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8"/>
  </p:notesMasterIdLst>
  <p:handoutMasterIdLst>
    <p:handoutMasterId r:id="rId29"/>
  </p:handoutMasterIdLst>
  <p:sldIdLst>
    <p:sldId id="4833" r:id="rId2"/>
    <p:sldId id="4885" r:id="rId3"/>
    <p:sldId id="4886" r:id="rId4"/>
    <p:sldId id="4873" r:id="rId5"/>
    <p:sldId id="4876" r:id="rId6"/>
    <p:sldId id="4870" r:id="rId7"/>
    <p:sldId id="4881" r:id="rId8"/>
    <p:sldId id="4862" r:id="rId9"/>
    <p:sldId id="4887" r:id="rId10"/>
    <p:sldId id="4878" r:id="rId11"/>
    <p:sldId id="4875" r:id="rId12"/>
    <p:sldId id="4884" r:id="rId13"/>
    <p:sldId id="4865" r:id="rId14"/>
    <p:sldId id="4869" r:id="rId15"/>
    <p:sldId id="4888" r:id="rId16"/>
    <p:sldId id="4864" r:id="rId17"/>
    <p:sldId id="4877" r:id="rId18"/>
    <p:sldId id="4867" r:id="rId19"/>
    <p:sldId id="4879" r:id="rId20"/>
    <p:sldId id="4871" r:id="rId21"/>
    <p:sldId id="4889" r:id="rId22"/>
    <p:sldId id="4880" r:id="rId23"/>
    <p:sldId id="4874" r:id="rId24"/>
    <p:sldId id="4883" r:id="rId25"/>
    <p:sldId id="4863" r:id="rId26"/>
    <p:sldId id="4861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93D9"/>
    <a:srgbClr val="C00000"/>
    <a:srgbClr val="0070C0"/>
    <a:srgbClr val="166CA3"/>
    <a:srgbClr val="003399"/>
    <a:srgbClr val="6C5F57"/>
    <a:srgbClr val="00B0F0"/>
    <a:srgbClr val="285301"/>
    <a:srgbClr val="93C53E"/>
    <a:srgbClr val="AF8D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93" autoAdjust="0"/>
    <p:restoredTop sz="95394" autoAdjust="0"/>
  </p:normalViewPr>
  <p:slideViewPr>
    <p:cSldViewPr>
      <p:cViewPr varScale="1">
        <p:scale>
          <a:sx n="87" d="100"/>
          <a:sy n="87" d="100"/>
        </p:scale>
        <p:origin x="642" y="12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pPr/>
              <a:t>2018/5/4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2018/5/4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794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427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900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584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492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481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5380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336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543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249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9514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864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9038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9696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1216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3755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4908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1904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3115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6180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37361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8333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81927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44030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8522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857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pPr/>
              <a:t>2018/5/4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pPr/>
              <a:t>2018/5/4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oundRect">
            <a:avLst>
              <a:gd name="adj" fmla="val 0"/>
            </a:avLst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1953" b="-7721"/>
            </a:stretch>
          </a:blipFill>
          <a:ln>
            <a:noFill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l" eaLnBrk="1" hangingPunct="1"/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120381"/>
            <a:ext cx="12858750" cy="31122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1790700" y="4967423"/>
            <a:ext cx="90487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dirty="0">
                <a:solidFill>
                  <a:schemeClr val="accent2"/>
                </a:solidFill>
                <a:cs typeface="Arial" panose="020B0604020202020204" pitchFamily="34" charset="0"/>
              </a:rPr>
              <a:t>商业合作展示</a:t>
            </a:r>
            <a:r>
              <a:rPr lang="en-US" altLang="zh-CN" sz="7200" b="1" dirty="0" err="1">
                <a:solidFill>
                  <a:schemeClr val="accent2"/>
                </a:solidFill>
                <a:cs typeface="Arial" panose="020B0604020202020204" pitchFamily="34" charset="0"/>
              </a:rPr>
              <a:t>ppt</a:t>
            </a:r>
            <a:r>
              <a:rPr lang="zh-CN" altLang="en-US" sz="7200" b="1" dirty="0">
                <a:solidFill>
                  <a:schemeClr val="accent2"/>
                </a:solidFill>
                <a:cs typeface="Arial" panose="020B0604020202020204" pitchFamily="34" charset="0"/>
              </a:rPr>
              <a:t>模板</a:t>
            </a:r>
            <a:endParaRPr lang="zh-CN" altLang="en-US" sz="7200" b="1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3553530" y="6444786"/>
            <a:ext cx="2346000" cy="28814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en-US" altLang="zh-CN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:xxx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355895" y="6444786"/>
            <a:ext cx="2502356" cy="28814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Report: Ones DE design</a:t>
            </a: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2978627" y="4437013"/>
            <a:ext cx="667289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dirty="0">
                <a:solidFill>
                  <a:schemeClr val="accent2"/>
                </a:solidFill>
                <a:cs typeface="Arial" panose="020B0604020202020204" pitchFamily="34" charset="0"/>
              </a:rPr>
              <a:t>Business cooperation win-win PPT</a:t>
            </a:r>
            <a:endParaRPr lang="zh-CN" altLang="en-US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3999645"/>
            <a:ext cx="12858750" cy="1207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6124575" y="-18106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557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9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90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4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9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098" grpId="0" animBg="1"/>
      <p:bldP spid="3" grpId="0" animBg="1"/>
      <p:bldP spid="9" grpId="0"/>
      <p:bldP spid="9" grpId="1"/>
      <p:bldP spid="10" grpId="0" animBg="1"/>
      <p:bldP spid="11" grpId="0" animBg="1"/>
      <p:bldP spid="12" grpId="0"/>
      <p:bldP spid="12" grpId="1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/>
          <p:cNvSpPr>
            <a:spLocks/>
          </p:cNvSpPr>
          <p:nvPr/>
        </p:nvSpPr>
        <p:spPr bwMode="auto">
          <a:xfrm>
            <a:off x="2772189" y="1755267"/>
            <a:ext cx="1305018" cy="1305018"/>
          </a:xfrm>
          <a:custGeom>
            <a:avLst/>
            <a:gdLst>
              <a:gd name="T0" fmla="*/ 510 w 1020"/>
              <a:gd name="T1" fmla="*/ 0 h 1020"/>
              <a:gd name="T2" fmla="*/ 1020 w 1020"/>
              <a:gd name="T3" fmla="*/ 510 h 1020"/>
              <a:gd name="T4" fmla="*/ 1020 w 1020"/>
              <a:gd name="T5" fmla="*/ 510 h 1020"/>
              <a:gd name="T6" fmla="*/ 510 w 1020"/>
              <a:gd name="T7" fmla="*/ 1020 h 1020"/>
              <a:gd name="T8" fmla="*/ 510 w 1020"/>
              <a:gd name="T9" fmla="*/ 1020 h 1020"/>
              <a:gd name="T10" fmla="*/ 0 w 1020"/>
              <a:gd name="T11" fmla="*/ 510 h 1020"/>
              <a:gd name="T12" fmla="*/ 510 w 1020"/>
              <a:gd name="T13" fmla="*/ 0 h 1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20" h="1020">
                <a:moveTo>
                  <a:pt x="510" y="0"/>
                </a:moveTo>
                <a:lnTo>
                  <a:pt x="1020" y="510"/>
                </a:lnTo>
                <a:lnTo>
                  <a:pt x="1020" y="510"/>
                </a:lnTo>
                <a:lnTo>
                  <a:pt x="510" y="1020"/>
                </a:lnTo>
                <a:lnTo>
                  <a:pt x="510" y="1020"/>
                </a:lnTo>
                <a:lnTo>
                  <a:pt x="0" y="510"/>
                </a:lnTo>
                <a:lnTo>
                  <a:pt x="51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Freeform 8"/>
          <p:cNvSpPr>
            <a:spLocks/>
          </p:cNvSpPr>
          <p:nvPr/>
        </p:nvSpPr>
        <p:spPr bwMode="auto">
          <a:xfrm>
            <a:off x="3473518" y="1347059"/>
            <a:ext cx="3566664" cy="3562822"/>
          </a:xfrm>
          <a:custGeom>
            <a:avLst/>
            <a:gdLst>
              <a:gd name="T0" fmla="*/ 929 w 1857"/>
              <a:gd name="T1" fmla="*/ 0 h 1855"/>
              <a:gd name="T2" fmla="*/ 1857 w 1857"/>
              <a:gd name="T3" fmla="*/ 928 h 1855"/>
              <a:gd name="T4" fmla="*/ 929 w 1857"/>
              <a:gd name="T5" fmla="*/ 1855 h 1855"/>
              <a:gd name="T6" fmla="*/ 0 w 1857"/>
              <a:gd name="T7" fmla="*/ 928 h 1855"/>
              <a:gd name="T8" fmla="*/ 929 w 1857"/>
              <a:gd name="T9" fmla="*/ 0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55">
                <a:moveTo>
                  <a:pt x="929" y="0"/>
                </a:moveTo>
                <a:lnTo>
                  <a:pt x="1857" y="928"/>
                </a:lnTo>
                <a:lnTo>
                  <a:pt x="929" y="1855"/>
                </a:lnTo>
                <a:lnTo>
                  <a:pt x="0" y="928"/>
                </a:lnTo>
                <a:lnTo>
                  <a:pt x="92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66" tIns="64283" rIns="128566" bIns="64283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2" name="Freeform 9"/>
          <p:cNvSpPr>
            <a:spLocks/>
          </p:cNvSpPr>
          <p:nvPr/>
        </p:nvSpPr>
        <p:spPr bwMode="auto">
          <a:xfrm>
            <a:off x="2161711" y="3219702"/>
            <a:ext cx="2535268" cy="2535267"/>
          </a:xfrm>
          <a:custGeom>
            <a:avLst/>
            <a:gdLst>
              <a:gd name="T0" fmla="*/ 660 w 1320"/>
              <a:gd name="T1" fmla="*/ 0 h 1320"/>
              <a:gd name="T2" fmla="*/ 1320 w 1320"/>
              <a:gd name="T3" fmla="*/ 660 h 1320"/>
              <a:gd name="T4" fmla="*/ 1320 w 1320"/>
              <a:gd name="T5" fmla="*/ 660 h 1320"/>
              <a:gd name="T6" fmla="*/ 660 w 1320"/>
              <a:gd name="T7" fmla="*/ 1320 h 1320"/>
              <a:gd name="T8" fmla="*/ 0 w 1320"/>
              <a:gd name="T9" fmla="*/ 660 h 1320"/>
              <a:gd name="T10" fmla="*/ 660 w 1320"/>
              <a:gd name="T11" fmla="*/ 0 h 1320"/>
              <a:gd name="T12" fmla="*/ 660 w 1320"/>
              <a:gd name="T13" fmla="*/ 0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20" h="1320">
                <a:moveTo>
                  <a:pt x="660" y="0"/>
                </a:moveTo>
                <a:lnTo>
                  <a:pt x="1320" y="660"/>
                </a:lnTo>
                <a:lnTo>
                  <a:pt x="1320" y="660"/>
                </a:lnTo>
                <a:lnTo>
                  <a:pt x="660" y="1320"/>
                </a:lnTo>
                <a:lnTo>
                  <a:pt x="0" y="660"/>
                </a:lnTo>
                <a:lnTo>
                  <a:pt x="660" y="0"/>
                </a:lnTo>
                <a:lnTo>
                  <a:pt x="660" y="0"/>
                </a:lnTo>
                <a:close/>
              </a:path>
            </a:pathLst>
          </a:cu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endParaRPr lang="zh-CN" altLang="en-US" sz="3998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Freeform 10"/>
          <p:cNvSpPr>
            <a:spLocks/>
          </p:cNvSpPr>
          <p:nvPr/>
        </p:nvSpPr>
        <p:spPr bwMode="auto">
          <a:xfrm>
            <a:off x="4277323" y="4550716"/>
            <a:ext cx="954689" cy="954687"/>
          </a:xfrm>
          <a:custGeom>
            <a:avLst/>
            <a:gdLst>
              <a:gd name="T0" fmla="*/ 307 w 613"/>
              <a:gd name="T1" fmla="*/ 0 h 613"/>
              <a:gd name="T2" fmla="*/ 613 w 613"/>
              <a:gd name="T3" fmla="*/ 307 h 613"/>
              <a:gd name="T4" fmla="*/ 307 w 613"/>
              <a:gd name="T5" fmla="*/ 613 h 613"/>
              <a:gd name="T6" fmla="*/ 0 w 613"/>
              <a:gd name="T7" fmla="*/ 307 h 613"/>
              <a:gd name="T8" fmla="*/ 307 w 613"/>
              <a:gd name="T9" fmla="*/ 0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3" h="613">
                <a:moveTo>
                  <a:pt x="307" y="0"/>
                </a:moveTo>
                <a:lnTo>
                  <a:pt x="613" y="307"/>
                </a:lnTo>
                <a:lnTo>
                  <a:pt x="307" y="613"/>
                </a:lnTo>
                <a:lnTo>
                  <a:pt x="0" y="307"/>
                </a:lnTo>
                <a:lnTo>
                  <a:pt x="30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66" tIns="64283" rIns="128566" bIns="64283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4" name="Freeform 12"/>
          <p:cNvSpPr>
            <a:spLocks/>
          </p:cNvSpPr>
          <p:nvPr/>
        </p:nvSpPr>
        <p:spPr bwMode="auto">
          <a:xfrm>
            <a:off x="6547731" y="1928184"/>
            <a:ext cx="1141149" cy="1137911"/>
          </a:xfrm>
          <a:custGeom>
            <a:avLst/>
            <a:gdLst>
              <a:gd name="T0" fmla="*/ 528 w 1057"/>
              <a:gd name="T1" fmla="*/ 0 h 1054"/>
              <a:gd name="T2" fmla="*/ 1057 w 1057"/>
              <a:gd name="T3" fmla="*/ 527 h 1054"/>
              <a:gd name="T4" fmla="*/ 528 w 1057"/>
              <a:gd name="T5" fmla="*/ 1054 h 1054"/>
              <a:gd name="T6" fmla="*/ 510 w 1057"/>
              <a:gd name="T7" fmla="*/ 1037 h 1054"/>
              <a:gd name="T8" fmla="*/ 0 w 1057"/>
              <a:gd name="T9" fmla="*/ 527 h 1054"/>
              <a:gd name="T10" fmla="*/ 510 w 1057"/>
              <a:gd name="T11" fmla="*/ 17 h 1054"/>
              <a:gd name="T12" fmla="*/ 528 w 1057"/>
              <a:gd name="T13" fmla="*/ 0 h 1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7" h="1054">
                <a:moveTo>
                  <a:pt x="528" y="0"/>
                </a:moveTo>
                <a:lnTo>
                  <a:pt x="1057" y="527"/>
                </a:lnTo>
                <a:lnTo>
                  <a:pt x="528" y="1054"/>
                </a:lnTo>
                <a:lnTo>
                  <a:pt x="510" y="1037"/>
                </a:lnTo>
                <a:lnTo>
                  <a:pt x="0" y="527"/>
                </a:lnTo>
                <a:lnTo>
                  <a:pt x="510" y="17"/>
                </a:lnTo>
                <a:lnTo>
                  <a:pt x="52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66" tIns="64283" rIns="128566" bIns="64283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5" name="Freeform 7"/>
          <p:cNvSpPr>
            <a:spLocks/>
          </p:cNvSpPr>
          <p:nvPr/>
        </p:nvSpPr>
        <p:spPr bwMode="auto">
          <a:xfrm>
            <a:off x="4474251" y="5552993"/>
            <a:ext cx="560831" cy="558912"/>
          </a:xfrm>
          <a:custGeom>
            <a:avLst/>
            <a:gdLst>
              <a:gd name="T0" fmla="*/ 145 w 292"/>
              <a:gd name="T1" fmla="*/ 0 h 291"/>
              <a:gd name="T2" fmla="*/ 292 w 292"/>
              <a:gd name="T3" fmla="*/ 146 h 291"/>
              <a:gd name="T4" fmla="*/ 145 w 292"/>
              <a:gd name="T5" fmla="*/ 291 h 291"/>
              <a:gd name="T6" fmla="*/ 0 w 292"/>
              <a:gd name="T7" fmla="*/ 146 h 291"/>
              <a:gd name="T8" fmla="*/ 145 w 292"/>
              <a:gd name="T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" h="291">
                <a:moveTo>
                  <a:pt x="145" y="0"/>
                </a:moveTo>
                <a:lnTo>
                  <a:pt x="292" y="146"/>
                </a:lnTo>
                <a:lnTo>
                  <a:pt x="145" y="291"/>
                </a:lnTo>
                <a:lnTo>
                  <a:pt x="0" y="146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66" tIns="64283" rIns="128566" bIns="64283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6" name="Freeform 7"/>
          <p:cNvSpPr>
            <a:spLocks/>
          </p:cNvSpPr>
          <p:nvPr/>
        </p:nvSpPr>
        <p:spPr bwMode="auto">
          <a:xfrm>
            <a:off x="5049691" y="664950"/>
            <a:ext cx="560831" cy="558912"/>
          </a:xfrm>
          <a:custGeom>
            <a:avLst/>
            <a:gdLst>
              <a:gd name="T0" fmla="*/ 145 w 292"/>
              <a:gd name="T1" fmla="*/ 0 h 291"/>
              <a:gd name="T2" fmla="*/ 292 w 292"/>
              <a:gd name="T3" fmla="*/ 146 h 291"/>
              <a:gd name="T4" fmla="*/ 145 w 292"/>
              <a:gd name="T5" fmla="*/ 291 h 291"/>
              <a:gd name="T6" fmla="*/ 0 w 292"/>
              <a:gd name="T7" fmla="*/ 146 h 291"/>
              <a:gd name="T8" fmla="*/ 145 w 292"/>
              <a:gd name="T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" h="291">
                <a:moveTo>
                  <a:pt x="145" y="0"/>
                </a:moveTo>
                <a:lnTo>
                  <a:pt x="292" y="146"/>
                </a:lnTo>
                <a:lnTo>
                  <a:pt x="145" y="291"/>
                </a:lnTo>
                <a:lnTo>
                  <a:pt x="0" y="146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66" tIns="64283" rIns="128566" bIns="64283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15" name="MH_Others_1"/>
          <p:cNvSpPr txBox="1"/>
          <p:nvPr>
            <p:custDataLst>
              <p:tags r:id="rId1"/>
            </p:custDataLst>
          </p:nvPr>
        </p:nvSpPr>
        <p:spPr>
          <a:xfrm>
            <a:off x="3795217" y="2436356"/>
            <a:ext cx="2873587" cy="10155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5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16" name="MH_Others_2"/>
          <p:cNvSpPr txBox="1"/>
          <p:nvPr>
            <p:custDataLst>
              <p:tags r:id="rId2"/>
            </p:custDataLst>
          </p:nvPr>
        </p:nvSpPr>
        <p:spPr>
          <a:xfrm>
            <a:off x="3809730" y="3451896"/>
            <a:ext cx="284456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SubTitle_1"/>
          <p:cNvSpPr txBox="1"/>
          <p:nvPr>
            <p:custDataLst>
              <p:tags r:id="rId3"/>
            </p:custDataLst>
          </p:nvPr>
        </p:nvSpPr>
        <p:spPr>
          <a:xfrm>
            <a:off x="8170465" y="2725938"/>
            <a:ext cx="2310766" cy="53078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SubTitle_2"/>
          <p:cNvSpPr txBox="1"/>
          <p:nvPr>
            <p:custDataLst>
              <p:tags r:id="rId4"/>
            </p:custDataLst>
          </p:nvPr>
        </p:nvSpPr>
        <p:spPr>
          <a:xfrm>
            <a:off x="7287883" y="3644186"/>
            <a:ext cx="2310765" cy="53078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lvl="0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SubTitle_3"/>
          <p:cNvSpPr txBox="1"/>
          <p:nvPr>
            <p:custDataLst>
              <p:tags r:id="rId5"/>
            </p:custDataLst>
          </p:nvPr>
        </p:nvSpPr>
        <p:spPr>
          <a:xfrm>
            <a:off x="6425683" y="4562434"/>
            <a:ext cx="2290386" cy="53078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lvl="0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SubTitle_4"/>
          <p:cNvSpPr txBox="1"/>
          <p:nvPr>
            <p:custDataLst>
              <p:tags r:id="rId6"/>
            </p:custDataLst>
          </p:nvPr>
        </p:nvSpPr>
        <p:spPr>
          <a:xfrm>
            <a:off x="5454717" y="5480683"/>
            <a:ext cx="2399150" cy="53078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lvl="0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6581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5" fill="hold">
                          <p:stCondLst>
                            <p:cond delay="indefinite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15" grpId="0"/>
          <p:bldP spid="16" grpId="0"/>
          <p:bldP spid="17" grpId="0"/>
          <p:bldP spid="18" grpId="0"/>
          <p:bldP spid="19" grpId="0"/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5" fill="hold">
                          <p:stCondLst>
                            <p:cond delay="indefinite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15" grpId="0"/>
          <p:bldP spid="16" grpId="0"/>
          <p:bldP spid="17" grpId="0"/>
          <p:bldP spid="18" grpId="0"/>
          <p:bldP spid="19" grpId="0"/>
          <p:bldP spid="20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4051022" y="4101136"/>
            <a:ext cx="4468623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0" name="TextBox 11"/>
          <p:cNvSpPr txBox="1"/>
          <p:nvPr/>
        </p:nvSpPr>
        <p:spPr>
          <a:xfrm>
            <a:off x="4051022" y="504873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6195311" y="504873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051022" y="5423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195311" y="5423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30"/>
          <p:cNvSpPr>
            <a:spLocks noEditPoints="1"/>
          </p:cNvSpPr>
          <p:nvPr/>
        </p:nvSpPr>
        <p:spPr bwMode="auto">
          <a:xfrm>
            <a:off x="4051022" y="1163110"/>
            <a:ext cx="1706469" cy="1708322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</a:p>
        </p:txBody>
      </p:sp>
      <p:sp>
        <p:nvSpPr>
          <p:cNvPr id="25" name="Freeform 31"/>
          <p:cNvSpPr>
            <a:spLocks noEditPoints="1"/>
          </p:cNvSpPr>
          <p:nvPr/>
        </p:nvSpPr>
        <p:spPr bwMode="auto">
          <a:xfrm>
            <a:off x="6026153" y="1163110"/>
            <a:ext cx="1706469" cy="1708322"/>
          </a:xfrm>
          <a:custGeom>
            <a:avLst/>
            <a:gdLst>
              <a:gd name="T0" fmla="*/ 462 w 921"/>
              <a:gd name="T1" fmla="*/ 9 h 922"/>
              <a:gd name="T2" fmla="*/ 9 w 921"/>
              <a:gd name="T3" fmla="*/ 462 h 922"/>
              <a:gd name="T4" fmla="*/ 462 w 921"/>
              <a:gd name="T5" fmla="*/ 913 h 922"/>
              <a:gd name="T6" fmla="*/ 913 w 921"/>
              <a:gd name="T7" fmla="*/ 462 h 922"/>
              <a:gd name="T8" fmla="*/ 462 w 921"/>
              <a:gd name="T9" fmla="*/ 9 h 922"/>
              <a:gd name="T10" fmla="*/ 462 w 921"/>
              <a:gd name="T11" fmla="*/ 0 h 922"/>
              <a:gd name="T12" fmla="*/ 921 w 921"/>
              <a:gd name="T13" fmla="*/ 462 h 922"/>
              <a:gd name="T14" fmla="*/ 462 w 921"/>
              <a:gd name="T15" fmla="*/ 922 h 922"/>
              <a:gd name="T16" fmla="*/ 0 w 921"/>
              <a:gd name="T17" fmla="*/ 462 h 922"/>
              <a:gd name="T18" fmla="*/ 462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2" y="9"/>
                </a:moveTo>
                <a:lnTo>
                  <a:pt x="9" y="462"/>
                </a:lnTo>
                <a:lnTo>
                  <a:pt x="462" y="913"/>
                </a:lnTo>
                <a:lnTo>
                  <a:pt x="913" y="462"/>
                </a:lnTo>
                <a:lnTo>
                  <a:pt x="462" y="9"/>
                </a:lnTo>
                <a:close/>
                <a:moveTo>
                  <a:pt x="462" y="0"/>
                </a:moveTo>
                <a:lnTo>
                  <a:pt x="921" y="462"/>
                </a:lnTo>
                <a:lnTo>
                  <a:pt x="462" y="922"/>
                </a:lnTo>
                <a:lnTo>
                  <a:pt x="0" y="462"/>
                </a:lnTo>
                <a:lnTo>
                  <a:pt x="46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</a:p>
        </p:txBody>
      </p:sp>
      <p:sp>
        <p:nvSpPr>
          <p:cNvPr id="26" name="Freeform 33"/>
          <p:cNvSpPr>
            <a:spLocks/>
          </p:cNvSpPr>
          <p:nvPr/>
        </p:nvSpPr>
        <p:spPr bwMode="auto">
          <a:xfrm>
            <a:off x="706" y="314508"/>
            <a:ext cx="859719" cy="1704616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1 h 920"/>
              <a:gd name="T4" fmla="*/ 2 w 464"/>
              <a:gd name="T5" fmla="*/ 920 h 920"/>
              <a:gd name="T6" fmla="*/ 2 w 464"/>
              <a:gd name="T7" fmla="*/ 460 h 920"/>
              <a:gd name="T8" fmla="*/ 0 w 464"/>
              <a:gd name="T9" fmla="*/ 460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1"/>
                </a:lnTo>
                <a:lnTo>
                  <a:pt x="2" y="920"/>
                </a:lnTo>
                <a:lnTo>
                  <a:pt x="2" y="460"/>
                </a:lnTo>
                <a:lnTo>
                  <a:pt x="0" y="4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102614" y="1211284"/>
            <a:ext cx="1721292" cy="1708322"/>
          </a:xfrm>
          <a:custGeom>
            <a:avLst/>
            <a:gdLst>
              <a:gd name="T0" fmla="*/ 463 w 929"/>
              <a:gd name="T1" fmla="*/ 0 h 922"/>
              <a:gd name="T2" fmla="*/ 929 w 929"/>
              <a:gd name="T3" fmla="*/ 462 h 922"/>
              <a:gd name="T4" fmla="*/ 465 w 929"/>
              <a:gd name="T5" fmla="*/ 922 h 922"/>
              <a:gd name="T6" fmla="*/ 465 w 929"/>
              <a:gd name="T7" fmla="*/ 920 h 922"/>
              <a:gd name="T8" fmla="*/ 2 w 929"/>
              <a:gd name="T9" fmla="*/ 460 h 922"/>
              <a:gd name="T10" fmla="*/ 0 w 929"/>
              <a:gd name="T11" fmla="*/ 460 h 922"/>
              <a:gd name="T12" fmla="*/ 2 w 929"/>
              <a:gd name="T13" fmla="*/ 460 h 922"/>
              <a:gd name="T14" fmla="*/ 0 w 929"/>
              <a:gd name="T15" fmla="*/ 458 h 922"/>
              <a:gd name="T16" fmla="*/ 2 w 929"/>
              <a:gd name="T17" fmla="*/ 458 h 922"/>
              <a:gd name="T18" fmla="*/ 463 w 929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9" h="922">
                <a:moveTo>
                  <a:pt x="463" y="0"/>
                </a:moveTo>
                <a:lnTo>
                  <a:pt x="929" y="462"/>
                </a:lnTo>
                <a:lnTo>
                  <a:pt x="465" y="922"/>
                </a:lnTo>
                <a:lnTo>
                  <a:pt x="465" y="920"/>
                </a:lnTo>
                <a:lnTo>
                  <a:pt x="2" y="460"/>
                </a:lnTo>
                <a:lnTo>
                  <a:pt x="0" y="460"/>
                </a:lnTo>
                <a:lnTo>
                  <a:pt x="2" y="460"/>
                </a:lnTo>
                <a:lnTo>
                  <a:pt x="0" y="458"/>
                </a:lnTo>
                <a:lnTo>
                  <a:pt x="2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35"/>
          <p:cNvSpPr>
            <a:spLocks/>
          </p:cNvSpPr>
          <p:nvPr/>
        </p:nvSpPr>
        <p:spPr bwMode="auto">
          <a:xfrm>
            <a:off x="706" y="2119177"/>
            <a:ext cx="859719" cy="1704616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2 h 920"/>
              <a:gd name="T4" fmla="*/ 2 w 464"/>
              <a:gd name="T5" fmla="*/ 920 h 920"/>
              <a:gd name="T6" fmla="*/ 2 w 464"/>
              <a:gd name="T7" fmla="*/ 462 h 920"/>
              <a:gd name="T8" fmla="*/ 0 w 464"/>
              <a:gd name="T9" fmla="*/ 462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2"/>
                </a:lnTo>
                <a:lnTo>
                  <a:pt x="2" y="920"/>
                </a:lnTo>
                <a:lnTo>
                  <a:pt x="2" y="462"/>
                </a:lnTo>
                <a:lnTo>
                  <a:pt x="0" y="4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36"/>
          <p:cNvSpPr>
            <a:spLocks/>
          </p:cNvSpPr>
          <p:nvPr/>
        </p:nvSpPr>
        <p:spPr bwMode="auto">
          <a:xfrm>
            <a:off x="1082768" y="314508"/>
            <a:ext cx="1717586" cy="1704616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1 h 920"/>
              <a:gd name="T4" fmla="*/ 465 w 927"/>
              <a:gd name="T5" fmla="*/ 920 h 920"/>
              <a:gd name="T6" fmla="*/ 465 w 927"/>
              <a:gd name="T7" fmla="*/ 918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1"/>
                </a:lnTo>
                <a:lnTo>
                  <a:pt x="465" y="920"/>
                </a:lnTo>
                <a:lnTo>
                  <a:pt x="465" y="91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</a:p>
        </p:txBody>
      </p:sp>
      <p:sp>
        <p:nvSpPr>
          <p:cNvPr id="30" name="Freeform 37"/>
          <p:cNvSpPr>
            <a:spLocks/>
          </p:cNvSpPr>
          <p:nvPr/>
        </p:nvSpPr>
        <p:spPr bwMode="auto">
          <a:xfrm>
            <a:off x="1082768" y="2119177"/>
            <a:ext cx="1717586" cy="1704616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2 h 920"/>
              <a:gd name="T4" fmla="*/ 465 w 927"/>
              <a:gd name="T5" fmla="*/ 920 h 920"/>
              <a:gd name="T6" fmla="*/ 465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2"/>
                </a:lnTo>
                <a:lnTo>
                  <a:pt x="465" y="920"/>
                </a:lnTo>
                <a:lnTo>
                  <a:pt x="465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</a:p>
        </p:txBody>
      </p:sp>
      <p:sp>
        <p:nvSpPr>
          <p:cNvPr id="31" name="Freeform 38"/>
          <p:cNvSpPr>
            <a:spLocks/>
          </p:cNvSpPr>
          <p:nvPr/>
        </p:nvSpPr>
        <p:spPr bwMode="auto">
          <a:xfrm>
            <a:off x="2098125" y="1211284"/>
            <a:ext cx="1717586" cy="1708322"/>
          </a:xfrm>
          <a:custGeom>
            <a:avLst/>
            <a:gdLst>
              <a:gd name="T0" fmla="*/ 463 w 927"/>
              <a:gd name="T1" fmla="*/ 0 h 922"/>
              <a:gd name="T2" fmla="*/ 927 w 927"/>
              <a:gd name="T3" fmla="*/ 462 h 922"/>
              <a:gd name="T4" fmla="*/ 463 w 927"/>
              <a:gd name="T5" fmla="*/ 922 h 922"/>
              <a:gd name="T6" fmla="*/ 463 w 927"/>
              <a:gd name="T7" fmla="*/ 920 h 922"/>
              <a:gd name="T8" fmla="*/ 0 w 927"/>
              <a:gd name="T9" fmla="*/ 460 h 922"/>
              <a:gd name="T10" fmla="*/ 0 w 927"/>
              <a:gd name="T11" fmla="*/ 460 h 922"/>
              <a:gd name="T12" fmla="*/ 0 w 927"/>
              <a:gd name="T13" fmla="*/ 460 h 922"/>
              <a:gd name="T14" fmla="*/ 0 w 927"/>
              <a:gd name="T15" fmla="*/ 458 h 922"/>
              <a:gd name="T16" fmla="*/ 0 w 927"/>
              <a:gd name="T17" fmla="*/ 458 h 922"/>
              <a:gd name="T18" fmla="*/ 463 w 927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2">
                <a:moveTo>
                  <a:pt x="463" y="0"/>
                </a:moveTo>
                <a:lnTo>
                  <a:pt x="927" y="462"/>
                </a:lnTo>
                <a:lnTo>
                  <a:pt x="463" y="922"/>
                </a:lnTo>
                <a:lnTo>
                  <a:pt x="463" y="920"/>
                </a:lnTo>
                <a:lnTo>
                  <a:pt x="0" y="460"/>
                </a:lnTo>
                <a:lnTo>
                  <a:pt x="0" y="460"/>
                </a:lnTo>
                <a:lnTo>
                  <a:pt x="0" y="460"/>
                </a:lnTo>
                <a:lnTo>
                  <a:pt x="0" y="458"/>
                </a:lnTo>
                <a:lnTo>
                  <a:pt x="0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641"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39"/>
          <p:cNvSpPr>
            <a:spLocks/>
          </p:cNvSpPr>
          <p:nvPr/>
        </p:nvSpPr>
        <p:spPr bwMode="auto">
          <a:xfrm>
            <a:off x="3076426" y="2119177"/>
            <a:ext cx="1717586" cy="1704616"/>
          </a:xfrm>
          <a:custGeom>
            <a:avLst/>
            <a:gdLst>
              <a:gd name="T0" fmla="*/ 464 w 927"/>
              <a:gd name="T1" fmla="*/ 0 h 920"/>
              <a:gd name="T2" fmla="*/ 927 w 927"/>
              <a:gd name="T3" fmla="*/ 462 h 920"/>
              <a:gd name="T4" fmla="*/ 464 w 927"/>
              <a:gd name="T5" fmla="*/ 920 h 920"/>
              <a:gd name="T6" fmla="*/ 464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4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4" y="0"/>
                </a:moveTo>
                <a:lnTo>
                  <a:pt x="927" y="462"/>
                </a:lnTo>
                <a:lnTo>
                  <a:pt x="464" y="920"/>
                </a:lnTo>
                <a:lnTo>
                  <a:pt x="464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效率</a:t>
            </a:r>
          </a:p>
        </p:txBody>
      </p:sp>
      <p:sp>
        <p:nvSpPr>
          <p:cNvPr id="33" name="Freeform 40"/>
          <p:cNvSpPr>
            <a:spLocks/>
          </p:cNvSpPr>
          <p:nvPr/>
        </p:nvSpPr>
        <p:spPr bwMode="auto">
          <a:xfrm>
            <a:off x="4043610" y="3034481"/>
            <a:ext cx="1704616" cy="854161"/>
          </a:xfrm>
          <a:custGeom>
            <a:avLst/>
            <a:gdLst>
              <a:gd name="T0" fmla="*/ 464 w 920"/>
              <a:gd name="T1" fmla="*/ 0 h 461"/>
              <a:gd name="T2" fmla="*/ 920 w 920"/>
              <a:gd name="T3" fmla="*/ 461 h 461"/>
              <a:gd name="T4" fmla="*/ 464 w 920"/>
              <a:gd name="T5" fmla="*/ 461 h 461"/>
              <a:gd name="T6" fmla="*/ 0 w 920"/>
              <a:gd name="T7" fmla="*/ 458 h 461"/>
              <a:gd name="T8" fmla="*/ 464 w 920"/>
              <a:gd name="T9" fmla="*/ 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0" h="461">
                <a:moveTo>
                  <a:pt x="464" y="0"/>
                </a:moveTo>
                <a:lnTo>
                  <a:pt x="920" y="461"/>
                </a:lnTo>
                <a:lnTo>
                  <a:pt x="464" y="461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41"/>
          <p:cNvSpPr>
            <a:spLocks/>
          </p:cNvSpPr>
          <p:nvPr/>
        </p:nvSpPr>
        <p:spPr bwMode="auto">
          <a:xfrm>
            <a:off x="5023765" y="2119177"/>
            <a:ext cx="1717586" cy="1704616"/>
          </a:xfrm>
          <a:custGeom>
            <a:avLst/>
            <a:gdLst>
              <a:gd name="T0" fmla="*/ 461 w 927"/>
              <a:gd name="T1" fmla="*/ 0 h 920"/>
              <a:gd name="T2" fmla="*/ 927 w 927"/>
              <a:gd name="T3" fmla="*/ 462 h 920"/>
              <a:gd name="T4" fmla="*/ 463 w 927"/>
              <a:gd name="T5" fmla="*/ 920 h 920"/>
              <a:gd name="T6" fmla="*/ 463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1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1" y="0"/>
                </a:moveTo>
                <a:lnTo>
                  <a:pt x="927" y="462"/>
                </a:lnTo>
                <a:lnTo>
                  <a:pt x="463" y="920"/>
                </a:lnTo>
                <a:lnTo>
                  <a:pt x="463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1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30"/>
          <p:cNvSpPr>
            <a:spLocks noEditPoints="1"/>
          </p:cNvSpPr>
          <p:nvPr/>
        </p:nvSpPr>
        <p:spPr bwMode="auto">
          <a:xfrm>
            <a:off x="108172" y="3086360"/>
            <a:ext cx="1706469" cy="1708322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</a:p>
        </p:txBody>
      </p:sp>
    </p:spTree>
    <p:extLst>
      <p:ext uri="{BB962C8B-B14F-4D97-AF65-F5344CB8AC3E}">
        <p14:creationId xmlns:p14="http://schemas.microsoft.com/office/powerpoint/2010/main" val="3254133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0" grpId="0"/>
          <p:bldP spid="21" grpId="0"/>
          <p:bldP spid="22" grpId="0"/>
          <p:bldP spid="23" grpId="0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0" grpId="0"/>
          <p:bldP spid="21" grpId="0"/>
          <p:bldP spid="22" grpId="0"/>
          <p:bldP spid="23" grpId="0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2286225" y="3547552"/>
            <a:ext cx="379284" cy="368509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2286227" y="3033946"/>
            <a:ext cx="4374190" cy="663736"/>
            <a:chOff x="643467" y="1947984"/>
            <a:chExt cx="4045562" cy="629355"/>
          </a:xfrm>
        </p:grpSpPr>
        <p:sp>
          <p:nvSpPr>
            <p:cNvPr id="31" name="Right Arrow 30"/>
            <p:cNvSpPr/>
            <p:nvPr/>
          </p:nvSpPr>
          <p:spPr>
            <a:xfrm>
              <a:off x="1003098" y="1947984"/>
              <a:ext cx="3685931" cy="629355"/>
            </a:xfrm>
            <a:prstGeom prst="rightArrow">
              <a:avLst>
                <a:gd name="adj1" fmla="val 54891"/>
                <a:gd name="adj2" fmla="val 5815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lowchart: Manual Operation 35"/>
            <p:cNvSpPr/>
            <p:nvPr/>
          </p:nvSpPr>
          <p:spPr>
            <a:xfrm rot="10800000">
              <a:off x="643467" y="2089868"/>
              <a:ext cx="1123849" cy="345114"/>
            </a:xfrm>
            <a:prstGeom prst="flowChartManualOperati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2760325" y="4211288"/>
            <a:ext cx="379281" cy="302136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2760326" y="3697684"/>
            <a:ext cx="3618822" cy="663737"/>
            <a:chOff x="1093007" y="2577339"/>
            <a:chExt cx="3431368" cy="629356"/>
          </a:xfrm>
        </p:grpSpPr>
        <p:sp>
          <p:nvSpPr>
            <p:cNvPr id="43" name="Right Arrow 42"/>
            <p:cNvSpPr/>
            <p:nvPr/>
          </p:nvSpPr>
          <p:spPr>
            <a:xfrm>
              <a:off x="1452637" y="2577339"/>
              <a:ext cx="3071738" cy="629356"/>
            </a:xfrm>
            <a:prstGeom prst="rightArrow">
              <a:avLst>
                <a:gd name="adj1" fmla="val 54891"/>
                <a:gd name="adj2" fmla="val 5815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lowchart: Manual Operation 43"/>
            <p:cNvSpPr/>
            <p:nvPr/>
          </p:nvSpPr>
          <p:spPr>
            <a:xfrm rot="10800000">
              <a:off x="1093007" y="2719223"/>
              <a:ext cx="1123849" cy="345115"/>
            </a:xfrm>
            <a:prstGeom prst="flowChartManualOperati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Rectangle 46"/>
          <p:cNvSpPr/>
          <p:nvPr/>
        </p:nvSpPr>
        <p:spPr>
          <a:xfrm>
            <a:off x="3246423" y="4863004"/>
            <a:ext cx="367280" cy="236964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3234422" y="4349400"/>
            <a:ext cx="2883546" cy="663737"/>
            <a:chOff x="-982317" y="1123950"/>
            <a:chExt cx="3986335" cy="1066800"/>
          </a:xfrm>
        </p:grpSpPr>
        <p:sp>
          <p:nvSpPr>
            <p:cNvPr id="49" name="Right Arrow 48"/>
            <p:cNvSpPr/>
            <p:nvPr/>
          </p:nvSpPr>
          <p:spPr>
            <a:xfrm>
              <a:off x="-372717" y="1123950"/>
              <a:ext cx="3376735" cy="1066800"/>
            </a:xfrm>
            <a:prstGeom prst="rightArrow">
              <a:avLst>
                <a:gd name="adj1" fmla="val 54891"/>
                <a:gd name="adj2" fmla="val 5815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lowchart: Manual Operation 49"/>
            <p:cNvSpPr/>
            <p:nvPr/>
          </p:nvSpPr>
          <p:spPr>
            <a:xfrm rot="10800000">
              <a:off x="-982317" y="1364453"/>
              <a:ext cx="1905000" cy="584993"/>
            </a:xfrm>
            <a:prstGeom prst="flowChartManualOperati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3720521" y="5517644"/>
            <a:ext cx="379279" cy="171500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3720522" y="5004038"/>
            <a:ext cx="2173084" cy="663737"/>
            <a:chOff x="304800" y="1123950"/>
            <a:chExt cx="3492723" cy="1066800"/>
          </a:xfrm>
          <a:solidFill>
            <a:schemeClr val="accent4"/>
          </a:solidFill>
        </p:grpSpPr>
        <p:sp>
          <p:nvSpPr>
            <p:cNvPr id="54" name="Right Arrow 53"/>
            <p:cNvSpPr/>
            <p:nvPr/>
          </p:nvSpPr>
          <p:spPr>
            <a:xfrm>
              <a:off x="1143000" y="1123950"/>
              <a:ext cx="2654523" cy="1066800"/>
            </a:xfrm>
            <a:prstGeom prst="rightArrow">
              <a:avLst>
                <a:gd name="adj1" fmla="val 54891"/>
                <a:gd name="adj2" fmla="val 581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lowchart: Manual Operation 54"/>
            <p:cNvSpPr/>
            <p:nvPr/>
          </p:nvSpPr>
          <p:spPr>
            <a:xfrm rot="10800000">
              <a:off x="304800" y="1364453"/>
              <a:ext cx="1905000" cy="584993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8" name="Footer Text"/>
          <p:cNvSpPr txBox="1"/>
          <p:nvPr/>
        </p:nvSpPr>
        <p:spPr>
          <a:xfrm>
            <a:off x="986711" y="2006115"/>
            <a:ext cx="1098780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 Placeholder 3"/>
          <p:cNvSpPr txBox="1">
            <a:spLocks/>
          </p:cNvSpPr>
          <p:nvPr/>
        </p:nvSpPr>
        <p:spPr>
          <a:xfrm>
            <a:off x="6053283" y="3219751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372">
              <a:spcBef>
                <a:spcPct val="20000"/>
              </a:spcBef>
              <a:defRPr/>
            </a:pPr>
            <a:r>
              <a:rPr lang="en-US" sz="18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2" name="Text Placeholder 3"/>
          <p:cNvSpPr txBox="1">
            <a:spLocks/>
          </p:cNvSpPr>
          <p:nvPr/>
        </p:nvSpPr>
        <p:spPr>
          <a:xfrm>
            <a:off x="5761969" y="3879304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372">
              <a:spcBef>
                <a:spcPct val="20000"/>
              </a:spcBef>
              <a:defRPr/>
            </a:pPr>
            <a:r>
              <a:rPr lang="en-US" sz="18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63" name="Text Placeholder 3"/>
          <p:cNvSpPr txBox="1">
            <a:spLocks/>
          </p:cNvSpPr>
          <p:nvPr/>
        </p:nvSpPr>
        <p:spPr>
          <a:xfrm>
            <a:off x="5403392" y="4534783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372">
              <a:spcBef>
                <a:spcPct val="20000"/>
              </a:spcBef>
              <a:defRPr/>
            </a:pPr>
            <a:r>
              <a:rPr lang="en-US" sz="18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64" name="Text Placeholder 3"/>
          <p:cNvSpPr txBox="1">
            <a:spLocks/>
          </p:cNvSpPr>
          <p:nvPr/>
        </p:nvSpPr>
        <p:spPr>
          <a:xfrm>
            <a:off x="5281101" y="5184383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372">
              <a:spcBef>
                <a:spcPct val="20000"/>
              </a:spcBef>
              <a:defRPr/>
            </a:pPr>
            <a:r>
              <a:rPr lang="en-US" sz="18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grpSp>
        <p:nvGrpSpPr>
          <p:cNvPr id="70" name="Group 39"/>
          <p:cNvGrpSpPr/>
          <p:nvPr/>
        </p:nvGrpSpPr>
        <p:grpSpPr>
          <a:xfrm>
            <a:off x="7250121" y="3899456"/>
            <a:ext cx="2138152" cy="648987"/>
            <a:chOff x="885153" y="2451246"/>
            <a:chExt cx="2621653" cy="615372"/>
          </a:xfrm>
        </p:grpSpPr>
        <p:sp>
          <p:nvSpPr>
            <p:cNvPr id="71" name="TextBox 70"/>
            <p:cNvSpPr txBox="1"/>
            <p:nvPr/>
          </p:nvSpPr>
          <p:spPr>
            <a:xfrm>
              <a:off x="1876552" y="2451246"/>
              <a:ext cx="1630254" cy="24514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885153" y="2659265"/>
              <a:ext cx="2621653" cy="40735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437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40"/>
          <p:cNvGrpSpPr/>
          <p:nvPr/>
        </p:nvGrpSpPr>
        <p:grpSpPr>
          <a:xfrm>
            <a:off x="7250121" y="5400600"/>
            <a:ext cx="2138152" cy="648644"/>
            <a:chOff x="885152" y="3469218"/>
            <a:chExt cx="2621653" cy="615042"/>
          </a:xfrm>
        </p:grpSpPr>
        <p:sp>
          <p:nvSpPr>
            <p:cNvPr id="77" name="TextBox 76"/>
            <p:cNvSpPr txBox="1"/>
            <p:nvPr/>
          </p:nvSpPr>
          <p:spPr>
            <a:xfrm>
              <a:off x="1965861" y="3469218"/>
              <a:ext cx="1540944" cy="20428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/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885152" y="3676910"/>
              <a:ext cx="2621653" cy="40735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437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Group 32"/>
          <p:cNvGrpSpPr/>
          <p:nvPr/>
        </p:nvGrpSpPr>
        <p:grpSpPr>
          <a:xfrm>
            <a:off x="7227065" y="3160684"/>
            <a:ext cx="2161210" cy="648992"/>
            <a:chOff x="5638262" y="1443119"/>
            <a:chExt cx="2649925" cy="615376"/>
          </a:xfrm>
        </p:grpSpPr>
        <p:sp>
          <p:nvSpPr>
            <p:cNvPr id="82" name="TextBox 81"/>
            <p:cNvSpPr txBox="1"/>
            <p:nvPr/>
          </p:nvSpPr>
          <p:spPr>
            <a:xfrm>
              <a:off x="6747243" y="1443119"/>
              <a:ext cx="1540944" cy="245141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638262" y="1651142"/>
              <a:ext cx="2649923" cy="40735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437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68"/>
          <p:cNvGrpSpPr>
            <a:grpSpLocks noChangeAspect="1"/>
          </p:cNvGrpSpPr>
          <p:nvPr/>
        </p:nvGrpSpPr>
        <p:grpSpPr>
          <a:xfrm>
            <a:off x="9660059" y="3916325"/>
            <a:ext cx="528751" cy="513609"/>
            <a:chOff x="6595471" y="2476529"/>
            <a:chExt cx="723797" cy="703077"/>
          </a:xfrm>
        </p:grpSpPr>
        <p:sp>
          <p:nvSpPr>
            <p:cNvPr id="86" name="Oval 85"/>
            <p:cNvSpPr/>
            <p:nvPr/>
          </p:nvSpPr>
          <p:spPr>
            <a:xfrm>
              <a:off x="6595471" y="2476529"/>
              <a:ext cx="723797" cy="7030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953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Freeform 245"/>
            <p:cNvSpPr>
              <a:spLocks/>
            </p:cNvSpPr>
            <p:nvPr/>
          </p:nvSpPr>
          <p:spPr bwMode="auto">
            <a:xfrm>
              <a:off x="6791563" y="2662261"/>
              <a:ext cx="331612" cy="331612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0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69"/>
          <p:cNvGrpSpPr>
            <a:grpSpLocks noChangeAspect="1"/>
          </p:cNvGrpSpPr>
          <p:nvPr/>
        </p:nvGrpSpPr>
        <p:grpSpPr>
          <a:xfrm>
            <a:off x="9660059" y="5402236"/>
            <a:ext cx="528751" cy="513609"/>
            <a:chOff x="6595471" y="3484651"/>
            <a:chExt cx="723797" cy="703077"/>
          </a:xfrm>
        </p:grpSpPr>
        <p:sp>
          <p:nvSpPr>
            <p:cNvPr id="91" name="Oval 90"/>
            <p:cNvSpPr/>
            <p:nvPr/>
          </p:nvSpPr>
          <p:spPr>
            <a:xfrm>
              <a:off x="6595471" y="3484651"/>
              <a:ext cx="723797" cy="70307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3375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Freeform 91"/>
            <p:cNvSpPr>
              <a:spLocks noEditPoints="1"/>
            </p:cNvSpPr>
            <p:nvPr/>
          </p:nvSpPr>
          <p:spPr bwMode="auto">
            <a:xfrm>
              <a:off x="6809049" y="3619502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0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1" name="Group 67"/>
          <p:cNvGrpSpPr>
            <a:grpSpLocks noChangeAspect="1"/>
          </p:cNvGrpSpPr>
          <p:nvPr/>
        </p:nvGrpSpPr>
        <p:grpSpPr>
          <a:xfrm>
            <a:off x="9660059" y="3173370"/>
            <a:ext cx="528751" cy="513609"/>
            <a:chOff x="8049780" y="1468406"/>
            <a:chExt cx="723797" cy="703077"/>
          </a:xfrm>
        </p:grpSpPr>
        <p:sp>
          <p:nvSpPr>
            <p:cNvPr id="112" name="Oval 111"/>
            <p:cNvSpPr/>
            <p:nvPr/>
          </p:nvSpPr>
          <p:spPr>
            <a:xfrm>
              <a:off x="8049780" y="1468406"/>
              <a:ext cx="723797" cy="70307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531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Freeform 217"/>
            <p:cNvSpPr>
              <a:spLocks noEditPoints="1"/>
            </p:cNvSpPr>
            <p:nvPr/>
          </p:nvSpPr>
          <p:spPr bwMode="auto">
            <a:xfrm>
              <a:off x="8222238" y="1677864"/>
              <a:ext cx="378880" cy="284161"/>
            </a:xfrm>
            <a:custGeom>
              <a:avLst/>
              <a:gdLst/>
              <a:ahLst/>
              <a:cxnLst>
                <a:cxn ang="0">
                  <a:pos x="78" y="58"/>
                </a:cxn>
                <a:cxn ang="0">
                  <a:pos x="0" y="58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53"/>
                </a:cxn>
                <a:cxn ang="0">
                  <a:pos x="78" y="53"/>
                </a:cxn>
                <a:cxn ang="0">
                  <a:pos x="78" y="58"/>
                </a:cxn>
                <a:cxn ang="0">
                  <a:pos x="73" y="22"/>
                </a:cxn>
                <a:cxn ang="0">
                  <a:pos x="71" y="23"/>
                </a:cxn>
                <a:cxn ang="0">
                  <a:pos x="66" y="18"/>
                </a:cxn>
                <a:cxn ang="0">
                  <a:pos x="42" y="42"/>
                </a:cxn>
                <a:cxn ang="0">
                  <a:pos x="40" y="42"/>
                </a:cxn>
                <a:cxn ang="0">
                  <a:pos x="31" y="34"/>
                </a:cxn>
                <a:cxn ang="0">
                  <a:pos x="16" y="49"/>
                </a:cxn>
                <a:cxn ang="0">
                  <a:pos x="8" y="42"/>
                </a:cxn>
                <a:cxn ang="0">
                  <a:pos x="30" y="20"/>
                </a:cxn>
                <a:cxn ang="0">
                  <a:pos x="32" y="20"/>
                </a:cxn>
                <a:cxn ang="0">
                  <a:pos x="41" y="29"/>
                </a:cxn>
                <a:cxn ang="0">
                  <a:pos x="59" y="11"/>
                </a:cxn>
                <a:cxn ang="0">
                  <a:pos x="54" y="6"/>
                </a:cxn>
                <a:cxn ang="0">
                  <a:pos x="55" y="4"/>
                </a:cxn>
                <a:cxn ang="0">
                  <a:pos x="71" y="4"/>
                </a:cxn>
                <a:cxn ang="0">
                  <a:pos x="73" y="6"/>
                </a:cxn>
                <a:cxn ang="0">
                  <a:pos x="73" y="22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0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36"/>
          <p:cNvGrpSpPr/>
          <p:nvPr/>
        </p:nvGrpSpPr>
        <p:grpSpPr>
          <a:xfrm>
            <a:off x="7227065" y="4638027"/>
            <a:ext cx="2161208" cy="672987"/>
            <a:chOff x="5638262" y="2428485"/>
            <a:chExt cx="2649923" cy="638129"/>
          </a:xfrm>
        </p:grpSpPr>
        <p:sp>
          <p:nvSpPr>
            <p:cNvPr id="115" name="TextBox 114"/>
            <p:cNvSpPr txBox="1"/>
            <p:nvPr/>
          </p:nvSpPr>
          <p:spPr>
            <a:xfrm>
              <a:off x="6747241" y="2428485"/>
              <a:ext cx="1540944" cy="20428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/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5638262" y="2659261"/>
              <a:ext cx="2649923" cy="40735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437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75"/>
          <p:cNvGrpSpPr>
            <a:grpSpLocks noChangeAspect="1"/>
          </p:cNvGrpSpPr>
          <p:nvPr/>
        </p:nvGrpSpPr>
        <p:grpSpPr>
          <a:xfrm>
            <a:off x="9660059" y="4659280"/>
            <a:ext cx="528751" cy="513609"/>
            <a:chOff x="8049780" y="2476530"/>
            <a:chExt cx="723797" cy="703077"/>
          </a:xfrm>
        </p:grpSpPr>
        <p:sp>
          <p:nvSpPr>
            <p:cNvPr id="118" name="Oval 117"/>
            <p:cNvSpPr/>
            <p:nvPr/>
          </p:nvSpPr>
          <p:spPr>
            <a:xfrm>
              <a:off x="8049780" y="2476530"/>
              <a:ext cx="723797" cy="7030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953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Freeform 56"/>
            <p:cNvSpPr>
              <a:spLocks noEditPoints="1"/>
            </p:cNvSpPr>
            <p:nvPr/>
          </p:nvSpPr>
          <p:spPr bwMode="auto">
            <a:xfrm>
              <a:off x="8238857" y="2655247"/>
              <a:ext cx="345642" cy="34564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0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75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1" grpId="0" animBg="1"/>
      <p:bldP spid="47" grpId="0" animBg="1"/>
      <p:bldP spid="52" grpId="0" animBg="1"/>
      <p:bldP spid="58" grpId="0"/>
      <p:bldP spid="61" grpId="0"/>
      <p:bldP spid="62" grpId="0"/>
      <p:bldP spid="63" grpId="0"/>
      <p:bldP spid="6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629269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54310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30251" y="1622368"/>
            <a:ext cx="2502596" cy="258888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1"/>
          <p:cNvSpPr/>
          <p:nvPr/>
        </p:nvSpPr>
        <p:spPr>
          <a:xfrm rot="765310">
            <a:off x="4827441" y="1464499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37247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02278" y="1622368"/>
            <a:ext cx="2496055" cy="26208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1"/>
          <p:cNvSpPr/>
          <p:nvPr/>
        </p:nvSpPr>
        <p:spPr>
          <a:xfrm rot="1321971">
            <a:off x="1573547" y="1629269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3724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4460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16" name="组合 19"/>
          <p:cNvGrpSpPr>
            <a:grpSpLocks/>
          </p:cNvGrpSpPr>
          <p:nvPr/>
        </p:nvGrpSpPr>
        <p:grpSpPr bwMode="auto">
          <a:xfrm>
            <a:off x="812800" y="5600646"/>
            <a:ext cx="11233151" cy="929891"/>
            <a:chOff x="928457" y="2733245"/>
            <a:chExt cx="9653427" cy="661181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928457" y="2733245"/>
              <a:ext cx="1878675" cy="175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928457" y="3000516"/>
              <a:ext cx="9653427" cy="393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2368"/>
            <a:ext cx="2502984" cy="26208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31878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9219904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20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5" name="Group 5"/>
          <p:cNvGrpSpPr>
            <a:grpSpLocks/>
          </p:cNvGrpSpPr>
          <p:nvPr/>
        </p:nvGrpSpPr>
        <p:grpSpPr bwMode="auto">
          <a:xfrm>
            <a:off x="4694215" y="2259670"/>
            <a:ext cx="3462814" cy="3375906"/>
            <a:chOff x="0" y="0"/>
            <a:chExt cx="7716441" cy="7523163"/>
          </a:xfrm>
        </p:grpSpPr>
        <p:sp>
          <p:nvSpPr>
            <p:cNvPr id="30726" name="AutoShape 6"/>
            <p:cNvSpPr>
              <a:spLocks/>
            </p:cNvSpPr>
            <p:nvPr/>
          </p:nvSpPr>
          <p:spPr bwMode="auto">
            <a:xfrm>
              <a:off x="3855839" y="0"/>
              <a:ext cx="3117690" cy="2341563"/>
            </a:xfrm>
            <a:custGeom>
              <a:avLst/>
              <a:gdLst>
                <a:gd name="T0" fmla="*/ 1558845 w 21600"/>
                <a:gd name="T1" fmla="*/ 1170782 h 21600"/>
                <a:gd name="T2" fmla="*/ 1558845 w 21600"/>
                <a:gd name="T3" fmla="*/ 1170782 h 21600"/>
                <a:gd name="T4" fmla="*/ 1558845 w 21600"/>
                <a:gd name="T5" fmla="*/ 1170782 h 21600"/>
                <a:gd name="T6" fmla="*/ 1558845 w 21600"/>
                <a:gd name="T7" fmla="*/ 117078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" y="0"/>
                  </a:moveTo>
                  <a:lnTo>
                    <a:pt x="0" y="10"/>
                  </a:lnTo>
                  <a:lnTo>
                    <a:pt x="181" y="11854"/>
                  </a:lnTo>
                  <a:lnTo>
                    <a:pt x="14811" y="21599"/>
                  </a:lnTo>
                  <a:lnTo>
                    <a:pt x="21599" y="1389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7" name="AutoShape 7"/>
            <p:cNvSpPr>
              <a:spLocks/>
            </p:cNvSpPr>
            <p:nvPr/>
          </p:nvSpPr>
          <p:spPr bwMode="auto">
            <a:xfrm>
              <a:off x="5994092" y="1504950"/>
              <a:ext cx="1719174" cy="3317875"/>
            </a:xfrm>
            <a:custGeom>
              <a:avLst/>
              <a:gdLst>
                <a:gd name="T0" fmla="*/ 859587 w 21600"/>
                <a:gd name="T1" fmla="*/ 1658938 h 21600"/>
                <a:gd name="T2" fmla="*/ 859587 w 21600"/>
                <a:gd name="T3" fmla="*/ 1658938 h 21600"/>
                <a:gd name="T4" fmla="*/ 859587 w 21600"/>
                <a:gd name="T5" fmla="*/ 1658938 h 21600"/>
                <a:gd name="T6" fmla="*/ 859587 w 21600"/>
                <a:gd name="T7" fmla="*/ 16589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159" y="0"/>
                  </a:moveTo>
                  <a:lnTo>
                    <a:pt x="0" y="5438"/>
                  </a:lnTo>
                  <a:lnTo>
                    <a:pt x="6423" y="20020"/>
                  </a:lnTo>
                  <a:lnTo>
                    <a:pt x="6234" y="20144"/>
                  </a:lnTo>
                  <a:lnTo>
                    <a:pt x="21600" y="21599"/>
                  </a:lnTo>
                  <a:lnTo>
                    <a:pt x="121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8" name="AutoShape 8"/>
            <p:cNvSpPr>
              <a:spLocks/>
            </p:cNvSpPr>
            <p:nvPr/>
          </p:nvSpPr>
          <p:spPr bwMode="auto">
            <a:xfrm>
              <a:off x="5049578" y="4598988"/>
              <a:ext cx="2666863" cy="2924175"/>
            </a:xfrm>
            <a:custGeom>
              <a:avLst/>
              <a:gdLst>
                <a:gd name="T0" fmla="*/ 1333432 w 21600"/>
                <a:gd name="T1" fmla="*/ 1462088 h 21600"/>
                <a:gd name="T2" fmla="*/ 1333432 w 21600"/>
                <a:gd name="T3" fmla="*/ 1462088 h 21600"/>
                <a:gd name="T4" fmla="*/ 1333432 w 21600"/>
                <a:gd name="T5" fmla="*/ 1462088 h 21600"/>
                <a:gd name="T6" fmla="*/ 1333432 w 21600"/>
                <a:gd name="T7" fmla="*/ 14620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664" y="0"/>
                  </a:moveTo>
                  <a:lnTo>
                    <a:pt x="0" y="13332"/>
                  </a:lnTo>
                  <a:lnTo>
                    <a:pt x="4256" y="21599"/>
                  </a:lnTo>
                  <a:lnTo>
                    <a:pt x="21599" y="1770"/>
                  </a:lnTo>
                  <a:lnTo>
                    <a:pt x="21571" y="1650"/>
                  </a:lnTo>
                  <a:lnTo>
                    <a:pt x="116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9" name="AutoShape 9"/>
            <p:cNvSpPr>
              <a:spLocks/>
            </p:cNvSpPr>
            <p:nvPr/>
          </p:nvSpPr>
          <p:spPr bwMode="auto">
            <a:xfrm>
              <a:off x="2128728" y="6403975"/>
              <a:ext cx="3446286" cy="1119188"/>
            </a:xfrm>
            <a:custGeom>
              <a:avLst/>
              <a:gdLst>
                <a:gd name="T0" fmla="*/ 1723143 w 21600"/>
                <a:gd name="T1" fmla="*/ 559594 h 21600"/>
                <a:gd name="T2" fmla="*/ 1723143 w 21600"/>
                <a:gd name="T3" fmla="*/ 559594 h 21600"/>
                <a:gd name="T4" fmla="*/ 1723143 w 21600"/>
                <a:gd name="T5" fmla="*/ 559594 h 21600"/>
                <a:gd name="T6" fmla="*/ 1723143 w 21600"/>
                <a:gd name="T7" fmla="*/ 5595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306" y="0"/>
                  </a:moveTo>
                  <a:lnTo>
                    <a:pt x="18276" y="122"/>
                  </a:lnTo>
                  <a:lnTo>
                    <a:pt x="3798" y="122"/>
                  </a:lnTo>
                  <a:lnTo>
                    <a:pt x="0" y="21316"/>
                  </a:lnTo>
                  <a:lnTo>
                    <a:pt x="74" y="21600"/>
                  </a:lnTo>
                  <a:lnTo>
                    <a:pt x="21597" y="21600"/>
                  </a:lnTo>
                  <a:lnTo>
                    <a:pt x="21600" y="21592"/>
                  </a:lnTo>
                  <a:lnTo>
                    <a:pt x="183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0" name="AutoShape 10"/>
            <p:cNvSpPr>
              <a:spLocks/>
            </p:cNvSpPr>
            <p:nvPr/>
          </p:nvSpPr>
          <p:spPr bwMode="auto">
            <a:xfrm>
              <a:off x="0" y="4597400"/>
              <a:ext cx="2735122" cy="2911475"/>
            </a:xfrm>
            <a:custGeom>
              <a:avLst/>
              <a:gdLst>
                <a:gd name="T0" fmla="*/ 1367561 w 21600"/>
                <a:gd name="T1" fmla="*/ 1455738 h 21600"/>
                <a:gd name="T2" fmla="*/ 1367561 w 21600"/>
                <a:gd name="T3" fmla="*/ 1455738 h 21600"/>
                <a:gd name="T4" fmla="*/ 1367561 w 21600"/>
                <a:gd name="T5" fmla="*/ 1455738 h 21600"/>
                <a:gd name="T6" fmla="*/ 1367561 w 21600"/>
                <a:gd name="T7" fmla="*/ 14557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941" y="0"/>
                  </a:moveTo>
                  <a:lnTo>
                    <a:pt x="3" y="1781"/>
                  </a:lnTo>
                  <a:lnTo>
                    <a:pt x="0" y="1790"/>
                  </a:lnTo>
                  <a:lnTo>
                    <a:pt x="16814" y="21599"/>
                  </a:lnTo>
                  <a:lnTo>
                    <a:pt x="21600" y="13449"/>
                  </a:lnTo>
                  <a:lnTo>
                    <a:pt x="21358" y="13449"/>
                  </a:lnTo>
                  <a:lnTo>
                    <a:pt x="99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1" name="AutoShape 11"/>
            <p:cNvSpPr>
              <a:spLocks/>
            </p:cNvSpPr>
            <p:nvPr/>
          </p:nvSpPr>
          <p:spPr bwMode="auto">
            <a:xfrm>
              <a:off x="0" y="1477963"/>
              <a:ext cx="1776321" cy="3359150"/>
            </a:xfrm>
            <a:custGeom>
              <a:avLst/>
              <a:gdLst>
                <a:gd name="T0" fmla="*/ 888161 w 21600"/>
                <a:gd name="T1" fmla="*/ 1679575 h 21600"/>
                <a:gd name="T2" fmla="*/ 888161 w 21600"/>
                <a:gd name="T3" fmla="*/ 1679575 h 21600"/>
                <a:gd name="T4" fmla="*/ 888161 w 21600"/>
                <a:gd name="T5" fmla="*/ 1679575 h 21600"/>
                <a:gd name="T6" fmla="*/ 888161 w 21600"/>
                <a:gd name="T7" fmla="*/ 16795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445" y="0"/>
                  </a:moveTo>
                  <a:lnTo>
                    <a:pt x="0" y="21600"/>
                  </a:lnTo>
                  <a:lnTo>
                    <a:pt x="15312" y="20056"/>
                  </a:lnTo>
                  <a:lnTo>
                    <a:pt x="15143" y="19943"/>
                  </a:lnTo>
                  <a:lnTo>
                    <a:pt x="21484" y="5269"/>
                  </a:lnTo>
                  <a:lnTo>
                    <a:pt x="21599" y="5238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2" name="AutoShape 12"/>
            <p:cNvSpPr>
              <a:spLocks/>
            </p:cNvSpPr>
            <p:nvPr/>
          </p:nvSpPr>
          <p:spPr bwMode="auto">
            <a:xfrm>
              <a:off x="769897" y="1588"/>
              <a:ext cx="3122453" cy="2292350"/>
            </a:xfrm>
            <a:custGeom>
              <a:avLst/>
              <a:gdLst>
                <a:gd name="T0" fmla="*/ 1561227 w 21600"/>
                <a:gd name="T1" fmla="*/ 1146175 h 21600"/>
                <a:gd name="T2" fmla="*/ 1561227 w 21600"/>
                <a:gd name="T3" fmla="*/ 1146175 h 21600"/>
                <a:gd name="T4" fmla="*/ 1561227 w 21600"/>
                <a:gd name="T5" fmla="*/ 1146175 h 21600"/>
                <a:gd name="T6" fmla="*/ 1561227 w 21600"/>
                <a:gd name="T7" fmla="*/ 11461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41" y="0"/>
                  </a:moveTo>
                  <a:lnTo>
                    <a:pt x="0" y="13938"/>
                  </a:lnTo>
                  <a:lnTo>
                    <a:pt x="6966" y="21599"/>
                  </a:lnTo>
                  <a:lnTo>
                    <a:pt x="21599" y="12067"/>
                  </a:lnTo>
                  <a:lnTo>
                    <a:pt x="21523" y="12033"/>
                  </a:lnTo>
                  <a:lnTo>
                    <a:pt x="213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749" name="AutoShape 29"/>
          <p:cNvSpPr>
            <a:spLocks/>
          </p:cNvSpPr>
          <p:nvPr/>
        </p:nvSpPr>
        <p:spPr bwMode="auto">
          <a:xfrm>
            <a:off x="7265739" y="4818638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0" name="AutoShape 30"/>
          <p:cNvSpPr>
            <a:spLocks/>
          </p:cNvSpPr>
          <p:nvPr/>
        </p:nvSpPr>
        <p:spPr bwMode="auto">
          <a:xfrm>
            <a:off x="5633368" y="2651128"/>
            <a:ext cx="311406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1" name="AutoShape 31"/>
          <p:cNvSpPr>
            <a:spLocks/>
          </p:cNvSpPr>
          <p:nvPr/>
        </p:nvSpPr>
        <p:spPr bwMode="auto">
          <a:xfrm>
            <a:off x="6936602" y="2650845"/>
            <a:ext cx="330659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2" name="AutoShape 32"/>
          <p:cNvSpPr>
            <a:spLocks/>
          </p:cNvSpPr>
          <p:nvPr/>
        </p:nvSpPr>
        <p:spPr bwMode="auto">
          <a:xfrm>
            <a:off x="5256543" y="4746646"/>
            <a:ext cx="311406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3" name="AutoShape 33"/>
          <p:cNvSpPr>
            <a:spLocks/>
          </p:cNvSpPr>
          <p:nvPr/>
        </p:nvSpPr>
        <p:spPr bwMode="auto">
          <a:xfrm>
            <a:off x="6208391" y="5263982"/>
            <a:ext cx="476317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4" name="AutoShape 34"/>
          <p:cNvSpPr>
            <a:spLocks/>
          </p:cNvSpPr>
          <p:nvPr/>
        </p:nvSpPr>
        <p:spPr bwMode="auto">
          <a:xfrm>
            <a:off x="7560403" y="3531997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5" name="AutoShape 35"/>
          <p:cNvSpPr>
            <a:spLocks/>
          </p:cNvSpPr>
          <p:nvPr/>
        </p:nvSpPr>
        <p:spPr bwMode="auto">
          <a:xfrm>
            <a:off x="4906630" y="3511906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6" name="AutoShape 36"/>
          <p:cNvSpPr>
            <a:spLocks/>
          </p:cNvSpPr>
          <p:nvPr/>
        </p:nvSpPr>
        <p:spPr bwMode="auto">
          <a:xfrm>
            <a:off x="2251238" y="2702418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7" name="AutoShape 37"/>
          <p:cNvSpPr>
            <a:spLocks/>
          </p:cNvSpPr>
          <p:nvPr/>
        </p:nvSpPr>
        <p:spPr bwMode="auto">
          <a:xfrm>
            <a:off x="2700733" y="2402732"/>
            <a:ext cx="1391198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8" name="AutoShape 38"/>
          <p:cNvSpPr>
            <a:spLocks/>
          </p:cNvSpPr>
          <p:nvPr/>
        </p:nvSpPr>
        <p:spPr bwMode="auto">
          <a:xfrm>
            <a:off x="4202429" y="2445425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59" name="AutoShape 39"/>
          <p:cNvSpPr>
            <a:spLocks/>
          </p:cNvSpPr>
          <p:nvPr/>
        </p:nvSpPr>
        <p:spPr bwMode="auto">
          <a:xfrm>
            <a:off x="8773510" y="2702418"/>
            <a:ext cx="1789519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0" name="AutoShape 40"/>
          <p:cNvSpPr>
            <a:spLocks/>
          </p:cNvSpPr>
          <p:nvPr/>
        </p:nvSpPr>
        <p:spPr bwMode="auto">
          <a:xfrm>
            <a:off x="8766814" y="2402732"/>
            <a:ext cx="1429865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1" name="AutoShape 41"/>
          <p:cNvSpPr>
            <a:spLocks/>
          </p:cNvSpPr>
          <p:nvPr/>
        </p:nvSpPr>
        <p:spPr bwMode="auto">
          <a:xfrm>
            <a:off x="8480521" y="2445425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2" name="AutoShape 42"/>
          <p:cNvSpPr>
            <a:spLocks/>
          </p:cNvSpPr>
          <p:nvPr/>
        </p:nvSpPr>
        <p:spPr bwMode="auto">
          <a:xfrm>
            <a:off x="2252912" y="3943856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3" name="AutoShape 43"/>
          <p:cNvSpPr>
            <a:spLocks/>
          </p:cNvSpPr>
          <p:nvPr/>
        </p:nvSpPr>
        <p:spPr bwMode="auto">
          <a:xfrm>
            <a:off x="2704577" y="3644170"/>
            <a:ext cx="1394049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4" name="AutoShape 44"/>
          <p:cNvSpPr>
            <a:spLocks/>
          </p:cNvSpPr>
          <p:nvPr/>
        </p:nvSpPr>
        <p:spPr bwMode="auto">
          <a:xfrm>
            <a:off x="4204103" y="3686862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5" name="AutoShape 45"/>
          <p:cNvSpPr>
            <a:spLocks/>
          </p:cNvSpPr>
          <p:nvPr/>
        </p:nvSpPr>
        <p:spPr bwMode="auto">
          <a:xfrm>
            <a:off x="8745049" y="3943856"/>
            <a:ext cx="1788782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6" name="AutoShape 46"/>
          <p:cNvSpPr>
            <a:spLocks/>
          </p:cNvSpPr>
          <p:nvPr/>
        </p:nvSpPr>
        <p:spPr bwMode="auto">
          <a:xfrm>
            <a:off x="8737515" y="3644170"/>
            <a:ext cx="1429864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7" name="AutoShape 47"/>
          <p:cNvSpPr>
            <a:spLocks/>
          </p:cNvSpPr>
          <p:nvPr/>
        </p:nvSpPr>
        <p:spPr bwMode="auto">
          <a:xfrm>
            <a:off x="8451222" y="3686862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8" name="AutoShape 48"/>
          <p:cNvSpPr>
            <a:spLocks/>
          </p:cNvSpPr>
          <p:nvPr/>
        </p:nvSpPr>
        <p:spPr bwMode="auto">
          <a:xfrm>
            <a:off x="2252912" y="5175247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9" name="AutoShape 49"/>
          <p:cNvSpPr>
            <a:spLocks/>
          </p:cNvSpPr>
          <p:nvPr/>
        </p:nvSpPr>
        <p:spPr bwMode="auto">
          <a:xfrm>
            <a:off x="2702444" y="4876399"/>
            <a:ext cx="1389486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0" name="AutoShape 50"/>
          <p:cNvSpPr>
            <a:spLocks/>
          </p:cNvSpPr>
          <p:nvPr/>
        </p:nvSpPr>
        <p:spPr bwMode="auto">
          <a:xfrm>
            <a:off x="4204103" y="4918254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71" name="AutoShape 51"/>
          <p:cNvSpPr>
            <a:spLocks/>
          </p:cNvSpPr>
          <p:nvPr/>
        </p:nvSpPr>
        <p:spPr bwMode="auto">
          <a:xfrm>
            <a:off x="8745049" y="5175247"/>
            <a:ext cx="1788782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2" name="AutoShape 52"/>
          <p:cNvSpPr>
            <a:spLocks/>
          </p:cNvSpPr>
          <p:nvPr/>
        </p:nvSpPr>
        <p:spPr bwMode="auto">
          <a:xfrm>
            <a:off x="8737515" y="4876399"/>
            <a:ext cx="1429864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3" name="AutoShape 53"/>
          <p:cNvSpPr>
            <a:spLocks/>
          </p:cNvSpPr>
          <p:nvPr/>
        </p:nvSpPr>
        <p:spPr bwMode="auto">
          <a:xfrm>
            <a:off x="8451222" y="4918254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79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8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4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0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86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92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0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4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1600"/>
                            </p:stCondLst>
                            <p:childTnLst>
                              <p:par>
                                <p:cTn id="90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22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28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3400"/>
                            </p:stCondLst>
                            <p:childTnLst>
                              <p:par>
                                <p:cTn id="104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0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4600"/>
                            </p:stCondLst>
                            <p:childTnLst>
                              <p:par>
                                <p:cTn id="1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5200"/>
                            </p:stCondLst>
                            <p:childTnLst>
                              <p:par>
                                <p:cTn id="11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3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9" grpId="0" autoUpdateAnimBg="0"/>
      <p:bldP spid="30750" grpId="0" autoUpdateAnimBg="0"/>
      <p:bldP spid="30751" grpId="0" autoUpdateAnimBg="0"/>
      <p:bldP spid="30752" grpId="0" autoUpdateAnimBg="0"/>
      <p:bldP spid="30753" grpId="0" autoUpdateAnimBg="0"/>
      <p:bldP spid="30754" grpId="0" autoUpdateAnimBg="0"/>
      <p:bldP spid="30755" grpId="0" autoUpdateAnimBg="0"/>
      <p:bldP spid="30756" grpId="0" autoUpdateAnimBg="0"/>
      <p:bldP spid="30757" grpId="0" autoUpdateAnimBg="0"/>
      <p:bldP spid="30759" grpId="0" autoUpdateAnimBg="0"/>
      <p:bldP spid="30760" grpId="0" autoUpdateAnimBg="0"/>
      <p:bldP spid="30762" grpId="0" autoUpdateAnimBg="0"/>
      <p:bldP spid="30763" grpId="0" autoUpdateAnimBg="0"/>
      <p:bldP spid="30765" grpId="0" autoUpdateAnimBg="0"/>
      <p:bldP spid="30766" grpId="0" autoUpdateAnimBg="0"/>
      <p:bldP spid="30768" grpId="0" autoUpdateAnimBg="0"/>
      <p:bldP spid="30769" grpId="0" autoUpdateAnimBg="0"/>
      <p:bldP spid="30771" grpId="0" autoUpdateAnimBg="0"/>
      <p:bldP spid="3077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577830" y="1336677"/>
            <a:ext cx="8280920" cy="51754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2800" y="1328566"/>
            <a:ext cx="5245872" cy="1711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2799" y="4482475"/>
            <a:ext cx="3384327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812799" y="5034806"/>
            <a:ext cx="3384328" cy="12926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62176" y="1630415"/>
            <a:ext cx="4608512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81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0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4780192" y="2351314"/>
            <a:ext cx="3298368" cy="4118306"/>
            <a:chOff x="4731074" y="3558159"/>
            <a:chExt cx="2569838" cy="3208672"/>
          </a:xfrm>
        </p:grpSpPr>
        <p:grpSp>
          <p:nvGrpSpPr>
            <p:cNvPr id="28" name="组合 72"/>
            <p:cNvGrpSpPr/>
            <p:nvPr/>
          </p:nvGrpSpPr>
          <p:grpSpPr>
            <a:xfrm>
              <a:off x="6096000" y="4175841"/>
              <a:ext cx="1204912" cy="2428808"/>
              <a:chOff x="4281488" y="2009843"/>
              <a:chExt cx="1204912" cy="2428808"/>
            </a:xfrm>
          </p:grpSpPr>
          <p:sp>
            <p:nvSpPr>
              <p:cNvPr id="29" name="Freeform 59"/>
              <p:cNvSpPr>
                <a:spLocks/>
              </p:cNvSpPr>
              <p:nvPr/>
            </p:nvSpPr>
            <p:spPr bwMode="auto">
              <a:xfrm>
                <a:off x="4728043" y="2583169"/>
                <a:ext cx="378730" cy="448633"/>
              </a:xfrm>
              <a:custGeom>
                <a:avLst/>
                <a:gdLst>
                  <a:gd name="T0" fmla="*/ 102 w 154"/>
                  <a:gd name="T1" fmla="*/ 109 h 182"/>
                  <a:gd name="T2" fmla="*/ 154 w 154"/>
                  <a:gd name="T3" fmla="*/ 46 h 182"/>
                  <a:gd name="T4" fmla="*/ 69 w 154"/>
                  <a:gd name="T5" fmla="*/ 0 h 182"/>
                  <a:gd name="T6" fmla="*/ 18 w 154"/>
                  <a:gd name="T7" fmla="*/ 63 h 182"/>
                  <a:gd name="T8" fmla="*/ 17 w 154"/>
                  <a:gd name="T9" fmla="*/ 131 h 182"/>
                  <a:gd name="T10" fmla="*/ 25 w 154"/>
                  <a:gd name="T11" fmla="*/ 136 h 182"/>
                  <a:gd name="T12" fmla="*/ 110 w 154"/>
                  <a:gd name="T13" fmla="*/ 182 h 182"/>
                  <a:gd name="T14" fmla="*/ 102 w 154"/>
                  <a:gd name="T15" fmla="*/ 177 h 182"/>
                  <a:gd name="T16" fmla="*/ 102 w 154"/>
                  <a:gd name="T17" fmla="*/ 109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182">
                    <a:moveTo>
                      <a:pt x="102" y="109"/>
                    </a:moveTo>
                    <a:cubicBezTo>
                      <a:pt x="154" y="46"/>
                      <a:pt x="154" y="46"/>
                      <a:pt x="154" y="46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0" y="84"/>
                      <a:pt x="0" y="114"/>
                      <a:pt x="17" y="131"/>
                    </a:cubicBezTo>
                    <a:cubicBezTo>
                      <a:pt x="20" y="133"/>
                      <a:pt x="22" y="135"/>
                      <a:pt x="25" y="136"/>
                    </a:cubicBezTo>
                    <a:cubicBezTo>
                      <a:pt x="110" y="182"/>
                      <a:pt x="110" y="182"/>
                      <a:pt x="110" y="182"/>
                    </a:cubicBezTo>
                    <a:cubicBezTo>
                      <a:pt x="107" y="181"/>
                      <a:pt x="105" y="179"/>
                      <a:pt x="102" y="177"/>
                    </a:cubicBezTo>
                    <a:cubicBezTo>
                      <a:pt x="85" y="160"/>
                      <a:pt x="85" y="130"/>
                      <a:pt x="102" y="109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54"/>
              <p:cNvSpPr>
                <a:spLocks/>
              </p:cNvSpPr>
              <p:nvPr/>
            </p:nvSpPr>
            <p:spPr bwMode="auto">
              <a:xfrm>
                <a:off x="4755829" y="2009843"/>
                <a:ext cx="387076" cy="450720"/>
              </a:xfrm>
              <a:custGeom>
                <a:avLst/>
                <a:gdLst>
                  <a:gd name="T0" fmla="*/ 102 w 157"/>
                  <a:gd name="T1" fmla="*/ 65 h 183"/>
                  <a:gd name="T2" fmla="*/ 133 w 157"/>
                  <a:gd name="T3" fmla="*/ 47 h 183"/>
                  <a:gd name="T4" fmla="*/ 157 w 157"/>
                  <a:gd name="T5" fmla="*/ 51 h 183"/>
                  <a:gd name="T6" fmla="*/ 72 w 157"/>
                  <a:gd name="T7" fmla="*/ 5 h 183"/>
                  <a:gd name="T8" fmla="*/ 49 w 157"/>
                  <a:gd name="T9" fmla="*/ 1 h 183"/>
                  <a:gd name="T10" fmla="*/ 17 w 157"/>
                  <a:gd name="T11" fmla="*/ 19 h 183"/>
                  <a:gd name="T12" fmla="*/ 17 w 157"/>
                  <a:gd name="T13" fmla="*/ 87 h 183"/>
                  <a:gd name="T14" fmla="*/ 70 w 157"/>
                  <a:gd name="T15" fmla="*/ 137 h 183"/>
                  <a:gd name="T16" fmla="*/ 155 w 157"/>
                  <a:gd name="T17" fmla="*/ 183 h 183"/>
                  <a:gd name="T18" fmla="*/ 102 w 157"/>
                  <a:gd name="T19" fmla="*/ 133 h 183"/>
                  <a:gd name="T20" fmla="*/ 102 w 157"/>
                  <a:gd name="T21" fmla="*/ 65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7" h="183">
                    <a:moveTo>
                      <a:pt x="102" y="65"/>
                    </a:moveTo>
                    <a:cubicBezTo>
                      <a:pt x="111" y="55"/>
                      <a:pt x="122" y="48"/>
                      <a:pt x="133" y="47"/>
                    </a:cubicBezTo>
                    <a:cubicBezTo>
                      <a:pt x="142" y="46"/>
                      <a:pt x="150" y="47"/>
                      <a:pt x="157" y="51"/>
                    </a:cubicBezTo>
                    <a:cubicBezTo>
                      <a:pt x="129" y="36"/>
                      <a:pt x="101" y="20"/>
                      <a:pt x="72" y="5"/>
                    </a:cubicBezTo>
                    <a:cubicBezTo>
                      <a:pt x="65" y="1"/>
                      <a:pt x="57" y="0"/>
                      <a:pt x="49" y="1"/>
                    </a:cubicBezTo>
                    <a:cubicBezTo>
                      <a:pt x="37" y="2"/>
                      <a:pt x="26" y="9"/>
                      <a:pt x="17" y="19"/>
                    </a:cubicBezTo>
                    <a:cubicBezTo>
                      <a:pt x="0" y="40"/>
                      <a:pt x="0" y="71"/>
                      <a:pt x="17" y="87"/>
                    </a:cubicBezTo>
                    <a:cubicBezTo>
                      <a:pt x="70" y="137"/>
                      <a:pt x="70" y="137"/>
                      <a:pt x="70" y="137"/>
                    </a:cubicBezTo>
                    <a:cubicBezTo>
                      <a:pt x="155" y="183"/>
                      <a:pt x="155" y="183"/>
                      <a:pt x="155" y="183"/>
                    </a:cubicBezTo>
                    <a:cubicBezTo>
                      <a:pt x="102" y="133"/>
                      <a:pt x="102" y="133"/>
                      <a:pt x="102" y="133"/>
                    </a:cubicBezTo>
                    <a:cubicBezTo>
                      <a:pt x="85" y="117"/>
                      <a:pt x="85" y="86"/>
                      <a:pt x="102" y="6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71"/>
              <p:cNvSpPr>
                <a:spLocks/>
              </p:cNvSpPr>
              <p:nvPr/>
            </p:nvSpPr>
            <p:spPr bwMode="auto">
              <a:xfrm>
                <a:off x="4475163" y="2103438"/>
                <a:ext cx="1011237" cy="2335213"/>
              </a:xfrm>
              <a:custGeom>
                <a:avLst/>
                <a:gdLst>
                  <a:gd name="T0" fmla="*/ 232 w 410"/>
                  <a:gd name="T1" fmla="*/ 1 h 948"/>
                  <a:gd name="T2" fmla="*/ 264 w 410"/>
                  <a:gd name="T3" fmla="*/ 11 h 948"/>
                  <a:gd name="T4" fmla="*/ 394 w 410"/>
                  <a:gd name="T5" fmla="*/ 134 h 948"/>
                  <a:gd name="T6" fmla="*/ 399 w 410"/>
                  <a:gd name="T7" fmla="*/ 139 h 948"/>
                  <a:gd name="T8" fmla="*/ 402 w 410"/>
                  <a:gd name="T9" fmla="*/ 188 h 948"/>
                  <a:gd name="T10" fmla="*/ 394 w 410"/>
                  <a:gd name="T11" fmla="*/ 201 h 948"/>
                  <a:gd name="T12" fmla="*/ 263 w 410"/>
                  <a:gd name="T13" fmla="*/ 361 h 948"/>
                  <a:gd name="T14" fmla="*/ 232 w 410"/>
                  <a:gd name="T15" fmla="*/ 380 h 948"/>
                  <a:gd name="T16" fmla="*/ 200 w 410"/>
                  <a:gd name="T17" fmla="*/ 370 h 948"/>
                  <a:gd name="T18" fmla="*/ 200 w 410"/>
                  <a:gd name="T19" fmla="*/ 302 h 948"/>
                  <a:gd name="T20" fmla="*/ 252 w 410"/>
                  <a:gd name="T21" fmla="*/ 240 h 948"/>
                  <a:gd name="T22" fmla="*/ 223 w 410"/>
                  <a:gd name="T23" fmla="*/ 244 h 948"/>
                  <a:gd name="T24" fmla="*/ 96 w 410"/>
                  <a:gd name="T25" fmla="*/ 398 h 948"/>
                  <a:gd name="T26" fmla="*/ 95 w 410"/>
                  <a:gd name="T27" fmla="*/ 887 h 948"/>
                  <a:gd name="T28" fmla="*/ 48 w 410"/>
                  <a:gd name="T29" fmla="*/ 945 h 948"/>
                  <a:gd name="T30" fmla="*/ 0 w 410"/>
                  <a:gd name="T31" fmla="*/ 900 h 948"/>
                  <a:gd name="T32" fmla="*/ 1 w 410"/>
                  <a:gd name="T33" fmla="*/ 411 h 948"/>
                  <a:gd name="T34" fmla="*/ 223 w 410"/>
                  <a:gd name="T35" fmla="*/ 141 h 948"/>
                  <a:gd name="T36" fmla="*/ 254 w 410"/>
                  <a:gd name="T37" fmla="*/ 137 h 948"/>
                  <a:gd name="T38" fmla="*/ 201 w 410"/>
                  <a:gd name="T39" fmla="*/ 87 h 948"/>
                  <a:gd name="T40" fmla="*/ 201 w 410"/>
                  <a:gd name="T41" fmla="*/ 20 h 948"/>
                  <a:gd name="T42" fmla="*/ 232 w 410"/>
                  <a:gd name="T43" fmla="*/ 1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10" h="948">
                    <a:moveTo>
                      <a:pt x="232" y="1"/>
                    </a:moveTo>
                    <a:cubicBezTo>
                      <a:pt x="244" y="0"/>
                      <a:pt x="255" y="3"/>
                      <a:pt x="264" y="11"/>
                    </a:cubicBezTo>
                    <a:cubicBezTo>
                      <a:pt x="394" y="134"/>
                      <a:pt x="394" y="134"/>
                      <a:pt x="394" y="134"/>
                    </a:cubicBezTo>
                    <a:cubicBezTo>
                      <a:pt x="396" y="135"/>
                      <a:pt x="398" y="137"/>
                      <a:pt x="399" y="139"/>
                    </a:cubicBezTo>
                    <a:cubicBezTo>
                      <a:pt x="409" y="154"/>
                      <a:pt x="410" y="172"/>
                      <a:pt x="402" y="188"/>
                    </a:cubicBezTo>
                    <a:cubicBezTo>
                      <a:pt x="400" y="193"/>
                      <a:pt x="398" y="198"/>
                      <a:pt x="394" y="201"/>
                    </a:cubicBezTo>
                    <a:cubicBezTo>
                      <a:pt x="263" y="361"/>
                      <a:pt x="263" y="361"/>
                      <a:pt x="263" y="361"/>
                    </a:cubicBezTo>
                    <a:cubicBezTo>
                      <a:pt x="254" y="372"/>
                      <a:pt x="243" y="378"/>
                      <a:pt x="232" y="380"/>
                    </a:cubicBezTo>
                    <a:cubicBezTo>
                      <a:pt x="220" y="381"/>
                      <a:pt x="209" y="378"/>
                      <a:pt x="200" y="370"/>
                    </a:cubicBezTo>
                    <a:cubicBezTo>
                      <a:pt x="183" y="354"/>
                      <a:pt x="183" y="323"/>
                      <a:pt x="200" y="302"/>
                    </a:cubicBezTo>
                    <a:cubicBezTo>
                      <a:pt x="252" y="240"/>
                      <a:pt x="252" y="240"/>
                      <a:pt x="252" y="240"/>
                    </a:cubicBezTo>
                    <a:cubicBezTo>
                      <a:pt x="223" y="244"/>
                      <a:pt x="223" y="244"/>
                      <a:pt x="223" y="244"/>
                    </a:cubicBezTo>
                    <a:cubicBezTo>
                      <a:pt x="153" y="254"/>
                      <a:pt x="96" y="323"/>
                      <a:pt x="96" y="398"/>
                    </a:cubicBezTo>
                    <a:cubicBezTo>
                      <a:pt x="95" y="887"/>
                      <a:pt x="95" y="887"/>
                      <a:pt x="95" y="887"/>
                    </a:cubicBezTo>
                    <a:cubicBezTo>
                      <a:pt x="95" y="915"/>
                      <a:pt x="74" y="941"/>
                      <a:pt x="48" y="945"/>
                    </a:cubicBezTo>
                    <a:cubicBezTo>
                      <a:pt x="22" y="948"/>
                      <a:pt x="0" y="929"/>
                      <a:pt x="0" y="900"/>
                    </a:cubicBezTo>
                    <a:cubicBezTo>
                      <a:pt x="1" y="411"/>
                      <a:pt x="1" y="411"/>
                      <a:pt x="1" y="411"/>
                    </a:cubicBezTo>
                    <a:cubicBezTo>
                      <a:pt x="2" y="279"/>
                      <a:pt x="101" y="159"/>
                      <a:pt x="223" y="141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01" y="87"/>
                      <a:pt x="201" y="87"/>
                      <a:pt x="201" y="87"/>
                    </a:cubicBezTo>
                    <a:cubicBezTo>
                      <a:pt x="184" y="71"/>
                      <a:pt x="184" y="41"/>
                      <a:pt x="201" y="20"/>
                    </a:cubicBezTo>
                    <a:cubicBezTo>
                      <a:pt x="210" y="9"/>
                      <a:pt x="221" y="3"/>
                      <a:pt x="2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75"/>
              <p:cNvSpPr>
                <a:spLocks/>
              </p:cNvSpPr>
              <p:nvPr/>
            </p:nvSpPr>
            <p:spPr bwMode="auto">
              <a:xfrm>
                <a:off x="4281488" y="2332038"/>
                <a:ext cx="831850" cy="2093912"/>
              </a:xfrm>
              <a:custGeom>
                <a:avLst/>
                <a:gdLst>
                  <a:gd name="T0" fmla="*/ 253 w 338"/>
                  <a:gd name="T1" fmla="*/ 0 h 849"/>
                  <a:gd name="T2" fmla="*/ 222 w 338"/>
                  <a:gd name="T3" fmla="*/ 4 h 849"/>
                  <a:gd name="T4" fmla="*/ 0 w 338"/>
                  <a:gd name="T5" fmla="*/ 273 h 849"/>
                  <a:gd name="T6" fmla="*/ 0 w 338"/>
                  <a:gd name="T7" fmla="*/ 763 h 849"/>
                  <a:gd name="T8" fmla="*/ 22 w 338"/>
                  <a:gd name="T9" fmla="*/ 803 h 849"/>
                  <a:gd name="T10" fmla="*/ 106 w 338"/>
                  <a:gd name="T11" fmla="*/ 849 h 849"/>
                  <a:gd name="T12" fmla="*/ 84 w 338"/>
                  <a:gd name="T13" fmla="*/ 809 h 849"/>
                  <a:gd name="T14" fmla="*/ 85 w 338"/>
                  <a:gd name="T15" fmla="*/ 320 h 849"/>
                  <a:gd name="T16" fmla="*/ 307 w 338"/>
                  <a:gd name="T17" fmla="*/ 50 h 849"/>
                  <a:gd name="T18" fmla="*/ 338 w 338"/>
                  <a:gd name="T19" fmla="*/ 46 h 849"/>
                  <a:gd name="T20" fmla="*/ 253 w 338"/>
                  <a:gd name="T21" fmla="*/ 0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8" h="849">
                    <a:moveTo>
                      <a:pt x="253" y="0"/>
                    </a:moveTo>
                    <a:cubicBezTo>
                      <a:pt x="222" y="4"/>
                      <a:pt x="222" y="4"/>
                      <a:pt x="222" y="4"/>
                    </a:cubicBezTo>
                    <a:cubicBezTo>
                      <a:pt x="100" y="21"/>
                      <a:pt x="1" y="142"/>
                      <a:pt x="0" y="273"/>
                    </a:cubicBezTo>
                    <a:cubicBezTo>
                      <a:pt x="0" y="763"/>
                      <a:pt x="0" y="763"/>
                      <a:pt x="0" y="763"/>
                    </a:cubicBezTo>
                    <a:cubicBezTo>
                      <a:pt x="0" y="781"/>
                      <a:pt x="8" y="796"/>
                      <a:pt x="22" y="803"/>
                    </a:cubicBezTo>
                    <a:cubicBezTo>
                      <a:pt x="106" y="849"/>
                      <a:pt x="106" y="849"/>
                      <a:pt x="106" y="849"/>
                    </a:cubicBezTo>
                    <a:cubicBezTo>
                      <a:pt x="93" y="842"/>
                      <a:pt x="84" y="827"/>
                      <a:pt x="84" y="809"/>
                    </a:cubicBezTo>
                    <a:cubicBezTo>
                      <a:pt x="85" y="320"/>
                      <a:pt x="85" y="320"/>
                      <a:pt x="85" y="320"/>
                    </a:cubicBezTo>
                    <a:cubicBezTo>
                      <a:pt x="86" y="188"/>
                      <a:pt x="185" y="67"/>
                      <a:pt x="307" y="50"/>
                    </a:cubicBezTo>
                    <a:cubicBezTo>
                      <a:pt x="338" y="46"/>
                      <a:pt x="338" y="46"/>
                      <a:pt x="338" y="46"/>
                    </a:cubicBezTo>
                    <a:lnTo>
                      <a:pt x="253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组合 207"/>
            <p:cNvGrpSpPr/>
            <p:nvPr/>
          </p:nvGrpSpPr>
          <p:grpSpPr>
            <a:xfrm>
              <a:off x="5472339" y="3558159"/>
              <a:ext cx="1084733" cy="3208672"/>
              <a:chOff x="4089129" y="1275606"/>
              <a:chExt cx="1084733" cy="3208672"/>
            </a:xfrm>
          </p:grpSpPr>
          <p:sp>
            <p:nvSpPr>
              <p:cNvPr id="34" name="Freeform 27"/>
              <p:cNvSpPr>
                <a:spLocks/>
              </p:cNvSpPr>
              <p:nvPr/>
            </p:nvSpPr>
            <p:spPr bwMode="auto">
              <a:xfrm>
                <a:off x="4402839" y="1717360"/>
                <a:ext cx="263963" cy="2752310"/>
              </a:xfrm>
              <a:custGeom>
                <a:avLst/>
                <a:gdLst>
                  <a:gd name="T0" fmla="*/ 85 w 107"/>
                  <a:gd name="T1" fmla="*/ 1077 h 1117"/>
                  <a:gd name="T2" fmla="*/ 87 w 107"/>
                  <a:gd name="T3" fmla="*/ 46 h 1117"/>
                  <a:gd name="T4" fmla="*/ 2 w 107"/>
                  <a:gd name="T5" fmla="*/ 0 h 1117"/>
                  <a:gd name="T6" fmla="*/ 0 w 107"/>
                  <a:gd name="T7" fmla="*/ 1031 h 1117"/>
                  <a:gd name="T8" fmla="*/ 22 w 107"/>
                  <a:gd name="T9" fmla="*/ 1071 h 1117"/>
                  <a:gd name="T10" fmla="*/ 107 w 107"/>
                  <a:gd name="T11" fmla="*/ 1117 h 1117"/>
                  <a:gd name="T12" fmla="*/ 85 w 107"/>
                  <a:gd name="T13" fmla="*/ 107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1117">
                    <a:moveTo>
                      <a:pt x="85" y="1077"/>
                    </a:moveTo>
                    <a:cubicBezTo>
                      <a:pt x="87" y="46"/>
                      <a:pt x="87" y="46"/>
                      <a:pt x="87" y="4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031"/>
                      <a:pt x="0" y="1031"/>
                      <a:pt x="0" y="1031"/>
                    </a:cubicBezTo>
                    <a:cubicBezTo>
                      <a:pt x="0" y="1049"/>
                      <a:pt x="9" y="1064"/>
                      <a:pt x="22" y="1071"/>
                    </a:cubicBezTo>
                    <a:cubicBezTo>
                      <a:pt x="107" y="1117"/>
                      <a:pt x="107" y="1117"/>
                      <a:pt x="107" y="1117"/>
                    </a:cubicBezTo>
                    <a:cubicBezTo>
                      <a:pt x="94" y="1110"/>
                      <a:pt x="85" y="1095"/>
                      <a:pt x="85" y="107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3"/>
              <p:cNvSpPr>
                <a:spLocks/>
              </p:cNvSpPr>
              <p:nvPr/>
            </p:nvSpPr>
            <p:spPr bwMode="auto">
              <a:xfrm>
                <a:off x="4290160" y="1381408"/>
                <a:ext cx="883702" cy="3102870"/>
              </a:xfrm>
              <a:custGeom>
                <a:avLst/>
                <a:gdLst>
                  <a:gd name="T0" fmla="*/ 180 w 359"/>
                  <a:gd name="T1" fmla="*/ 1 h 1259"/>
                  <a:gd name="T2" fmla="*/ 205 w 359"/>
                  <a:gd name="T3" fmla="*/ 5 h 1259"/>
                  <a:gd name="T4" fmla="*/ 212 w 359"/>
                  <a:gd name="T5" fmla="*/ 11 h 1259"/>
                  <a:gd name="T6" fmla="*/ 342 w 359"/>
                  <a:gd name="T7" fmla="*/ 134 h 1259"/>
                  <a:gd name="T8" fmla="*/ 342 w 359"/>
                  <a:gd name="T9" fmla="*/ 201 h 1259"/>
                  <a:gd name="T10" fmla="*/ 311 w 359"/>
                  <a:gd name="T11" fmla="*/ 220 h 1259"/>
                  <a:gd name="T12" fmla="*/ 279 w 359"/>
                  <a:gd name="T13" fmla="*/ 210 h 1259"/>
                  <a:gd name="T14" fmla="*/ 223 w 359"/>
                  <a:gd name="T15" fmla="*/ 157 h 1259"/>
                  <a:gd name="T16" fmla="*/ 221 w 359"/>
                  <a:gd name="T17" fmla="*/ 1198 h 1259"/>
                  <a:gd name="T18" fmla="*/ 173 w 359"/>
                  <a:gd name="T19" fmla="*/ 1256 h 1259"/>
                  <a:gd name="T20" fmla="*/ 126 w 359"/>
                  <a:gd name="T21" fmla="*/ 1211 h 1259"/>
                  <a:gd name="T22" fmla="*/ 128 w 359"/>
                  <a:gd name="T23" fmla="*/ 180 h 1259"/>
                  <a:gd name="T24" fmla="*/ 80 w 359"/>
                  <a:gd name="T25" fmla="*/ 238 h 1259"/>
                  <a:gd name="T26" fmla="*/ 49 w 359"/>
                  <a:gd name="T27" fmla="*/ 257 h 1259"/>
                  <a:gd name="T28" fmla="*/ 17 w 359"/>
                  <a:gd name="T29" fmla="*/ 247 h 1259"/>
                  <a:gd name="T30" fmla="*/ 18 w 359"/>
                  <a:gd name="T31" fmla="*/ 179 h 1259"/>
                  <a:gd name="T32" fmla="*/ 149 w 359"/>
                  <a:gd name="T33" fmla="*/ 19 h 1259"/>
                  <a:gd name="T34" fmla="*/ 160 w 359"/>
                  <a:gd name="T35" fmla="*/ 9 h 1259"/>
                  <a:gd name="T36" fmla="*/ 180 w 359"/>
                  <a:gd name="T37" fmla="*/ 1 h 1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59" h="1259">
                    <a:moveTo>
                      <a:pt x="180" y="1"/>
                    </a:moveTo>
                    <a:cubicBezTo>
                      <a:pt x="189" y="0"/>
                      <a:pt x="197" y="1"/>
                      <a:pt x="205" y="5"/>
                    </a:cubicBezTo>
                    <a:cubicBezTo>
                      <a:pt x="208" y="8"/>
                      <a:pt x="210" y="9"/>
                      <a:pt x="212" y="11"/>
                    </a:cubicBezTo>
                    <a:cubicBezTo>
                      <a:pt x="342" y="134"/>
                      <a:pt x="342" y="134"/>
                      <a:pt x="342" y="134"/>
                    </a:cubicBezTo>
                    <a:cubicBezTo>
                      <a:pt x="359" y="150"/>
                      <a:pt x="359" y="180"/>
                      <a:pt x="342" y="201"/>
                    </a:cubicBezTo>
                    <a:cubicBezTo>
                      <a:pt x="333" y="212"/>
                      <a:pt x="322" y="218"/>
                      <a:pt x="311" y="220"/>
                    </a:cubicBezTo>
                    <a:cubicBezTo>
                      <a:pt x="299" y="221"/>
                      <a:pt x="288" y="218"/>
                      <a:pt x="279" y="210"/>
                    </a:cubicBezTo>
                    <a:cubicBezTo>
                      <a:pt x="223" y="157"/>
                      <a:pt x="223" y="157"/>
                      <a:pt x="223" y="157"/>
                    </a:cubicBezTo>
                    <a:cubicBezTo>
                      <a:pt x="221" y="1198"/>
                      <a:pt x="221" y="1198"/>
                      <a:pt x="221" y="1198"/>
                    </a:cubicBezTo>
                    <a:cubicBezTo>
                      <a:pt x="221" y="1226"/>
                      <a:pt x="200" y="1252"/>
                      <a:pt x="173" y="1256"/>
                    </a:cubicBezTo>
                    <a:cubicBezTo>
                      <a:pt x="147" y="1259"/>
                      <a:pt x="126" y="1239"/>
                      <a:pt x="126" y="1211"/>
                    </a:cubicBezTo>
                    <a:cubicBezTo>
                      <a:pt x="128" y="180"/>
                      <a:pt x="128" y="180"/>
                      <a:pt x="128" y="180"/>
                    </a:cubicBezTo>
                    <a:cubicBezTo>
                      <a:pt x="80" y="238"/>
                      <a:pt x="80" y="238"/>
                      <a:pt x="80" y="238"/>
                    </a:cubicBezTo>
                    <a:cubicBezTo>
                      <a:pt x="72" y="249"/>
                      <a:pt x="60" y="255"/>
                      <a:pt x="49" y="257"/>
                    </a:cubicBezTo>
                    <a:cubicBezTo>
                      <a:pt x="37" y="258"/>
                      <a:pt x="26" y="255"/>
                      <a:pt x="17" y="247"/>
                    </a:cubicBezTo>
                    <a:cubicBezTo>
                      <a:pt x="0" y="231"/>
                      <a:pt x="0" y="200"/>
                      <a:pt x="18" y="179"/>
                    </a:cubicBezTo>
                    <a:cubicBezTo>
                      <a:pt x="149" y="19"/>
                      <a:pt x="149" y="19"/>
                      <a:pt x="149" y="19"/>
                    </a:cubicBezTo>
                    <a:cubicBezTo>
                      <a:pt x="152" y="15"/>
                      <a:pt x="156" y="12"/>
                      <a:pt x="160" y="9"/>
                    </a:cubicBezTo>
                    <a:cubicBezTo>
                      <a:pt x="166" y="5"/>
                      <a:pt x="173" y="2"/>
                      <a:pt x="1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2"/>
              <p:cNvSpPr>
                <a:spLocks/>
              </p:cNvSpPr>
              <p:nvPr/>
            </p:nvSpPr>
            <p:spPr bwMode="auto">
              <a:xfrm>
                <a:off x="4089129" y="1275606"/>
                <a:ext cx="712595" cy="734506"/>
              </a:xfrm>
              <a:custGeom>
                <a:avLst/>
                <a:gdLst>
                  <a:gd name="T0" fmla="*/ 204 w 289"/>
                  <a:gd name="T1" fmla="*/ 5 h 298"/>
                  <a:gd name="T2" fmla="*/ 180 w 289"/>
                  <a:gd name="T3" fmla="*/ 1 h 298"/>
                  <a:gd name="T4" fmla="*/ 160 w 289"/>
                  <a:gd name="T5" fmla="*/ 9 h 298"/>
                  <a:gd name="T6" fmla="*/ 149 w 289"/>
                  <a:gd name="T7" fmla="*/ 19 h 298"/>
                  <a:gd name="T8" fmla="*/ 18 w 289"/>
                  <a:gd name="T9" fmla="*/ 179 h 298"/>
                  <a:gd name="T10" fmla="*/ 18 w 289"/>
                  <a:gd name="T11" fmla="*/ 247 h 298"/>
                  <a:gd name="T12" fmla="*/ 25 w 289"/>
                  <a:gd name="T13" fmla="*/ 252 h 298"/>
                  <a:gd name="T14" fmla="*/ 106 w 289"/>
                  <a:gd name="T15" fmla="*/ 296 h 298"/>
                  <a:gd name="T16" fmla="*/ 110 w 289"/>
                  <a:gd name="T17" fmla="*/ 298 h 298"/>
                  <a:gd name="T18" fmla="*/ 102 w 289"/>
                  <a:gd name="T19" fmla="*/ 293 h 298"/>
                  <a:gd name="T20" fmla="*/ 103 w 289"/>
                  <a:gd name="T21" fmla="*/ 225 h 298"/>
                  <a:gd name="T22" fmla="*/ 234 w 289"/>
                  <a:gd name="T23" fmla="*/ 65 h 298"/>
                  <a:gd name="T24" fmla="*/ 245 w 289"/>
                  <a:gd name="T25" fmla="*/ 55 h 298"/>
                  <a:gd name="T26" fmla="*/ 265 w 289"/>
                  <a:gd name="T27" fmla="*/ 47 h 298"/>
                  <a:gd name="T28" fmla="*/ 289 w 289"/>
                  <a:gd name="T29" fmla="*/ 51 h 298"/>
                  <a:gd name="T30" fmla="*/ 204 w 289"/>
                  <a:gd name="T31" fmla="*/ 5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298">
                    <a:moveTo>
                      <a:pt x="204" y="5"/>
                    </a:moveTo>
                    <a:cubicBezTo>
                      <a:pt x="197" y="1"/>
                      <a:pt x="189" y="0"/>
                      <a:pt x="180" y="1"/>
                    </a:cubicBezTo>
                    <a:cubicBezTo>
                      <a:pt x="173" y="2"/>
                      <a:pt x="166" y="5"/>
                      <a:pt x="160" y="9"/>
                    </a:cubicBezTo>
                    <a:cubicBezTo>
                      <a:pt x="156" y="12"/>
                      <a:pt x="152" y="15"/>
                      <a:pt x="149" y="19"/>
                    </a:cubicBezTo>
                    <a:cubicBezTo>
                      <a:pt x="18" y="179"/>
                      <a:pt x="18" y="179"/>
                      <a:pt x="18" y="179"/>
                    </a:cubicBezTo>
                    <a:cubicBezTo>
                      <a:pt x="0" y="200"/>
                      <a:pt x="0" y="230"/>
                      <a:pt x="18" y="247"/>
                    </a:cubicBezTo>
                    <a:cubicBezTo>
                      <a:pt x="20" y="249"/>
                      <a:pt x="23" y="251"/>
                      <a:pt x="25" y="252"/>
                    </a:cubicBezTo>
                    <a:cubicBezTo>
                      <a:pt x="52" y="267"/>
                      <a:pt x="79" y="282"/>
                      <a:pt x="106" y="296"/>
                    </a:cubicBezTo>
                    <a:cubicBezTo>
                      <a:pt x="107" y="297"/>
                      <a:pt x="109" y="298"/>
                      <a:pt x="110" y="298"/>
                    </a:cubicBezTo>
                    <a:cubicBezTo>
                      <a:pt x="107" y="297"/>
                      <a:pt x="105" y="295"/>
                      <a:pt x="102" y="293"/>
                    </a:cubicBezTo>
                    <a:cubicBezTo>
                      <a:pt x="85" y="277"/>
                      <a:pt x="85" y="246"/>
                      <a:pt x="103" y="225"/>
                    </a:cubicBezTo>
                    <a:cubicBezTo>
                      <a:pt x="234" y="65"/>
                      <a:pt x="234" y="65"/>
                      <a:pt x="234" y="65"/>
                    </a:cubicBezTo>
                    <a:cubicBezTo>
                      <a:pt x="237" y="61"/>
                      <a:pt x="241" y="58"/>
                      <a:pt x="245" y="55"/>
                    </a:cubicBezTo>
                    <a:cubicBezTo>
                      <a:pt x="251" y="51"/>
                      <a:pt x="258" y="48"/>
                      <a:pt x="265" y="47"/>
                    </a:cubicBezTo>
                    <a:cubicBezTo>
                      <a:pt x="273" y="46"/>
                      <a:pt x="282" y="47"/>
                      <a:pt x="289" y="51"/>
                    </a:cubicBezTo>
                    <a:lnTo>
                      <a:pt x="204" y="5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组合 208"/>
            <p:cNvGrpSpPr/>
            <p:nvPr/>
          </p:nvGrpSpPr>
          <p:grpSpPr>
            <a:xfrm>
              <a:off x="4731074" y="4973788"/>
              <a:ext cx="1185392" cy="1769046"/>
              <a:chOff x="3347864" y="2691235"/>
              <a:chExt cx="1185392" cy="1769046"/>
            </a:xfrm>
          </p:grpSpPr>
          <p:sp>
            <p:nvSpPr>
              <p:cNvPr id="38" name="Freeform 67"/>
              <p:cNvSpPr>
                <a:spLocks/>
              </p:cNvSpPr>
              <p:nvPr/>
            </p:nvSpPr>
            <p:spPr bwMode="auto">
              <a:xfrm>
                <a:off x="3732038" y="3029373"/>
                <a:ext cx="552450" cy="166687"/>
              </a:xfrm>
              <a:custGeom>
                <a:avLst/>
                <a:gdLst>
                  <a:gd name="T0" fmla="*/ 22 w 224"/>
                  <a:gd name="T1" fmla="*/ 0 h 67"/>
                  <a:gd name="T2" fmla="*/ 0 w 224"/>
                  <a:gd name="T3" fmla="*/ 3 h 67"/>
                  <a:gd name="T4" fmla="*/ 85 w 224"/>
                  <a:gd name="T5" fmla="*/ 49 h 67"/>
                  <a:gd name="T6" fmla="*/ 107 w 224"/>
                  <a:gd name="T7" fmla="*/ 46 h 67"/>
                  <a:gd name="T8" fmla="*/ 224 w 224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67">
                    <a:moveTo>
                      <a:pt x="2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50" y="40"/>
                      <a:pt x="190" y="48"/>
                      <a:pt x="224" y="67"/>
                    </a:cubicBezTo>
                  </a:path>
                </a:pathLst>
              </a:custGeom>
              <a:gradFill flip="none" rotWithShape="1">
                <a:gsLst>
                  <a:gs pos="37000">
                    <a:srgbClr val="FECE02"/>
                  </a:gs>
                  <a:gs pos="98000">
                    <a:srgbClr val="C73E01"/>
                  </a:gs>
                </a:gsLst>
                <a:lin ang="19800000" scaled="0"/>
                <a:tileRect/>
              </a:gra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2"/>
              <p:cNvSpPr>
                <a:spLocks/>
              </p:cNvSpPr>
              <p:nvPr/>
            </p:nvSpPr>
            <p:spPr bwMode="auto">
              <a:xfrm>
                <a:off x="3947947" y="3309811"/>
                <a:ext cx="404813" cy="1130972"/>
              </a:xfrm>
              <a:custGeom>
                <a:avLst/>
                <a:gdLst>
                  <a:gd name="T0" fmla="*/ 142 w 164"/>
                  <a:gd name="T1" fmla="*/ 419 h 459"/>
                  <a:gd name="T2" fmla="*/ 143 w 164"/>
                  <a:gd name="T3" fmla="*/ 153 h 459"/>
                  <a:gd name="T4" fmla="*/ 84 w 164"/>
                  <a:gd name="T5" fmla="*/ 46 h 459"/>
                  <a:gd name="T6" fmla="*/ 0 w 164"/>
                  <a:gd name="T7" fmla="*/ 0 h 459"/>
                  <a:gd name="T8" fmla="*/ 58 w 164"/>
                  <a:gd name="T9" fmla="*/ 107 h 459"/>
                  <a:gd name="T10" fmla="*/ 58 w 164"/>
                  <a:gd name="T11" fmla="*/ 373 h 459"/>
                  <a:gd name="T12" fmla="*/ 80 w 164"/>
                  <a:gd name="T13" fmla="*/ 413 h 459"/>
                  <a:gd name="T14" fmla="*/ 122 w 164"/>
                  <a:gd name="T15" fmla="*/ 436 h 459"/>
                  <a:gd name="T16" fmla="*/ 164 w 164"/>
                  <a:gd name="T17" fmla="*/ 459 h 459"/>
                  <a:gd name="T18" fmla="*/ 142 w 164"/>
                  <a:gd name="T19" fmla="*/ 41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459">
                    <a:moveTo>
                      <a:pt x="142" y="419"/>
                    </a:moveTo>
                    <a:cubicBezTo>
                      <a:pt x="143" y="153"/>
                      <a:pt x="143" y="153"/>
                      <a:pt x="143" y="153"/>
                    </a:cubicBezTo>
                    <a:cubicBezTo>
                      <a:pt x="143" y="104"/>
                      <a:pt x="120" y="65"/>
                      <a:pt x="84" y="46"/>
                    </a:cubicBezTo>
                    <a:cubicBezTo>
                      <a:pt x="56" y="31"/>
                      <a:pt x="28" y="15"/>
                      <a:pt x="0" y="0"/>
                    </a:cubicBezTo>
                    <a:cubicBezTo>
                      <a:pt x="35" y="19"/>
                      <a:pt x="58" y="58"/>
                      <a:pt x="58" y="107"/>
                    </a:cubicBezTo>
                    <a:cubicBezTo>
                      <a:pt x="58" y="373"/>
                      <a:pt x="58" y="373"/>
                      <a:pt x="58" y="373"/>
                    </a:cubicBezTo>
                    <a:cubicBezTo>
                      <a:pt x="58" y="391"/>
                      <a:pt x="66" y="406"/>
                      <a:pt x="80" y="413"/>
                    </a:cubicBezTo>
                    <a:cubicBezTo>
                      <a:pt x="94" y="421"/>
                      <a:pt x="108" y="428"/>
                      <a:pt x="122" y="436"/>
                    </a:cubicBezTo>
                    <a:cubicBezTo>
                      <a:pt x="136" y="444"/>
                      <a:pt x="150" y="452"/>
                      <a:pt x="164" y="459"/>
                    </a:cubicBezTo>
                    <a:cubicBezTo>
                      <a:pt x="151" y="452"/>
                      <a:pt x="142" y="437"/>
                      <a:pt x="142" y="419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38"/>
              <p:cNvSpPr>
                <a:spLocks/>
              </p:cNvSpPr>
              <p:nvPr/>
            </p:nvSpPr>
            <p:spPr bwMode="auto">
              <a:xfrm>
                <a:off x="3548351" y="2795123"/>
                <a:ext cx="984905" cy="1665158"/>
              </a:xfrm>
              <a:custGeom>
                <a:avLst/>
                <a:gdLst>
                  <a:gd name="T0" fmla="*/ 178 w 399"/>
                  <a:gd name="T1" fmla="*/ 2 h 676"/>
                  <a:gd name="T2" fmla="*/ 210 w 399"/>
                  <a:gd name="T3" fmla="*/ 12 h 676"/>
                  <a:gd name="T4" fmla="*/ 210 w 399"/>
                  <a:gd name="T5" fmla="*/ 79 h 676"/>
                  <a:gd name="T6" fmla="*/ 157 w 399"/>
                  <a:gd name="T7" fmla="*/ 144 h 676"/>
                  <a:gd name="T8" fmla="*/ 178 w 399"/>
                  <a:gd name="T9" fmla="*/ 141 h 676"/>
                  <a:gd name="T10" fmla="*/ 399 w 399"/>
                  <a:gd name="T11" fmla="*/ 348 h 676"/>
                  <a:gd name="T12" fmla="*/ 398 w 399"/>
                  <a:gd name="T13" fmla="*/ 615 h 676"/>
                  <a:gd name="T14" fmla="*/ 351 w 399"/>
                  <a:gd name="T15" fmla="*/ 673 h 676"/>
                  <a:gd name="T16" fmla="*/ 303 w 399"/>
                  <a:gd name="T17" fmla="*/ 628 h 676"/>
                  <a:gd name="T18" fmla="*/ 304 w 399"/>
                  <a:gd name="T19" fmla="*/ 362 h 676"/>
                  <a:gd name="T20" fmla="*/ 178 w 399"/>
                  <a:gd name="T21" fmla="*/ 243 h 676"/>
                  <a:gd name="T22" fmla="*/ 158 w 399"/>
                  <a:gd name="T23" fmla="*/ 246 h 676"/>
                  <a:gd name="T24" fmla="*/ 209 w 399"/>
                  <a:gd name="T25" fmla="*/ 294 h 676"/>
                  <a:gd name="T26" fmla="*/ 209 w 399"/>
                  <a:gd name="T27" fmla="*/ 362 h 676"/>
                  <a:gd name="T28" fmla="*/ 178 w 399"/>
                  <a:gd name="T29" fmla="*/ 381 h 676"/>
                  <a:gd name="T30" fmla="*/ 146 w 399"/>
                  <a:gd name="T31" fmla="*/ 371 h 676"/>
                  <a:gd name="T32" fmla="*/ 16 w 399"/>
                  <a:gd name="T33" fmla="*/ 248 h 676"/>
                  <a:gd name="T34" fmla="*/ 8 w 399"/>
                  <a:gd name="T35" fmla="*/ 238 h 676"/>
                  <a:gd name="T36" fmla="*/ 10 w 399"/>
                  <a:gd name="T37" fmla="*/ 189 h 676"/>
                  <a:gd name="T38" fmla="*/ 11 w 399"/>
                  <a:gd name="T39" fmla="*/ 187 h 676"/>
                  <a:gd name="T40" fmla="*/ 16 w 399"/>
                  <a:gd name="T41" fmla="*/ 180 h 676"/>
                  <a:gd name="T42" fmla="*/ 147 w 399"/>
                  <a:gd name="T43" fmla="*/ 21 h 676"/>
                  <a:gd name="T44" fmla="*/ 178 w 399"/>
                  <a:gd name="T45" fmla="*/ 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9" h="676">
                    <a:moveTo>
                      <a:pt x="178" y="2"/>
                    </a:moveTo>
                    <a:cubicBezTo>
                      <a:pt x="190" y="0"/>
                      <a:pt x="201" y="4"/>
                      <a:pt x="210" y="12"/>
                    </a:cubicBezTo>
                    <a:cubicBezTo>
                      <a:pt x="227" y="28"/>
                      <a:pt x="227" y="58"/>
                      <a:pt x="210" y="79"/>
                    </a:cubicBezTo>
                    <a:cubicBezTo>
                      <a:pt x="157" y="144"/>
                      <a:pt x="157" y="144"/>
                      <a:pt x="157" y="144"/>
                    </a:cubicBezTo>
                    <a:cubicBezTo>
                      <a:pt x="178" y="141"/>
                      <a:pt x="178" y="141"/>
                      <a:pt x="178" y="141"/>
                    </a:cubicBezTo>
                    <a:cubicBezTo>
                      <a:pt x="300" y="124"/>
                      <a:pt x="399" y="217"/>
                      <a:pt x="399" y="348"/>
                    </a:cubicBezTo>
                    <a:cubicBezTo>
                      <a:pt x="398" y="615"/>
                      <a:pt x="398" y="615"/>
                      <a:pt x="398" y="615"/>
                    </a:cubicBezTo>
                    <a:cubicBezTo>
                      <a:pt x="398" y="643"/>
                      <a:pt x="377" y="669"/>
                      <a:pt x="351" y="673"/>
                    </a:cubicBezTo>
                    <a:cubicBezTo>
                      <a:pt x="325" y="676"/>
                      <a:pt x="303" y="656"/>
                      <a:pt x="303" y="628"/>
                    </a:cubicBezTo>
                    <a:cubicBezTo>
                      <a:pt x="304" y="362"/>
                      <a:pt x="304" y="362"/>
                      <a:pt x="304" y="362"/>
                    </a:cubicBezTo>
                    <a:cubicBezTo>
                      <a:pt x="304" y="287"/>
                      <a:pt x="248" y="234"/>
                      <a:pt x="178" y="243"/>
                    </a:cubicBezTo>
                    <a:cubicBezTo>
                      <a:pt x="158" y="246"/>
                      <a:pt x="158" y="246"/>
                      <a:pt x="158" y="246"/>
                    </a:cubicBezTo>
                    <a:cubicBezTo>
                      <a:pt x="209" y="294"/>
                      <a:pt x="209" y="294"/>
                      <a:pt x="209" y="294"/>
                    </a:cubicBezTo>
                    <a:cubicBezTo>
                      <a:pt x="227" y="311"/>
                      <a:pt x="226" y="341"/>
                      <a:pt x="209" y="362"/>
                    </a:cubicBezTo>
                    <a:cubicBezTo>
                      <a:pt x="200" y="373"/>
                      <a:pt x="189" y="379"/>
                      <a:pt x="178" y="381"/>
                    </a:cubicBezTo>
                    <a:cubicBezTo>
                      <a:pt x="166" y="382"/>
                      <a:pt x="155" y="379"/>
                      <a:pt x="146" y="371"/>
                    </a:cubicBezTo>
                    <a:cubicBezTo>
                      <a:pt x="16" y="248"/>
                      <a:pt x="16" y="248"/>
                      <a:pt x="16" y="248"/>
                    </a:cubicBezTo>
                    <a:cubicBezTo>
                      <a:pt x="12" y="245"/>
                      <a:pt x="10" y="241"/>
                      <a:pt x="8" y="238"/>
                    </a:cubicBezTo>
                    <a:cubicBezTo>
                      <a:pt x="0" y="223"/>
                      <a:pt x="1" y="204"/>
                      <a:pt x="10" y="189"/>
                    </a:cubicBezTo>
                    <a:cubicBezTo>
                      <a:pt x="10" y="188"/>
                      <a:pt x="11" y="187"/>
                      <a:pt x="11" y="187"/>
                    </a:cubicBezTo>
                    <a:cubicBezTo>
                      <a:pt x="13" y="184"/>
                      <a:pt x="14" y="182"/>
                      <a:pt x="16" y="180"/>
                    </a:cubicBezTo>
                    <a:cubicBezTo>
                      <a:pt x="147" y="21"/>
                      <a:pt x="147" y="21"/>
                      <a:pt x="147" y="21"/>
                    </a:cubicBezTo>
                    <a:cubicBezTo>
                      <a:pt x="156" y="10"/>
                      <a:pt x="167" y="4"/>
                      <a:pt x="178" y="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63"/>
              <p:cNvSpPr>
                <a:spLocks/>
              </p:cNvSpPr>
              <p:nvPr/>
            </p:nvSpPr>
            <p:spPr bwMode="auto">
              <a:xfrm>
                <a:off x="3347864" y="2691235"/>
                <a:ext cx="706438" cy="1038225"/>
              </a:xfrm>
              <a:custGeom>
                <a:avLst/>
                <a:gdLst>
                  <a:gd name="T0" fmla="*/ 202 w 287"/>
                  <a:gd name="T1" fmla="*/ 5 h 421"/>
                  <a:gd name="T2" fmla="*/ 179 w 287"/>
                  <a:gd name="T3" fmla="*/ 1 h 421"/>
                  <a:gd name="T4" fmla="*/ 147 w 287"/>
                  <a:gd name="T5" fmla="*/ 19 h 421"/>
                  <a:gd name="T6" fmla="*/ 16 w 287"/>
                  <a:gd name="T7" fmla="*/ 179 h 421"/>
                  <a:gd name="T8" fmla="*/ 11 w 287"/>
                  <a:gd name="T9" fmla="*/ 185 h 421"/>
                  <a:gd name="T10" fmla="*/ 10 w 287"/>
                  <a:gd name="T11" fmla="*/ 187 h 421"/>
                  <a:gd name="T12" fmla="*/ 8 w 287"/>
                  <a:gd name="T13" fmla="*/ 236 h 421"/>
                  <a:gd name="T14" fmla="*/ 16 w 287"/>
                  <a:gd name="T15" fmla="*/ 247 h 421"/>
                  <a:gd name="T16" fmla="*/ 146 w 287"/>
                  <a:gd name="T17" fmla="*/ 370 h 421"/>
                  <a:gd name="T18" fmla="*/ 154 w 287"/>
                  <a:gd name="T19" fmla="*/ 375 h 421"/>
                  <a:gd name="T20" fmla="*/ 235 w 287"/>
                  <a:gd name="T21" fmla="*/ 419 h 421"/>
                  <a:gd name="T22" fmla="*/ 239 w 287"/>
                  <a:gd name="T23" fmla="*/ 421 h 421"/>
                  <a:gd name="T24" fmla="*/ 231 w 287"/>
                  <a:gd name="T25" fmla="*/ 416 h 421"/>
                  <a:gd name="T26" fmla="*/ 101 w 287"/>
                  <a:gd name="T27" fmla="*/ 293 h 421"/>
                  <a:gd name="T28" fmla="*/ 93 w 287"/>
                  <a:gd name="T29" fmla="*/ 283 h 421"/>
                  <a:gd name="T30" fmla="*/ 95 w 287"/>
                  <a:gd name="T31" fmla="*/ 234 h 421"/>
                  <a:gd name="T32" fmla="*/ 96 w 287"/>
                  <a:gd name="T33" fmla="*/ 232 h 421"/>
                  <a:gd name="T34" fmla="*/ 101 w 287"/>
                  <a:gd name="T35" fmla="*/ 225 h 421"/>
                  <a:gd name="T36" fmla="*/ 232 w 287"/>
                  <a:gd name="T37" fmla="*/ 66 h 421"/>
                  <a:gd name="T38" fmla="*/ 263 w 287"/>
                  <a:gd name="T39" fmla="*/ 47 h 421"/>
                  <a:gd name="T40" fmla="*/ 287 w 287"/>
                  <a:gd name="T41" fmla="*/ 51 h 421"/>
                  <a:gd name="T42" fmla="*/ 202 w 287"/>
                  <a:gd name="T43" fmla="*/ 5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7" h="421">
                    <a:moveTo>
                      <a:pt x="202" y="5"/>
                    </a:moveTo>
                    <a:cubicBezTo>
                      <a:pt x="195" y="1"/>
                      <a:pt x="187" y="0"/>
                      <a:pt x="179" y="1"/>
                    </a:cubicBezTo>
                    <a:cubicBezTo>
                      <a:pt x="167" y="3"/>
                      <a:pt x="156" y="9"/>
                      <a:pt x="147" y="19"/>
                    </a:cubicBezTo>
                    <a:cubicBezTo>
                      <a:pt x="16" y="179"/>
                      <a:pt x="16" y="179"/>
                      <a:pt x="16" y="179"/>
                    </a:cubicBezTo>
                    <a:cubicBezTo>
                      <a:pt x="14" y="181"/>
                      <a:pt x="13" y="183"/>
                      <a:pt x="11" y="185"/>
                    </a:cubicBezTo>
                    <a:cubicBezTo>
                      <a:pt x="11" y="186"/>
                      <a:pt x="11" y="187"/>
                      <a:pt x="10" y="187"/>
                    </a:cubicBezTo>
                    <a:cubicBezTo>
                      <a:pt x="1" y="203"/>
                      <a:pt x="0" y="222"/>
                      <a:pt x="8" y="236"/>
                    </a:cubicBezTo>
                    <a:cubicBezTo>
                      <a:pt x="10" y="240"/>
                      <a:pt x="13" y="244"/>
                      <a:pt x="16" y="247"/>
                    </a:cubicBezTo>
                    <a:cubicBezTo>
                      <a:pt x="146" y="370"/>
                      <a:pt x="146" y="370"/>
                      <a:pt x="146" y="370"/>
                    </a:cubicBezTo>
                    <a:cubicBezTo>
                      <a:pt x="149" y="372"/>
                      <a:pt x="151" y="374"/>
                      <a:pt x="154" y="375"/>
                    </a:cubicBezTo>
                    <a:cubicBezTo>
                      <a:pt x="181" y="390"/>
                      <a:pt x="208" y="405"/>
                      <a:pt x="235" y="419"/>
                    </a:cubicBezTo>
                    <a:cubicBezTo>
                      <a:pt x="236" y="420"/>
                      <a:pt x="238" y="421"/>
                      <a:pt x="239" y="421"/>
                    </a:cubicBezTo>
                    <a:cubicBezTo>
                      <a:pt x="236" y="420"/>
                      <a:pt x="234" y="418"/>
                      <a:pt x="231" y="416"/>
                    </a:cubicBezTo>
                    <a:cubicBezTo>
                      <a:pt x="101" y="293"/>
                      <a:pt x="101" y="293"/>
                      <a:pt x="101" y="293"/>
                    </a:cubicBezTo>
                    <a:cubicBezTo>
                      <a:pt x="97" y="290"/>
                      <a:pt x="95" y="286"/>
                      <a:pt x="93" y="283"/>
                    </a:cubicBezTo>
                    <a:cubicBezTo>
                      <a:pt x="85" y="268"/>
                      <a:pt x="86" y="249"/>
                      <a:pt x="95" y="234"/>
                    </a:cubicBezTo>
                    <a:cubicBezTo>
                      <a:pt x="95" y="233"/>
                      <a:pt x="96" y="232"/>
                      <a:pt x="96" y="232"/>
                    </a:cubicBezTo>
                    <a:cubicBezTo>
                      <a:pt x="98" y="229"/>
                      <a:pt x="99" y="227"/>
                      <a:pt x="101" y="225"/>
                    </a:cubicBezTo>
                    <a:cubicBezTo>
                      <a:pt x="232" y="66"/>
                      <a:pt x="232" y="66"/>
                      <a:pt x="232" y="66"/>
                    </a:cubicBezTo>
                    <a:cubicBezTo>
                      <a:pt x="241" y="55"/>
                      <a:pt x="252" y="49"/>
                      <a:pt x="263" y="47"/>
                    </a:cubicBezTo>
                    <a:cubicBezTo>
                      <a:pt x="272" y="46"/>
                      <a:pt x="280" y="47"/>
                      <a:pt x="287" y="51"/>
                    </a:cubicBezTo>
                    <a:lnTo>
                      <a:pt x="202" y="5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8230728" y="3124666"/>
            <a:ext cx="2862461" cy="739953"/>
            <a:chOff x="8130600" y="2810798"/>
            <a:chExt cx="3856715" cy="701626"/>
          </a:xfrm>
        </p:grpSpPr>
        <p:sp>
          <p:nvSpPr>
            <p:cNvPr id="47" name="TextBox 46"/>
            <p:cNvSpPr txBox="1"/>
            <p:nvPr/>
          </p:nvSpPr>
          <p:spPr>
            <a:xfrm>
              <a:off x="8130600" y="2810798"/>
              <a:ext cx="1942086" cy="3115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8130600" y="3156750"/>
              <a:ext cx="3856715" cy="3556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756705" y="4111295"/>
            <a:ext cx="2880524" cy="739953"/>
            <a:chOff x="163141" y="3887744"/>
            <a:chExt cx="3881053" cy="701626"/>
          </a:xfrm>
        </p:grpSpPr>
        <p:sp>
          <p:nvSpPr>
            <p:cNvPr id="49" name="TextBox 48"/>
            <p:cNvSpPr txBox="1"/>
            <p:nvPr/>
          </p:nvSpPr>
          <p:spPr>
            <a:xfrm>
              <a:off x="163141" y="3887744"/>
              <a:ext cx="1942087" cy="3115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87479" y="4233696"/>
              <a:ext cx="3856715" cy="3556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2851062" y="1835480"/>
            <a:ext cx="2862459" cy="739954"/>
            <a:chOff x="1251208" y="1633722"/>
            <a:chExt cx="3856715" cy="701623"/>
          </a:xfrm>
        </p:grpSpPr>
        <p:sp>
          <p:nvSpPr>
            <p:cNvPr id="52" name="TextBox 51"/>
            <p:cNvSpPr txBox="1"/>
            <p:nvPr/>
          </p:nvSpPr>
          <p:spPr>
            <a:xfrm>
              <a:off x="1251208" y="1633722"/>
              <a:ext cx="1942088" cy="3115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251208" y="1979673"/>
              <a:ext cx="3856715" cy="3556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70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4051022" y="4101136"/>
            <a:ext cx="4468623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20" name="TextBox 11"/>
          <p:cNvSpPr txBox="1"/>
          <p:nvPr/>
        </p:nvSpPr>
        <p:spPr>
          <a:xfrm>
            <a:off x="4051022" y="504873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6195311" y="504873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051022" y="5423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195311" y="5423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30"/>
          <p:cNvSpPr>
            <a:spLocks noEditPoints="1"/>
          </p:cNvSpPr>
          <p:nvPr/>
        </p:nvSpPr>
        <p:spPr bwMode="auto">
          <a:xfrm>
            <a:off x="4051022" y="1163110"/>
            <a:ext cx="1706469" cy="1708322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</a:p>
        </p:txBody>
      </p:sp>
      <p:sp>
        <p:nvSpPr>
          <p:cNvPr id="25" name="Freeform 31"/>
          <p:cNvSpPr>
            <a:spLocks noEditPoints="1"/>
          </p:cNvSpPr>
          <p:nvPr/>
        </p:nvSpPr>
        <p:spPr bwMode="auto">
          <a:xfrm>
            <a:off x="6026153" y="1163110"/>
            <a:ext cx="1706469" cy="1708322"/>
          </a:xfrm>
          <a:custGeom>
            <a:avLst/>
            <a:gdLst>
              <a:gd name="T0" fmla="*/ 462 w 921"/>
              <a:gd name="T1" fmla="*/ 9 h 922"/>
              <a:gd name="T2" fmla="*/ 9 w 921"/>
              <a:gd name="T3" fmla="*/ 462 h 922"/>
              <a:gd name="T4" fmla="*/ 462 w 921"/>
              <a:gd name="T5" fmla="*/ 913 h 922"/>
              <a:gd name="T6" fmla="*/ 913 w 921"/>
              <a:gd name="T7" fmla="*/ 462 h 922"/>
              <a:gd name="T8" fmla="*/ 462 w 921"/>
              <a:gd name="T9" fmla="*/ 9 h 922"/>
              <a:gd name="T10" fmla="*/ 462 w 921"/>
              <a:gd name="T11" fmla="*/ 0 h 922"/>
              <a:gd name="T12" fmla="*/ 921 w 921"/>
              <a:gd name="T13" fmla="*/ 462 h 922"/>
              <a:gd name="T14" fmla="*/ 462 w 921"/>
              <a:gd name="T15" fmla="*/ 922 h 922"/>
              <a:gd name="T16" fmla="*/ 0 w 921"/>
              <a:gd name="T17" fmla="*/ 462 h 922"/>
              <a:gd name="T18" fmla="*/ 462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2" y="9"/>
                </a:moveTo>
                <a:lnTo>
                  <a:pt x="9" y="462"/>
                </a:lnTo>
                <a:lnTo>
                  <a:pt x="462" y="913"/>
                </a:lnTo>
                <a:lnTo>
                  <a:pt x="913" y="462"/>
                </a:lnTo>
                <a:lnTo>
                  <a:pt x="462" y="9"/>
                </a:lnTo>
                <a:close/>
                <a:moveTo>
                  <a:pt x="462" y="0"/>
                </a:moveTo>
                <a:lnTo>
                  <a:pt x="921" y="462"/>
                </a:lnTo>
                <a:lnTo>
                  <a:pt x="462" y="922"/>
                </a:lnTo>
                <a:lnTo>
                  <a:pt x="0" y="462"/>
                </a:lnTo>
                <a:lnTo>
                  <a:pt x="46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</a:p>
        </p:txBody>
      </p:sp>
      <p:sp>
        <p:nvSpPr>
          <p:cNvPr id="26" name="Freeform 33"/>
          <p:cNvSpPr>
            <a:spLocks/>
          </p:cNvSpPr>
          <p:nvPr/>
        </p:nvSpPr>
        <p:spPr bwMode="auto">
          <a:xfrm>
            <a:off x="706" y="314508"/>
            <a:ext cx="859719" cy="1704616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1 h 920"/>
              <a:gd name="T4" fmla="*/ 2 w 464"/>
              <a:gd name="T5" fmla="*/ 920 h 920"/>
              <a:gd name="T6" fmla="*/ 2 w 464"/>
              <a:gd name="T7" fmla="*/ 460 h 920"/>
              <a:gd name="T8" fmla="*/ 0 w 464"/>
              <a:gd name="T9" fmla="*/ 460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1"/>
                </a:lnTo>
                <a:lnTo>
                  <a:pt x="2" y="920"/>
                </a:lnTo>
                <a:lnTo>
                  <a:pt x="2" y="460"/>
                </a:lnTo>
                <a:lnTo>
                  <a:pt x="0" y="4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102614" y="1211284"/>
            <a:ext cx="1721292" cy="1708322"/>
          </a:xfrm>
          <a:custGeom>
            <a:avLst/>
            <a:gdLst>
              <a:gd name="T0" fmla="*/ 463 w 929"/>
              <a:gd name="T1" fmla="*/ 0 h 922"/>
              <a:gd name="T2" fmla="*/ 929 w 929"/>
              <a:gd name="T3" fmla="*/ 462 h 922"/>
              <a:gd name="T4" fmla="*/ 465 w 929"/>
              <a:gd name="T5" fmla="*/ 922 h 922"/>
              <a:gd name="T6" fmla="*/ 465 w 929"/>
              <a:gd name="T7" fmla="*/ 920 h 922"/>
              <a:gd name="T8" fmla="*/ 2 w 929"/>
              <a:gd name="T9" fmla="*/ 460 h 922"/>
              <a:gd name="T10" fmla="*/ 0 w 929"/>
              <a:gd name="T11" fmla="*/ 460 h 922"/>
              <a:gd name="T12" fmla="*/ 2 w 929"/>
              <a:gd name="T13" fmla="*/ 460 h 922"/>
              <a:gd name="T14" fmla="*/ 0 w 929"/>
              <a:gd name="T15" fmla="*/ 458 h 922"/>
              <a:gd name="T16" fmla="*/ 2 w 929"/>
              <a:gd name="T17" fmla="*/ 458 h 922"/>
              <a:gd name="T18" fmla="*/ 463 w 929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9" h="922">
                <a:moveTo>
                  <a:pt x="463" y="0"/>
                </a:moveTo>
                <a:lnTo>
                  <a:pt x="929" y="462"/>
                </a:lnTo>
                <a:lnTo>
                  <a:pt x="465" y="922"/>
                </a:lnTo>
                <a:lnTo>
                  <a:pt x="465" y="920"/>
                </a:lnTo>
                <a:lnTo>
                  <a:pt x="2" y="460"/>
                </a:lnTo>
                <a:lnTo>
                  <a:pt x="0" y="460"/>
                </a:lnTo>
                <a:lnTo>
                  <a:pt x="2" y="460"/>
                </a:lnTo>
                <a:lnTo>
                  <a:pt x="0" y="458"/>
                </a:lnTo>
                <a:lnTo>
                  <a:pt x="2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35"/>
          <p:cNvSpPr>
            <a:spLocks/>
          </p:cNvSpPr>
          <p:nvPr/>
        </p:nvSpPr>
        <p:spPr bwMode="auto">
          <a:xfrm>
            <a:off x="706" y="2119177"/>
            <a:ext cx="859719" cy="1704616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2 h 920"/>
              <a:gd name="T4" fmla="*/ 2 w 464"/>
              <a:gd name="T5" fmla="*/ 920 h 920"/>
              <a:gd name="T6" fmla="*/ 2 w 464"/>
              <a:gd name="T7" fmla="*/ 462 h 920"/>
              <a:gd name="T8" fmla="*/ 0 w 464"/>
              <a:gd name="T9" fmla="*/ 462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2"/>
                </a:lnTo>
                <a:lnTo>
                  <a:pt x="2" y="920"/>
                </a:lnTo>
                <a:lnTo>
                  <a:pt x="2" y="462"/>
                </a:lnTo>
                <a:lnTo>
                  <a:pt x="0" y="4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36"/>
          <p:cNvSpPr>
            <a:spLocks/>
          </p:cNvSpPr>
          <p:nvPr/>
        </p:nvSpPr>
        <p:spPr bwMode="auto">
          <a:xfrm>
            <a:off x="1082768" y="314508"/>
            <a:ext cx="1717586" cy="1704616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1 h 920"/>
              <a:gd name="T4" fmla="*/ 465 w 927"/>
              <a:gd name="T5" fmla="*/ 920 h 920"/>
              <a:gd name="T6" fmla="*/ 465 w 927"/>
              <a:gd name="T7" fmla="*/ 918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1"/>
                </a:lnTo>
                <a:lnTo>
                  <a:pt x="465" y="920"/>
                </a:lnTo>
                <a:lnTo>
                  <a:pt x="465" y="91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</a:p>
        </p:txBody>
      </p:sp>
      <p:sp>
        <p:nvSpPr>
          <p:cNvPr id="30" name="Freeform 37"/>
          <p:cNvSpPr>
            <a:spLocks/>
          </p:cNvSpPr>
          <p:nvPr/>
        </p:nvSpPr>
        <p:spPr bwMode="auto">
          <a:xfrm>
            <a:off x="1082768" y="2119177"/>
            <a:ext cx="1717586" cy="1704616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2 h 920"/>
              <a:gd name="T4" fmla="*/ 465 w 927"/>
              <a:gd name="T5" fmla="*/ 920 h 920"/>
              <a:gd name="T6" fmla="*/ 465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2"/>
                </a:lnTo>
                <a:lnTo>
                  <a:pt x="465" y="920"/>
                </a:lnTo>
                <a:lnTo>
                  <a:pt x="465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</a:p>
        </p:txBody>
      </p:sp>
      <p:sp>
        <p:nvSpPr>
          <p:cNvPr id="31" name="Freeform 38"/>
          <p:cNvSpPr>
            <a:spLocks/>
          </p:cNvSpPr>
          <p:nvPr/>
        </p:nvSpPr>
        <p:spPr bwMode="auto">
          <a:xfrm>
            <a:off x="2098125" y="1211284"/>
            <a:ext cx="1717586" cy="1708322"/>
          </a:xfrm>
          <a:custGeom>
            <a:avLst/>
            <a:gdLst>
              <a:gd name="T0" fmla="*/ 463 w 927"/>
              <a:gd name="T1" fmla="*/ 0 h 922"/>
              <a:gd name="T2" fmla="*/ 927 w 927"/>
              <a:gd name="T3" fmla="*/ 462 h 922"/>
              <a:gd name="T4" fmla="*/ 463 w 927"/>
              <a:gd name="T5" fmla="*/ 922 h 922"/>
              <a:gd name="T6" fmla="*/ 463 w 927"/>
              <a:gd name="T7" fmla="*/ 920 h 922"/>
              <a:gd name="T8" fmla="*/ 0 w 927"/>
              <a:gd name="T9" fmla="*/ 460 h 922"/>
              <a:gd name="T10" fmla="*/ 0 w 927"/>
              <a:gd name="T11" fmla="*/ 460 h 922"/>
              <a:gd name="T12" fmla="*/ 0 w 927"/>
              <a:gd name="T13" fmla="*/ 460 h 922"/>
              <a:gd name="T14" fmla="*/ 0 w 927"/>
              <a:gd name="T15" fmla="*/ 458 h 922"/>
              <a:gd name="T16" fmla="*/ 0 w 927"/>
              <a:gd name="T17" fmla="*/ 458 h 922"/>
              <a:gd name="T18" fmla="*/ 463 w 927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2">
                <a:moveTo>
                  <a:pt x="463" y="0"/>
                </a:moveTo>
                <a:lnTo>
                  <a:pt x="927" y="462"/>
                </a:lnTo>
                <a:lnTo>
                  <a:pt x="463" y="922"/>
                </a:lnTo>
                <a:lnTo>
                  <a:pt x="463" y="920"/>
                </a:lnTo>
                <a:lnTo>
                  <a:pt x="0" y="460"/>
                </a:lnTo>
                <a:lnTo>
                  <a:pt x="0" y="460"/>
                </a:lnTo>
                <a:lnTo>
                  <a:pt x="0" y="460"/>
                </a:lnTo>
                <a:lnTo>
                  <a:pt x="0" y="458"/>
                </a:lnTo>
                <a:lnTo>
                  <a:pt x="0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641"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39"/>
          <p:cNvSpPr>
            <a:spLocks/>
          </p:cNvSpPr>
          <p:nvPr/>
        </p:nvSpPr>
        <p:spPr bwMode="auto">
          <a:xfrm>
            <a:off x="3076426" y="2119177"/>
            <a:ext cx="1717586" cy="1704616"/>
          </a:xfrm>
          <a:custGeom>
            <a:avLst/>
            <a:gdLst>
              <a:gd name="T0" fmla="*/ 464 w 927"/>
              <a:gd name="T1" fmla="*/ 0 h 920"/>
              <a:gd name="T2" fmla="*/ 927 w 927"/>
              <a:gd name="T3" fmla="*/ 462 h 920"/>
              <a:gd name="T4" fmla="*/ 464 w 927"/>
              <a:gd name="T5" fmla="*/ 920 h 920"/>
              <a:gd name="T6" fmla="*/ 464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4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4" y="0"/>
                </a:moveTo>
                <a:lnTo>
                  <a:pt x="927" y="462"/>
                </a:lnTo>
                <a:lnTo>
                  <a:pt x="464" y="920"/>
                </a:lnTo>
                <a:lnTo>
                  <a:pt x="464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效率</a:t>
            </a:r>
          </a:p>
        </p:txBody>
      </p:sp>
      <p:sp>
        <p:nvSpPr>
          <p:cNvPr id="33" name="Freeform 40"/>
          <p:cNvSpPr>
            <a:spLocks/>
          </p:cNvSpPr>
          <p:nvPr/>
        </p:nvSpPr>
        <p:spPr bwMode="auto">
          <a:xfrm>
            <a:off x="4043610" y="3034481"/>
            <a:ext cx="1704616" cy="854161"/>
          </a:xfrm>
          <a:custGeom>
            <a:avLst/>
            <a:gdLst>
              <a:gd name="T0" fmla="*/ 464 w 920"/>
              <a:gd name="T1" fmla="*/ 0 h 461"/>
              <a:gd name="T2" fmla="*/ 920 w 920"/>
              <a:gd name="T3" fmla="*/ 461 h 461"/>
              <a:gd name="T4" fmla="*/ 464 w 920"/>
              <a:gd name="T5" fmla="*/ 461 h 461"/>
              <a:gd name="T6" fmla="*/ 0 w 920"/>
              <a:gd name="T7" fmla="*/ 458 h 461"/>
              <a:gd name="T8" fmla="*/ 464 w 920"/>
              <a:gd name="T9" fmla="*/ 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0" h="461">
                <a:moveTo>
                  <a:pt x="464" y="0"/>
                </a:moveTo>
                <a:lnTo>
                  <a:pt x="920" y="461"/>
                </a:lnTo>
                <a:lnTo>
                  <a:pt x="464" y="461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41"/>
          <p:cNvSpPr>
            <a:spLocks/>
          </p:cNvSpPr>
          <p:nvPr/>
        </p:nvSpPr>
        <p:spPr bwMode="auto">
          <a:xfrm>
            <a:off x="5023765" y="2119177"/>
            <a:ext cx="1717586" cy="1704616"/>
          </a:xfrm>
          <a:custGeom>
            <a:avLst/>
            <a:gdLst>
              <a:gd name="T0" fmla="*/ 461 w 927"/>
              <a:gd name="T1" fmla="*/ 0 h 920"/>
              <a:gd name="T2" fmla="*/ 927 w 927"/>
              <a:gd name="T3" fmla="*/ 462 h 920"/>
              <a:gd name="T4" fmla="*/ 463 w 927"/>
              <a:gd name="T5" fmla="*/ 920 h 920"/>
              <a:gd name="T6" fmla="*/ 463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1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1" y="0"/>
                </a:moveTo>
                <a:lnTo>
                  <a:pt x="927" y="462"/>
                </a:lnTo>
                <a:lnTo>
                  <a:pt x="463" y="920"/>
                </a:lnTo>
                <a:lnTo>
                  <a:pt x="463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1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30"/>
          <p:cNvSpPr>
            <a:spLocks noEditPoints="1"/>
          </p:cNvSpPr>
          <p:nvPr/>
        </p:nvSpPr>
        <p:spPr bwMode="auto">
          <a:xfrm>
            <a:off x="108172" y="3086360"/>
            <a:ext cx="1706469" cy="1708322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</a:p>
        </p:txBody>
      </p:sp>
    </p:spTree>
    <p:extLst>
      <p:ext uri="{BB962C8B-B14F-4D97-AF65-F5344CB8AC3E}">
        <p14:creationId xmlns:p14="http://schemas.microsoft.com/office/powerpoint/2010/main" val="258199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0" grpId="0"/>
          <p:bldP spid="21" grpId="0"/>
          <p:bldP spid="22" grpId="0"/>
          <p:bldP spid="23" grpId="0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0" grpId="0"/>
          <p:bldP spid="21" grpId="0"/>
          <p:bldP spid="22" grpId="0"/>
          <p:bldP spid="23" grpId="0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16336"/>
            <a:ext cx="7149455" cy="45861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372654" y="2882752"/>
            <a:ext cx="4673296" cy="6816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368498" y="4802429"/>
            <a:ext cx="4677451" cy="68164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942780" y="3055673"/>
            <a:ext cx="779539" cy="3080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00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</a:p>
        </p:txBody>
      </p:sp>
      <p:sp>
        <p:nvSpPr>
          <p:cNvPr id="15" name="矩形 14"/>
          <p:cNvSpPr/>
          <p:nvPr/>
        </p:nvSpPr>
        <p:spPr>
          <a:xfrm>
            <a:off x="8008143" y="4975350"/>
            <a:ext cx="648812" cy="3080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00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7372654" y="2570855"/>
            <a:ext cx="1510052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376789" y="3640070"/>
            <a:ext cx="4669161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7376789" y="5581733"/>
            <a:ext cx="4669161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372654" y="4514175"/>
            <a:ext cx="1510052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51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hord 23"/>
          <p:cNvSpPr/>
          <p:nvPr/>
        </p:nvSpPr>
        <p:spPr>
          <a:xfrm rot="6745650">
            <a:off x="1645010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29070" y="4774993"/>
            <a:ext cx="9676244" cy="558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rot="10800000">
            <a:off x="2607476" y="4872401"/>
            <a:ext cx="372163" cy="32083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"/>
          <p:cNvSpPr txBox="1">
            <a:spLocks/>
          </p:cNvSpPr>
          <p:nvPr/>
        </p:nvSpPr>
        <p:spPr>
          <a:xfrm>
            <a:off x="174435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279"/>
          <p:cNvGrpSpPr/>
          <p:nvPr/>
        </p:nvGrpSpPr>
        <p:grpSpPr>
          <a:xfrm>
            <a:off x="2454252" y="2704560"/>
            <a:ext cx="678615" cy="678610"/>
            <a:chOff x="846989" y="1401020"/>
            <a:chExt cx="877416" cy="877416"/>
          </a:xfrm>
          <a:effectLst/>
        </p:grpSpPr>
        <p:sp>
          <p:nvSpPr>
            <p:cNvPr id="30" name="Teardrop 2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32" name="Group 279"/>
          <p:cNvGrpSpPr/>
          <p:nvPr/>
        </p:nvGrpSpPr>
        <p:grpSpPr>
          <a:xfrm>
            <a:off x="4890538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33" name="Teardrop 32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35" name="Group 279"/>
          <p:cNvGrpSpPr/>
          <p:nvPr/>
        </p:nvGrpSpPr>
        <p:grpSpPr>
          <a:xfrm>
            <a:off x="7317161" y="2723204"/>
            <a:ext cx="678615" cy="678610"/>
            <a:chOff x="846989" y="1401020"/>
            <a:chExt cx="877416" cy="877416"/>
          </a:xfrm>
          <a:effectLst/>
        </p:grpSpPr>
        <p:sp>
          <p:nvSpPr>
            <p:cNvPr id="36" name="Teardrop 35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39" name="Group 279"/>
          <p:cNvGrpSpPr/>
          <p:nvPr/>
        </p:nvGrpSpPr>
        <p:grpSpPr>
          <a:xfrm>
            <a:off x="9774790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40" name="Teardrop 3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</a:p>
          </p:txBody>
        </p:sp>
      </p:grpSp>
      <p:sp>
        <p:nvSpPr>
          <p:cNvPr id="46" name="Freeform 182"/>
          <p:cNvSpPr>
            <a:spLocks noEditPoints="1"/>
          </p:cNvSpPr>
          <p:nvPr/>
        </p:nvSpPr>
        <p:spPr bwMode="auto">
          <a:xfrm>
            <a:off x="2490411" y="3885297"/>
            <a:ext cx="606294" cy="566463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Chord 46"/>
          <p:cNvSpPr/>
          <p:nvPr/>
        </p:nvSpPr>
        <p:spPr>
          <a:xfrm rot="6745650">
            <a:off x="4069163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Isosceles Triangle 47"/>
          <p:cNvSpPr/>
          <p:nvPr/>
        </p:nvSpPr>
        <p:spPr>
          <a:xfrm rot="10800000">
            <a:off x="5043764" y="4872401"/>
            <a:ext cx="372163" cy="3208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3"/>
          <p:cNvSpPr txBox="1">
            <a:spLocks/>
          </p:cNvSpPr>
          <p:nvPr/>
        </p:nvSpPr>
        <p:spPr>
          <a:xfrm>
            <a:off x="418453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Chord 49"/>
          <p:cNvSpPr/>
          <p:nvPr/>
        </p:nvSpPr>
        <p:spPr>
          <a:xfrm rot="6745650">
            <a:off x="649578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Isosceles Triangle 50"/>
          <p:cNvSpPr/>
          <p:nvPr/>
        </p:nvSpPr>
        <p:spPr>
          <a:xfrm rot="10800000">
            <a:off x="7470386" y="4872401"/>
            <a:ext cx="372163" cy="32083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"/>
          <p:cNvSpPr txBox="1">
            <a:spLocks/>
          </p:cNvSpPr>
          <p:nvPr/>
        </p:nvSpPr>
        <p:spPr>
          <a:xfrm>
            <a:off x="662471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Chord 52"/>
          <p:cNvSpPr/>
          <p:nvPr/>
        </p:nvSpPr>
        <p:spPr>
          <a:xfrm rot="6745650">
            <a:off x="895341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Isosceles Triangle 53"/>
          <p:cNvSpPr/>
          <p:nvPr/>
        </p:nvSpPr>
        <p:spPr>
          <a:xfrm rot="10800000">
            <a:off x="9928013" y="4872401"/>
            <a:ext cx="372163" cy="32083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3"/>
          <p:cNvSpPr txBox="1">
            <a:spLocks/>
          </p:cNvSpPr>
          <p:nvPr/>
        </p:nvSpPr>
        <p:spPr>
          <a:xfrm>
            <a:off x="9064894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Freeform 172"/>
          <p:cNvSpPr>
            <a:spLocks noEditPoints="1"/>
          </p:cNvSpPr>
          <p:nvPr/>
        </p:nvSpPr>
        <p:spPr bwMode="auto">
          <a:xfrm>
            <a:off x="4928108" y="4012517"/>
            <a:ext cx="603478" cy="439241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Freeform 122"/>
          <p:cNvSpPr>
            <a:spLocks noEditPoints="1"/>
          </p:cNvSpPr>
          <p:nvPr/>
        </p:nvSpPr>
        <p:spPr bwMode="auto">
          <a:xfrm>
            <a:off x="7468407" y="3939708"/>
            <a:ext cx="376122" cy="540938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Freeform 66"/>
          <p:cNvSpPr>
            <a:spLocks noEditPoints="1"/>
          </p:cNvSpPr>
          <p:nvPr/>
        </p:nvSpPr>
        <p:spPr bwMode="auto">
          <a:xfrm>
            <a:off x="9803185" y="3975915"/>
            <a:ext cx="621828" cy="482316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52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8" grpId="0"/>
      <p:bldP spid="46" grpId="0" animBg="1"/>
      <p:bldP spid="47" grpId="0" animBg="1"/>
      <p:bldP spid="48" grpId="0" animBg="1"/>
      <p:bldP spid="49" grpId="0"/>
      <p:bldP spid="50" grpId="0" animBg="1"/>
      <p:bldP spid="51" grpId="0" animBg="1"/>
      <p:bldP spid="52" grpId="0"/>
      <p:bldP spid="53" grpId="0" animBg="1"/>
      <p:bldP spid="54" grpId="0" animBg="1"/>
      <p:bldP spid="55" grpId="0"/>
      <p:bldP spid="56" grpId="0" animBg="1"/>
      <p:bldP spid="57" grpId="0" animBg="1"/>
      <p:bldP spid="5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5"/>
          <p:cNvGrpSpPr>
            <a:grpSpLocks/>
          </p:cNvGrpSpPr>
          <p:nvPr/>
        </p:nvGrpSpPr>
        <p:grpSpPr bwMode="auto">
          <a:xfrm>
            <a:off x="2382217" y="2009070"/>
            <a:ext cx="732194" cy="732194"/>
            <a:chOff x="0" y="0"/>
            <a:chExt cx="520701" cy="520701"/>
          </a:xfrm>
        </p:grpSpPr>
        <p:sp>
          <p:nvSpPr>
            <p:cNvPr id="20486" name="AutoShape 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7" name="AutoShape 7"/>
            <p:cNvSpPr>
              <a:spLocks/>
            </p:cNvSpPr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8" name="AutoShape 8"/>
            <p:cNvSpPr>
              <a:spLocks/>
            </p:cNvSpPr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9" name="AutoShape 9"/>
            <p:cNvSpPr>
              <a:spLocks/>
            </p:cNvSpPr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0" name="Group 10"/>
          <p:cNvGrpSpPr>
            <a:grpSpLocks/>
          </p:cNvGrpSpPr>
          <p:nvPr/>
        </p:nvGrpSpPr>
        <p:grpSpPr bwMode="auto">
          <a:xfrm>
            <a:off x="2366590" y="4259227"/>
            <a:ext cx="734427" cy="732194"/>
            <a:chOff x="-1" y="0"/>
            <a:chExt cx="522289" cy="520701"/>
          </a:xfrm>
        </p:grpSpPr>
        <p:sp>
          <p:nvSpPr>
            <p:cNvPr id="2" name="AutoShape 11"/>
            <p:cNvSpPr>
              <a:spLocks/>
            </p:cNvSpPr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2" name="AutoShape 12"/>
            <p:cNvSpPr>
              <a:spLocks/>
            </p:cNvSpPr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3" name="AutoShape 13"/>
            <p:cNvSpPr>
              <a:spLocks/>
            </p:cNvSpPr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4" name="AutoShape 14"/>
            <p:cNvSpPr>
              <a:spLocks/>
            </p:cNvSpPr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5" name="Group 15"/>
          <p:cNvGrpSpPr>
            <a:grpSpLocks/>
          </p:cNvGrpSpPr>
          <p:nvPr/>
        </p:nvGrpSpPr>
        <p:grpSpPr bwMode="auto">
          <a:xfrm>
            <a:off x="9429585" y="2009070"/>
            <a:ext cx="732194" cy="732194"/>
            <a:chOff x="0" y="0"/>
            <a:chExt cx="520701" cy="520701"/>
          </a:xfrm>
        </p:grpSpPr>
        <p:sp>
          <p:nvSpPr>
            <p:cNvPr id="20496" name="AutoShape 1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7" name="AutoShape 17"/>
            <p:cNvSpPr>
              <a:spLocks/>
            </p:cNvSpPr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8" name="AutoShape 18"/>
            <p:cNvSpPr>
              <a:spLocks/>
            </p:cNvSpPr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9" name="AutoShape 19"/>
            <p:cNvSpPr>
              <a:spLocks/>
            </p:cNvSpPr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0" name="AutoShape 20"/>
            <p:cNvSpPr>
              <a:spLocks/>
            </p:cNvSpPr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1" name="Group 21"/>
          <p:cNvGrpSpPr>
            <a:grpSpLocks/>
          </p:cNvGrpSpPr>
          <p:nvPr/>
        </p:nvGrpSpPr>
        <p:grpSpPr bwMode="auto">
          <a:xfrm>
            <a:off x="9427354" y="4256995"/>
            <a:ext cx="747820" cy="747820"/>
            <a:chOff x="-1" y="-1"/>
            <a:chExt cx="530228" cy="530228"/>
          </a:xfrm>
        </p:grpSpPr>
        <p:sp>
          <p:nvSpPr>
            <p:cNvPr id="3" name="AutoShape 22"/>
            <p:cNvSpPr>
              <a:spLocks/>
            </p:cNvSpPr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3" name="AutoShape 23"/>
            <p:cNvSpPr>
              <a:spLocks/>
            </p:cNvSpPr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4" name="AutoShape 24"/>
            <p:cNvSpPr>
              <a:spLocks/>
            </p:cNvSpPr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5" name="Group 25"/>
          <p:cNvGrpSpPr>
            <a:grpSpLocks/>
          </p:cNvGrpSpPr>
          <p:nvPr/>
        </p:nvGrpSpPr>
        <p:grpSpPr bwMode="auto">
          <a:xfrm>
            <a:off x="4514063" y="1732264"/>
            <a:ext cx="3515872" cy="4562820"/>
            <a:chOff x="-1" y="0"/>
            <a:chExt cx="2500315" cy="3244407"/>
          </a:xfrm>
        </p:grpSpPr>
        <p:grpSp>
          <p:nvGrpSpPr>
            <p:cNvPr id="20502" name="Group 27"/>
            <p:cNvGrpSpPr>
              <a:grpSpLocks/>
            </p:cNvGrpSpPr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>
                <a:spLocks/>
              </p:cNvSpPr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09" name="AutoShape 29"/>
              <p:cNvSpPr>
                <a:spLocks/>
              </p:cNvSpPr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10" name="AutoShape 30"/>
              <p:cNvSpPr>
                <a:spLocks/>
              </p:cNvSpPr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511" name="AutoShape 31"/>
            <p:cNvSpPr>
              <a:spLocks/>
            </p:cNvSpPr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845199" y="2093896"/>
            <a:ext cx="2880320" cy="381053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512" name="Group 32"/>
          <p:cNvGrpSpPr>
            <a:grpSpLocks/>
          </p:cNvGrpSpPr>
          <p:nvPr/>
        </p:nvGrpSpPr>
        <p:grpSpPr bwMode="auto">
          <a:xfrm>
            <a:off x="5043119" y="5116430"/>
            <a:ext cx="1073735" cy="2116220"/>
            <a:chOff x="0" y="0"/>
            <a:chExt cx="762745" cy="1504951"/>
          </a:xfrm>
          <a:solidFill>
            <a:schemeClr val="bg1">
              <a:lumMod val="75000"/>
            </a:schemeClr>
          </a:solidFill>
        </p:grpSpPr>
        <p:sp>
          <p:nvSpPr>
            <p:cNvPr id="20513" name="AutoShape 33"/>
            <p:cNvSpPr>
              <a:spLocks/>
            </p:cNvSpPr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14" name="AutoShape 34"/>
            <p:cNvSpPr>
              <a:spLocks/>
            </p:cNvSpPr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956767" y="32033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2152203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5"/>
          <p:cNvSpPr txBox="1"/>
          <p:nvPr/>
        </p:nvSpPr>
        <p:spPr>
          <a:xfrm>
            <a:off x="9124845" y="32033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8" name="TextBox 16"/>
          <p:cNvSpPr txBox="1"/>
          <p:nvPr/>
        </p:nvSpPr>
        <p:spPr>
          <a:xfrm>
            <a:off x="9124845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5"/>
          <p:cNvSpPr txBox="1"/>
          <p:nvPr/>
        </p:nvSpPr>
        <p:spPr>
          <a:xfrm>
            <a:off x="956767" y="55655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0" name="TextBox 16"/>
          <p:cNvSpPr txBox="1"/>
          <p:nvPr/>
        </p:nvSpPr>
        <p:spPr>
          <a:xfrm>
            <a:off x="2152203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5"/>
          <p:cNvSpPr txBox="1"/>
          <p:nvPr/>
        </p:nvSpPr>
        <p:spPr>
          <a:xfrm>
            <a:off x="9124845" y="55655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2" name="TextBox 16"/>
          <p:cNvSpPr txBox="1"/>
          <p:nvPr/>
        </p:nvSpPr>
        <p:spPr>
          <a:xfrm>
            <a:off x="9124845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08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8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8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35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850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9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34"/>
          <p:cNvSpPr>
            <a:spLocks/>
          </p:cNvSpPr>
          <p:nvPr/>
        </p:nvSpPr>
        <p:spPr bwMode="auto">
          <a:xfrm>
            <a:off x="6982472" y="3676589"/>
            <a:ext cx="457177" cy="664635"/>
          </a:xfrm>
          <a:custGeom>
            <a:avLst/>
            <a:gdLst>
              <a:gd name="T0" fmla="*/ 476 w 476"/>
              <a:gd name="T1" fmla="*/ 0 h 692"/>
              <a:gd name="T2" fmla="*/ 0 w 476"/>
              <a:gd name="T3" fmla="*/ 559 h 692"/>
              <a:gd name="T4" fmla="*/ 78 w 476"/>
              <a:gd name="T5" fmla="*/ 692 h 692"/>
              <a:gd name="T6" fmla="*/ 476 w 476"/>
              <a:gd name="T7" fmla="*/ 0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2">
                <a:moveTo>
                  <a:pt x="476" y="0"/>
                </a:moveTo>
                <a:lnTo>
                  <a:pt x="0" y="559"/>
                </a:lnTo>
                <a:lnTo>
                  <a:pt x="78" y="692"/>
                </a:lnTo>
                <a:lnTo>
                  <a:pt x="4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6748121" y="4748457"/>
            <a:ext cx="72995" cy="129661"/>
          </a:xfrm>
          <a:custGeom>
            <a:avLst/>
            <a:gdLst>
              <a:gd name="T0" fmla="*/ 76 w 76"/>
              <a:gd name="T1" fmla="*/ 0 h 135"/>
              <a:gd name="T2" fmla="*/ 0 w 76"/>
              <a:gd name="T3" fmla="*/ 135 h 135"/>
              <a:gd name="T4" fmla="*/ 76 w 76"/>
              <a:gd name="T5" fmla="*/ 0 h 135"/>
              <a:gd name="T6" fmla="*/ 76 w 76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lnTo>
                  <a:pt x="76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36"/>
          <p:cNvSpPr>
            <a:spLocks/>
          </p:cNvSpPr>
          <p:nvPr/>
        </p:nvSpPr>
        <p:spPr bwMode="auto">
          <a:xfrm>
            <a:off x="6748121" y="4748457"/>
            <a:ext cx="72995" cy="129661"/>
          </a:xfrm>
          <a:custGeom>
            <a:avLst/>
            <a:gdLst>
              <a:gd name="T0" fmla="*/ 76 w 76"/>
              <a:gd name="T1" fmla="*/ 0 h 135"/>
              <a:gd name="T2" fmla="*/ 0 w 76"/>
              <a:gd name="T3" fmla="*/ 135 h 135"/>
              <a:gd name="T4" fmla="*/ 76 w 76"/>
              <a:gd name="T5" fmla="*/ 0 h 135"/>
              <a:gd name="T6" fmla="*/ 76 w 76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>
            <a:off x="6748120" y="4748457"/>
            <a:ext cx="766444" cy="129661"/>
          </a:xfrm>
          <a:custGeom>
            <a:avLst/>
            <a:gdLst>
              <a:gd name="T0" fmla="*/ 76 w 798"/>
              <a:gd name="T1" fmla="*/ 0 h 135"/>
              <a:gd name="T2" fmla="*/ 0 w 798"/>
              <a:gd name="T3" fmla="*/ 135 h 135"/>
              <a:gd name="T4" fmla="*/ 798 w 798"/>
              <a:gd name="T5" fmla="*/ 135 h 135"/>
              <a:gd name="T6" fmla="*/ 76 w 798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98" h="135">
                <a:moveTo>
                  <a:pt x="76" y="0"/>
                </a:moveTo>
                <a:lnTo>
                  <a:pt x="0" y="135"/>
                </a:lnTo>
                <a:lnTo>
                  <a:pt x="798" y="135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38"/>
          <p:cNvSpPr>
            <a:spLocks/>
          </p:cNvSpPr>
          <p:nvPr/>
        </p:nvSpPr>
        <p:spPr bwMode="auto">
          <a:xfrm>
            <a:off x="6129588" y="4878118"/>
            <a:ext cx="147911" cy="0"/>
          </a:xfrm>
          <a:custGeom>
            <a:avLst/>
            <a:gdLst>
              <a:gd name="T0" fmla="*/ 154 w 154"/>
              <a:gd name="T1" fmla="*/ 0 w 154"/>
              <a:gd name="T2" fmla="*/ 154 w 154"/>
              <a:gd name="T3" fmla="*/ 154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lnTo>
                  <a:pt x="154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39"/>
          <p:cNvSpPr>
            <a:spLocks/>
          </p:cNvSpPr>
          <p:nvPr/>
        </p:nvSpPr>
        <p:spPr bwMode="auto">
          <a:xfrm>
            <a:off x="6129588" y="4878118"/>
            <a:ext cx="147911" cy="0"/>
          </a:xfrm>
          <a:custGeom>
            <a:avLst/>
            <a:gdLst>
              <a:gd name="T0" fmla="*/ 154 w 154"/>
              <a:gd name="T1" fmla="*/ 0 w 154"/>
              <a:gd name="T2" fmla="*/ 154 w 154"/>
              <a:gd name="T3" fmla="*/ 154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lnTo>
                  <a:pt x="15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40"/>
          <p:cNvSpPr>
            <a:spLocks/>
          </p:cNvSpPr>
          <p:nvPr/>
        </p:nvSpPr>
        <p:spPr bwMode="auto">
          <a:xfrm>
            <a:off x="6129588" y="4878119"/>
            <a:ext cx="382261" cy="663675"/>
          </a:xfrm>
          <a:custGeom>
            <a:avLst/>
            <a:gdLst>
              <a:gd name="T0" fmla="*/ 0 w 398"/>
              <a:gd name="T1" fmla="*/ 0 h 691"/>
              <a:gd name="T2" fmla="*/ 5 w 398"/>
              <a:gd name="T3" fmla="*/ 7 h 691"/>
              <a:gd name="T4" fmla="*/ 398 w 398"/>
              <a:gd name="T5" fmla="*/ 691 h 691"/>
              <a:gd name="T6" fmla="*/ 154 w 398"/>
              <a:gd name="T7" fmla="*/ 0 h 691"/>
              <a:gd name="T8" fmla="*/ 0 w 398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691">
                <a:moveTo>
                  <a:pt x="0" y="0"/>
                </a:moveTo>
                <a:lnTo>
                  <a:pt x="5" y="7"/>
                </a:lnTo>
                <a:lnTo>
                  <a:pt x="398" y="691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41"/>
          <p:cNvSpPr>
            <a:spLocks/>
          </p:cNvSpPr>
          <p:nvPr/>
        </p:nvSpPr>
        <p:spPr bwMode="auto">
          <a:xfrm>
            <a:off x="5436139" y="4341224"/>
            <a:ext cx="457177" cy="663675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00 w 476"/>
              <a:gd name="T5" fmla="*/ 0 h 691"/>
              <a:gd name="T6" fmla="*/ 476 w 476"/>
              <a:gd name="T7" fmla="*/ 132 h 691"/>
              <a:gd name="T8" fmla="*/ 476 w 476"/>
              <a:gd name="T9" fmla="*/ 132 h 691"/>
              <a:gd name="T10" fmla="*/ 400 w 476"/>
              <a:gd name="T11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76" y="132"/>
                </a:lnTo>
                <a:lnTo>
                  <a:pt x="40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42"/>
          <p:cNvSpPr>
            <a:spLocks/>
          </p:cNvSpPr>
          <p:nvPr/>
        </p:nvSpPr>
        <p:spPr bwMode="auto">
          <a:xfrm>
            <a:off x="5436139" y="4341224"/>
            <a:ext cx="457177" cy="663675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00 w 476"/>
              <a:gd name="T5" fmla="*/ 0 h 691"/>
              <a:gd name="T6" fmla="*/ 476 w 476"/>
              <a:gd name="T7" fmla="*/ 132 h 691"/>
              <a:gd name="T8" fmla="*/ 476 w 476"/>
              <a:gd name="T9" fmla="*/ 132 h 691"/>
              <a:gd name="T10" fmla="*/ 400 w 476"/>
              <a:gd name="T11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43"/>
          <p:cNvSpPr>
            <a:spLocks/>
          </p:cNvSpPr>
          <p:nvPr/>
        </p:nvSpPr>
        <p:spPr bwMode="auto">
          <a:xfrm>
            <a:off x="5436139" y="4341224"/>
            <a:ext cx="457177" cy="663675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76 w 476"/>
              <a:gd name="T5" fmla="*/ 132 h 691"/>
              <a:gd name="T6" fmla="*/ 400 w 476"/>
              <a:gd name="T7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44"/>
          <p:cNvSpPr>
            <a:spLocks/>
          </p:cNvSpPr>
          <p:nvPr/>
        </p:nvSpPr>
        <p:spPr bwMode="auto">
          <a:xfrm>
            <a:off x="6054672" y="3806248"/>
            <a:ext cx="74916" cy="127741"/>
          </a:xfrm>
          <a:custGeom>
            <a:avLst/>
            <a:gdLst>
              <a:gd name="T0" fmla="*/ 78 w 78"/>
              <a:gd name="T1" fmla="*/ 0 h 133"/>
              <a:gd name="T2" fmla="*/ 0 w 78"/>
              <a:gd name="T3" fmla="*/ 133 h 133"/>
              <a:gd name="T4" fmla="*/ 0 w 78"/>
              <a:gd name="T5" fmla="*/ 133 h 133"/>
              <a:gd name="T6" fmla="*/ 78 w 78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0" y="133"/>
                </a:lnTo>
                <a:lnTo>
                  <a:pt x="78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/>
          </p:cNvSpPr>
          <p:nvPr/>
        </p:nvSpPr>
        <p:spPr bwMode="auto">
          <a:xfrm>
            <a:off x="6054672" y="3806248"/>
            <a:ext cx="74916" cy="127741"/>
          </a:xfrm>
          <a:custGeom>
            <a:avLst/>
            <a:gdLst>
              <a:gd name="T0" fmla="*/ 78 w 78"/>
              <a:gd name="T1" fmla="*/ 0 h 133"/>
              <a:gd name="T2" fmla="*/ 0 w 78"/>
              <a:gd name="T3" fmla="*/ 133 h 133"/>
              <a:gd name="T4" fmla="*/ 0 w 78"/>
              <a:gd name="T5" fmla="*/ 133 h 133"/>
              <a:gd name="T6" fmla="*/ 78 w 78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0" y="133"/>
                </a:lnTo>
                <a:lnTo>
                  <a:pt x="7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/>
          </p:cNvSpPr>
          <p:nvPr/>
        </p:nvSpPr>
        <p:spPr bwMode="auto">
          <a:xfrm>
            <a:off x="5361223" y="3806248"/>
            <a:ext cx="768364" cy="127741"/>
          </a:xfrm>
          <a:custGeom>
            <a:avLst/>
            <a:gdLst>
              <a:gd name="T0" fmla="*/ 800 w 800"/>
              <a:gd name="T1" fmla="*/ 0 h 133"/>
              <a:gd name="T2" fmla="*/ 0 w 800"/>
              <a:gd name="T3" fmla="*/ 0 h 133"/>
              <a:gd name="T4" fmla="*/ 722 w 800"/>
              <a:gd name="T5" fmla="*/ 133 h 133"/>
              <a:gd name="T6" fmla="*/ 800 w 800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0" h="133">
                <a:moveTo>
                  <a:pt x="800" y="0"/>
                </a:moveTo>
                <a:lnTo>
                  <a:pt x="0" y="0"/>
                </a:lnTo>
                <a:lnTo>
                  <a:pt x="722" y="133"/>
                </a:lnTo>
                <a:lnTo>
                  <a:pt x="8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/>
          </p:cNvSpPr>
          <p:nvPr/>
        </p:nvSpPr>
        <p:spPr bwMode="auto">
          <a:xfrm>
            <a:off x="6600211" y="3806248"/>
            <a:ext cx="147911" cy="0"/>
          </a:xfrm>
          <a:custGeom>
            <a:avLst/>
            <a:gdLst>
              <a:gd name="T0" fmla="*/ 0 w 154"/>
              <a:gd name="T1" fmla="*/ 0 w 154"/>
              <a:gd name="T2" fmla="*/ 154 w 154"/>
              <a:gd name="T3" fmla="*/ 0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/>
          </p:cNvSpPr>
          <p:nvPr/>
        </p:nvSpPr>
        <p:spPr bwMode="auto">
          <a:xfrm>
            <a:off x="6600211" y="3806248"/>
            <a:ext cx="147911" cy="0"/>
          </a:xfrm>
          <a:custGeom>
            <a:avLst/>
            <a:gdLst>
              <a:gd name="T0" fmla="*/ 0 w 154"/>
              <a:gd name="T1" fmla="*/ 0 w 154"/>
              <a:gd name="T2" fmla="*/ 154 w 154"/>
              <a:gd name="T3" fmla="*/ 0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49"/>
          <p:cNvSpPr>
            <a:spLocks/>
          </p:cNvSpPr>
          <p:nvPr/>
        </p:nvSpPr>
        <p:spPr bwMode="auto">
          <a:xfrm>
            <a:off x="6363938" y="3142575"/>
            <a:ext cx="384183" cy="663675"/>
          </a:xfrm>
          <a:custGeom>
            <a:avLst/>
            <a:gdLst>
              <a:gd name="T0" fmla="*/ 0 w 400"/>
              <a:gd name="T1" fmla="*/ 0 h 691"/>
              <a:gd name="T2" fmla="*/ 246 w 400"/>
              <a:gd name="T3" fmla="*/ 691 h 691"/>
              <a:gd name="T4" fmla="*/ 400 w 400"/>
              <a:gd name="T5" fmla="*/ 691 h 691"/>
              <a:gd name="T6" fmla="*/ 182 w 400"/>
              <a:gd name="T7" fmla="*/ 315 h 691"/>
              <a:gd name="T8" fmla="*/ 0 w 400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0" h="691">
                <a:moveTo>
                  <a:pt x="0" y="0"/>
                </a:moveTo>
                <a:lnTo>
                  <a:pt x="246" y="691"/>
                </a:lnTo>
                <a:lnTo>
                  <a:pt x="400" y="691"/>
                </a:lnTo>
                <a:lnTo>
                  <a:pt x="182" y="31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904046" y="3806249"/>
            <a:ext cx="1225542" cy="1539611"/>
            <a:chOff x="3949950" y="3095545"/>
            <a:chExt cx="1713617" cy="2152765"/>
          </a:xfrm>
        </p:grpSpPr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3949950" y="3095545"/>
              <a:ext cx="1713617" cy="2152765"/>
            </a:xfrm>
            <a:custGeom>
              <a:avLst/>
              <a:gdLst>
                <a:gd name="T0" fmla="*/ 201 w 539"/>
                <a:gd name="T1" fmla="*/ 0 h 677"/>
                <a:gd name="T2" fmla="*/ 73 w 539"/>
                <a:gd name="T3" fmla="*/ 77 h 677"/>
                <a:gd name="T4" fmla="*/ 22 w 539"/>
                <a:gd name="T5" fmla="*/ 166 h 677"/>
                <a:gd name="T6" fmla="*/ 22 w 539"/>
                <a:gd name="T7" fmla="*/ 304 h 677"/>
                <a:gd name="T8" fmla="*/ 237 w 539"/>
                <a:gd name="T9" fmla="*/ 677 h 677"/>
                <a:gd name="T10" fmla="*/ 234 w 539"/>
                <a:gd name="T11" fmla="*/ 527 h 677"/>
                <a:gd name="T12" fmla="*/ 539 w 539"/>
                <a:gd name="T13" fmla="*/ 0 h 677"/>
                <a:gd name="T14" fmla="*/ 201 w 539"/>
                <a:gd name="T15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9" h="677">
                  <a:moveTo>
                    <a:pt x="201" y="0"/>
                  </a:moveTo>
                  <a:cubicBezTo>
                    <a:pt x="150" y="2"/>
                    <a:pt x="101" y="29"/>
                    <a:pt x="73" y="77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0" y="204"/>
                    <a:pt x="0" y="266"/>
                    <a:pt x="22" y="304"/>
                  </a:cubicBezTo>
                  <a:cubicBezTo>
                    <a:pt x="237" y="677"/>
                    <a:pt x="237" y="677"/>
                    <a:pt x="237" y="677"/>
                  </a:cubicBezTo>
                  <a:cubicBezTo>
                    <a:pt x="209" y="629"/>
                    <a:pt x="210" y="573"/>
                    <a:pt x="234" y="527"/>
                  </a:cubicBezTo>
                  <a:cubicBezTo>
                    <a:pt x="539" y="0"/>
                    <a:pt x="539" y="0"/>
                    <a:pt x="539" y="0"/>
                  </a:cubicBezTo>
                  <a:cubicBezTo>
                    <a:pt x="201" y="0"/>
                    <a:pt x="201" y="0"/>
                    <a:pt x="201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4589199" y="3095545"/>
              <a:ext cx="1074368" cy="178614"/>
            </a:xfrm>
            <a:custGeom>
              <a:avLst/>
              <a:gdLst>
                <a:gd name="T0" fmla="*/ 800 w 800"/>
                <a:gd name="T1" fmla="*/ 0 h 133"/>
                <a:gd name="T2" fmla="*/ 0 w 800"/>
                <a:gd name="T3" fmla="*/ 0 h 133"/>
                <a:gd name="T4" fmla="*/ 722 w 800"/>
                <a:gd name="T5" fmla="*/ 133 h 133"/>
                <a:gd name="T6" fmla="*/ 800 w 800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0" h="133">
                  <a:moveTo>
                    <a:pt x="800" y="0"/>
                  </a:moveTo>
                  <a:lnTo>
                    <a:pt x="0" y="0"/>
                  </a:lnTo>
                  <a:lnTo>
                    <a:pt x="722" y="133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070205" y="2976416"/>
            <a:ext cx="1677916" cy="1004637"/>
            <a:chOff x="4182282" y="1935228"/>
            <a:chExt cx="2346151" cy="1404736"/>
          </a:xfrm>
        </p:grpSpPr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4182282" y="1935228"/>
              <a:ext cx="2346151" cy="1404736"/>
            </a:xfrm>
            <a:custGeom>
              <a:avLst/>
              <a:gdLst>
                <a:gd name="T0" fmla="*/ 569 w 738"/>
                <a:gd name="T1" fmla="*/ 73 h 442"/>
                <a:gd name="T2" fmla="*/ 438 w 738"/>
                <a:gd name="T3" fmla="*/ 0 h 442"/>
                <a:gd name="T4" fmla="*/ 335 w 738"/>
                <a:gd name="T5" fmla="*/ 0 h 442"/>
                <a:gd name="T6" fmla="*/ 215 w 738"/>
                <a:gd name="T7" fmla="*/ 69 h 442"/>
                <a:gd name="T8" fmla="*/ 0 w 738"/>
                <a:gd name="T9" fmla="*/ 442 h 442"/>
                <a:gd name="T10" fmla="*/ 128 w 738"/>
                <a:gd name="T11" fmla="*/ 365 h 442"/>
                <a:gd name="T12" fmla="*/ 738 w 738"/>
                <a:gd name="T13" fmla="*/ 365 h 442"/>
                <a:gd name="T14" fmla="*/ 569 w 738"/>
                <a:gd name="T15" fmla="*/ 73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442">
                  <a:moveTo>
                    <a:pt x="569" y="73"/>
                  </a:moveTo>
                  <a:cubicBezTo>
                    <a:pt x="542" y="29"/>
                    <a:pt x="493" y="0"/>
                    <a:pt x="438" y="0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291" y="0"/>
                    <a:pt x="237" y="31"/>
                    <a:pt x="215" y="69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28" y="394"/>
                    <a:pt x="77" y="367"/>
                    <a:pt x="128" y="365"/>
                  </a:cubicBezTo>
                  <a:cubicBezTo>
                    <a:pt x="738" y="365"/>
                    <a:pt x="738" y="365"/>
                    <a:pt x="738" y="365"/>
                  </a:cubicBezTo>
                  <a:cubicBezTo>
                    <a:pt x="569" y="73"/>
                    <a:pt x="569" y="73"/>
                    <a:pt x="569" y="7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5991249" y="2167560"/>
              <a:ext cx="537184" cy="927986"/>
            </a:xfrm>
            <a:custGeom>
              <a:avLst/>
              <a:gdLst>
                <a:gd name="T0" fmla="*/ 0 w 400"/>
                <a:gd name="T1" fmla="*/ 0 h 691"/>
                <a:gd name="T2" fmla="*/ 246 w 400"/>
                <a:gd name="T3" fmla="*/ 691 h 691"/>
                <a:gd name="T4" fmla="*/ 400 w 400"/>
                <a:gd name="T5" fmla="*/ 691 h 691"/>
                <a:gd name="T6" fmla="*/ 182 w 400"/>
                <a:gd name="T7" fmla="*/ 315 h 691"/>
                <a:gd name="T8" fmla="*/ 0 w 400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691">
                  <a:moveTo>
                    <a:pt x="0" y="0"/>
                  </a:moveTo>
                  <a:lnTo>
                    <a:pt x="246" y="691"/>
                  </a:lnTo>
                  <a:lnTo>
                    <a:pt x="400" y="691"/>
                  </a:lnTo>
                  <a:lnTo>
                    <a:pt x="182" y="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6129588" y="4700435"/>
            <a:ext cx="1677916" cy="1005597"/>
            <a:chOff x="5663567" y="4345842"/>
            <a:chExt cx="2346151" cy="1406079"/>
          </a:xfrm>
        </p:grpSpPr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5663567" y="4345842"/>
              <a:ext cx="2346151" cy="1406079"/>
            </a:xfrm>
            <a:custGeom>
              <a:avLst/>
              <a:gdLst>
                <a:gd name="T0" fmla="*/ 168 w 738"/>
                <a:gd name="T1" fmla="*/ 370 h 442"/>
                <a:gd name="T2" fmla="*/ 300 w 738"/>
                <a:gd name="T3" fmla="*/ 442 h 442"/>
                <a:gd name="T4" fmla="*/ 402 w 738"/>
                <a:gd name="T5" fmla="*/ 442 h 442"/>
                <a:gd name="T6" fmla="*/ 522 w 738"/>
                <a:gd name="T7" fmla="*/ 373 h 442"/>
                <a:gd name="T8" fmla="*/ 738 w 738"/>
                <a:gd name="T9" fmla="*/ 0 h 442"/>
                <a:gd name="T10" fmla="*/ 609 w 738"/>
                <a:gd name="T11" fmla="*/ 78 h 442"/>
                <a:gd name="T12" fmla="*/ 0 w 738"/>
                <a:gd name="T13" fmla="*/ 78 h 442"/>
                <a:gd name="T14" fmla="*/ 168 w 738"/>
                <a:gd name="T15" fmla="*/ 37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442">
                  <a:moveTo>
                    <a:pt x="168" y="370"/>
                  </a:moveTo>
                  <a:cubicBezTo>
                    <a:pt x="196" y="413"/>
                    <a:pt x="244" y="442"/>
                    <a:pt x="300" y="442"/>
                  </a:cubicBezTo>
                  <a:cubicBezTo>
                    <a:pt x="402" y="442"/>
                    <a:pt x="402" y="442"/>
                    <a:pt x="402" y="442"/>
                  </a:cubicBezTo>
                  <a:cubicBezTo>
                    <a:pt x="446" y="442"/>
                    <a:pt x="500" y="411"/>
                    <a:pt x="522" y="373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710" y="48"/>
                    <a:pt x="661" y="76"/>
                    <a:pt x="609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68" y="370"/>
                    <a:pt x="168" y="370"/>
                    <a:pt x="168" y="37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5663567" y="4594289"/>
              <a:ext cx="534498" cy="927986"/>
            </a:xfrm>
            <a:custGeom>
              <a:avLst/>
              <a:gdLst>
                <a:gd name="T0" fmla="*/ 0 w 398"/>
                <a:gd name="T1" fmla="*/ 0 h 691"/>
                <a:gd name="T2" fmla="*/ 5 w 398"/>
                <a:gd name="T3" fmla="*/ 7 h 691"/>
                <a:gd name="T4" fmla="*/ 398 w 398"/>
                <a:gd name="T5" fmla="*/ 691 h 691"/>
                <a:gd name="T6" fmla="*/ 154 w 398"/>
                <a:gd name="T7" fmla="*/ 0 h 691"/>
                <a:gd name="T8" fmla="*/ 0 w 398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691">
                  <a:moveTo>
                    <a:pt x="0" y="0"/>
                  </a:moveTo>
                  <a:lnTo>
                    <a:pt x="5" y="7"/>
                  </a:lnTo>
                  <a:lnTo>
                    <a:pt x="398" y="691"/>
                  </a:lnTo>
                  <a:lnTo>
                    <a:pt x="1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379473" y="4341223"/>
            <a:ext cx="1432040" cy="1364809"/>
            <a:chOff x="4614716" y="3843574"/>
            <a:chExt cx="2002354" cy="1908348"/>
          </a:xfrm>
        </p:grpSpPr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4614716" y="3843575"/>
              <a:ext cx="2002354" cy="1908347"/>
            </a:xfrm>
            <a:custGeom>
              <a:avLst/>
              <a:gdLst>
                <a:gd name="T0" fmla="*/ 25 w 630"/>
                <a:gd name="T1" fmla="*/ 292 h 600"/>
                <a:gd name="T2" fmla="*/ 28 w 630"/>
                <a:gd name="T3" fmla="*/ 442 h 600"/>
                <a:gd name="T4" fmla="*/ 79 w 630"/>
                <a:gd name="T5" fmla="*/ 531 h 600"/>
                <a:gd name="T6" fmla="*/ 199 w 630"/>
                <a:gd name="T7" fmla="*/ 600 h 600"/>
                <a:gd name="T8" fmla="*/ 630 w 630"/>
                <a:gd name="T9" fmla="*/ 600 h 600"/>
                <a:gd name="T10" fmla="*/ 498 w 630"/>
                <a:gd name="T11" fmla="*/ 528 h 600"/>
                <a:gd name="T12" fmla="*/ 194 w 630"/>
                <a:gd name="T13" fmla="*/ 0 h 600"/>
                <a:gd name="T14" fmla="*/ 25 w 630"/>
                <a:gd name="T15" fmla="*/ 292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0" h="600">
                  <a:moveTo>
                    <a:pt x="25" y="292"/>
                  </a:moveTo>
                  <a:cubicBezTo>
                    <a:pt x="1" y="338"/>
                    <a:pt x="0" y="394"/>
                    <a:pt x="28" y="442"/>
                  </a:cubicBezTo>
                  <a:cubicBezTo>
                    <a:pt x="79" y="531"/>
                    <a:pt x="79" y="531"/>
                    <a:pt x="79" y="531"/>
                  </a:cubicBezTo>
                  <a:cubicBezTo>
                    <a:pt x="101" y="569"/>
                    <a:pt x="155" y="600"/>
                    <a:pt x="199" y="600"/>
                  </a:cubicBezTo>
                  <a:cubicBezTo>
                    <a:pt x="630" y="600"/>
                    <a:pt x="630" y="600"/>
                    <a:pt x="630" y="600"/>
                  </a:cubicBezTo>
                  <a:cubicBezTo>
                    <a:pt x="574" y="600"/>
                    <a:pt x="526" y="571"/>
                    <a:pt x="498" y="528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25" y="292"/>
                    <a:pt x="25" y="292"/>
                    <a:pt x="25" y="29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4693950" y="3843574"/>
              <a:ext cx="639249" cy="927986"/>
            </a:xfrm>
            <a:custGeom>
              <a:avLst/>
              <a:gdLst>
                <a:gd name="T0" fmla="*/ 400 w 476"/>
                <a:gd name="T1" fmla="*/ 0 h 691"/>
                <a:gd name="T2" fmla="*/ 0 w 476"/>
                <a:gd name="T3" fmla="*/ 691 h 691"/>
                <a:gd name="T4" fmla="*/ 476 w 476"/>
                <a:gd name="T5" fmla="*/ 132 h 691"/>
                <a:gd name="T6" fmla="*/ 400 w 476"/>
                <a:gd name="T7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691">
                  <a:moveTo>
                    <a:pt x="400" y="0"/>
                  </a:moveTo>
                  <a:lnTo>
                    <a:pt x="0" y="691"/>
                  </a:lnTo>
                  <a:lnTo>
                    <a:pt x="476" y="132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066199" y="2976415"/>
            <a:ext cx="1430119" cy="1364809"/>
            <a:chOff x="5574932" y="1935228"/>
            <a:chExt cx="1999668" cy="1908347"/>
          </a:xfrm>
        </p:grpSpPr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5574932" y="1935228"/>
              <a:ext cx="1999668" cy="1908347"/>
            </a:xfrm>
            <a:custGeom>
              <a:avLst/>
              <a:gdLst>
                <a:gd name="T0" fmla="*/ 604 w 629"/>
                <a:gd name="T1" fmla="*/ 308 h 600"/>
                <a:gd name="T2" fmla="*/ 602 w 629"/>
                <a:gd name="T3" fmla="*/ 158 h 600"/>
                <a:gd name="T4" fmla="*/ 550 w 629"/>
                <a:gd name="T5" fmla="*/ 69 h 600"/>
                <a:gd name="T6" fmla="*/ 430 w 629"/>
                <a:gd name="T7" fmla="*/ 0 h 600"/>
                <a:gd name="T8" fmla="*/ 0 w 629"/>
                <a:gd name="T9" fmla="*/ 0 h 600"/>
                <a:gd name="T10" fmla="*/ 131 w 629"/>
                <a:gd name="T11" fmla="*/ 73 h 600"/>
                <a:gd name="T12" fmla="*/ 436 w 629"/>
                <a:gd name="T13" fmla="*/ 600 h 600"/>
                <a:gd name="T14" fmla="*/ 604 w 629"/>
                <a:gd name="T15" fmla="*/ 30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9" h="600">
                  <a:moveTo>
                    <a:pt x="604" y="308"/>
                  </a:moveTo>
                  <a:cubicBezTo>
                    <a:pt x="628" y="262"/>
                    <a:pt x="629" y="206"/>
                    <a:pt x="602" y="158"/>
                  </a:cubicBezTo>
                  <a:cubicBezTo>
                    <a:pt x="550" y="69"/>
                    <a:pt x="550" y="69"/>
                    <a:pt x="550" y="69"/>
                  </a:cubicBezTo>
                  <a:cubicBezTo>
                    <a:pt x="528" y="31"/>
                    <a:pt x="474" y="0"/>
                    <a:pt x="43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0"/>
                    <a:pt x="104" y="29"/>
                    <a:pt x="131" y="73"/>
                  </a:cubicBezTo>
                  <a:cubicBezTo>
                    <a:pt x="436" y="600"/>
                    <a:pt x="436" y="600"/>
                    <a:pt x="436" y="600"/>
                  </a:cubicBezTo>
                  <a:cubicBezTo>
                    <a:pt x="604" y="308"/>
                    <a:pt x="604" y="308"/>
                    <a:pt x="604" y="30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856115" y="2914246"/>
              <a:ext cx="639249" cy="929328"/>
            </a:xfrm>
            <a:custGeom>
              <a:avLst/>
              <a:gdLst>
                <a:gd name="T0" fmla="*/ 476 w 476"/>
                <a:gd name="T1" fmla="*/ 0 h 692"/>
                <a:gd name="T2" fmla="*/ 0 w 476"/>
                <a:gd name="T3" fmla="*/ 559 h 692"/>
                <a:gd name="T4" fmla="*/ 78 w 476"/>
                <a:gd name="T5" fmla="*/ 692 h 692"/>
                <a:gd name="T6" fmla="*/ 476 w 476"/>
                <a:gd name="T7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692">
                  <a:moveTo>
                    <a:pt x="476" y="0"/>
                  </a:moveTo>
                  <a:lnTo>
                    <a:pt x="0" y="559"/>
                  </a:lnTo>
                  <a:lnTo>
                    <a:pt x="78" y="692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748121" y="3335625"/>
            <a:ext cx="1225542" cy="1542493"/>
            <a:chOff x="6528433" y="2437495"/>
            <a:chExt cx="1713617" cy="2156795"/>
          </a:xfrm>
        </p:grpSpPr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6528433" y="2437495"/>
              <a:ext cx="1713617" cy="2156794"/>
            </a:xfrm>
            <a:custGeom>
              <a:avLst/>
              <a:gdLst>
                <a:gd name="T0" fmla="*/ 337 w 539"/>
                <a:gd name="T1" fmla="*/ 678 h 678"/>
                <a:gd name="T2" fmla="*/ 466 w 539"/>
                <a:gd name="T3" fmla="*/ 600 h 678"/>
                <a:gd name="T4" fmla="*/ 517 w 539"/>
                <a:gd name="T5" fmla="*/ 511 h 678"/>
                <a:gd name="T6" fmla="*/ 517 w 539"/>
                <a:gd name="T7" fmla="*/ 373 h 678"/>
                <a:gd name="T8" fmla="*/ 302 w 539"/>
                <a:gd name="T9" fmla="*/ 0 h 678"/>
                <a:gd name="T10" fmla="*/ 304 w 539"/>
                <a:gd name="T11" fmla="*/ 150 h 678"/>
                <a:gd name="T12" fmla="*/ 0 w 539"/>
                <a:gd name="T13" fmla="*/ 678 h 678"/>
                <a:gd name="T14" fmla="*/ 337 w 539"/>
                <a:gd name="T15" fmla="*/ 67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9" h="678">
                  <a:moveTo>
                    <a:pt x="337" y="678"/>
                  </a:moveTo>
                  <a:cubicBezTo>
                    <a:pt x="389" y="676"/>
                    <a:pt x="438" y="648"/>
                    <a:pt x="466" y="600"/>
                  </a:cubicBezTo>
                  <a:cubicBezTo>
                    <a:pt x="517" y="511"/>
                    <a:pt x="517" y="511"/>
                    <a:pt x="517" y="511"/>
                  </a:cubicBezTo>
                  <a:cubicBezTo>
                    <a:pt x="539" y="473"/>
                    <a:pt x="539" y="411"/>
                    <a:pt x="517" y="373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29" y="48"/>
                    <a:pt x="328" y="104"/>
                    <a:pt x="304" y="150"/>
                  </a:cubicBezTo>
                  <a:cubicBezTo>
                    <a:pt x="0" y="678"/>
                    <a:pt x="0" y="678"/>
                    <a:pt x="0" y="678"/>
                  </a:cubicBezTo>
                  <a:cubicBezTo>
                    <a:pt x="337" y="678"/>
                    <a:pt x="337" y="678"/>
                    <a:pt x="337" y="67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6528433" y="4412990"/>
              <a:ext cx="1071682" cy="181300"/>
            </a:xfrm>
            <a:custGeom>
              <a:avLst/>
              <a:gdLst>
                <a:gd name="T0" fmla="*/ 76 w 798"/>
                <a:gd name="T1" fmla="*/ 0 h 135"/>
                <a:gd name="T2" fmla="*/ 0 w 798"/>
                <a:gd name="T3" fmla="*/ 135 h 135"/>
                <a:gd name="T4" fmla="*/ 798 w 798"/>
                <a:gd name="T5" fmla="*/ 135 h 135"/>
                <a:gd name="T6" fmla="*/ 76 w 798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8" h="135">
                  <a:moveTo>
                    <a:pt x="76" y="0"/>
                  </a:moveTo>
                  <a:lnTo>
                    <a:pt x="0" y="135"/>
                  </a:lnTo>
                  <a:lnTo>
                    <a:pt x="798" y="135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5" name="Freeform 74"/>
          <p:cNvSpPr/>
          <p:nvPr/>
        </p:nvSpPr>
        <p:spPr>
          <a:xfrm>
            <a:off x="4537063" y="2015152"/>
            <a:ext cx="3803583" cy="4023641"/>
          </a:xfrm>
          <a:custGeom>
            <a:avLst/>
            <a:gdLst>
              <a:gd name="connsiteX0" fmla="*/ 2692627 w 4509814"/>
              <a:gd name="connsiteY0" fmla="*/ 4757376 h 4770731"/>
              <a:gd name="connsiteX1" fmla="*/ 2703955 w 4509814"/>
              <a:gd name="connsiteY1" fmla="*/ 4760759 h 4770731"/>
              <a:gd name="connsiteX2" fmla="*/ 2715553 w 4509814"/>
              <a:gd name="connsiteY2" fmla="*/ 4761882 h 4770731"/>
              <a:gd name="connsiteX3" fmla="*/ 2605792 w 4509814"/>
              <a:gd name="connsiteY3" fmla="*/ 4730879 h 4770731"/>
              <a:gd name="connsiteX4" fmla="*/ 2608282 w 4509814"/>
              <a:gd name="connsiteY4" fmla="*/ 4732175 h 4770731"/>
              <a:gd name="connsiteX5" fmla="*/ 2610240 w 4509814"/>
              <a:gd name="connsiteY5" fmla="*/ 4732762 h 4770731"/>
              <a:gd name="connsiteX6" fmla="*/ 2608464 w 4509814"/>
              <a:gd name="connsiteY6" fmla="*/ 4732167 h 4770731"/>
              <a:gd name="connsiteX7" fmla="*/ 2650695 w 4509814"/>
              <a:gd name="connsiteY7" fmla="*/ 4564996 h 4770731"/>
              <a:gd name="connsiteX8" fmla="*/ 2671425 w 4509814"/>
              <a:gd name="connsiteY8" fmla="*/ 4569072 h 4770731"/>
              <a:gd name="connsiteX9" fmla="*/ 2660937 w 4509814"/>
              <a:gd name="connsiteY9" fmla="*/ 4568056 h 4770731"/>
              <a:gd name="connsiteX10" fmla="*/ 2572178 w 4509814"/>
              <a:gd name="connsiteY10" fmla="*/ 4541038 h 4770731"/>
              <a:gd name="connsiteX11" fmla="*/ 2574595 w 4509814"/>
              <a:gd name="connsiteY11" fmla="*/ 4542203 h 4770731"/>
              <a:gd name="connsiteX12" fmla="*/ 2576201 w 4509814"/>
              <a:gd name="connsiteY12" fmla="*/ 4542740 h 4770731"/>
              <a:gd name="connsiteX13" fmla="*/ 2574430 w 4509814"/>
              <a:gd name="connsiteY13" fmla="*/ 4542211 h 4770731"/>
              <a:gd name="connsiteX14" fmla="*/ 734357 w 4509814"/>
              <a:gd name="connsiteY14" fmla="*/ 4133573 h 4770731"/>
              <a:gd name="connsiteX15" fmla="*/ 736807 w 4509814"/>
              <a:gd name="connsiteY15" fmla="*/ 4143832 h 4770731"/>
              <a:gd name="connsiteX16" fmla="*/ 741137 w 4509814"/>
              <a:gd name="connsiteY16" fmla="*/ 4153266 h 4770731"/>
              <a:gd name="connsiteX17" fmla="*/ 880015 w 4509814"/>
              <a:gd name="connsiteY17" fmla="*/ 4000950 h 4770731"/>
              <a:gd name="connsiteX18" fmla="*/ 886145 w 4509814"/>
              <a:gd name="connsiteY18" fmla="*/ 4018758 h 4770731"/>
              <a:gd name="connsiteX19" fmla="*/ 882230 w 4509814"/>
              <a:gd name="connsiteY19" fmla="*/ 4010227 h 4770731"/>
              <a:gd name="connsiteX20" fmla="*/ 640510 w 4509814"/>
              <a:gd name="connsiteY20" fmla="*/ 2073331 h 4770731"/>
              <a:gd name="connsiteX21" fmla="*/ 640510 w 4509814"/>
              <a:gd name="connsiteY21" fmla="*/ 2075601 h 4770731"/>
              <a:gd name="connsiteX22" fmla="*/ 600208 w 4509814"/>
              <a:gd name="connsiteY22" fmla="*/ 2092997 h 4770731"/>
              <a:gd name="connsiteX23" fmla="*/ 616088 w 4509814"/>
              <a:gd name="connsiteY23" fmla="*/ 2082981 h 4770731"/>
              <a:gd name="connsiteX24" fmla="*/ 469479 w 4509814"/>
              <a:gd name="connsiteY24" fmla="*/ 2001738 h 4770731"/>
              <a:gd name="connsiteX25" fmla="*/ 442468 w 4509814"/>
              <a:gd name="connsiteY25" fmla="*/ 2012410 h 4770731"/>
              <a:gd name="connsiteX26" fmla="*/ 424906 w 4509814"/>
              <a:gd name="connsiteY26" fmla="*/ 2023487 h 4770731"/>
              <a:gd name="connsiteX27" fmla="*/ 469479 w 4509814"/>
              <a:gd name="connsiteY27" fmla="*/ 2004248 h 4770731"/>
              <a:gd name="connsiteX28" fmla="*/ 2125631 w 4509814"/>
              <a:gd name="connsiteY28" fmla="*/ 1107539 h 4770731"/>
              <a:gd name="connsiteX29" fmla="*/ 2125732 w 4509814"/>
              <a:gd name="connsiteY29" fmla="*/ 1107539 h 4770731"/>
              <a:gd name="connsiteX30" fmla="*/ 2135179 w 4509814"/>
              <a:gd name="connsiteY30" fmla="*/ 1119279 h 4770731"/>
              <a:gd name="connsiteX31" fmla="*/ 2135090 w 4509814"/>
              <a:gd name="connsiteY31" fmla="*/ 1119286 h 4770731"/>
              <a:gd name="connsiteX32" fmla="*/ 1441926 w 4509814"/>
              <a:gd name="connsiteY32" fmla="*/ 921152 h 4770731"/>
              <a:gd name="connsiteX33" fmla="*/ 1076508 w 4509814"/>
              <a:gd name="connsiteY33" fmla="*/ 1131205 h 4770731"/>
              <a:gd name="connsiteX34" fmla="*/ 503637 w 4509814"/>
              <a:gd name="connsiteY34" fmla="*/ 2124778 h 4770731"/>
              <a:gd name="connsiteX35" fmla="*/ 480333 w 4509814"/>
              <a:gd name="connsiteY35" fmla="*/ 2165197 h 4770731"/>
              <a:gd name="connsiteX36" fmla="*/ 471755 w 4509814"/>
              <a:gd name="connsiteY36" fmla="*/ 2177682 h 4770731"/>
              <a:gd name="connsiteX37" fmla="*/ 470231 w 4509814"/>
              <a:gd name="connsiteY37" fmla="*/ 2182718 h 4770731"/>
              <a:gd name="connsiteX38" fmla="*/ 456325 w 4509814"/>
              <a:gd name="connsiteY38" fmla="*/ 2206835 h 4770731"/>
              <a:gd name="connsiteX39" fmla="*/ 421800 w 4509814"/>
              <a:gd name="connsiteY39" fmla="*/ 2266716 h 4770731"/>
              <a:gd name="connsiteX40" fmla="*/ 461534 w 4509814"/>
              <a:gd name="connsiteY40" fmla="*/ 2211589 h 4770731"/>
              <a:gd name="connsiteX41" fmla="*/ 461775 w 4509814"/>
              <a:gd name="connsiteY41" fmla="*/ 2214898 h 4770731"/>
              <a:gd name="connsiteX42" fmla="*/ 421564 w 4509814"/>
              <a:gd name="connsiteY42" fmla="*/ 2267127 h 4770731"/>
              <a:gd name="connsiteX43" fmla="*/ 266253 w 4509814"/>
              <a:gd name="connsiteY43" fmla="*/ 2538214 h 4770731"/>
              <a:gd name="connsiteX44" fmla="*/ 266253 w 4509814"/>
              <a:gd name="connsiteY44" fmla="*/ 2958550 h 4770731"/>
              <a:gd name="connsiteX45" fmla="*/ 910768 w 4509814"/>
              <a:gd name="connsiteY45" fmla="*/ 4076924 h 4770731"/>
              <a:gd name="connsiteX46" fmla="*/ 919148 w 4509814"/>
              <a:gd name="connsiteY46" fmla="*/ 4091465 h 4770731"/>
              <a:gd name="connsiteX47" fmla="*/ 921266 w 4509814"/>
              <a:gd name="connsiteY47" fmla="*/ 4095711 h 4770731"/>
              <a:gd name="connsiteX48" fmla="*/ 1076533 w 4509814"/>
              <a:gd name="connsiteY48" fmla="*/ 4366857 h 4770731"/>
              <a:gd name="connsiteX49" fmla="*/ 1441867 w 4509814"/>
              <a:gd name="connsiteY49" fmla="*/ 4577073 h 4770731"/>
              <a:gd name="connsiteX50" fmla="*/ 2754028 w 4509814"/>
              <a:gd name="connsiteY50" fmla="*/ 4577073 h 4770731"/>
              <a:gd name="connsiteX51" fmla="*/ 2753584 w 4509814"/>
              <a:gd name="connsiteY51" fmla="*/ 4577030 h 4770731"/>
              <a:gd name="connsiteX52" fmla="*/ 2754235 w 4509814"/>
              <a:gd name="connsiteY52" fmla="*/ 4577072 h 4770731"/>
              <a:gd name="connsiteX53" fmla="*/ 3064841 w 4509814"/>
              <a:gd name="connsiteY53" fmla="*/ 4577072 h 4770731"/>
              <a:gd name="connsiteX54" fmla="*/ 3430259 w 4509814"/>
              <a:gd name="connsiteY54" fmla="*/ 4366818 h 4770731"/>
              <a:gd name="connsiteX55" fmla="*/ 4077735 w 4509814"/>
              <a:gd name="connsiteY55" fmla="*/ 3247981 h 4770731"/>
              <a:gd name="connsiteX56" fmla="*/ 4086557 w 4509814"/>
              <a:gd name="connsiteY56" fmla="*/ 3232736 h 4770731"/>
              <a:gd name="connsiteX57" fmla="*/ 4088248 w 4509814"/>
              <a:gd name="connsiteY57" fmla="*/ 3230529 h 4770731"/>
              <a:gd name="connsiteX58" fmla="*/ 4243560 w 4509814"/>
              <a:gd name="connsiteY58" fmla="*/ 2959336 h 4770731"/>
              <a:gd name="connsiteX59" fmla="*/ 4243560 w 4509814"/>
              <a:gd name="connsiteY59" fmla="*/ 2538835 h 4770731"/>
              <a:gd name="connsiteX60" fmla="*/ 3590092 w 4509814"/>
              <a:gd name="connsiteY60" fmla="*/ 1404482 h 4770731"/>
              <a:gd name="connsiteX61" fmla="*/ 3589104 w 4509814"/>
              <a:gd name="connsiteY61" fmla="*/ 1402766 h 4770731"/>
              <a:gd name="connsiteX62" fmla="*/ 3589002 w 4509814"/>
              <a:gd name="connsiteY62" fmla="*/ 1402514 h 4770731"/>
              <a:gd name="connsiteX63" fmla="*/ 3430650 w 4509814"/>
              <a:gd name="connsiteY63" fmla="*/ 1131367 h 4770731"/>
              <a:gd name="connsiteX64" fmla="*/ 3065226 w 4509814"/>
              <a:gd name="connsiteY64" fmla="*/ 921152 h 4770731"/>
              <a:gd name="connsiteX65" fmla="*/ 2308208 w 4509814"/>
              <a:gd name="connsiteY65" fmla="*/ 921152 h 4770731"/>
              <a:gd name="connsiteX66" fmla="*/ 2254905 w 4509814"/>
              <a:gd name="connsiteY66" fmla="*/ 921152 h 4770731"/>
              <a:gd name="connsiteX67" fmla="*/ 2181292 w 4509814"/>
              <a:gd name="connsiteY67" fmla="*/ 921152 h 4770731"/>
              <a:gd name="connsiteX68" fmla="*/ 1795749 w 4509814"/>
              <a:gd name="connsiteY68" fmla="*/ 921152 h 4770731"/>
              <a:gd name="connsiteX69" fmla="*/ 1779080 w 4509814"/>
              <a:gd name="connsiteY69" fmla="*/ 921152 h 4770731"/>
              <a:gd name="connsiteX70" fmla="*/ 1776248 w 4509814"/>
              <a:gd name="connsiteY70" fmla="*/ 921152 h 4770731"/>
              <a:gd name="connsiteX71" fmla="*/ 1755788 w 4509814"/>
              <a:gd name="connsiteY71" fmla="*/ 921152 h 4770731"/>
              <a:gd name="connsiteX72" fmla="*/ 1756210 w 4509814"/>
              <a:gd name="connsiteY72" fmla="*/ 921192 h 4770731"/>
              <a:gd name="connsiteX73" fmla="*/ 1755576 w 4509814"/>
              <a:gd name="connsiteY73" fmla="*/ 921152 h 4770731"/>
              <a:gd name="connsiteX74" fmla="*/ 1441926 w 4509814"/>
              <a:gd name="connsiteY74" fmla="*/ 921152 h 4770731"/>
              <a:gd name="connsiteX75" fmla="*/ 1843855 w 4509814"/>
              <a:gd name="connsiteY75" fmla="*/ 0 h 4770731"/>
              <a:gd name="connsiteX76" fmla="*/ 2663637 w 4509814"/>
              <a:gd name="connsiteY76" fmla="*/ 0 h 4770731"/>
              <a:gd name="connsiteX77" fmla="*/ 2717073 w 4509814"/>
              <a:gd name="connsiteY77" fmla="*/ 53436 h 4770731"/>
              <a:gd name="connsiteX78" fmla="*/ 2717073 w 4509814"/>
              <a:gd name="connsiteY78" fmla="*/ 267172 h 4770731"/>
              <a:gd name="connsiteX79" fmla="*/ 2663637 w 4509814"/>
              <a:gd name="connsiteY79" fmla="*/ 320608 h 4770731"/>
              <a:gd name="connsiteX80" fmla="*/ 2500481 w 4509814"/>
              <a:gd name="connsiteY80" fmla="*/ 320608 h 4770731"/>
              <a:gd name="connsiteX81" fmla="*/ 2500481 w 4509814"/>
              <a:gd name="connsiteY81" fmla="*/ 727493 h 4770731"/>
              <a:gd name="connsiteX82" fmla="*/ 2673068 w 4509814"/>
              <a:gd name="connsiteY82" fmla="*/ 727493 h 4770731"/>
              <a:gd name="connsiteX83" fmla="*/ 3151075 w 4509814"/>
              <a:gd name="connsiteY83" fmla="*/ 727493 h 4770731"/>
              <a:gd name="connsiteX84" fmla="*/ 3555213 w 4509814"/>
              <a:gd name="connsiteY84" fmla="*/ 959980 h 4770731"/>
              <a:gd name="connsiteX85" fmla="*/ 3730340 w 4509814"/>
              <a:gd name="connsiteY85" fmla="*/ 1259852 h 4770731"/>
              <a:gd name="connsiteX86" fmla="*/ 3730453 w 4509814"/>
              <a:gd name="connsiteY86" fmla="*/ 1260131 h 4770731"/>
              <a:gd name="connsiteX87" fmla="*/ 3731545 w 4509814"/>
              <a:gd name="connsiteY87" fmla="*/ 1262028 h 4770731"/>
              <a:gd name="connsiteX88" fmla="*/ 4454242 w 4509814"/>
              <a:gd name="connsiteY88" fmla="*/ 2516558 h 4770731"/>
              <a:gd name="connsiteX89" fmla="*/ 4454242 w 4509814"/>
              <a:gd name="connsiteY89" fmla="*/ 2981607 h 4770731"/>
              <a:gd name="connsiteX90" fmla="*/ 4282478 w 4509814"/>
              <a:gd name="connsiteY90" fmla="*/ 3281531 h 4770731"/>
              <a:gd name="connsiteX91" fmla="*/ 4280607 w 4509814"/>
              <a:gd name="connsiteY91" fmla="*/ 3283972 h 4770731"/>
              <a:gd name="connsiteX92" fmla="*/ 4270850 w 4509814"/>
              <a:gd name="connsiteY92" fmla="*/ 3300833 h 4770731"/>
              <a:gd name="connsiteX93" fmla="*/ 3554781 w 4509814"/>
              <a:gd name="connsiteY93" fmla="*/ 4538202 h 4770731"/>
              <a:gd name="connsiteX94" fmla="*/ 3150648 w 4509814"/>
              <a:gd name="connsiteY94" fmla="*/ 4770730 h 4770731"/>
              <a:gd name="connsiteX95" fmla="*/ 2807136 w 4509814"/>
              <a:gd name="connsiteY95" fmla="*/ 4770730 h 4770731"/>
              <a:gd name="connsiteX96" fmla="*/ 2806416 w 4509814"/>
              <a:gd name="connsiteY96" fmla="*/ 4770683 h 4770731"/>
              <a:gd name="connsiteX97" fmla="*/ 2806907 w 4509814"/>
              <a:gd name="connsiteY97" fmla="*/ 4770731 h 4770731"/>
              <a:gd name="connsiteX98" fmla="*/ 1355734 w 4509814"/>
              <a:gd name="connsiteY98" fmla="*/ 4770731 h 4770731"/>
              <a:gd name="connsiteX99" fmla="*/ 951695 w 4509814"/>
              <a:gd name="connsiteY99" fmla="*/ 4538245 h 4770731"/>
              <a:gd name="connsiteX100" fmla="*/ 779978 w 4509814"/>
              <a:gd name="connsiteY100" fmla="*/ 4238372 h 4770731"/>
              <a:gd name="connsiteX101" fmla="*/ 777637 w 4509814"/>
              <a:gd name="connsiteY101" fmla="*/ 4233677 h 4770731"/>
              <a:gd name="connsiteX102" fmla="*/ 768368 w 4509814"/>
              <a:gd name="connsiteY102" fmla="*/ 4217596 h 4770731"/>
              <a:gd name="connsiteX103" fmla="*/ 55572 w 4509814"/>
              <a:gd name="connsiteY103" fmla="*/ 2980738 h 4770731"/>
              <a:gd name="connsiteX104" fmla="*/ 55572 w 4509814"/>
              <a:gd name="connsiteY104" fmla="*/ 2515872 h 4770731"/>
              <a:gd name="connsiteX105" fmla="*/ 227337 w 4509814"/>
              <a:gd name="connsiteY105" fmla="*/ 2216064 h 4770731"/>
              <a:gd name="connsiteX106" fmla="*/ 271808 w 4509814"/>
              <a:gd name="connsiteY106" fmla="*/ 2158302 h 4770731"/>
              <a:gd name="connsiteX107" fmla="*/ 271541 w 4509814"/>
              <a:gd name="connsiteY107" fmla="*/ 2154642 h 4770731"/>
              <a:gd name="connsiteX108" fmla="*/ 227597 w 4509814"/>
              <a:gd name="connsiteY108" fmla="*/ 2215610 h 4770731"/>
              <a:gd name="connsiteX109" fmla="*/ 265780 w 4509814"/>
              <a:gd name="connsiteY109" fmla="*/ 2149385 h 4770731"/>
              <a:gd name="connsiteX110" fmla="*/ 281159 w 4509814"/>
              <a:gd name="connsiteY110" fmla="*/ 2122713 h 4770731"/>
              <a:gd name="connsiteX111" fmla="*/ 282844 w 4509814"/>
              <a:gd name="connsiteY111" fmla="*/ 2117144 h 4770731"/>
              <a:gd name="connsiteX112" fmla="*/ 292332 w 4509814"/>
              <a:gd name="connsiteY112" fmla="*/ 2103335 h 4770731"/>
              <a:gd name="connsiteX113" fmla="*/ 318105 w 4509814"/>
              <a:gd name="connsiteY113" fmla="*/ 2058634 h 4770731"/>
              <a:gd name="connsiteX114" fmla="*/ 951667 w 4509814"/>
              <a:gd name="connsiteY114" fmla="*/ 959801 h 4770731"/>
              <a:gd name="connsiteX115" fmla="*/ 1355798 w 4509814"/>
              <a:gd name="connsiteY115" fmla="*/ 727493 h 4770731"/>
              <a:gd name="connsiteX116" fmla="*/ 1702677 w 4509814"/>
              <a:gd name="connsiteY116" fmla="*/ 727493 h 4770731"/>
              <a:gd name="connsiteX117" fmla="*/ 1703378 w 4509814"/>
              <a:gd name="connsiteY117" fmla="*/ 727538 h 4770731"/>
              <a:gd name="connsiteX118" fmla="*/ 1702912 w 4509814"/>
              <a:gd name="connsiteY118" fmla="*/ 727493 h 4770731"/>
              <a:gd name="connsiteX119" fmla="*/ 1725539 w 4509814"/>
              <a:gd name="connsiteY119" fmla="*/ 727493 h 4770731"/>
              <a:gd name="connsiteX120" fmla="*/ 1728671 w 4509814"/>
              <a:gd name="connsiteY120" fmla="*/ 727493 h 4770731"/>
              <a:gd name="connsiteX121" fmla="*/ 1747106 w 4509814"/>
              <a:gd name="connsiteY121" fmla="*/ 727493 h 4770731"/>
              <a:gd name="connsiteX122" fmla="*/ 2006041 w 4509814"/>
              <a:gd name="connsiteY122" fmla="*/ 727493 h 4770731"/>
              <a:gd name="connsiteX123" fmla="*/ 2009331 w 4509814"/>
              <a:gd name="connsiteY123" fmla="*/ 727493 h 4770731"/>
              <a:gd name="connsiteX124" fmla="*/ 2009331 w 4509814"/>
              <a:gd name="connsiteY124" fmla="*/ 320608 h 4770731"/>
              <a:gd name="connsiteX125" fmla="*/ 1843855 w 4509814"/>
              <a:gd name="connsiteY125" fmla="*/ 320608 h 4770731"/>
              <a:gd name="connsiteX126" fmla="*/ 1790419 w 4509814"/>
              <a:gd name="connsiteY126" fmla="*/ 267172 h 4770731"/>
              <a:gd name="connsiteX127" fmla="*/ 1790419 w 4509814"/>
              <a:gd name="connsiteY127" fmla="*/ 53436 h 4770731"/>
              <a:gd name="connsiteX128" fmla="*/ 1843855 w 4509814"/>
              <a:gd name="connsiteY128" fmla="*/ 0 h 477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509814" h="4770731">
                <a:moveTo>
                  <a:pt x="2692627" y="4757376"/>
                </a:moveTo>
                <a:lnTo>
                  <a:pt x="2703955" y="4760759"/>
                </a:lnTo>
                <a:lnTo>
                  <a:pt x="2715553" y="4761882"/>
                </a:lnTo>
                <a:close/>
                <a:moveTo>
                  <a:pt x="2605792" y="4730879"/>
                </a:moveTo>
                <a:lnTo>
                  <a:pt x="2608282" y="4732175"/>
                </a:lnTo>
                <a:lnTo>
                  <a:pt x="2610240" y="4732762"/>
                </a:lnTo>
                <a:lnTo>
                  <a:pt x="2608464" y="4732167"/>
                </a:lnTo>
                <a:close/>
                <a:moveTo>
                  <a:pt x="2650695" y="4564996"/>
                </a:moveTo>
                <a:lnTo>
                  <a:pt x="2671425" y="4569072"/>
                </a:lnTo>
                <a:lnTo>
                  <a:pt x="2660937" y="4568056"/>
                </a:lnTo>
                <a:close/>
                <a:moveTo>
                  <a:pt x="2572178" y="4541038"/>
                </a:moveTo>
                <a:lnTo>
                  <a:pt x="2574595" y="4542203"/>
                </a:lnTo>
                <a:lnTo>
                  <a:pt x="2576201" y="4542740"/>
                </a:lnTo>
                <a:lnTo>
                  <a:pt x="2574430" y="4542211"/>
                </a:lnTo>
                <a:close/>
                <a:moveTo>
                  <a:pt x="734357" y="4133573"/>
                </a:moveTo>
                <a:lnTo>
                  <a:pt x="736807" y="4143832"/>
                </a:lnTo>
                <a:lnTo>
                  <a:pt x="741137" y="4153266"/>
                </a:lnTo>
                <a:close/>
                <a:moveTo>
                  <a:pt x="880015" y="4000950"/>
                </a:moveTo>
                <a:lnTo>
                  <a:pt x="886145" y="4018758"/>
                </a:lnTo>
                <a:lnTo>
                  <a:pt x="882230" y="4010227"/>
                </a:lnTo>
                <a:close/>
                <a:moveTo>
                  <a:pt x="640510" y="2073331"/>
                </a:moveTo>
                <a:lnTo>
                  <a:pt x="640510" y="2075601"/>
                </a:lnTo>
                <a:lnTo>
                  <a:pt x="600208" y="2092997"/>
                </a:lnTo>
                <a:lnTo>
                  <a:pt x="616088" y="2082981"/>
                </a:lnTo>
                <a:close/>
                <a:moveTo>
                  <a:pt x="469479" y="2001738"/>
                </a:moveTo>
                <a:lnTo>
                  <a:pt x="442468" y="2012410"/>
                </a:lnTo>
                <a:lnTo>
                  <a:pt x="424906" y="2023487"/>
                </a:lnTo>
                <a:lnTo>
                  <a:pt x="469479" y="2004248"/>
                </a:lnTo>
                <a:close/>
                <a:moveTo>
                  <a:pt x="2125631" y="1107539"/>
                </a:moveTo>
                <a:lnTo>
                  <a:pt x="2125732" y="1107539"/>
                </a:lnTo>
                <a:lnTo>
                  <a:pt x="2135179" y="1119279"/>
                </a:lnTo>
                <a:lnTo>
                  <a:pt x="2135090" y="1119286"/>
                </a:lnTo>
                <a:close/>
                <a:moveTo>
                  <a:pt x="1441926" y="921152"/>
                </a:moveTo>
                <a:cubicBezTo>
                  <a:pt x="1307941" y="921152"/>
                  <a:pt x="1143502" y="1015524"/>
                  <a:pt x="1076508" y="1131205"/>
                </a:cubicBezTo>
                <a:cubicBezTo>
                  <a:pt x="749154" y="1698960"/>
                  <a:pt x="585476" y="1982838"/>
                  <a:pt x="503637" y="2124778"/>
                </a:cubicBezTo>
                <a:lnTo>
                  <a:pt x="480333" y="2165197"/>
                </a:lnTo>
                <a:lnTo>
                  <a:pt x="471755" y="2177682"/>
                </a:lnTo>
                <a:lnTo>
                  <a:pt x="470231" y="2182718"/>
                </a:lnTo>
                <a:lnTo>
                  <a:pt x="456325" y="2206835"/>
                </a:lnTo>
                <a:cubicBezTo>
                  <a:pt x="421800" y="2266716"/>
                  <a:pt x="421800" y="2266716"/>
                  <a:pt x="421800" y="2266716"/>
                </a:cubicBezTo>
                <a:lnTo>
                  <a:pt x="461534" y="2211589"/>
                </a:lnTo>
                <a:lnTo>
                  <a:pt x="461775" y="2214898"/>
                </a:lnTo>
                <a:lnTo>
                  <a:pt x="421564" y="2267127"/>
                </a:lnTo>
                <a:cubicBezTo>
                  <a:pt x="266253" y="2538214"/>
                  <a:pt x="266253" y="2538214"/>
                  <a:pt x="266253" y="2538214"/>
                </a:cubicBezTo>
                <a:cubicBezTo>
                  <a:pt x="199255" y="2653960"/>
                  <a:pt x="199255" y="2842805"/>
                  <a:pt x="266253" y="2958550"/>
                </a:cubicBezTo>
                <a:cubicBezTo>
                  <a:pt x="757313" y="3810645"/>
                  <a:pt x="880077" y="4023668"/>
                  <a:pt x="910768" y="4076924"/>
                </a:cubicBezTo>
                <a:lnTo>
                  <a:pt x="919148" y="4091465"/>
                </a:lnTo>
                <a:lnTo>
                  <a:pt x="921266" y="4095711"/>
                </a:lnTo>
                <a:cubicBezTo>
                  <a:pt x="1076533" y="4366857"/>
                  <a:pt x="1076533" y="4366857"/>
                  <a:pt x="1076533" y="4366857"/>
                </a:cubicBezTo>
                <a:cubicBezTo>
                  <a:pt x="1143511" y="4482628"/>
                  <a:pt x="1307912" y="4577073"/>
                  <a:pt x="1441867" y="4577073"/>
                </a:cubicBezTo>
                <a:cubicBezTo>
                  <a:pt x="2754028" y="4577073"/>
                  <a:pt x="2754028" y="4577073"/>
                  <a:pt x="2754028" y="4577073"/>
                </a:cubicBezTo>
                <a:lnTo>
                  <a:pt x="2753584" y="4577030"/>
                </a:lnTo>
                <a:lnTo>
                  <a:pt x="2754235" y="4577072"/>
                </a:lnTo>
                <a:cubicBezTo>
                  <a:pt x="3064841" y="4577072"/>
                  <a:pt x="3064841" y="4577072"/>
                  <a:pt x="3064841" y="4577072"/>
                </a:cubicBezTo>
                <a:cubicBezTo>
                  <a:pt x="3198828" y="4577072"/>
                  <a:pt x="3363265" y="4482610"/>
                  <a:pt x="3430259" y="4366818"/>
                </a:cubicBezTo>
                <a:cubicBezTo>
                  <a:pt x="3923573" y="3514371"/>
                  <a:pt x="4046902" y="3301259"/>
                  <a:pt x="4077735" y="3247981"/>
                </a:cubicBezTo>
                <a:lnTo>
                  <a:pt x="4086557" y="3232736"/>
                </a:lnTo>
                <a:lnTo>
                  <a:pt x="4088248" y="3230529"/>
                </a:lnTo>
                <a:cubicBezTo>
                  <a:pt x="4243560" y="2959336"/>
                  <a:pt x="4243560" y="2959336"/>
                  <a:pt x="4243560" y="2959336"/>
                </a:cubicBezTo>
                <a:cubicBezTo>
                  <a:pt x="4310556" y="2843546"/>
                  <a:pt x="4310556" y="2654625"/>
                  <a:pt x="4243560" y="2538835"/>
                </a:cubicBezTo>
                <a:cubicBezTo>
                  <a:pt x="3670656" y="1544333"/>
                  <a:pt x="3599043" y="1420020"/>
                  <a:pt x="3590092" y="1404482"/>
                </a:cubicBezTo>
                <a:lnTo>
                  <a:pt x="3589104" y="1402766"/>
                </a:lnTo>
                <a:lnTo>
                  <a:pt x="3589002" y="1402514"/>
                </a:lnTo>
                <a:cubicBezTo>
                  <a:pt x="3430650" y="1131367"/>
                  <a:pt x="3430650" y="1131367"/>
                  <a:pt x="3430650" y="1131367"/>
                </a:cubicBezTo>
                <a:cubicBezTo>
                  <a:pt x="3363657" y="1015596"/>
                  <a:pt x="3199215" y="921152"/>
                  <a:pt x="3065226" y="921152"/>
                </a:cubicBezTo>
                <a:cubicBezTo>
                  <a:pt x="2737867" y="921152"/>
                  <a:pt x="2492348" y="921152"/>
                  <a:pt x="2308208" y="921152"/>
                </a:cubicBezTo>
                <a:lnTo>
                  <a:pt x="2254905" y="921152"/>
                </a:lnTo>
                <a:lnTo>
                  <a:pt x="2181292" y="921152"/>
                </a:lnTo>
                <a:cubicBezTo>
                  <a:pt x="1949199" y="921152"/>
                  <a:pt x="1843703" y="921152"/>
                  <a:pt x="1795749" y="921152"/>
                </a:cubicBezTo>
                <a:lnTo>
                  <a:pt x="1779080" y="921152"/>
                </a:lnTo>
                <a:lnTo>
                  <a:pt x="1776248" y="921152"/>
                </a:lnTo>
                <a:cubicBezTo>
                  <a:pt x="1755788" y="921152"/>
                  <a:pt x="1755788" y="921152"/>
                  <a:pt x="1755788" y="921152"/>
                </a:cubicBezTo>
                <a:lnTo>
                  <a:pt x="1756210" y="921192"/>
                </a:lnTo>
                <a:lnTo>
                  <a:pt x="1755576" y="921152"/>
                </a:lnTo>
                <a:cubicBezTo>
                  <a:pt x="1441926" y="921152"/>
                  <a:pt x="1441926" y="921152"/>
                  <a:pt x="1441926" y="921152"/>
                </a:cubicBezTo>
                <a:close/>
                <a:moveTo>
                  <a:pt x="1843855" y="0"/>
                </a:moveTo>
                <a:lnTo>
                  <a:pt x="2663637" y="0"/>
                </a:lnTo>
                <a:cubicBezTo>
                  <a:pt x="2693149" y="0"/>
                  <a:pt x="2717073" y="23924"/>
                  <a:pt x="2717073" y="53436"/>
                </a:cubicBezTo>
                <a:lnTo>
                  <a:pt x="2717073" y="267172"/>
                </a:lnTo>
                <a:cubicBezTo>
                  <a:pt x="2717073" y="296684"/>
                  <a:pt x="2693149" y="320608"/>
                  <a:pt x="2663637" y="320608"/>
                </a:cubicBezTo>
                <a:lnTo>
                  <a:pt x="2500481" y="320608"/>
                </a:lnTo>
                <a:lnTo>
                  <a:pt x="2500481" y="727493"/>
                </a:lnTo>
                <a:lnTo>
                  <a:pt x="2673068" y="727493"/>
                </a:lnTo>
                <a:cubicBezTo>
                  <a:pt x="2811662" y="727493"/>
                  <a:pt x="2970055" y="727493"/>
                  <a:pt x="3151075" y="727493"/>
                </a:cubicBezTo>
                <a:cubicBezTo>
                  <a:pt x="3299259" y="727493"/>
                  <a:pt x="3481121" y="831943"/>
                  <a:pt x="3555213" y="959980"/>
                </a:cubicBezTo>
                <a:cubicBezTo>
                  <a:pt x="3555213" y="959980"/>
                  <a:pt x="3555213" y="959980"/>
                  <a:pt x="3730340" y="1259852"/>
                </a:cubicBezTo>
                <a:lnTo>
                  <a:pt x="3730453" y="1260131"/>
                </a:lnTo>
                <a:lnTo>
                  <a:pt x="3731545" y="1262028"/>
                </a:lnTo>
                <a:cubicBezTo>
                  <a:pt x="3741446" y="1279213"/>
                  <a:pt x="3820645" y="1416697"/>
                  <a:pt x="4454242" y="2516558"/>
                </a:cubicBezTo>
                <a:cubicBezTo>
                  <a:pt x="4528338" y="2644614"/>
                  <a:pt x="4528338" y="2853550"/>
                  <a:pt x="4454242" y="2981607"/>
                </a:cubicBezTo>
                <a:cubicBezTo>
                  <a:pt x="4454242" y="2981607"/>
                  <a:pt x="4454242" y="2981607"/>
                  <a:pt x="4282478" y="3281531"/>
                </a:cubicBezTo>
                <a:lnTo>
                  <a:pt x="4280607" y="3283972"/>
                </a:lnTo>
                <a:lnTo>
                  <a:pt x="4270850" y="3300833"/>
                </a:lnTo>
                <a:cubicBezTo>
                  <a:pt x="4236751" y="3359754"/>
                  <a:pt x="4100357" y="3595444"/>
                  <a:pt x="3554781" y="4538202"/>
                </a:cubicBezTo>
                <a:cubicBezTo>
                  <a:pt x="3480688" y="4666261"/>
                  <a:pt x="3298831" y="4770730"/>
                  <a:pt x="3150648" y="4770730"/>
                </a:cubicBezTo>
                <a:cubicBezTo>
                  <a:pt x="3150648" y="4770730"/>
                  <a:pt x="3150648" y="4770730"/>
                  <a:pt x="2807136" y="4770730"/>
                </a:cubicBezTo>
                <a:lnTo>
                  <a:pt x="2806416" y="4770683"/>
                </a:lnTo>
                <a:lnTo>
                  <a:pt x="2806907" y="4770731"/>
                </a:lnTo>
                <a:cubicBezTo>
                  <a:pt x="2806907" y="4770731"/>
                  <a:pt x="2806907" y="4770731"/>
                  <a:pt x="1355734" y="4770731"/>
                </a:cubicBezTo>
                <a:cubicBezTo>
                  <a:pt x="1207586" y="4770731"/>
                  <a:pt x="1025768" y="4666281"/>
                  <a:pt x="951695" y="4538245"/>
                </a:cubicBezTo>
                <a:cubicBezTo>
                  <a:pt x="951695" y="4538245"/>
                  <a:pt x="951695" y="4538245"/>
                  <a:pt x="779978" y="4238372"/>
                </a:cubicBezTo>
                <a:lnTo>
                  <a:pt x="777637" y="4233677"/>
                </a:lnTo>
                <a:lnTo>
                  <a:pt x="768368" y="4217596"/>
                </a:lnTo>
                <a:cubicBezTo>
                  <a:pt x="734425" y="4158696"/>
                  <a:pt x="598655" y="3923105"/>
                  <a:pt x="55572" y="2980738"/>
                </a:cubicBezTo>
                <a:cubicBezTo>
                  <a:pt x="-18525" y="2852732"/>
                  <a:pt x="-18525" y="2643878"/>
                  <a:pt x="55572" y="2515872"/>
                </a:cubicBezTo>
                <a:cubicBezTo>
                  <a:pt x="55572" y="2515872"/>
                  <a:pt x="55572" y="2515872"/>
                  <a:pt x="227337" y="2216064"/>
                </a:cubicBezTo>
                <a:lnTo>
                  <a:pt x="271808" y="2158302"/>
                </a:lnTo>
                <a:lnTo>
                  <a:pt x="271541" y="2154642"/>
                </a:lnTo>
                <a:lnTo>
                  <a:pt x="227597" y="2215610"/>
                </a:lnTo>
                <a:cubicBezTo>
                  <a:pt x="227597" y="2215610"/>
                  <a:pt x="227597" y="2215610"/>
                  <a:pt x="265780" y="2149385"/>
                </a:cubicBezTo>
                <a:lnTo>
                  <a:pt x="281159" y="2122713"/>
                </a:lnTo>
                <a:lnTo>
                  <a:pt x="282844" y="2117144"/>
                </a:lnTo>
                <a:lnTo>
                  <a:pt x="292332" y="2103335"/>
                </a:lnTo>
                <a:lnTo>
                  <a:pt x="318105" y="2058634"/>
                </a:lnTo>
                <a:cubicBezTo>
                  <a:pt x="408615" y="1901657"/>
                  <a:pt x="589632" y="1587705"/>
                  <a:pt x="951667" y="959801"/>
                </a:cubicBezTo>
                <a:cubicBezTo>
                  <a:pt x="1025759" y="831863"/>
                  <a:pt x="1207618" y="727493"/>
                  <a:pt x="1355798" y="727493"/>
                </a:cubicBezTo>
                <a:cubicBezTo>
                  <a:pt x="1355798" y="727493"/>
                  <a:pt x="1355798" y="727493"/>
                  <a:pt x="1702677" y="727493"/>
                </a:cubicBezTo>
                <a:lnTo>
                  <a:pt x="1703378" y="727538"/>
                </a:lnTo>
                <a:lnTo>
                  <a:pt x="1702912" y="727493"/>
                </a:lnTo>
                <a:cubicBezTo>
                  <a:pt x="1702912" y="727493"/>
                  <a:pt x="1702912" y="727493"/>
                  <a:pt x="1725539" y="727493"/>
                </a:cubicBezTo>
                <a:lnTo>
                  <a:pt x="1728671" y="727493"/>
                </a:lnTo>
                <a:lnTo>
                  <a:pt x="1747106" y="727493"/>
                </a:lnTo>
                <a:cubicBezTo>
                  <a:pt x="1786881" y="727493"/>
                  <a:pt x="1862454" y="727493"/>
                  <a:pt x="2006041" y="727493"/>
                </a:cubicBezTo>
                <a:lnTo>
                  <a:pt x="2009331" y="727493"/>
                </a:lnTo>
                <a:lnTo>
                  <a:pt x="2009331" y="320608"/>
                </a:lnTo>
                <a:lnTo>
                  <a:pt x="1843855" y="320608"/>
                </a:lnTo>
                <a:cubicBezTo>
                  <a:pt x="1814343" y="320608"/>
                  <a:pt x="1790419" y="296684"/>
                  <a:pt x="1790419" y="267172"/>
                </a:cubicBezTo>
                <a:lnTo>
                  <a:pt x="1790419" y="53436"/>
                </a:lnTo>
                <a:cubicBezTo>
                  <a:pt x="1790419" y="23924"/>
                  <a:pt x="1814343" y="0"/>
                  <a:pt x="184385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AU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027212" y="2509838"/>
            <a:ext cx="1571625" cy="35401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027212" y="2863850"/>
            <a:ext cx="2320925" cy="3381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027212" y="3806825"/>
            <a:ext cx="1571625" cy="35401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027212" y="4160838"/>
            <a:ext cx="2320925" cy="3381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027212" y="5102225"/>
            <a:ext cx="1571625" cy="35242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027212" y="5454650"/>
            <a:ext cx="2320925" cy="3397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273371" y="2509838"/>
            <a:ext cx="1571625" cy="35401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609796" y="2863850"/>
            <a:ext cx="2235200" cy="3381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274959" y="3806825"/>
            <a:ext cx="1570037" cy="35401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611384" y="4160838"/>
            <a:ext cx="2233612" cy="3381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273371" y="5102225"/>
            <a:ext cx="1571625" cy="35242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609796" y="5454650"/>
            <a:ext cx="2235200" cy="3397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21"/>
          <p:cNvSpPr>
            <a:spLocks noEditPoints="1"/>
          </p:cNvSpPr>
          <p:nvPr/>
        </p:nvSpPr>
        <p:spPr bwMode="auto">
          <a:xfrm>
            <a:off x="5660339" y="3122688"/>
            <a:ext cx="470393" cy="537287"/>
          </a:xfrm>
          <a:custGeom>
            <a:avLst/>
            <a:gdLst>
              <a:gd name="T0" fmla="*/ 432 w 504"/>
              <a:gd name="T1" fmla="*/ 541 h 577"/>
              <a:gd name="T2" fmla="*/ 407 w 504"/>
              <a:gd name="T3" fmla="*/ 541 h 577"/>
              <a:gd name="T4" fmla="*/ 504 w 504"/>
              <a:gd name="T5" fmla="*/ 361 h 577"/>
              <a:gd name="T6" fmla="*/ 341 w 504"/>
              <a:gd name="T7" fmla="*/ 152 h 577"/>
              <a:gd name="T8" fmla="*/ 382 w 504"/>
              <a:gd name="T9" fmla="*/ 75 h 577"/>
              <a:gd name="T10" fmla="*/ 374 w 504"/>
              <a:gd name="T11" fmla="*/ 50 h 577"/>
              <a:gd name="T12" fmla="*/ 277 w 504"/>
              <a:gd name="T13" fmla="*/ 3 h 577"/>
              <a:gd name="T14" fmla="*/ 263 w 504"/>
              <a:gd name="T15" fmla="*/ 2 h 577"/>
              <a:gd name="T16" fmla="*/ 252 w 504"/>
              <a:gd name="T17" fmla="*/ 12 h 577"/>
              <a:gd name="T18" fmla="*/ 137 w 504"/>
              <a:gd name="T19" fmla="*/ 230 h 577"/>
              <a:gd name="T20" fmla="*/ 153 w 504"/>
              <a:gd name="T21" fmla="*/ 280 h 577"/>
              <a:gd name="T22" fmla="*/ 137 w 504"/>
              <a:gd name="T23" fmla="*/ 313 h 577"/>
              <a:gd name="T24" fmla="*/ 202 w 504"/>
              <a:gd name="T25" fmla="*/ 344 h 577"/>
              <a:gd name="T26" fmla="*/ 217 w 504"/>
              <a:gd name="T27" fmla="*/ 312 h 577"/>
              <a:gd name="T28" fmla="*/ 217 w 504"/>
              <a:gd name="T29" fmla="*/ 312 h 577"/>
              <a:gd name="T30" fmla="*/ 267 w 504"/>
              <a:gd name="T31" fmla="*/ 293 h 577"/>
              <a:gd name="T32" fmla="*/ 306 w 504"/>
              <a:gd name="T33" fmla="*/ 219 h 577"/>
              <a:gd name="T34" fmla="*/ 432 w 504"/>
              <a:gd name="T35" fmla="*/ 361 h 577"/>
              <a:gd name="T36" fmla="*/ 288 w 504"/>
              <a:gd name="T37" fmla="*/ 505 h 577"/>
              <a:gd name="T38" fmla="*/ 180 w 504"/>
              <a:gd name="T39" fmla="*/ 469 h 577"/>
              <a:gd name="T40" fmla="*/ 180 w 504"/>
              <a:gd name="T41" fmla="*/ 451 h 577"/>
              <a:gd name="T42" fmla="*/ 198 w 504"/>
              <a:gd name="T43" fmla="*/ 433 h 577"/>
              <a:gd name="T44" fmla="*/ 288 w 504"/>
              <a:gd name="T45" fmla="*/ 433 h 577"/>
              <a:gd name="T46" fmla="*/ 288 w 504"/>
              <a:gd name="T47" fmla="*/ 397 h 577"/>
              <a:gd name="T48" fmla="*/ 149 w 504"/>
              <a:gd name="T49" fmla="*/ 397 h 577"/>
              <a:gd name="T50" fmla="*/ 75 w 504"/>
              <a:gd name="T51" fmla="*/ 397 h 577"/>
              <a:gd name="T52" fmla="*/ 0 w 504"/>
              <a:gd name="T53" fmla="*/ 397 h 577"/>
              <a:gd name="T54" fmla="*/ 0 w 504"/>
              <a:gd name="T55" fmla="*/ 433 h 577"/>
              <a:gd name="T56" fmla="*/ 85 w 504"/>
              <a:gd name="T57" fmla="*/ 433 h 577"/>
              <a:gd name="T58" fmla="*/ 90 w 504"/>
              <a:gd name="T59" fmla="*/ 433 h 577"/>
              <a:gd name="T60" fmla="*/ 108 w 504"/>
              <a:gd name="T61" fmla="*/ 451 h 577"/>
              <a:gd name="T62" fmla="*/ 108 w 504"/>
              <a:gd name="T63" fmla="*/ 469 h 577"/>
              <a:gd name="T64" fmla="*/ 108 w 504"/>
              <a:gd name="T65" fmla="*/ 541 h 577"/>
              <a:gd name="T66" fmla="*/ 36 w 504"/>
              <a:gd name="T67" fmla="*/ 577 h 577"/>
              <a:gd name="T68" fmla="*/ 504 w 504"/>
              <a:gd name="T69" fmla="*/ 577 h 577"/>
              <a:gd name="T70" fmla="*/ 432 w 504"/>
              <a:gd name="T71" fmla="*/ 541 h 577"/>
              <a:gd name="T72" fmla="*/ 306 w 504"/>
              <a:gd name="T73" fmla="*/ 49 h 577"/>
              <a:gd name="T74" fmla="*/ 294 w 504"/>
              <a:gd name="T75" fmla="*/ 61 h 577"/>
              <a:gd name="T76" fmla="*/ 212 w 504"/>
              <a:gd name="T77" fmla="*/ 217 h 577"/>
              <a:gd name="T78" fmla="*/ 180 w 504"/>
              <a:gd name="T79" fmla="*/ 202 h 577"/>
              <a:gd name="T80" fmla="*/ 182 w 504"/>
              <a:gd name="T81" fmla="*/ 195 h 577"/>
              <a:gd name="T82" fmla="*/ 261 w 504"/>
              <a:gd name="T83" fmla="*/ 48 h 577"/>
              <a:gd name="T84" fmla="*/ 272 w 504"/>
              <a:gd name="T85" fmla="*/ 38 h 577"/>
              <a:gd name="T86" fmla="*/ 286 w 504"/>
              <a:gd name="T87" fmla="*/ 39 h 577"/>
              <a:gd name="T88" fmla="*/ 306 w 504"/>
              <a:gd name="T89" fmla="*/ 49 h 577"/>
              <a:gd name="T90" fmla="*/ 306 w 504"/>
              <a:gd name="T91" fmla="*/ 49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04" h="577">
                <a:moveTo>
                  <a:pt x="432" y="541"/>
                </a:moveTo>
                <a:cubicBezTo>
                  <a:pt x="407" y="541"/>
                  <a:pt x="407" y="541"/>
                  <a:pt x="407" y="541"/>
                </a:cubicBezTo>
                <a:cubicBezTo>
                  <a:pt x="466" y="502"/>
                  <a:pt x="504" y="436"/>
                  <a:pt x="504" y="361"/>
                </a:cubicBezTo>
                <a:cubicBezTo>
                  <a:pt x="504" y="260"/>
                  <a:pt x="435" y="175"/>
                  <a:pt x="341" y="152"/>
                </a:cubicBezTo>
                <a:cubicBezTo>
                  <a:pt x="382" y="75"/>
                  <a:pt x="382" y="75"/>
                  <a:pt x="382" y="75"/>
                </a:cubicBezTo>
                <a:cubicBezTo>
                  <a:pt x="386" y="65"/>
                  <a:pt x="383" y="54"/>
                  <a:pt x="374" y="50"/>
                </a:cubicBezTo>
                <a:cubicBezTo>
                  <a:pt x="277" y="3"/>
                  <a:pt x="277" y="3"/>
                  <a:pt x="277" y="3"/>
                </a:cubicBezTo>
                <a:cubicBezTo>
                  <a:pt x="272" y="1"/>
                  <a:pt x="267" y="0"/>
                  <a:pt x="263" y="2"/>
                </a:cubicBezTo>
                <a:cubicBezTo>
                  <a:pt x="258" y="4"/>
                  <a:pt x="254" y="7"/>
                  <a:pt x="252" y="12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28" y="249"/>
                  <a:pt x="135" y="272"/>
                  <a:pt x="153" y="280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202" y="344"/>
                  <a:pt x="202" y="344"/>
                  <a:pt x="202" y="344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35" y="320"/>
                  <a:pt x="257" y="312"/>
                  <a:pt x="267" y="293"/>
                </a:cubicBezTo>
                <a:cubicBezTo>
                  <a:pt x="306" y="219"/>
                  <a:pt x="306" y="219"/>
                  <a:pt x="306" y="219"/>
                </a:cubicBezTo>
                <a:cubicBezTo>
                  <a:pt x="377" y="228"/>
                  <a:pt x="432" y="288"/>
                  <a:pt x="432" y="361"/>
                </a:cubicBezTo>
                <a:cubicBezTo>
                  <a:pt x="432" y="440"/>
                  <a:pt x="367" y="505"/>
                  <a:pt x="288" y="505"/>
                </a:cubicBezTo>
                <a:cubicBezTo>
                  <a:pt x="252" y="505"/>
                  <a:pt x="205" y="491"/>
                  <a:pt x="180" y="469"/>
                </a:cubicBezTo>
                <a:cubicBezTo>
                  <a:pt x="180" y="451"/>
                  <a:pt x="180" y="451"/>
                  <a:pt x="180" y="451"/>
                </a:cubicBezTo>
                <a:cubicBezTo>
                  <a:pt x="180" y="441"/>
                  <a:pt x="188" y="433"/>
                  <a:pt x="198" y="433"/>
                </a:cubicBezTo>
                <a:cubicBezTo>
                  <a:pt x="288" y="433"/>
                  <a:pt x="288" y="433"/>
                  <a:pt x="288" y="433"/>
                </a:cubicBezTo>
                <a:cubicBezTo>
                  <a:pt x="288" y="397"/>
                  <a:pt x="288" y="397"/>
                  <a:pt x="288" y="397"/>
                </a:cubicBezTo>
                <a:cubicBezTo>
                  <a:pt x="149" y="397"/>
                  <a:pt x="149" y="397"/>
                  <a:pt x="149" y="397"/>
                </a:cubicBezTo>
                <a:cubicBezTo>
                  <a:pt x="75" y="397"/>
                  <a:pt x="75" y="397"/>
                  <a:pt x="75" y="397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33"/>
                  <a:pt x="0" y="433"/>
                  <a:pt x="0" y="433"/>
                </a:cubicBezTo>
                <a:cubicBezTo>
                  <a:pt x="85" y="433"/>
                  <a:pt x="85" y="433"/>
                  <a:pt x="85" y="433"/>
                </a:cubicBezTo>
                <a:cubicBezTo>
                  <a:pt x="90" y="433"/>
                  <a:pt x="90" y="433"/>
                  <a:pt x="90" y="433"/>
                </a:cubicBezTo>
                <a:cubicBezTo>
                  <a:pt x="100" y="433"/>
                  <a:pt x="108" y="441"/>
                  <a:pt x="108" y="451"/>
                </a:cubicBezTo>
                <a:cubicBezTo>
                  <a:pt x="108" y="469"/>
                  <a:pt x="108" y="469"/>
                  <a:pt x="108" y="469"/>
                </a:cubicBezTo>
                <a:cubicBezTo>
                  <a:pt x="108" y="541"/>
                  <a:pt x="108" y="541"/>
                  <a:pt x="108" y="541"/>
                </a:cubicBezTo>
                <a:cubicBezTo>
                  <a:pt x="68" y="541"/>
                  <a:pt x="36" y="537"/>
                  <a:pt x="36" y="577"/>
                </a:cubicBezTo>
                <a:cubicBezTo>
                  <a:pt x="504" y="577"/>
                  <a:pt x="504" y="577"/>
                  <a:pt x="504" y="577"/>
                </a:cubicBezTo>
                <a:cubicBezTo>
                  <a:pt x="504" y="537"/>
                  <a:pt x="472" y="541"/>
                  <a:pt x="432" y="541"/>
                </a:cubicBezTo>
                <a:close/>
                <a:moveTo>
                  <a:pt x="306" y="49"/>
                </a:moveTo>
                <a:cubicBezTo>
                  <a:pt x="301" y="51"/>
                  <a:pt x="297" y="55"/>
                  <a:pt x="294" y="61"/>
                </a:cubicBezTo>
                <a:cubicBezTo>
                  <a:pt x="212" y="217"/>
                  <a:pt x="212" y="217"/>
                  <a:pt x="212" y="217"/>
                </a:cubicBezTo>
                <a:cubicBezTo>
                  <a:pt x="180" y="202"/>
                  <a:pt x="180" y="202"/>
                  <a:pt x="180" y="202"/>
                </a:cubicBezTo>
                <a:cubicBezTo>
                  <a:pt x="181" y="199"/>
                  <a:pt x="181" y="197"/>
                  <a:pt x="182" y="195"/>
                </a:cubicBezTo>
                <a:cubicBezTo>
                  <a:pt x="261" y="48"/>
                  <a:pt x="261" y="48"/>
                  <a:pt x="261" y="48"/>
                </a:cubicBezTo>
                <a:cubicBezTo>
                  <a:pt x="263" y="43"/>
                  <a:pt x="267" y="40"/>
                  <a:pt x="272" y="38"/>
                </a:cubicBezTo>
                <a:cubicBezTo>
                  <a:pt x="276" y="36"/>
                  <a:pt x="281" y="37"/>
                  <a:pt x="286" y="39"/>
                </a:cubicBezTo>
                <a:cubicBezTo>
                  <a:pt x="306" y="49"/>
                  <a:pt x="306" y="49"/>
                  <a:pt x="306" y="49"/>
                </a:cubicBezTo>
                <a:cubicBezTo>
                  <a:pt x="306" y="49"/>
                  <a:pt x="306" y="49"/>
                  <a:pt x="306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AutoShape 15"/>
          <p:cNvSpPr>
            <a:spLocks/>
          </p:cNvSpPr>
          <p:nvPr/>
        </p:nvSpPr>
        <p:spPr bwMode="auto">
          <a:xfrm>
            <a:off x="6781257" y="3202660"/>
            <a:ext cx="486018" cy="473927"/>
          </a:xfrm>
          <a:custGeom>
            <a:avLst/>
            <a:gdLst>
              <a:gd name="T0" fmla="+- 0 10782 53"/>
              <a:gd name="T1" fmla="*/ T0 w 21459"/>
              <a:gd name="T2" fmla="+- 0 10819 39"/>
              <a:gd name="T3" fmla="*/ 10819 h 21561"/>
              <a:gd name="T4" fmla="+- 0 10782 53"/>
              <a:gd name="T5" fmla="*/ T4 w 21459"/>
              <a:gd name="T6" fmla="+- 0 10819 39"/>
              <a:gd name="T7" fmla="*/ 10819 h 21561"/>
              <a:gd name="T8" fmla="+- 0 10782 53"/>
              <a:gd name="T9" fmla="*/ T8 w 21459"/>
              <a:gd name="T10" fmla="+- 0 10819 39"/>
              <a:gd name="T11" fmla="*/ 10819 h 21561"/>
              <a:gd name="T12" fmla="+- 0 10782 53"/>
              <a:gd name="T13" fmla="*/ T12 w 21459"/>
              <a:gd name="T14" fmla="+- 0 10819 39"/>
              <a:gd name="T15" fmla="*/ 10819 h 2156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459" h="21561">
                <a:moveTo>
                  <a:pt x="20359" y="4319"/>
                </a:moveTo>
                <a:cubicBezTo>
                  <a:pt x="20703" y="4451"/>
                  <a:pt x="20960" y="4653"/>
                  <a:pt x="21125" y="4923"/>
                </a:cubicBezTo>
                <a:cubicBezTo>
                  <a:pt x="21468" y="5418"/>
                  <a:pt x="21546" y="6025"/>
                  <a:pt x="21363" y="6735"/>
                </a:cubicBezTo>
                <a:lnTo>
                  <a:pt x="17812" y="19432"/>
                </a:lnTo>
                <a:cubicBezTo>
                  <a:pt x="17663" y="20051"/>
                  <a:pt x="17338" y="20561"/>
                  <a:pt x="16840" y="20960"/>
                </a:cubicBezTo>
                <a:cubicBezTo>
                  <a:pt x="16342" y="21361"/>
                  <a:pt x="15810" y="21560"/>
                  <a:pt x="15242" y="21560"/>
                </a:cubicBezTo>
                <a:lnTo>
                  <a:pt x="3374" y="21560"/>
                </a:lnTo>
                <a:cubicBezTo>
                  <a:pt x="3031" y="21560"/>
                  <a:pt x="2698" y="21496"/>
                  <a:pt x="2378" y="21358"/>
                </a:cubicBezTo>
                <a:cubicBezTo>
                  <a:pt x="2056" y="21223"/>
                  <a:pt x="1747" y="21042"/>
                  <a:pt x="1456" y="20810"/>
                </a:cubicBezTo>
                <a:cubicBezTo>
                  <a:pt x="1162" y="20581"/>
                  <a:pt x="906" y="20312"/>
                  <a:pt x="683" y="19998"/>
                </a:cubicBezTo>
                <a:cubicBezTo>
                  <a:pt x="463" y="19685"/>
                  <a:pt x="287" y="19345"/>
                  <a:pt x="161" y="18978"/>
                </a:cubicBezTo>
                <a:cubicBezTo>
                  <a:pt x="-46" y="18345"/>
                  <a:pt x="-53" y="17750"/>
                  <a:pt x="138" y="17199"/>
                </a:cubicBezTo>
                <a:cubicBezTo>
                  <a:pt x="156" y="17049"/>
                  <a:pt x="172" y="16900"/>
                  <a:pt x="188" y="16759"/>
                </a:cubicBezTo>
                <a:cubicBezTo>
                  <a:pt x="206" y="16613"/>
                  <a:pt x="222" y="16449"/>
                  <a:pt x="237" y="16273"/>
                </a:cubicBezTo>
                <a:cubicBezTo>
                  <a:pt x="237" y="16179"/>
                  <a:pt x="222" y="16082"/>
                  <a:pt x="188" y="15985"/>
                </a:cubicBezTo>
                <a:cubicBezTo>
                  <a:pt x="156" y="15889"/>
                  <a:pt x="146" y="15792"/>
                  <a:pt x="161" y="15695"/>
                </a:cubicBezTo>
                <a:cubicBezTo>
                  <a:pt x="180" y="15549"/>
                  <a:pt x="245" y="15402"/>
                  <a:pt x="358" y="15256"/>
                </a:cubicBezTo>
                <a:cubicBezTo>
                  <a:pt x="471" y="15109"/>
                  <a:pt x="578" y="14942"/>
                  <a:pt x="678" y="14757"/>
                </a:cubicBezTo>
                <a:cubicBezTo>
                  <a:pt x="872" y="14411"/>
                  <a:pt x="1060" y="13986"/>
                  <a:pt x="1249" y="13485"/>
                </a:cubicBezTo>
                <a:cubicBezTo>
                  <a:pt x="1438" y="12987"/>
                  <a:pt x="1574" y="12553"/>
                  <a:pt x="1655" y="12190"/>
                </a:cubicBezTo>
                <a:cubicBezTo>
                  <a:pt x="1689" y="12040"/>
                  <a:pt x="1686" y="11896"/>
                  <a:pt x="1642" y="11762"/>
                </a:cubicBezTo>
                <a:cubicBezTo>
                  <a:pt x="1603" y="11627"/>
                  <a:pt x="1597" y="11504"/>
                  <a:pt x="1631" y="11389"/>
                </a:cubicBezTo>
                <a:cubicBezTo>
                  <a:pt x="1665" y="11240"/>
                  <a:pt x="1734" y="11111"/>
                  <a:pt x="1838" y="11005"/>
                </a:cubicBezTo>
                <a:cubicBezTo>
                  <a:pt x="1943" y="10897"/>
                  <a:pt x="2027" y="10788"/>
                  <a:pt x="2095" y="10671"/>
                </a:cubicBezTo>
                <a:cubicBezTo>
                  <a:pt x="2179" y="10507"/>
                  <a:pt x="2268" y="10308"/>
                  <a:pt x="2365" y="10082"/>
                </a:cubicBezTo>
                <a:cubicBezTo>
                  <a:pt x="2459" y="9859"/>
                  <a:pt x="2551" y="9628"/>
                  <a:pt x="2635" y="9390"/>
                </a:cubicBezTo>
                <a:cubicBezTo>
                  <a:pt x="2719" y="9150"/>
                  <a:pt x="2784" y="8918"/>
                  <a:pt x="2837" y="8690"/>
                </a:cubicBezTo>
                <a:cubicBezTo>
                  <a:pt x="2887" y="8461"/>
                  <a:pt x="2918" y="8271"/>
                  <a:pt x="2936" y="8118"/>
                </a:cubicBezTo>
                <a:cubicBezTo>
                  <a:pt x="2952" y="7972"/>
                  <a:pt x="2944" y="7816"/>
                  <a:pt x="2910" y="7655"/>
                </a:cubicBezTo>
                <a:cubicBezTo>
                  <a:pt x="2876" y="7497"/>
                  <a:pt x="2876" y="7365"/>
                  <a:pt x="2910" y="7248"/>
                </a:cubicBezTo>
                <a:cubicBezTo>
                  <a:pt x="2960" y="7101"/>
                  <a:pt x="3046" y="6978"/>
                  <a:pt x="3167" y="6878"/>
                </a:cubicBezTo>
                <a:cubicBezTo>
                  <a:pt x="3288" y="6778"/>
                  <a:pt x="3390" y="6664"/>
                  <a:pt x="3476" y="6532"/>
                </a:cubicBezTo>
                <a:cubicBezTo>
                  <a:pt x="3557" y="6421"/>
                  <a:pt x="3649" y="6263"/>
                  <a:pt x="3746" y="6049"/>
                </a:cubicBezTo>
                <a:cubicBezTo>
                  <a:pt x="3840" y="5841"/>
                  <a:pt x="3937" y="5609"/>
                  <a:pt x="4034" y="5354"/>
                </a:cubicBezTo>
                <a:cubicBezTo>
                  <a:pt x="4129" y="5102"/>
                  <a:pt x="4210" y="4856"/>
                  <a:pt x="4278" y="4618"/>
                </a:cubicBezTo>
                <a:cubicBezTo>
                  <a:pt x="4344" y="4381"/>
                  <a:pt x="4385" y="4170"/>
                  <a:pt x="4404" y="3979"/>
                </a:cubicBezTo>
                <a:cubicBezTo>
                  <a:pt x="4420" y="3868"/>
                  <a:pt x="4404" y="3754"/>
                  <a:pt x="4354" y="3636"/>
                </a:cubicBezTo>
                <a:cubicBezTo>
                  <a:pt x="4304" y="3519"/>
                  <a:pt x="4294" y="3390"/>
                  <a:pt x="4328" y="3249"/>
                </a:cubicBezTo>
                <a:cubicBezTo>
                  <a:pt x="4362" y="3120"/>
                  <a:pt x="4438" y="2980"/>
                  <a:pt x="4561" y="2836"/>
                </a:cubicBezTo>
                <a:cubicBezTo>
                  <a:pt x="4682" y="2692"/>
                  <a:pt x="4792" y="2543"/>
                  <a:pt x="4894" y="2393"/>
                </a:cubicBezTo>
                <a:cubicBezTo>
                  <a:pt x="5025" y="2159"/>
                  <a:pt x="5145" y="1886"/>
                  <a:pt x="5250" y="1573"/>
                </a:cubicBezTo>
                <a:cubicBezTo>
                  <a:pt x="5355" y="1262"/>
                  <a:pt x="5481" y="975"/>
                  <a:pt x="5625" y="717"/>
                </a:cubicBezTo>
                <a:cubicBezTo>
                  <a:pt x="5772" y="462"/>
                  <a:pt x="5966" y="259"/>
                  <a:pt x="6204" y="116"/>
                </a:cubicBezTo>
                <a:cubicBezTo>
                  <a:pt x="6440" y="-31"/>
                  <a:pt x="6767" y="-39"/>
                  <a:pt x="7176" y="92"/>
                </a:cubicBezTo>
                <a:lnTo>
                  <a:pt x="7150" y="151"/>
                </a:lnTo>
                <a:cubicBezTo>
                  <a:pt x="7409" y="54"/>
                  <a:pt x="7635" y="10"/>
                  <a:pt x="7829" y="10"/>
                </a:cubicBezTo>
                <a:lnTo>
                  <a:pt x="17613" y="10"/>
                </a:lnTo>
                <a:cubicBezTo>
                  <a:pt x="18266" y="10"/>
                  <a:pt x="18764" y="277"/>
                  <a:pt x="19107" y="805"/>
                </a:cubicBezTo>
                <a:cubicBezTo>
                  <a:pt x="19448" y="1303"/>
                  <a:pt x="19524" y="1904"/>
                  <a:pt x="19330" y="2616"/>
                </a:cubicBezTo>
                <a:lnTo>
                  <a:pt x="15782" y="15329"/>
                </a:lnTo>
                <a:cubicBezTo>
                  <a:pt x="15630" y="15918"/>
                  <a:pt x="15307" y="16419"/>
                  <a:pt x="14809" y="16829"/>
                </a:cubicBezTo>
                <a:cubicBezTo>
                  <a:pt x="14312" y="17243"/>
                  <a:pt x="13782" y="17448"/>
                  <a:pt x="13221" y="17448"/>
                </a:cubicBezTo>
                <a:lnTo>
                  <a:pt x="2019" y="17448"/>
                </a:lnTo>
                <a:cubicBezTo>
                  <a:pt x="1935" y="17448"/>
                  <a:pt x="1852" y="17460"/>
                  <a:pt x="1762" y="17477"/>
                </a:cubicBezTo>
                <a:cubicBezTo>
                  <a:pt x="1676" y="17495"/>
                  <a:pt x="1597" y="17551"/>
                  <a:pt x="1529" y="17644"/>
                </a:cubicBezTo>
                <a:cubicBezTo>
                  <a:pt x="1430" y="17832"/>
                  <a:pt x="1430" y="18096"/>
                  <a:pt x="1529" y="18430"/>
                </a:cubicBezTo>
                <a:cubicBezTo>
                  <a:pt x="1665" y="18834"/>
                  <a:pt x="1914" y="19186"/>
                  <a:pt x="2284" y="19488"/>
                </a:cubicBezTo>
                <a:cubicBezTo>
                  <a:pt x="2651" y="19796"/>
                  <a:pt x="3015" y="19945"/>
                  <a:pt x="3374" y="19945"/>
                </a:cubicBezTo>
                <a:lnTo>
                  <a:pt x="15242" y="19945"/>
                </a:lnTo>
                <a:cubicBezTo>
                  <a:pt x="15485" y="19945"/>
                  <a:pt x="15724" y="19846"/>
                  <a:pt x="15962" y="19643"/>
                </a:cubicBezTo>
                <a:cubicBezTo>
                  <a:pt x="16201" y="19444"/>
                  <a:pt x="16358" y="19221"/>
                  <a:pt x="16434" y="18975"/>
                </a:cubicBezTo>
                <a:lnTo>
                  <a:pt x="20310" y="5128"/>
                </a:lnTo>
                <a:cubicBezTo>
                  <a:pt x="20344" y="4979"/>
                  <a:pt x="20365" y="4841"/>
                  <a:pt x="20373" y="4715"/>
                </a:cubicBezTo>
                <a:cubicBezTo>
                  <a:pt x="20378" y="4592"/>
                  <a:pt x="20373" y="4460"/>
                  <a:pt x="20359" y="4319"/>
                </a:cubicBezTo>
                <a:moveTo>
                  <a:pt x="6285" y="8083"/>
                </a:moveTo>
                <a:cubicBezTo>
                  <a:pt x="6201" y="8446"/>
                  <a:pt x="6311" y="8628"/>
                  <a:pt x="6610" y="8628"/>
                </a:cubicBezTo>
                <a:lnTo>
                  <a:pt x="14325" y="8628"/>
                </a:lnTo>
                <a:cubicBezTo>
                  <a:pt x="14461" y="8628"/>
                  <a:pt x="14587" y="8578"/>
                  <a:pt x="14707" y="8473"/>
                </a:cubicBezTo>
                <a:cubicBezTo>
                  <a:pt x="14830" y="8370"/>
                  <a:pt x="14906" y="8238"/>
                  <a:pt x="14940" y="8083"/>
                </a:cubicBezTo>
                <a:lnTo>
                  <a:pt x="15242" y="7028"/>
                </a:lnTo>
                <a:cubicBezTo>
                  <a:pt x="15276" y="6881"/>
                  <a:pt x="15263" y="6752"/>
                  <a:pt x="15205" y="6641"/>
                </a:cubicBezTo>
                <a:cubicBezTo>
                  <a:pt x="15145" y="6535"/>
                  <a:pt x="15051" y="6483"/>
                  <a:pt x="14914" y="6483"/>
                </a:cubicBezTo>
                <a:lnTo>
                  <a:pt x="7202" y="6483"/>
                </a:lnTo>
                <a:cubicBezTo>
                  <a:pt x="7066" y="6483"/>
                  <a:pt x="6935" y="6532"/>
                  <a:pt x="6807" y="6638"/>
                </a:cubicBezTo>
                <a:cubicBezTo>
                  <a:pt x="6676" y="6740"/>
                  <a:pt x="6594" y="6869"/>
                  <a:pt x="6560" y="7028"/>
                </a:cubicBezTo>
                <a:lnTo>
                  <a:pt x="6285" y="8083"/>
                </a:lnTo>
                <a:close/>
                <a:moveTo>
                  <a:pt x="7150" y="4867"/>
                </a:moveTo>
                <a:cubicBezTo>
                  <a:pt x="7116" y="5017"/>
                  <a:pt x="7132" y="5140"/>
                  <a:pt x="7195" y="5240"/>
                </a:cubicBezTo>
                <a:cubicBezTo>
                  <a:pt x="7257" y="5336"/>
                  <a:pt x="7354" y="5386"/>
                  <a:pt x="7488" y="5386"/>
                </a:cubicBezTo>
                <a:lnTo>
                  <a:pt x="15192" y="5386"/>
                </a:lnTo>
                <a:cubicBezTo>
                  <a:pt x="15326" y="5386"/>
                  <a:pt x="15451" y="5336"/>
                  <a:pt x="15575" y="5240"/>
                </a:cubicBezTo>
                <a:cubicBezTo>
                  <a:pt x="15695" y="5140"/>
                  <a:pt x="15784" y="5017"/>
                  <a:pt x="15845" y="4867"/>
                </a:cubicBezTo>
                <a:lnTo>
                  <a:pt x="16120" y="3771"/>
                </a:lnTo>
                <a:cubicBezTo>
                  <a:pt x="16154" y="3622"/>
                  <a:pt x="16141" y="3493"/>
                  <a:pt x="16083" y="3387"/>
                </a:cubicBezTo>
                <a:cubicBezTo>
                  <a:pt x="16023" y="3279"/>
                  <a:pt x="15923" y="3223"/>
                  <a:pt x="15782" y="3223"/>
                </a:cubicBezTo>
                <a:lnTo>
                  <a:pt x="8078" y="3223"/>
                </a:lnTo>
                <a:cubicBezTo>
                  <a:pt x="7944" y="3223"/>
                  <a:pt x="7818" y="3279"/>
                  <a:pt x="7695" y="3387"/>
                </a:cubicBezTo>
                <a:cubicBezTo>
                  <a:pt x="7575" y="3493"/>
                  <a:pt x="7488" y="3622"/>
                  <a:pt x="7438" y="3771"/>
                </a:cubicBezTo>
                <a:lnTo>
                  <a:pt x="7150" y="48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40181" tIns="40181" rIns="40181" bIns="40181" anchor="ctr"/>
          <a:lstStyle/>
          <a:p>
            <a:pPr algn="just" defTabSz="36123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8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reeform 32"/>
          <p:cNvSpPr>
            <a:spLocks/>
          </p:cNvSpPr>
          <p:nvPr/>
        </p:nvSpPr>
        <p:spPr bwMode="auto">
          <a:xfrm>
            <a:off x="7215011" y="4127431"/>
            <a:ext cx="562612" cy="497030"/>
          </a:xfrm>
          <a:custGeom>
            <a:avLst/>
            <a:gdLst>
              <a:gd name="T0" fmla="*/ 136 w 136"/>
              <a:gd name="T1" fmla="*/ 48 h 120"/>
              <a:gd name="T2" fmla="*/ 68 w 136"/>
              <a:gd name="T3" fmla="*/ 0 h 120"/>
              <a:gd name="T4" fmla="*/ 0 w 136"/>
              <a:gd name="T5" fmla="*/ 48 h 120"/>
              <a:gd name="T6" fmla="*/ 37 w 136"/>
              <a:gd name="T7" fmla="*/ 91 h 120"/>
              <a:gd name="T8" fmla="*/ 21 w 136"/>
              <a:gd name="T9" fmla="*/ 120 h 120"/>
              <a:gd name="T10" fmla="*/ 72 w 136"/>
              <a:gd name="T11" fmla="*/ 96 h 120"/>
              <a:gd name="T12" fmla="*/ 136 w 136"/>
              <a:gd name="T13" fmla="*/ 48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5" y="0"/>
                  <a:pt x="68" y="0"/>
                </a:cubicBezTo>
                <a:cubicBezTo>
                  <a:pt x="30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6" y="106"/>
                  <a:pt x="21" y="120"/>
                </a:cubicBezTo>
                <a:cubicBezTo>
                  <a:pt x="21" y="120"/>
                  <a:pt x="54" y="111"/>
                  <a:pt x="72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6570214" y="5071168"/>
            <a:ext cx="718870" cy="361879"/>
            <a:chOff x="6661142" y="2346209"/>
            <a:chExt cx="479063" cy="241160"/>
          </a:xfrm>
        </p:grpSpPr>
        <p:sp>
          <p:nvSpPr>
            <p:cNvPr id="74" name="AutoShape 262"/>
            <p:cNvSpPr>
              <a:spLocks/>
            </p:cNvSpPr>
            <p:nvPr/>
          </p:nvSpPr>
          <p:spPr bwMode="auto">
            <a:xfrm>
              <a:off x="6661142" y="2346209"/>
              <a:ext cx="479063" cy="1967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19872" y="8288"/>
                  </a:moveTo>
                  <a:lnTo>
                    <a:pt x="18950" y="8288"/>
                  </a:lnTo>
                  <a:cubicBezTo>
                    <a:pt x="18337" y="5361"/>
                    <a:pt x="16769" y="0"/>
                    <a:pt x="16272" y="0"/>
                  </a:cubicBezTo>
                  <a:lnTo>
                    <a:pt x="8628" y="0"/>
                  </a:lnTo>
                  <a:cubicBezTo>
                    <a:pt x="8131" y="0"/>
                    <a:pt x="5990" y="5361"/>
                    <a:pt x="5146" y="8288"/>
                  </a:cubicBezTo>
                  <a:lnTo>
                    <a:pt x="4128" y="8288"/>
                  </a:lnTo>
                  <a:cubicBezTo>
                    <a:pt x="3505" y="8288"/>
                    <a:pt x="0" y="8700"/>
                    <a:pt x="0" y="12439"/>
                  </a:cubicBezTo>
                  <a:lnTo>
                    <a:pt x="0" y="18890"/>
                  </a:lnTo>
                  <a:cubicBezTo>
                    <a:pt x="0" y="20113"/>
                    <a:pt x="339" y="21134"/>
                    <a:pt x="802" y="21472"/>
                  </a:cubicBezTo>
                  <a:cubicBezTo>
                    <a:pt x="820" y="17204"/>
                    <a:pt x="2270" y="13745"/>
                    <a:pt x="4051" y="13745"/>
                  </a:cubicBezTo>
                  <a:cubicBezTo>
                    <a:pt x="5843" y="13745"/>
                    <a:pt x="7300" y="17247"/>
                    <a:pt x="7300" y="21552"/>
                  </a:cubicBezTo>
                  <a:cubicBezTo>
                    <a:pt x="7300" y="21569"/>
                    <a:pt x="7299" y="21584"/>
                    <a:pt x="7299" y="21600"/>
                  </a:cubicBezTo>
                  <a:lnTo>
                    <a:pt x="14201" y="21600"/>
                  </a:lnTo>
                  <a:cubicBezTo>
                    <a:pt x="14201" y="21584"/>
                    <a:pt x="14200" y="21568"/>
                    <a:pt x="14200" y="21552"/>
                  </a:cubicBezTo>
                  <a:cubicBezTo>
                    <a:pt x="14200" y="17247"/>
                    <a:pt x="15658" y="13745"/>
                    <a:pt x="17450" y="13745"/>
                  </a:cubicBezTo>
                  <a:cubicBezTo>
                    <a:pt x="19241" y="13745"/>
                    <a:pt x="20698" y="17243"/>
                    <a:pt x="20700" y="21545"/>
                  </a:cubicBezTo>
                  <a:cubicBezTo>
                    <a:pt x="21214" y="21289"/>
                    <a:pt x="21600" y="20199"/>
                    <a:pt x="21600" y="18889"/>
                  </a:cubicBezTo>
                  <a:lnTo>
                    <a:pt x="21600" y="11718"/>
                  </a:lnTo>
                  <a:cubicBezTo>
                    <a:pt x="21600" y="10222"/>
                    <a:pt x="20495" y="8288"/>
                    <a:pt x="19872" y="8288"/>
                  </a:cubicBezTo>
                  <a:close/>
                  <a:moveTo>
                    <a:pt x="15715" y="2222"/>
                  </a:moveTo>
                  <a:cubicBezTo>
                    <a:pt x="16112" y="2222"/>
                    <a:pt x="16650" y="4767"/>
                    <a:pt x="17475" y="7799"/>
                  </a:cubicBezTo>
                  <a:lnTo>
                    <a:pt x="13060" y="7799"/>
                  </a:lnTo>
                  <a:lnTo>
                    <a:pt x="13056" y="2222"/>
                  </a:lnTo>
                  <a:lnTo>
                    <a:pt x="15715" y="2222"/>
                  </a:lnTo>
                  <a:close/>
                  <a:moveTo>
                    <a:pt x="9225" y="2222"/>
                  </a:moveTo>
                  <a:lnTo>
                    <a:pt x="11700" y="2222"/>
                  </a:lnTo>
                  <a:lnTo>
                    <a:pt x="11700" y="7799"/>
                  </a:lnTo>
                  <a:lnTo>
                    <a:pt x="6961" y="7799"/>
                  </a:lnTo>
                  <a:cubicBezTo>
                    <a:pt x="7957" y="4930"/>
                    <a:pt x="8827" y="2222"/>
                    <a:pt x="9225" y="2222"/>
                  </a:cubicBezTo>
                  <a:close/>
                  <a:moveTo>
                    <a:pt x="9225" y="222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263"/>
            <p:cNvSpPr>
              <a:spLocks/>
            </p:cNvSpPr>
            <p:nvPr/>
          </p:nvSpPr>
          <p:spPr bwMode="auto">
            <a:xfrm>
              <a:off x="6701064" y="2497654"/>
              <a:ext cx="90656" cy="89715"/>
            </a:xfrm>
            <a:custGeom>
              <a:avLst/>
              <a:gdLst>
                <a:gd name="T0" fmla="*/ 0 w 21598"/>
                <a:gd name="T1" fmla="*/ 0 h 21598"/>
                <a:gd name="T2" fmla="*/ 0 w 21598"/>
                <a:gd name="T3" fmla="*/ 0 h 21598"/>
                <a:gd name="T4" fmla="*/ 0 w 21598"/>
                <a:gd name="T5" fmla="*/ 0 h 21598"/>
                <a:gd name="T6" fmla="*/ 0 w 21598"/>
                <a:gd name="T7" fmla="*/ 0 h 21598"/>
                <a:gd name="T8" fmla="*/ 0 w 21598"/>
                <a:gd name="T9" fmla="*/ 0 h 21598"/>
                <a:gd name="T10" fmla="*/ 0 w 21598"/>
                <a:gd name="T11" fmla="*/ 0 h 21598"/>
                <a:gd name="T12" fmla="*/ 0 w 21598"/>
                <a:gd name="T13" fmla="*/ 0 h 21598"/>
                <a:gd name="T14" fmla="*/ 0 w 21598"/>
                <a:gd name="T15" fmla="*/ 0 h 21598"/>
                <a:gd name="T16" fmla="*/ 0 w 21598"/>
                <a:gd name="T17" fmla="*/ 0 h 21598"/>
                <a:gd name="T18" fmla="*/ 0 w 21598"/>
                <a:gd name="T19" fmla="*/ 0 h 21598"/>
                <a:gd name="T20" fmla="*/ 0 w 21598"/>
                <a:gd name="T21" fmla="*/ 0 h 21598"/>
                <a:gd name="T22" fmla="*/ 0 w 21598"/>
                <a:gd name="T23" fmla="*/ 0 h 21598"/>
                <a:gd name="T24" fmla="*/ 0 w 21598"/>
                <a:gd name="T25" fmla="*/ 0 h 21598"/>
                <a:gd name="T26" fmla="*/ 0 w 21598"/>
                <a:gd name="T27" fmla="*/ 0 h 21598"/>
                <a:gd name="T28" fmla="*/ 0 w 21598"/>
                <a:gd name="T29" fmla="*/ 0 h 21598"/>
                <a:gd name="T30" fmla="*/ 0 w 21598"/>
                <a:gd name="T31" fmla="*/ 0 h 21598"/>
                <a:gd name="T32" fmla="*/ 0 w 21598"/>
                <a:gd name="T33" fmla="*/ 0 h 21598"/>
                <a:gd name="T34" fmla="*/ 0 w 21598"/>
                <a:gd name="T35" fmla="*/ 0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AutoShape 264"/>
            <p:cNvSpPr>
              <a:spLocks/>
            </p:cNvSpPr>
            <p:nvPr/>
          </p:nvSpPr>
          <p:spPr bwMode="auto">
            <a:xfrm>
              <a:off x="7000478" y="2497654"/>
              <a:ext cx="90656" cy="89715"/>
            </a:xfrm>
            <a:custGeom>
              <a:avLst/>
              <a:gdLst>
                <a:gd name="T0" fmla="*/ 0 w 21598"/>
                <a:gd name="T1" fmla="*/ 0 h 21598"/>
                <a:gd name="T2" fmla="*/ 0 w 21598"/>
                <a:gd name="T3" fmla="*/ 0 h 21598"/>
                <a:gd name="T4" fmla="*/ 0 w 21598"/>
                <a:gd name="T5" fmla="*/ 0 h 21598"/>
                <a:gd name="T6" fmla="*/ 0 w 21598"/>
                <a:gd name="T7" fmla="*/ 0 h 21598"/>
                <a:gd name="T8" fmla="*/ 0 w 21598"/>
                <a:gd name="T9" fmla="*/ 0 h 21598"/>
                <a:gd name="T10" fmla="*/ 0 w 21598"/>
                <a:gd name="T11" fmla="*/ 0 h 21598"/>
                <a:gd name="T12" fmla="*/ 0 w 21598"/>
                <a:gd name="T13" fmla="*/ 0 h 21598"/>
                <a:gd name="T14" fmla="*/ 0 w 21598"/>
                <a:gd name="T15" fmla="*/ 0 h 21598"/>
                <a:gd name="T16" fmla="*/ 0 w 21598"/>
                <a:gd name="T17" fmla="*/ 0 h 21598"/>
                <a:gd name="T18" fmla="*/ 0 w 21598"/>
                <a:gd name="T19" fmla="*/ 0 h 21598"/>
                <a:gd name="T20" fmla="*/ 0 w 21598"/>
                <a:gd name="T21" fmla="*/ 0 h 21598"/>
                <a:gd name="T22" fmla="*/ 0 w 21598"/>
                <a:gd name="T23" fmla="*/ 0 h 21598"/>
                <a:gd name="T24" fmla="*/ 0 w 21598"/>
                <a:gd name="T25" fmla="*/ 0 h 21598"/>
                <a:gd name="T26" fmla="*/ 0 w 21598"/>
                <a:gd name="T27" fmla="*/ 0 h 21598"/>
                <a:gd name="T28" fmla="*/ 0 w 21598"/>
                <a:gd name="T29" fmla="*/ 0 h 21598"/>
                <a:gd name="T30" fmla="*/ 0 w 21598"/>
                <a:gd name="T31" fmla="*/ 0 h 21598"/>
                <a:gd name="T32" fmla="*/ 0 w 21598"/>
                <a:gd name="T33" fmla="*/ 0 h 21598"/>
                <a:gd name="T34" fmla="*/ 0 w 21598"/>
                <a:gd name="T35" fmla="*/ 0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AutoShape 1"/>
          <p:cNvSpPr>
            <a:spLocks/>
          </p:cNvSpPr>
          <p:nvPr/>
        </p:nvSpPr>
        <p:spPr bwMode="auto">
          <a:xfrm>
            <a:off x="5603982" y="4974947"/>
            <a:ext cx="495542" cy="487627"/>
          </a:xfrm>
          <a:custGeom>
            <a:avLst/>
            <a:gdLst>
              <a:gd name="T0" fmla="*/ 16241 w 21600"/>
              <a:gd name="T1" fmla="*/ 491 h 21600"/>
              <a:gd name="T2" fmla="*/ 15753 w 21600"/>
              <a:gd name="T3" fmla="*/ 0 h 21600"/>
              <a:gd name="T4" fmla="*/ 5847 w 21600"/>
              <a:gd name="T5" fmla="*/ 0 h 21600"/>
              <a:gd name="T6" fmla="*/ 5359 w 21600"/>
              <a:gd name="T7" fmla="*/ 491 h 21600"/>
              <a:gd name="T8" fmla="*/ 5359 w 21600"/>
              <a:gd name="T9" fmla="*/ 5400 h 21600"/>
              <a:gd name="T10" fmla="*/ 16241 w 21600"/>
              <a:gd name="T11" fmla="*/ 5400 h 21600"/>
              <a:gd name="T12" fmla="*/ 16241 w 21600"/>
              <a:gd name="T13" fmla="*/ 491 h 21600"/>
              <a:gd name="T14" fmla="*/ 16403 w 21600"/>
              <a:gd name="T15" fmla="*/ 16691 h 21600"/>
              <a:gd name="T16" fmla="*/ 15916 w 21600"/>
              <a:gd name="T17" fmla="*/ 16364 h 21600"/>
              <a:gd name="T18" fmla="*/ 5684 w 21600"/>
              <a:gd name="T19" fmla="*/ 16364 h 21600"/>
              <a:gd name="T20" fmla="*/ 5197 w 21600"/>
              <a:gd name="T21" fmla="*/ 16691 h 21600"/>
              <a:gd name="T22" fmla="*/ 3573 w 21600"/>
              <a:gd name="T23" fmla="*/ 21109 h 21600"/>
              <a:gd name="T24" fmla="*/ 3735 w 21600"/>
              <a:gd name="T25" fmla="*/ 21436 h 21600"/>
              <a:gd name="T26" fmla="*/ 4060 w 21600"/>
              <a:gd name="T27" fmla="*/ 21600 h 21600"/>
              <a:gd name="T28" fmla="*/ 17540 w 21600"/>
              <a:gd name="T29" fmla="*/ 21600 h 21600"/>
              <a:gd name="T30" fmla="*/ 17865 w 21600"/>
              <a:gd name="T31" fmla="*/ 21436 h 21600"/>
              <a:gd name="T32" fmla="*/ 18027 w 21600"/>
              <a:gd name="T33" fmla="*/ 21109 h 21600"/>
              <a:gd name="T34" fmla="*/ 16403 w 21600"/>
              <a:gd name="T35" fmla="*/ 16691 h 21600"/>
              <a:gd name="T36" fmla="*/ 4872 w 21600"/>
              <a:gd name="T37" fmla="*/ 9164 h 21600"/>
              <a:gd name="T38" fmla="*/ 4872 w 21600"/>
              <a:gd name="T39" fmla="*/ 10964 h 21600"/>
              <a:gd name="T40" fmla="*/ 16565 w 21600"/>
              <a:gd name="T41" fmla="*/ 10964 h 21600"/>
              <a:gd name="T42" fmla="*/ 16565 w 21600"/>
              <a:gd name="T43" fmla="*/ 9164 h 21600"/>
              <a:gd name="T44" fmla="*/ 15266 w 21600"/>
              <a:gd name="T45" fmla="*/ 6545 h 21600"/>
              <a:gd name="T46" fmla="*/ 6334 w 21600"/>
              <a:gd name="T47" fmla="*/ 6545 h 21600"/>
              <a:gd name="T48" fmla="*/ 4872 w 21600"/>
              <a:gd name="T49" fmla="*/ 9164 h 21600"/>
              <a:gd name="T50" fmla="*/ 10719 w 21600"/>
              <a:gd name="T51" fmla="*/ 8345 h 21600"/>
              <a:gd name="T52" fmla="*/ 12505 w 21600"/>
              <a:gd name="T53" fmla="*/ 9164 h 21600"/>
              <a:gd name="T54" fmla="*/ 10719 w 21600"/>
              <a:gd name="T55" fmla="*/ 10145 h 21600"/>
              <a:gd name="T56" fmla="*/ 9095 w 21600"/>
              <a:gd name="T57" fmla="*/ 9164 h 21600"/>
              <a:gd name="T58" fmla="*/ 10719 w 21600"/>
              <a:gd name="T59" fmla="*/ 8345 h 21600"/>
              <a:gd name="T60" fmla="*/ 19326 w 21600"/>
              <a:gd name="T61" fmla="*/ 6545 h 21600"/>
              <a:gd name="T62" fmla="*/ 16403 w 21600"/>
              <a:gd name="T63" fmla="*/ 6545 h 21600"/>
              <a:gd name="T64" fmla="*/ 17540 w 21600"/>
              <a:gd name="T65" fmla="*/ 8836 h 21600"/>
              <a:gd name="T66" fmla="*/ 17540 w 21600"/>
              <a:gd name="T67" fmla="*/ 8836 h 21600"/>
              <a:gd name="T68" fmla="*/ 17702 w 21600"/>
              <a:gd name="T69" fmla="*/ 9000 h 21600"/>
              <a:gd name="T70" fmla="*/ 17702 w 21600"/>
              <a:gd name="T71" fmla="*/ 11455 h 21600"/>
              <a:gd name="T72" fmla="*/ 17215 w 21600"/>
              <a:gd name="T73" fmla="*/ 11945 h 21600"/>
              <a:gd name="T74" fmla="*/ 4385 w 21600"/>
              <a:gd name="T75" fmla="*/ 11945 h 21600"/>
              <a:gd name="T76" fmla="*/ 3898 w 21600"/>
              <a:gd name="T77" fmla="*/ 11455 h 21600"/>
              <a:gd name="T78" fmla="*/ 3898 w 21600"/>
              <a:gd name="T79" fmla="*/ 9000 h 21600"/>
              <a:gd name="T80" fmla="*/ 4060 w 21600"/>
              <a:gd name="T81" fmla="*/ 8836 h 21600"/>
              <a:gd name="T82" fmla="*/ 5197 w 21600"/>
              <a:gd name="T83" fmla="*/ 6545 h 21600"/>
              <a:gd name="T84" fmla="*/ 2274 w 21600"/>
              <a:gd name="T85" fmla="*/ 6545 h 21600"/>
              <a:gd name="T86" fmla="*/ 0 w 21600"/>
              <a:gd name="T87" fmla="*/ 8836 h 21600"/>
              <a:gd name="T88" fmla="*/ 0 w 21600"/>
              <a:gd name="T89" fmla="*/ 16527 h 21600"/>
              <a:gd name="T90" fmla="*/ 2274 w 21600"/>
              <a:gd name="T91" fmla="*/ 18818 h 21600"/>
              <a:gd name="T92" fmla="*/ 3086 w 21600"/>
              <a:gd name="T93" fmla="*/ 18818 h 21600"/>
              <a:gd name="T94" fmla="*/ 4060 w 21600"/>
              <a:gd name="T95" fmla="*/ 16200 h 21600"/>
              <a:gd name="T96" fmla="*/ 5684 w 21600"/>
              <a:gd name="T97" fmla="*/ 15055 h 21600"/>
              <a:gd name="T98" fmla="*/ 15916 w 21600"/>
              <a:gd name="T99" fmla="*/ 15055 h 21600"/>
              <a:gd name="T100" fmla="*/ 17540 w 21600"/>
              <a:gd name="T101" fmla="*/ 16200 h 21600"/>
              <a:gd name="T102" fmla="*/ 18514 w 21600"/>
              <a:gd name="T103" fmla="*/ 18818 h 21600"/>
              <a:gd name="T104" fmla="*/ 19326 w 21600"/>
              <a:gd name="T105" fmla="*/ 18818 h 21600"/>
              <a:gd name="T106" fmla="*/ 21600 w 21600"/>
              <a:gd name="T107" fmla="*/ 16527 h 21600"/>
              <a:gd name="T108" fmla="*/ 21600 w 21600"/>
              <a:gd name="T109" fmla="*/ 8836 h 21600"/>
              <a:gd name="T110" fmla="*/ 19326 w 21600"/>
              <a:gd name="T111" fmla="*/ 6545 h 21600"/>
              <a:gd name="T112" fmla="*/ 19326 w 21600"/>
              <a:gd name="T113" fmla="*/ 654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1600" h="21600">
                <a:moveTo>
                  <a:pt x="16241" y="491"/>
                </a:moveTo>
                <a:cubicBezTo>
                  <a:pt x="16241" y="164"/>
                  <a:pt x="16078" y="0"/>
                  <a:pt x="15753" y="0"/>
                </a:cubicBezTo>
                <a:cubicBezTo>
                  <a:pt x="5847" y="0"/>
                  <a:pt x="5847" y="0"/>
                  <a:pt x="5847" y="0"/>
                </a:cubicBezTo>
                <a:cubicBezTo>
                  <a:pt x="5522" y="0"/>
                  <a:pt x="5359" y="164"/>
                  <a:pt x="5359" y="491"/>
                </a:cubicBezTo>
                <a:cubicBezTo>
                  <a:pt x="5359" y="5400"/>
                  <a:pt x="5359" y="5400"/>
                  <a:pt x="5359" y="5400"/>
                </a:cubicBezTo>
                <a:cubicBezTo>
                  <a:pt x="16241" y="5400"/>
                  <a:pt x="16241" y="5400"/>
                  <a:pt x="16241" y="5400"/>
                </a:cubicBezTo>
                <a:lnTo>
                  <a:pt x="16241" y="491"/>
                </a:lnTo>
                <a:close/>
                <a:moveTo>
                  <a:pt x="16403" y="16691"/>
                </a:moveTo>
                <a:cubicBezTo>
                  <a:pt x="16241" y="16527"/>
                  <a:pt x="16078" y="16364"/>
                  <a:pt x="15916" y="16364"/>
                </a:cubicBezTo>
                <a:cubicBezTo>
                  <a:pt x="5684" y="16364"/>
                  <a:pt x="5684" y="16364"/>
                  <a:pt x="5684" y="16364"/>
                </a:cubicBezTo>
                <a:cubicBezTo>
                  <a:pt x="5522" y="16364"/>
                  <a:pt x="5359" y="16527"/>
                  <a:pt x="5197" y="16691"/>
                </a:cubicBezTo>
                <a:cubicBezTo>
                  <a:pt x="3573" y="21109"/>
                  <a:pt x="3573" y="21109"/>
                  <a:pt x="3573" y="21109"/>
                </a:cubicBezTo>
                <a:cubicBezTo>
                  <a:pt x="3573" y="21273"/>
                  <a:pt x="3573" y="21273"/>
                  <a:pt x="3735" y="21436"/>
                </a:cubicBezTo>
                <a:cubicBezTo>
                  <a:pt x="3735" y="21600"/>
                  <a:pt x="3898" y="21600"/>
                  <a:pt x="4060" y="21600"/>
                </a:cubicBezTo>
                <a:cubicBezTo>
                  <a:pt x="17540" y="21600"/>
                  <a:pt x="17540" y="21600"/>
                  <a:pt x="17540" y="21600"/>
                </a:cubicBezTo>
                <a:cubicBezTo>
                  <a:pt x="17702" y="21600"/>
                  <a:pt x="17865" y="21600"/>
                  <a:pt x="17865" y="21436"/>
                </a:cubicBezTo>
                <a:cubicBezTo>
                  <a:pt x="18027" y="21273"/>
                  <a:pt x="18027" y="21273"/>
                  <a:pt x="18027" y="21109"/>
                </a:cubicBezTo>
                <a:lnTo>
                  <a:pt x="16403" y="16691"/>
                </a:lnTo>
                <a:close/>
                <a:moveTo>
                  <a:pt x="4872" y="9164"/>
                </a:moveTo>
                <a:cubicBezTo>
                  <a:pt x="4872" y="10964"/>
                  <a:pt x="4872" y="10964"/>
                  <a:pt x="4872" y="10964"/>
                </a:cubicBezTo>
                <a:cubicBezTo>
                  <a:pt x="16565" y="10964"/>
                  <a:pt x="16565" y="10964"/>
                  <a:pt x="16565" y="10964"/>
                </a:cubicBezTo>
                <a:cubicBezTo>
                  <a:pt x="16565" y="9164"/>
                  <a:pt x="16565" y="9164"/>
                  <a:pt x="16565" y="9164"/>
                </a:cubicBezTo>
                <a:cubicBezTo>
                  <a:pt x="16565" y="9164"/>
                  <a:pt x="15266" y="6545"/>
                  <a:pt x="15266" y="6545"/>
                </a:cubicBezTo>
                <a:cubicBezTo>
                  <a:pt x="6334" y="6545"/>
                  <a:pt x="6334" y="6545"/>
                  <a:pt x="6334" y="6545"/>
                </a:cubicBezTo>
                <a:cubicBezTo>
                  <a:pt x="6334" y="6545"/>
                  <a:pt x="4872" y="9164"/>
                  <a:pt x="4872" y="9164"/>
                </a:cubicBezTo>
                <a:close/>
                <a:moveTo>
                  <a:pt x="10719" y="8345"/>
                </a:moveTo>
                <a:cubicBezTo>
                  <a:pt x="11693" y="8345"/>
                  <a:pt x="12505" y="8673"/>
                  <a:pt x="12505" y="9164"/>
                </a:cubicBezTo>
                <a:cubicBezTo>
                  <a:pt x="12505" y="9655"/>
                  <a:pt x="11693" y="10145"/>
                  <a:pt x="10719" y="10145"/>
                </a:cubicBezTo>
                <a:cubicBezTo>
                  <a:pt x="9907" y="10145"/>
                  <a:pt x="9095" y="9655"/>
                  <a:pt x="9095" y="9164"/>
                </a:cubicBezTo>
                <a:cubicBezTo>
                  <a:pt x="9095" y="8673"/>
                  <a:pt x="9907" y="8345"/>
                  <a:pt x="10719" y="8345"/>
                </a:cubicBezTo>
                <a:close/>
                <a:moveTo>
                  <a:pt x="19326" y="6545"/>
                </a:moveTo>
                <a:cubicBezTo>
                  <a:pt x="16403" y="6545"/>
                  <a:pt x="16403" y="6545"/>
                  <a:pt x="16403" y="6545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702" y="8836"/>
                  <a:pt x="17702" y="8836"/>
                  <a:pt x="17702" y="9000"/>
                </a:cubicBezTo>
                <a:cubicBezTo>
                  <a:pt x="17702" y="9000"/>
                  <a:pt x="17702" y="11455"/>
                  <a:pt x="17702" y="11455"/>
                </a:cubicBezTo>
                <a:cubicBezTo>
                  <a:pt x="17702" y="11782"/>
                  <a:pt x="17540" y="11945"/>
                  <a:pt x="17215" y="11945"/>
                </a:cubicBezTo>
                <a:cubicBezTo>
                  <a:pt x="4385" y="11945"/>
                  <a:pt x="4385" y="11945"/>
                  <a:pt x="4385" y="11945"/>
                </a:cubicBezTo>
                <a:cubicBezTo>
                  <a:pt x="4060" y="11945"/>
                  <a:pt x="3898" y="11782"/>
                  <a:pt x="3898" y="11455"/>
                </a:cubicBezTo>
                <a:cubicBezTo>
                  <a:pt x="3898" y="11455"/>
                  <a:pt x="3898" y="9164"/>
                  <a:pt x="3898" y="9000"/>
                </a:cubicBezTo>
                <a:cubicBezTo>
                  <a:pt x="3898" y="8836"/>
                  <a:pt x="3898" y="8836"/>
                  <a:pt x="4060" y="8836"/>
                </a:cubicBezTo>
                <a:cubicBezTo>
                  <a:pt x="5197" y="6545"/>
                  <a:pt x="5197" y="6545"/>
                  <a:pt x="5197" y="6545"/>
                </a:cubicBezTo>
                <a:cubicBezTo>
                  <a:pt x="2274" y="6545"/>
                  <a:pt x="2274" y="6545"/>
                  <a:pt x="2274" y="6545"/>
                </a:cubicBezTo>
                <a:cubicBezTo>
                  <a:pt x="974" y="6545"/>
                  <a:pt x="0" y="7691"/>
                  <a:pt x="0" y="8836"/>
                </a:cubicBezTo>
                <a:cubicBezTo>
                  <a:pt x="0" y="16527"/>
                  <a:pt x="0" y="16527"/>
                  <a:pt x="0" y="16527"/>
                </a:cubicBezTo>
                <a:cubicBezTo>
                  <a:pt x="0" y="17836"/>
                  <a:pt x="974" y="18818"/>
                  <a:pt x="2274" y="18818"/>
                </a:cubicBezTo>
                <a:cubicBezTo>
                  <a:pt x="3086" y="18818"/>
                  <a:pt x="3086" y="18818"/>
                  <a:pt x="3086" y="18818"/>
                </a:cubicBezTo>
                <a:cubicBezTo>
                  <a:pt x="4060" y="16200"/>
                  <a:pt x="4060" y="16200"/>
                  <a:pt x="4060" y="16200"/>
                </a:cubicBezTo>
                <a:cubicBezTo>
                  <a:pt x="4223" y="15545"/>
                  <a:pt x="5035" y="15055"/>
                  <a:pt x="5684" y="15055"/>
                </a:cubicBezTo>
                <a:cubicBezTo>
                  <a:pt x="15916" y="15055"/>
                  <a:pt x="15916" y="15055"/>
                  <a:pt x="15916" y="15055"/>
                </a:cubicBezTo>
                <a:cubicBezTo>
                  <a:pt x="16565" y="15055"/>
                  <a:pt x="17377" y="15545"/>
                  <a:pt x="17540" y="16200"/>
                </a:cubicBezTo>
                <a:cubicBezTo>
                  <a:pt x="18514" y="18818"/>
                  <a:pt x="18514" y="18818"/>
                  <a:pt x="18514" y="18818"/>
                </a:cubicBezTo>
                <a:cubicBezTo>
                  <a:pt x="19326" y="18818"/>
                  <a:pt x="19326" y="18818"/>
                  <a:pt x="19326" y="18818"/>
                </a:cubicBezTo>
                <a:cubicBezTo>
                  <a:pt x="20626" y="18818"/>
                  <a:pt x="21600" y="17836"/>
                  <a:pt x="21600" y="16527"/>
                </a:cubicBezTo>
                <a:cubicBezTo>
                  <a:pt x="21600" y="8836"/>
                  <a:pt x="21600" y="8836"/>
                  <a:pt x="21600" y="8836"/>
                </a:cubicBezTo>
                <a:cubicBezTo>
                  <a:pt x="21600" y="7691"/>
                  <a:pt x="20626" y="6545"/>
                  <a:pt x="19326" y="6545"/>
                </a:cubicBezTo>
                <a:close/>
                <a:moveTo>
                  <a:pt x="19326" y="6545"/>
                </a:move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78"/>
          <p:cNvSpPr>
            <a:spLocks noChangeAspect="1" noChangeArrowheads="1"/>
          </p:cNvSpPr>
          <p:nvPr/>
        </p:nvSpPr>
        <p:spPr bwMode="auto">
          <a:xfrm>
            <a:off x="5146413" y="4029532"/>
            <a:ext cx="433107" cy="518364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62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500"/>
                            </p:stCondLst>
                            <p:childTnLst>
                              <p:par>
                                <p:cTn id="10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build="p"/>
      <p:bldP spid="91" grpId="0" build="p"/>
      <p:bldP spid="92" grpId="0" build="p"/>
      <p:bldP spid="93" grpId="0" build="p"/>
      <p:bldP spid="94" grpId="0" build="p"/>
      <p:bldP spid="95" grpId="0" build="p"/>
      <p:bldP spid="96" grpId="0" build="p"/>
      <p:bldP spid="97" grpId="0" build="p"/>
      <p:bldP spid="98" grpId="0" build="p"/>
      <p:bldP spid="99" grpId="0" build="p"/>
      <p:bldP spid="100" grpId="0" build="p"/>
      <p:bldP spid="101" grpId="0" build="p"/>
      <p:bldP spid="69" grpId="0" animBg="1"/>
      <p:bldP spid="70" grpId="0" animBg="1"/>
      <p:bldP spid="72" grpId="0" animBg="1"/>
      <p:bldP spid="78" grpId="0" animBg="1"/>
      <p:bldP spid="7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/>
          <p:cNvSpPr>
            <a:spLocks/>
          </p:cNvSpPr>
          <p:nvPr/>
        </p:nvSpPr>
        <p:spPr bwMode="auto">
          <a:xfrm>
            <a:off x="2125293" y="2703298"/>
            <a:ext cx="1574327" cy="1013902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3193097" y="2200984"/>
            <a:ext cx="1574327" cy="1516215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4457201" y="1880205"/>
            <a:ext cx="1574327" cy="1836994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643175" y="2473415"/>
            <a:ext cx="1574327" cy="1243783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6829380" y="2200984"/>
            <a:ext cx="1574327" cy="1516215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8024068" y="2628467"/>
            <a:ext cx="1574327" cy="1088731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>
            <a:off x="9069420" y="2896245"/>
            <a:ext cx="1574327" cy="820953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0177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981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80486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59705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94503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88014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29292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61049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21692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82334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42976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03618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64260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27"/>
          <p:cNvSpPr txBox="1"/>
          <p:nvPr/>
        </p:nvSpPr>
        <p:spPr>
          <a:xfrm>
            <a:off x="9424904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Shape 2411"/>
          <p:cNvSpPr/>
          <p:nvPr/>
        </p:nvSpPr>
        <p:spPr>
          <a:xfrm>
            <a:off x="2093640" y="4702389"/>
            <a:ext cx="1605980" cy="269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2414"/>
          <p:cNvSpPr/>
          <p:nvPr/>
        </p:nvSpPr>
        <p:spPr>
          <a:xfrm>
            <a:off x="2105141" y="5199878"/>
            <a:ext cx="3319086" cy="780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42976" y="4702389"/>
            <a:ext cx="4700771" cy="179425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85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4" grpId="0" animBg="1"/>
      <p:bldP spid="3" grpId="0"/>
      <p:bldP spid="15" grpId="0"/>
      <p:bldP spid="16" grpId="0"/>
      <p:bldP spid="17" grpId="0"/>
      <p:bldP spid="18" grpId="0"/>
      <p:bldP spid="19" grpId="0"/>
      <p:bldP spid="20" grpId="0"/>
      <p:bldP spid="22" grpId="0"/>
      <p:bldP spid="23" grpId="0"/>
      <p:bldP spid="25" grpId="0"/>
      <p:bldP spid="26" grpId="0"/>
      <p:bldP spid="27" grpId="0"/>
      <p:bldP spid="28" grpId="0"/>
      <p:bldP spid="36" grpId="0"/>
      <p:bldP spid="24" grpId="0" animBg="1"/>
      <p:bldP spid="29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4051022" y="4101136"/>
            <a:ext cx="4468623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20" name="TextBox 11"/>
          <p:cNvSpPr txBox="1"/>
          <p:nvPr/>
        </p:nvSpPr>
        <p:spPr>
          <a:xfrm>
            <a:off x="4051022" y="504873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6195311" y="504873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051022" y="5423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195311" y="5423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30"/>
          <p:cNvSpPr>
            <a:spLocks noEditPoints="1"/>
          </p:cNvSpPr>
          <p:nvPr/>
        </p:nvSpPr>
        <p:spPr bwMode="auto">
          <a:xfrm>
            <a:off x="4051022" y="1163110"/>
            <a:ext cx="1706469" cy="1708322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</a:p>
        </p:txBody>
      </p:sp>
      <p:sp>
        <p:nvSpPr>
          <p:cNvPr id="25" name="Freeform 31"/>
          <p:cNvSpPr>
            <a:spLocks noEditPoints="1"/>
          </p:cNvSpPr>
          <p:nvPr/>
        </p:nvSpPr>
        <p:spPr bwMode="auto">
          <a:xfrm>
            <a:off x="6026153" y="1163110"/>
            <a:ext cx="1706469" cy="1708322"/>
          </a:xfrm>
          <a:custGeom>
            <a:avLst/>
            <a:gdLst>
              <a:gd name="T0" fmla="*/ 462 w 921"/>
              <a:gd name="T1" fmla="*/ 9 h 922"/>
              <a:gd name="T2" fmla="*/ 9 w 921"/>
              <a:gd name="T3" fmla="*/ 462 h 922"/>
              <a:gd name="T4" fmla="*/ 462 w 921"/>
              <a:gd name="T5" fmla="*/ 913 h 922"/>
              <a:gd name="T6" fmla="*/ 913 w 921"/>
              <a:gd name="T7" fmla="*/ 462 h 922"/>
              <a:gd name="T8" fmla="*/ 462 w 921"/>
              <a:gd name="T9" fmla="*/ 9 h 922"/>
              <a:gd name="T10" fmla="*/ 462 w 921"/>
              <a:gd name="T11" fmla="*/ 0 h 922"/>
              <a:gd name="T12" fmla="*/ 921 w 921"/>
              <a:gd name="T13" fmla="*/ 462 h 922"/>
              <a:gd name="T14" fmla="*/ 462 w 921"/>
              <a:gd name="T15" fmla="*/ 922 h 922"/>
              <a:gd name="T16" fmla="*/ 0 w 921"/>
              <a:gd name="T17" fmla="*/ 462 h 922"/>
              <a:gd name="T18" fmla="*/ 462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2" y="9"/>
                </a:moveTo>
                <a:lnTo>
                  <a:pt x="9" y="462"/>
                </a:lnTo>
                <a:lnTo>
                  <a:pt x="462" y="913"/>
                </a:lnTo>
                <a:lnTo>
                  <a:pt x="913" y="462"/>
                </a:lnTo>
                <a:lnTo>
                  <a:pt x="462" y="9"/>
                </a:lnTo>
                <a:close/>
                <a:moveTo>
                  <a:pt x="462" y="0"/>
                </a:moveTo>
                <a:lnTo>
                  <a:pt x="921" y="462"/>
                </a:lnTo>
                <a:lnTo>
                  <a:pt x="462" y="922"/>
                </a:lnTo>
                <a:lnTo>
                  <a:pt x="0" y="462"/>
                </a:lnTo>
                <a:lnTo>
                  <a:pt x="46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</a:p>
        </p:txBody>
      </p:sp>
      <p:sp>
        <p:nvSpPr>
          <p:cNvPr id="26" name="Freeform 33"/>
          <p:cNvSpPr>
            <a:spLocks/>
          </p:cNvSpPr>
          <p:nvPr/>
        </p:nvSpPr>
        <p:spPr bwMode="auto">
          <a:xfrm>
            <a:off x="706" y="314508"/>
            <a:ext cx="859719" cy="1704616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1 h 920"/>
              <a:gd name="T4" fmla="*/ 2 w 464"/>
              <a:gd name="T5" fmla="*/ 920 h 920"/>
              <a:gd name="T6" fmla="*/ 2 w 464"/>
              <a:gd name="T7" fmla="*/ 460 h 920"/>
              <a:gd name="T8" fmla="*/ 0 w 464"/>
              <a:gd name="T9" fmla="*/ 460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1"/>
                </a:lnTo>
                <a:lnTo>
                  <a:pt x="2" y="920"/>
                </a:lnTo>
                <a:lnTo>
                  <a:pt x="2" y="460"/>
                </a:lnTo>
                <a:lnTo>
                  <a:pt x="0" y="4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102614" y="1211284"/>
            <a:ext cx="1721292" cy="1708322"/>
          </a:xfrm>
          <a:custGeom>
            <a:avLst/>
            <a:gdLst>
              <a:gd name="T0" fmla="*/ 463 w 929"/>
              <a:gd name="T1" fmla="*/ 0 h 922"/>
              <a:gd name="T2" fmla="*/ 929 w 929"/>
              <a:gd name="T3" fmla="*/ 462 h 922"/>
              <a:gd name="T4" fmla="*/ 465 w 929"/>
              <a:gd name="T5" fmla="*/ 922 h 922"/>
              <a:gd name="T6" fmla="*/ 465 w 929"/>
              <a:gd name="T7" fmla="*/ 920 h 922"/>
              <a:gd name="T8" fmla="*/ 2 w 929"/>
              <a:gd name="T9" fmla="*/ 460 h 922"/>
              <a:gd name="T10" fmla="*/ 0 w 929"/>
              <a:gd name="T11" fmla="*/ 460 h 922"/>
              <a:gd name="T12" fmla="*/ 2 w 929"/>
              <a:gd name="T13" fmla="*/ 460 h 922"/>
              <a:gd name="T14" fmla="*/ 0 w 929"/>
              <a:gd name="T15" fmla="*/ 458 h 922"/>
              <a:gd name="T16" fmla="*/ 2 w 929"/>
              <a:gd name="T17" fmla="*/ 458 h 922"/>
              <a:gd name="T18" fmla="*/ 463 w 929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9" h="922">
                <a:moveTo>
                  <a:pt x="463" y="0"/>
                </a:moveTo>
                <a:lnTo>
                  <a:pt x="929" y="462"/>
                </a:lnTo>
                <a:lnTo>
                  <a:pt x="465" y="922"/>
                </a:lnTo>
                <a:lnTo>
                  <a:pt x="465" y="920"/>
                </a:lnTo>
                <a:lnTo>
                  <a:pt x="2" y="460"/>
                </a:lnTo>
                <a:lnTo>
                  <a:pt x="0" y="460"/>
                </a:lnTo>
                <a:lnTo>
                  <a:pt x="2" y="460"/>
                </a:lnTo>
                <a:lnTo>
                  <a:pt x="0" y="458"/>
                </a:lnTo>
                <a:lnTo>
                  <a:pt x="2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35"/>
          <p:cNvSpPr>
            <a:spLocks/>
          </p:cNvSpPr>
          <p:nvPr/>
        </p:nvSpPr>
        <p:spPr bwMode="auto">
          <a:xfrm>
            <a:off x="706" y="2119177"/>
            <a:ext cx="859719" cy="1704616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2 h 920"/>
              <a:gd name="T4" fmla="*/ 2 w 464"/>
              <a:gd name="T5" fmla="*/ 920 h 920"/>
              <a:gd name="T6" fmla="*/ 2 w 464"/>
              <a:gd name="T7" fmla="*/ 462 h 920"/>
              <a:gd name="T8" fmla="*/ 0 w 464"/>
              <a:gd name="T9" fmla="*/ 462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2"/>
                </a:lnTo>
                <a:lnTo>
                  <a:pt x="2" y="920"/>
                </a:lnTo>
                <a:lnTo>
                  <a:pt x="2" y="462"/>
                </a:lnTo>
                <a:lnTo>
                  <a:pt x="0" y="4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36"/>
          <p:cNvSpPr>
            <a:spLocks/>
          </p:cNvSpPr>
          <p:nvPr/>
        </p:nvSpPr>
        <p:spPr bwMode="auto">
          <a:xfrm>
            <a:off x="1082768" y="314508"/>
            <a:ext cx="1717586" cy="1704616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1 h 920"/>
              <a:gd name="T4" fmla="*/ 465 w 927"/>
              <a:gd name="T5" fmla="*/ 920 h 920"/>
              <a:gd name="T6" fmla="*/ 465 w 927"/>
              <a:gd name="T7" fmla="*/ 918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1"/>
                </a:lnTo>
                <a:lnTo>
                  <a:pt x="465" y="920"/>
                </a:lnTo>
                <a:lnTo>
                  <a:pt x="465" y="91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</a:p>
        </p:txBody>
      </p:sp>
      <p:sp>
        <p:nvSpPr>
          <p:cNvPr id="30" name="Freeform 37"/>
          <p:cNvSpPr>
            <a:spLocks/>
          </p:cNvSpPr>
          <p:nvPr/>
        </p:nvSpPr>
        <p:spPr bwMode="auto">
          <a:xfrm>
            <a:off x="1082768" y="2119177"/>
            <a:ext cx="1717586" cy="1704616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2 h 920"/>
              <a:gd name="T4" fmla="*/ 465 w 927"/>
              <a:gd name="T5" fmla="*/ 920 h 920"/>
              <a:gd name="T6" fmla="*/ 465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2"/>
                </a:lnTo>
                <a:lnTo>
                  <a:pt x="465" y="920"/>
                </a:lnTo>
                <a:lnTo>
                  <a:pt x="465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</a:p>
        </p:txBody>
      </p:sp>
      <p:sp>
        <p:nvSpPr>
          <p:cNvPr id="31" name="Freeform 38"/>
          <p:cNvSpPr>
            <a:spLocks/>
          </p:cNvSpPr>
          <p:nvPr/>
        </p:nvSpPr>
        <p:spPr bwMode="auto">
          <a:xfrm>
            <a:off x="2098125" y="1211284"/>
            <a:ext cx="1717586" cy="1708322"/>
          </a:xfrm>
          <a:custGeom>
            <a:avLst/>
            <a:gdLst>
              <a:gd name="T0" fmla="*/ 463 w 927"/>
              <a:gd name="T1" fmla="*/ 0 h 922"/>
              <a:gd name="T2" fmla="*/ 927 w 927"/>
              <a:gd name="T3" fmla="*/ 462 h 922"/>
              <a:gd name="T4" fmla="*/ 463 w 927"/>
              <a:gd name="T5" fmla="*/ 922 h 922"/>
              <a:gd name="T6" fmla="*/ 463 w 927"/>
              <a:gd name="T7" fmla="*/ 920 h 922"/>
              <a:gd name="T8" fmla="*/ 0 w 927"/>
              <a:gd name="T9" fmla="*/ 460 h 922"/>
              <a:gd name="T10" fmla="*/ 0 w 927"/>
              <a:gd name="T11" fmla="*/ 460 h 922"/>
              <a:gd name="T12" fmla="*/ 0 w 927"/>
              <a:gd name="T13" fmla="*/ 460 h 922"/>
              <a:gd name="T14" fmla="*/ 0 w 927"/>
              <a:gd name="T15" fmla="*/ 458 h 922"/>
              <a:gd name="T16" fmla="*/ 0 w 927"/>
              <a:gd name="T17" fmla="*/ 458 h 922"/>
              <a:gd name="T18" fmla="*/ 463 w 927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2">
                <a:moveTo>
                  <a:pt x="463" y="0"/>
                </a:moveTo>
                <a:lnTo>
                  <a:pt x="927" y="462"/>
                </a:lnTo>
                <a:lnTo>
                  <a:pt x="463" y="922"/>
                </a:lnTo>
                <a:lnTo>
                  <a:pt x="463" y="920"/>
                </a:lnTo>
                <a:lnTo>
                  <a:pt x="0" y="460"/>
                </a:lnTo>
                <a:lnTo>
                  <a:pt x="0" y="460"/>
                </a:lnTo>
                <a:lnTo>
                  <a:pt x="0" y="460"/>
                </a:lnTo>
                <a:lnTo>
                  <a:pt x="0" y="458"/>
                </a:lnTo>
                <a:lnTo>
                  <a:pt x="0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641"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39"/>
          <p:cNvSpPr>
            <a:spLocks/>
          </p:cNvSpPr>
          <p:nvPr/>
        </p:nvSpPr>
        <p:spPr bwMode="auto">
          <a:xfrm>
            <a:off x="3076426" y="2119177"/>
            <a:ext cx="1717586" cy="1704616"/>
          </a:xfrm>
          <a:custGeom>
            <a:avLst/>
            <a:gdLst>
              <a:gd name="T0" fmla="*/ 464 w 927"/>
              <a:gd name="T1" fmla="*/ 0 h 920"/>
              <a:gd name="T2" fmla="*/ 927 w 927"/>
              <a:gd name="T3" fmla="*/ 462 h 920"/>
              <a:gd name="T4" fmla="*/ 464 w 927"/>
              <a:gd name="T5" fmla="*/ 920 h 920"/>
              <a:gd name="T6" fmla="*/ 464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4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4" y="0"/>
                </a:moveTo>
                <a:lnTo>
                  <a:pt x="927" y="462"/>
                </a:lnTo>
                <a:lnTo>
                  <a:pt x="464" y="920"/>
                </a:lnTo>
                <a:lnTo>
                  <a:pt x="464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效率</a:t>
            </a:r>
          </a:p>
        </p:txBody>
      </p:sp>
      <p:sp>
        <p:nvSpPr>
          <p:cNvPr id="33" name="Freeform 40"/>
          <p:cNvSpPr>
            <a:spLocks/>
          </p:cNvSpPr>
          <p:nvPr/>
        </p:nvSpPr>
        <p:spPr bwMode="auto">
          <a:xfrm>
            <a:off x="4043610" y="3034481"/>
            <a:ext cx="1704616" cy="854161"/>
          </a:xfrm>
          <a:custGeom>
            <a:avLst/>
            <a:gdLst>
              <a:gd name="T0" fmla="*/ 464 w 920"/>
              <a:gd name="T1" fmla="*/ 0 h 461"/>
              <a:gd name="T2" fmla="*/ 920 w 920"/>
              <a:gd name="T3" fmla="*/ 461 h 461"/>
              <a:gd name="T4" fmla="*/ 464 w 920"/>
              <a:gd name="T5" fmla="*/ 461 h 461"/>
              <a:gd name="T6" fmla="*/ 0 w 920"/>
              <a:gd name="T7" fmla="*/ 458 h 461"/>
              <a:gd name="T8" fmla="*/ 464 w 920"/>
              <a:gd name="T9" fmla="*/ 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0" h="461">
                <a:moveTo>
                  <a:pt x="464" y="0"/>
                </a:moveTo>
                <a:lnTo>
                  <a:pt x="920" y="461"/>
                </a:lnTo>
                <a:lnTo>
                  <a:pt x="464" y="461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41"/>
          <p:cNvSpPr>
            <a:spLocks/>
          </p:cNvSpPr>
          <p:nvPr/>
        </p:nvSpPr>
        <p:spPr bwMode="auto">
          <a:xfrm>
            <a:off x="5023765" y="2119177"/>
            <a:ext cx="1717586" cy="1704616"/>
          </a:xfrm>
          <a:custGeom>
            <a:avLst/>
            <a:gdLst>
              <a:gd name="T0" fmla="*/ 461 w 927"/>
              <a:gd name="T1" fmla="*/ 0 h 920"/>
              <a:gd name="T2" fmla="*/ 927 w 927"/>
              <a:gd name="T3" fmla="*/ 462 h 920"/>
              <a:gd name="T4" fmla="*/ 463 w 927"/>
              <a:gd name="T5" fmla="*/ 920 h 920"/>
              <a:gd name="T6" fmla="*/ 463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1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1" y="0"/>
                </a:moveTo>
                <a:lnTo>
                  <a:pt x="927" y="462"/>
                </a:lnTo>
                <a:lnTo>
                  <a:pt x="463" y="920"/>
                </a:lnTo>
                <a:lnTo>
                  <a:pt x="463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1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30"/>
          <p:cNvSpPr>
            <a:spLocks noEditPoints="1"/>
          </p:cNvSpPr>
          <p:nvPr/>
        </p:nvSpPr>
        <p:spPr bwMode="auto">
          <a:xfrm>
            <a:off x="108172" y="3086360"/>
            <a:ext cx="1706469" cy="1708322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</a:p>
        </p:txBody>
      </p:sp>
    </p:spTree>
    <p:extLst>
      <p:ext uri="{BB962C8B-B14F-4D97-AF65-F5344CB8AC3E}">
        <p14:creationId xmlns:p14="http://schemas.microsoft.com/office/powerpoint/2010/main" val="752958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0" grpId="0"/>
          <p:bldP spid="21" grpId="0"/>
          <p:bldP spid="22" grpId="0"/>
          <p:bldP spid="23" grpId="0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0" grpId="0"/>
          <p:bldP spid="21" grpId="0"/>
          <p:bldP spid="22" grpId="0"/>
          <p:bldP spid="23" grpId="0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>
              <a:spLocks/>
            </p:cNvSpPr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>
              <a:spLocks/>
            </p:cNvSpPr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>
              <a:spLocks/>
            </p:cNvSpPr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>
              <a:spLocks/>
            </p:cNvSpPr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>
              <a:spLocks/>
            </p:cNvSpPr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>
              <a:spLocks/>
            </p:cNvSpPr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>
              <a:spLocks/>
            </p:cNvSpPr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>
              <a:spLocks/>
            </p:cNvSpPr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>
              <a:spLocks/>
            </p:cNvSpPr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>
              <a:spLocks/>
            </p:cNvSpPr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>
              <a:spLocks/>
            </p:cNvSpPr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>
              <a:spLocks/>
            </p:cNvSpPr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>
                <a:spLocks/>
              </p:cNvSpPr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>
                <a:spLocks/>
              </p:cNvSpPr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>
                <a:spLocks/>
              </p:cNvSpPr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>
                <a:spLocks/>
              </p:cNvSpPr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>
                <a:spLocks/>
              </p:cNvSpPr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>
                <a:spLocks/>
              </p:cNvSpPr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>
                <a:spLocks/>
              </p:cNvSpPr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>
                <a:spLocks/>
              </p:cNvSpPr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>
            <a:spLocks/>
          </p:cNvSpPr>
          <p:nvPr/>
        </p:nvSpPr>
        <p:spPr>
          <a:xfrm>
            <a:off x="8906914" y="2078316"/>
            <a:ext cx="177093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>
            <a:spLocks/>
          </p:cNvSpPr>
          <p:nvPr/>
        </p:nvSpPr>
        <p:spPr>
          <a:xfrm>
            <a:off x="9592722" y="3263610"/>
            <a:ext cx="1740271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>
            <a:spLocks/>
          </p:cNvSpPr>
          <p:nvPr/>
        </p:nvSpPr>
        <p:spPr>
          <a:xfrm>
            <a:off x="9072992" y="4363169"/>
            <a:ext cx="172091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>
            <a:spLocks/>
          </p:cNvSpPr>
          <p:nvPr/>
        </p:nvSpPr>
        <p:spPr>
          <a:xfrm>
            <a:off x="2279897" y="2570624"/>
            <a:ext cx="1691106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>
            <a:spLocks/>
          </p:cNvSpPr>
          <p:nvPr/>
        </p:nvSpPr>
        <p:spPr>
          <a:xfrm>
            <a:off x="1592504" y="3755917"/>
            <a:ext cx="1746675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>
            <a:spLocks/>
          </p:cNvSpPr>
          <p:nvPr/>
        </p:nvSpPr>
        <p:spPr>
          <a:xfrm>
            <a:off x="1947345" y="4855478"/>
            <a:ext cx="1859324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36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31755" y="1315693"/>
            <a:ext cx="7941911" cy="417284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11872" y="1315694"/>
            <a:ext cx="2199405" cy="199698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311872" y="3491551"/>
            <a:ext cx="2199405" cy="199698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3809" y="1315693"/>
            <a:ext cx="2094695" cy="6883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直角三角形 22"/>
          <p:cNvSpPr/>
          <p:nvPr/>
        </p:nvSpPr>
        <p:spPr>
          <a:xfrm rot="10800000">
            <a:off x="843809" y="2004664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43809" y="3474698"/>
            <a:ext cx="2094695" cy="6883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直角三角形 24"/>
          <p:cNvSpPr/>
          <p:nvPr/>
        </p:nvSpPr>
        <p:spPr>
          <a:xfrm rot="10800000">
            <a:off x="843809" y="4154670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 flipH="1">
            <a:off x="9169817" y="1315693"/>
            <a:ext cx="2878440" cy="6883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直角三角形 27"/>
          <p:cNvSpPr/>
          <p:nvPr/>
        </p:nvSpPr>
        <p:spPr>
          <a:xfrm rot="10800000" flipH="1">
            <a:off x="11573666" y="2004664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文本框 17"/>
          <p:cNvSpPr txBox="1"/>
          <p:nvPr/>
        </p:nvSpPr>
        <p:spPr>
          <a:xfrm>
            <a:off x="1191394" y="1517322"/>
            <a:ext cx="150300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0" name="文本框 18"/>
          <p:cNvSpPr txBox="1"/>
          <p:nvPr/>
        </p:nvSpPr>
        <p:spPr>
          <a:xfrm>
            <a:off x="1191394" y="3693992"/>
            <a:ext cx="150300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7" name="文本框 19"/>
          <p:cNvSpPr txBox="1"/>
          <p:nvPr/>
        </p:nvSpPr>
        <p:spPr>
          <a:xfrm>
            <a:off x="9890891" y="1517322"/>
            <a:ext cx="143629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32" name="组合 19"/>
          <p:cNvGrpSpPr>
            <a:grpSpLocks/>
          </p:cNvGrpSpPr>
          <p:nvPr/>
        </p:nvGrpSpPr>
        <p:grpSpPr bwMode="auto">
          <a:xfrm>
            <a:off x="795008" y="5678593"/>
            <a:ext cx="11250942" cy="665588"/>
            <a:chOff x="1160463" y="2922049"/>
            <a:chExt cx="9421420" cy="473253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160463" y="2922049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262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34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3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/>
      <p:bldP spid="30" grpId="0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 txBox="1">
            <a:spLocks/>
          </p:cNvSpPr>
          <p:nvPr/>
        </p:nvSpPr>
        <p:spPr>
          <a:xfrm>
            <a:off x="2182729" y="1908892"/>
            <a:ext cx="13667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1748855" y="2312725"/>
            <a:ext cx="1800643" cy="50481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Rounded Rectangle 11"/>
          <p:cNvSpPr>
            <a:spLocks noChangeAspect="1"/>
          </p:cNvSpPr>
          <p:nvPr/>
        </p:nvSpPr>
        <p:spPr>
          <a:xfrm>
            <a:off x="3750217" y="2004137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3811098" y="2100406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1" name="Text Placeholder 7"/>
          <p:cNvSpPr txBox="1">
            <a:spLocks/>
          </p:cNvSpPr>
          <p:nvPr/>
        </p:nvSpPr>
        <p:spPr>
          <a:xfrm>
            <a:off x="9426818" y="1908892"/>
            <a:ext cx="1688561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 baseline="0">
                <a:solidFill>
                  <a:schemeClr val="accent2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9426818" y="2312725"/>
            <a:ext cx="1899101" cy="50481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Rounded Rectangle 23"/>
          <p:cNvSpPr>
            <a:spLocks noChangeAspect="1"/>
          </p:cNvSpPr>
          <p:nvPr/>
        </p:nvSpPr>
        <p:spPr>
          <a:xfrm>
            <a:off x="8525485" y="2004137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7"/>
          <p:cNvSpPr txBox="1">
            <a:spLocks/>
          </p:cNvSpPr>
          <p:nvPr/>
        </p:nvSpPr>
        <p:spPr>
          <a:xfrm>
            <a:off x="8586366" y="2100406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5" name="Text Placeholder 7"/>
          <p:cNvSpPr txBox="1">
            <a:spLocks/>
          </p:cNvSpPr>
          <p:nvPr/>
        </p:nvSpPr>
        <p:spPr>
          <a:xfrm>
            <a:off x="2182729" y="3332084"/>
            <a:ext cx="13667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 baseline="0">
                <a:solidFill>
                  <a:schemeClr val="accent3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2"/>
          <p:cNvSpPr txBox="1">
            <a:spLocks/>
          </p:cNvSpPr>
          <p:nvPr/>
        </p:nvSpPr>
        <p:spPr>
          <a:xfrm>
            <a:off x="1748855" y="3735915"/>
            <a:ext cx="1800643" cy="50481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Rounded Rectangle 27"/>
          <p:cNvSpPr>
            <a:spLocks noChangeAspect="1"/>
          </p:cNvSpPr>
          <p:nvPr/>
        </p:nvSpPr>
        <p:spPr>
          <a:xfrm>
            <a:off x="3698746" y="3427327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7"/>
          <p:cNvSpPr txBox="1">
            <a:spLocks/>
          </p:cNvSpPr>
          <p:nvPr/>
        </p:nvSpPr>
        <p:spPr>
          <a:xfrm>
            <a:off x="3759627" y="3523597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9" name="Text Placeholder 7"/>
          <p:cNvSpPr txBox="1">
            <a:spLocks/>
          </p:cNvSpPr>
          <p:nvPr/>
        </p:nvSpPr>
        <p:spPr>
          <a:xfrm>
            <a:off x="9421334" y="3332084"/>
            <a:ext cx="1688561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 baseline="0">
                <a:solidFill>
                  <a:schemeClr val="accent4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 Placeholder 2"/>
          <p:cNvSpPr txBox="1">
            <a:spLocks/>
          </p:cNvSpPr>
          <p:nvPr/>
        </p:nvSpPr>
        <p:spPr>
          <a:xfrm>
            <a:off x="9421334" y="3735915"/>
            <a:ext cx="1899101" cy="50481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Rounded Rectangle 16"/>
          <p:cNvSpPr>
            <a:spLocks noChangeAspect="1"/>
          </p:cNvSpPr>
          <p:nvPr/>
        </p:nvSpPr>
        <p:spPr>
          <a:xfrm>
            <a:off x="8525485" y="3427327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 Placeholder 7"/>
          <p:cNvSpPr txBox="1">
            <a:spLocks/>
          </p:cNvSpPr>
          <p:nvPr/>
        </p:nvSpPr>
        <p:spPr>
          <a:xfrm>
            <a:off x="8586366" y="3523597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3" name="AutoShape 1"/>
          <p:cNvSpPr>
            <a:spLocks/>
          </p:cNvSpPr>
          <p:nvPr/>
        </p:nvSpPr>
        <p:spPr bwMode="auto">
          <a:xfrm>
            <a:off x="4782063" y="4385124"/>
            <a:ext cx="3234358" cy="18064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" y="0"/>
                </a:moveTo>
                <a:cubicBezTo>
                  <a:pt x="1" y="44"/>
                  <a:pt x="0" y="88"/>
                  <a:pt x="0" y="132"/>
                </a:cubicBezTo>
                <a:lnTo>
                  <a:pt x="0" y="2252"/>
                </a:lnTo>
                <a:cubicBezTo>
                  <a:pt x="0" y="12937"/>
                  <a:pt x="4834" y="21599"/>
                  <a:pt x="10799" y="21599"/>
                </a:cubicBezTo>
                <a:cubicBezTo>
                  <a:pt x="16763" y="21599"/>
                  <a:pt x="21599" y="12937"/>
                  <a:pt x="21599" y="2252"/>
                </a:cubicBezTo>
                <a:lnTo>
                  <a:pt x="21599" y="132"/>
                </a:lnTo>
                <a:cubicBezTo>
                  <a:pt x="21599" y="88"/>
                  <a:pt x="21598" y="44"/>
                  <a:pt x="21598" y="0"/>
                </a:cubicBezTo>
                <a:lnTo>
                  <a:pt x="18198" y="0"/>
                </a:lnTo>
                <a:lnTo>
                  <a:pt x="18198" y="2520"/>
                </a:lnTo>
                <a:cubicBezTo>
                  <a:pt x="18198" y="9811"/>
                  <a:pt x="14900" y="15722"/>
                  <a:pt x="10830" y="15722"/>
                </a:cubicBezTo>
                <a:cubicBezTo>
                  <a:pt x="6759" y="15722"/>
                  <a:pt x="3460" y="9811"/>
                  <a:pt x="3460" y="2520"/>
                </a:cubicBezTo>
                <a:lnTo>
                  <a:pt x="346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6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4" name="AutoShape 17"/>
          <p:cNvSpPr>
            <a:spLocks/>
          </p:cNvSpPr>
          <p:nvPr/>
        </p:nvSpPr>
        <p:spPr bwMode="auto">
          <a:xfrm>
            <a:off x="6782611" y="2044555"/>
            <a:ext cx="523992" cy="2870458"/>
          </a:xfrm>
          <a:prstGeom prst="roundRect">
            <a:avLst>
              <a:gd name="adj" fmla="val 49824"/>
            </a:avLst>
          </a:pr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6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5" name="AutoShape 18"/>
          <p:cNvSpPr>
            <a:spLocks/>
          </p:cNvSpPr>
          <p:nvPr/>
        </p:nvSpPr>
        <p:spPr bwMode="auto">
          <a:xfrm>
            <a:off x="6785958" y="3201120"/>
            <a:ext cx="511437" cy="510638"/>
          </a:xfrm>
          <a:prstGeom prst="roundRect">
            <a:avLst>
              <a:gd name="adj" fmla="val 49819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27000" dist="25400" dir="5400000" algn="ctr" rotWithShape="0">
              <a:srgbClr val="000000">
                <a:alpha val="50000"/>
              </a:srgbClr>
            </a:outerShdw>
          </a:effectLst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280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6" name="AutoShape 20"/>
          <p:cNvSpPr>
            <a:spLocks/>
          </p:cNvSpPr>
          <p:nvPr/>
        </p:nvSpPr>
        <p:spPr bwMode="auto">
          <a:xfrm>
            <a:off x="5427429" y="2115710"/>
            <a:ext cx="523992" cy="2799303"/>
          </a:xfrm>
          <a:prstGeom prst="roundRect">
            <a:avLst>
              <a:gd name="adj" fmla="val 49824"/>
            </a:avLst>
          </a:pr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6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7" name="AutoShape 21"/>
          <p:cNvSpPr>
            <a:spLocks/>
          </p:cNvSpPr>
          <p:nvPr/>
        </p:nvSpPr>
        <p:spPr bwMode="auto">
          <a:xfrm>
            <a:off x="5428266" y="3201120"/>
            <a:ext cx="510600" cy="510638"/>
          </a:xfrm>
          <a:prstGeom prst="roundRect">
            <a:avLst>
              <a:gd name="adj" fmla="val 49819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27000" dist="25400" dir="5400000" algn="ctr" rotWithShape="0">
              <a:srgbClr val="000000">
                <a:alpha val="50000"/>
              </a:srgbClr>
            </a:outerShdw>
          </a:effectLst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280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8" name="AutoShape 24"/>
          <p:cNvSpPr>
            <a:spLocks/>
          </p:cNvSpPr>
          <p:nvPr/>
        </p:nvSpPr>
        <p:spPr bwMode="auto">
          <a:xfrm>
            <a:off x="6076979" y="1755754"/>
            <a:ext cx="523992" cy="3165959"/>
          </a:xfrm>
          <a:prstGeom prst="roundRect">
            <a:avLst>
              <a:gd name="adj" fmla="val 49824"/>
            </a:avLst>
          </a:pr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6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9" name="AutoShape 25"/>
          <p:cNvSpPr>
            <a:spLocks/>
          </p:cNvSpPr>
          <p:nvPr/>
        </p:nvSpPr>
        <p:spPr bwMode="auto">
          <a:xfrm>
            <a:off x="6077816" y="2665368"/>
            <a:ext cx="510600" cy="510638"/>
          </a:xfrm>
          <a:prstGeom prst="roundRect">
            <a:avLst>
              <a:gd name="adj" fmla="val 49819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27000" dist="25400" dir="5400000" algn="ctr" rotWithShape="0">
              <a:srgbClr val="000000">
                <a:alpha val="50000"/>
              </a:srgbClr>
            </a:outerShdw>
          </a:effectLst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280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0" name="AutoShape 27"/>
          <p:cNvSpPr>
            <a:spLocks/>
          </p:cNvSpPr>
          <p:nvPr/>
        </p:nvSpPr>
        <p:spPr bwMode="auto">
          <a:xfrm>
            <a:off x="4777878" y="3531266"/>
            <a:ext cx="523992" cy="1383747"/>
          </a:xfrm>
          <a:prstGeom prst="roundRect">
            <a:avLst>
              <a:gd name="adj" fmla="val 49824"/>
            </a:avLst>
          </a:pr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  <a:defRPr/>
            </a:pPr>
            <a:endParaRPr lang="es-ES" sz="280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1" name="AutoShape 28"/>
          <p:cNvSpPr>
            <a:spLocks/>
          </p:cNvSpPr>
          <p:nvPr/>
        </p:nvSpPr>
        <p:spPr bwMode="auto">
          <a:xfrm>
            <a:off x="4785413" y="3736872"/>
            <a:ext cx="510600" cy="510638"/>
          </a:xfrm>
          <a:prstGeom prst="roundRect">
            <a:avLst>
              <a:gd name="adj" fmla="val 49819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27000" dist="25400" dir="5400000" algn="ctr" rotWithShape="0">
              <a:srgbClr val="000000">
                <a:alpha val="50000"/>
              </a:srgbClr>
            </a:outerShdw>
          </a:effectLst>
          <a:extLst/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  <a:defRPr/>
            </a:pPr>
            <a:endParaRPr lang="es-ES" sz="280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2" name="AutoShape 30"/>
          <p:cNvSpPr>
            <a:spLocks/>
          </p:cNvSpPr>
          <p:nvPr/>
        </p:nvSpPr>
        <p:spPr bwMode="auto">
          <a:xfrm>
            <a:off x="7501637" y="2756938"/>
            <a:ext cx="510600" cy="2141333"/>
          </a:xfrm>
          <a:prstGeom prst="roundRect">
            <a:avLst>
              <a:gd name="adj" fmla="val 48509"/>
            </a:avLst>
          </a:pr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  <a:defRPr/>
            </a:pPr>
            <a:endParaRPr lang="es-ES" sz="280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3" name="AutoShape 31"/>
          <p:cNvSpPr>
            <a:spLocks/>
          </p:cNvSpPr>
          <p:nvPr/>
        </p:nvSpPr>
        <p:spPr bwMode="auto">
          <a:xfrm>
            <a:off x="7501637" y="3727151"/>
            <a:ext cx="510600" cy="510638"/>
          </a:xfrm>
          <a:prstGeom prst="roundRect">
            <a:avLst>
              <a:gd name="adj" fmla="val 49819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27000" dist="25400" dir="5400000" algn="ctr" rotWithShape="0">
              <a:srgbClr val="000000">
                <a:alpha val="50000"/>
              </a:srgbClr>
            </a:outerShdw>
          </a:effectLst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280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" name="Text Placeholder 7"/>
          <p:cNvSpPr txBox="1">
            <a:spLocks/>
          </p:cNvSpPr>
          <p:nvPr/>
        </p:nvSpPr>
        <p:spPr>
          <a:xfrm>
            <a:off x="2182729" y="4939359"/>
            <a:ext cx="13667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 baseline="0">
                <a:solidFill>
                  <a:schemeClr val="accent5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1748855" y="5343191"/>
            <a:ext cx="1800643" cy="50481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Rounded Rectangle 41"/>
          <p:cNvSpPr>
            <a:spLocks noChangeAspect="1"/>
          </p:cNvSpPr>
          <p:nvPr/>
        </p:nvSpPr>
        <p:spPr>
          <a:xfrm>
            <a:off x="3698746" y="5034603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3759627" y="5130872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9421334" y="4939359"/>
            <a:ext cx="1688561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 baseline="0">
                <a:solidFill>
                  <a:schemeClr val="accent6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9421334" y="5343191"/>
            <a:ext cx="1899101" cy="50481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Rounded Rectangle 45"/>
          <p:cNvSpPr>
            <a:spLocks noChangeAspect="1"/>
          </p:cNvSpPr>
          <p:nvPr/>
        </p:nvSpPr>
        <p:spPr>
          <a:xfrm>
            <a:off x="8525485" y="5034603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 Placeholder 7"/>
          <p:cNvSpPr txBox="1">
            <a:spLocks/>
          </p:cNvSpPr>
          <p:nvPr/>
        </p:nvSpPr>
        <p:spPr>
          <a:xfrm>
            <a:off x="8586366" y="5130872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62" name="Text Placeholder 7"/>
          <p:cNvSpPr txBox="1">
            <a:spLocks/>
          </p:cNvSpPr>
          <p:nvPr/>
        </p:nvSpPr>
        <p:spPr>
          <a:xfrm>
            <a:off x="4846293" y="3740418"/>
            <a:ext cx="398316" cy="44636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Lato Black"/>
                <a:ea typeface="+mn-ea"/>
                <a:cs typeface="Lato Black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s-ES_tradnl" sz="180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8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>
            <a:spLocks/>
          </p:cNvSpPr>
          <p:nvPr/>
        </p:nvSpPr>
        <p:spPr>
          <a:xfrm>
            <a:off x="5489140" y="3220143"/>
            <a:ext cx="398316" cy="44636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Lato Black"/>
                <a:ea typeface="+mn-ea"/>
                <a:cs typeface="Lato Black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s-ES_tradnl" sz="180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8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 Placeholder 7"/>
          <p:cNvSpPr txBox="1">
            <a:spLocks/>
          </p:cNvSpPr>
          <p:nvPr/>
        </p:nvSpPr>
        <p:spPr>
          <a:xfrm>
            <a:off x="6131337" y="2685663"/>
            <a:ext cx="398316" cy="44636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Lato Black"/>
                <a:ea typeface="+mn-ea"/>
                <a:cs typeface="Lato Black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s-ES_tradnl" sz="180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8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7"/>
          <p:cNvSpPr txBox="1">
            <a:spLocks/>
          </p:cNvSpPr>
          <p:nvPr/>
        </p:nvSpPr>
        <p:spPr>
          <a:xfrm>
            <a:off x="6848350" y="3226432"/>
            <a:ext cx="398316" cy="44636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Lato Black"/>
                <a:ea typeface="+mn-ea"/>
                <a:cs typeface="Lato Black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s-ES_tradnl" sz="180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sz="18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 Placeholder 7"/>
          <p:cNvSpPr txBox="1">
            <a:spLocks/>
          </p:cNvSpPr>
          <p:nvPr/>
        </p:nvSpPr>
        <p:spPr>
          <a:xfrm>
            <a:off x="7553045" y="3746353"/>
            <a:ext cx="398316" cy="44636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Lato Black"/>
                <a:ea typeface="+mn-ea"/>
                <a:cs typeface="Lato Black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s-ES_tradnl" sz="180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_tradnl" sz="18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44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"/>
                            </p:stCondLst>
                            <p:childTnLst>
                              <p:par>
                                <p:cTn id="82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"/>
                            </p:stCondLst>
                            <p:childTnLst>
                              <p:par>
                                <p:cTn id="86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900"/>
                            </p:stCondLst>
                            <p:childTnLst>
                              <p:par>
                                <p:cTn id="9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100"/>
                            </p:stCondLst>
                            <p:childTnLst>
                              <p:par>
                                <p:cTn id="98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700"/>
                            </p:stCondLst>
                            <p:childTnLst>
                              <p:par>
                                <p:cTn id="10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300"/>
                            </p:stCondLst>
                            <p:childTnLst>
                              <p:par>
                                <p:cTn id="106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900"/>
                            </p:stCondLst>
                            <p:childTnLst>
                              <p:par>
                                <p:cTn id="11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1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100"/>
                            </p:stCondLst>
                            <p:childTnLst>
                              <p:par>
                                <p:cTn id="118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700"/>
                            </p:stCondLst>
                            <p:childTnLst>
                              <p:par>
                                <p:cTn id="12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4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4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4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4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4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animBg="1"/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animBg="1" autoUpdateAnimBg="0"/>
      <p:bldP spid="45" grpId="0" animBg="1" autoUpdateAnimBg="0"/>
      <p:bldP spid="46" grpId="0" animBg="1" autoUpdateAnimBg="0"/>
      <p:bldP spid="47" grpId="0" animBg="1" autoUpdateAnimBg="0"/>
      <p:bldP spid="48" grpId="0" animBg="1" autoUpdateAnimBg="0"/>
      <p:bldP spid="49" grpId="0" animBg="1" autoUpdateAnimBg="0"/>
      <p:bldP spid="50" grpId="0" animBg="1" autoUpdateAnimBg="0"/>
      <p:bldP spid="51" grpId="0" animBg="1" autoUpdateAnimBg="0"/>
      <p:bldP spid="52" grpId="0" animBg="1" autoUpdateAnimBg="0"/>
      <p:bldP spid="53" grpId="0" animBg="1" autoUpdateAnimBg="0"/>
      <p:bldP spid="5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animBg="1"/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0" grpId="0" animBg="1"/>
      <p:bldP spid="6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6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6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6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6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6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12800" y="5982662"/>
            <a:ext cx="4643755" cy="52138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2800" y="4815631"/>
            <a:ext cx="4643755" cy="521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2800" y="2483188"/>
            <a:ext cx="4643755" cy="5213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12800" y="3650219"/>
            <a:ext cx="4643755" cy="5197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2800" y="1316157"/>
            <a:ext cx="4643755" cy="5213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312863"/>
            <a:ext cx="6585250" cy="51831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endParaRPr lang="zh-CN" altLang="en-US" sz="1898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548592"/>
            <a:ext cx="6140938" cy="295764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717020" y="4943201"/>
            <a:ext cx="6112956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5717020" y="4656114"/>
            <a:ext cx="1836310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717019" y="4987602"/>
            <a:ext cx="6112955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717019" y="5738401"/>
            <a:ext cx="6112955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61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1"/>
          <p:cNvGrpSpPr>
            <a:grpSpLocks/>
          </p:cNvGrpSpPr>
          <p:nvPr/>
        </p:nvGrpSpPr>
        <p:grpSpPr bwMode="auto">
          <a:xfrm>
            <a:off x="4868381" y="2301954"/>
            <a:ext cx="3092556" cy="3089647"/>
            <a:chOff x="0" y="0"/>
            <a:chExt cx="6753151" cy="6746917"/>
          </a:xfrm>
          <a:effectLst/>
        </p:grpSpPr>
        <p:sp>
          <p:nvSpPr>
            <p:cNvPr id="33794" name="AutoShape 2"/>
            <p:cNvSpPr>
              <a:spLocks/>
            </p:cNvSpPr>
            <p:nvPr/>
          </p:nvSpPr>
          <p:spPr bwMode="auto">
            <a:xfrm>
              <a:off x="0" y="0"/>
              <a:ext cx="6753151" cy="6746917"/>
            </a:xfrm>
            <a:custGeom>
              <a:avLst/>
              <a:gdLst>
                <a:gd name="T0" fmla="*/ 3376405 w 19777"/>
                <a:gd name="T1" fmla="*/ 3680572 h 19739"/>
                <a:gd name="T2" fmla="*/ 3376405 w 19777"/>
                <a:gd name="T3" fmla="*/ 3680572 h 19739"/>
                <a:gd name="T4" fmla="*/ 3376405 w 19777"/>
                <a:gd name="T5" fmla="*/ 3680572 h 19739"/>
                <a:gd name="T6" fmla="*/ 3376405 w 19777"/>
                <a:gd name="T7" fmla="*/ 3680572 h 197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77" h="19739">
                  <a:moveTo>
                    <a:pt x="17933" y="-1"/>
                  </a:moveTo>
                  <a:lnTo>
                    <a:pt x="15856" y="2079"/>
                  </a:lnTo>
                  <a:cubicBezTo>
                    <a:pt x="11992" y="-899"/>
                    <a:pt x="6427" y="-621"/>
                    <a:pt x="2885" y="2921"/>
                  </a:cubicBezTo>
                  <a:cubicBezTo>
                    <a:pt x="-962" y="6768"/>
                    <a:pt x="-962" y="13006"/>
                    <a:pt x="2885" y="16853"/>
                  </a:cubicBezTo>
                  <a:cubicBezTo>
                    <a:pt x="6733" y="20700"/>
                    <a:pt x="12971" y="20701"/>
                    <a:pt x="16819" y="16853"/>
                  </a:cubicBezTo>
                  <a:cubicBezTo>
                    <a:pt x="20348" y="13324"/>
                    <a:pt x="20637" y="7786"/>
                    <a:pt x="17693" y="3924"/>
                  </a:cubicBezTo>
                  <a:lnTo>
                    <a:pt x="19777" y="1836"/>
                  </a:lnTo>
                  <a:lnTo>
                    <a:pt x="19694" y="76"/>
                  </a:lnTo>
                  <a:lnTo>
                    <a:pt x="17933" y="-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5" name="AutoShape 3"/>
            <p:cNvSpPr>
              <a:spLocks/>
            </p:cNvSpPr>
            <p:nvPr/>
          </p:nvSpPr>
          <p:spPr bwMode="auto">
            <a:xfrm>
              <a:off x="244472" y="255591"/>
              <a:ext cx="6251505" cy="6251614"/>
            </a:xfrm>
            <a:custGeom>
              <a:avLst/>
              <a:gdLst>
                <a:gd name="T0" fmla="*/ 3125594 w 19679"/>
                <a:gd name="T1" fmla="*/ 3430938 h 19679"/>
                <a:gd name="T2" fmla="*/ 3125594 w 19679"/>
                <a:gd name="T3" fmla="*/ 3430938 h 19679"/>
                <a:gd name="T4" fmla="*/ 3125594 w 19679"/>
                <a:gd name="T5" fmla="*/ 3430938 h 19679"/>
                <a:gd name="T6" fmla="*/ 3125594 w 19679"/>
                <a:gd name="T7" fmla="*/ 34309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6" name="Line 4"/>
            <p:cNvSpPr>
              <a:spLocks noChangeShapeType="1"/>
            </p:cNvSpPr>
            <p:nvPr/>
          </p:nvSpPr>
          <p:spPr bwMode="auto">
            <a:xfrm flipH="1">
              <a:off x="5526027" y="346077"/>
              <a:ext cx="871527" cy="871543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797" name="Group 5"/>
          <p:cNvGrpSpPr>
            <a:grpSpLocks/>
          </p:cNvGrpSpPr>
          <p:nvPr/>
        </p:nvGrpSpPr>
        <p:grpSpPr bwMode="auto">
          <a:xfrm>
            <a:off x="5106829" y="2546945"/>
            <a:ext cx="3483669" cy="2606208"/>
            <a:chOff x="-1" y="0"/>
            <a:chExt cx="7608239" cy="5691704"/>
          </a:xfrm>
          <a:effectLst/>
        </p:grpSpPr>
        <p:sp>
          <p:nvSpPr>
            <p:cNvPr id="33798" name="AutoShape 6"/>
            <p:cNvSpPr>
              <a:spLocks/>
            </p:cNvSpPr>
            <p:nvPr/>
          </p:nvSpPr>
          <p:spPr bwMode="auto">
            <a:xfrm>
              <a:off x="-1" y="0"/>
              <a:ext cx="7608239" cy="5691704"/>
            </a:xfrm>
            <a:custGeom>
              <a:avLst/>
              <a:gdLst>
                <a:gd name="T0" fmla="*/ 3804119 w 20840"/>
                <a:gd name="T1" fmla="*/ 2845714 h 20595"/>
                <a:gd name="T2" fmla="*/ 3804119 w 20840"/>
                <a:gd name="T3" fmla="*/ 2845714 h 20595"/>
                <a:gd name="T4" fmla="*/ 3804119 w 20840"/>
                <a:gd name="T5" fmla="*/ 2845714 h 20595"/>
                <a:gd name="T6" fmla="*/ 3804119 w 20840"/>
                <a:gd name="T7" fmla="*/ 2845714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40" h="20595">
                  <a:moveTo>
                    <a:pt x="7788" y="0"/>
                  </a:moveTo>
                  <a:cubicBezTo>
                    <a:pt x="5795" y="0"/>
                    <a:pt x="3802" y="1004"/>
                    <a:pt x="2281" y="3015"/>
                  </a:cubicBezTo>
                  <a:cubicBezTo>
                    <a:pt x="-760" y="7037"/>
                    <a:pt x="-760" y="13557"/>
                    <a:pt x="2281" y="17578"/>
                  </a:cubicBezTo>
                  <a:cubicBezTo>
                    <a:pt x="5322" y="21600"/>
                    <a:pt x="10254" y="21599"/>
                    <a:pt x="13295" y="17578"/>
                  </a:cubicBezTo>
                  <a:cubicBezTo>
                    <a:pt x="14526" y="15951"/>
                    <a:pt x="15257" y="13915"/>
                    <a:pt x="15492" y="11801"/>
                  </a:cubicBezTo>
                  <a:lnTo>
                    <a:pt x="19726" y="11801"/>
                  </a:lnTo>
                  <a:lnTo>
                    <a:pt x="20839" y="10192"/>
                  </a:lnTo>
                  <a:lnTo>
                    <a:pt x="19726" y="8584"/>
                  </a:lnTo>
                  <a:lnTo>
                    <a:pt x="15466" y="8584"/>
                  </a:lnTo>
                  <a:cubicBezTo>
                    <a:pt x="15207" y="6545"/>
                    <a:pt x="14485" y="4589"/>
                    <a:pt x="13295" y="3015"/>
                  </a:cubicBezTo>
                  <a:cubicBezTo>
                    <a:pt x="11774" y="1004"/>
                    <a:pt x="9781" y="0"/>
                    <a:pt x="77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9" name="AutoShape 7"/>
            <p:cNvSpPr>
              <a:spLocks/>
            </p:cNvSpPr>
            <p:nvPr/>
          </p:nvSpPr>
          <p:spPr bwMode="auto">
            <a:xfrm>
              <a:off x="201637" y="222270"/>
              <a:ext cx="5258449" cy="5258278"/>
            </a:xfrm>
            <a:custGeom>
              <a:avLst/>
              <a:gdLst>
                <a:gd name="T0" fmla="*/ 2629091 w 19679"/>
                <a:gd name="T1" fmla="*/ 2885787 h 19679"/>
                <a:gd name="T2" fmla="*/ 2629091 w 19679"/>
                <a:gd name="T3" fmla="*/ 2885787 h 19679"/>
                <a:gd name="T4" fmla="*/ 2629091 w 19679"/>
                <a:gd name="T5" fmla="*/ 2885787 h 19679"/>
                <a:gd name="T6" fmla="*/ 2629091 w 19679"/>
                <a:gd name="T7" fmla="*/ 288578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 flipH="1" flipV="1">
              <a:off x="5418806" y="2806955"/>
              <a:ext cx="1595634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1" name="Group 9"/>
          <p:cNvGrpSpPr>
            <a:grpSpLocks/>
          </p:cNvGrpSpPr>
          <p:nvPr/>
        </p:nvGrpSpPr>
        <p:grpSpPr bwMode="auto">
          <a:xfrm>
            <a:off x="5316926" y="2757040"/>
            <a:ext cx="2638923" cy="2750151"/>
            <a:chOff x="0" y="0"/>
            <a:chExt cx="5763342" cy="6005116"/>
          </a:xfrm>
          <a:effectLst/>
        </p:grpSpPr>
        <p:sp>
          <p:nvSpPr>
            <p:cNvPr id="33802" name="AutoShape 10"/>
            <p:cNvSpPr>
              <a:spLocks/>
            </p:cNvSpPr>
            <p:nvPr/>
          </p:nvSpPr>
          <p:spPr bwMode="auto">
            <a:xfrm>
              <a:off x="0" y="0"/>
              <a:ext cx="5763342" cy="6005116"/>
            </a:xfrm>
            <a:custGeom>
              <a:avLst/>
              <a:gdLst>
                <a:gd name="T0" fmla="*/ 2881532 w 20761"/>
                <a:gd name="T1" fmla="*/ 3002558 h 21600"/>
                <a:gd name="T2" fmla="*/ 2881532 w 20761"/>
                <a:gd name="T3" fmla="*/ 3002558 h 21600"/>
                <a:gd name="T4" fmla="*/ 2881532 w 20761"/>
                <a:gd name="T5" fmla="*/ 3002558 h 21600"/>
                <a:gd name="T6" fmla="*/ 2881532 w 20761"/>
                <a:gd name="T7" fmla="*/ 300255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61" h="21600">
                  <a:moveTo>
                    <a:pt x="8590" y="0"/>
                  </a:moveTo>
                  <a:cubicBezTo>
                    <a:pt x="6391" y="0"/>
                    <a:pt x="4192" y="837"/>
                    <a:pt x="2515" y="2513"/>
                  </a:cubicBezTo>
                  <a:cubicBezTo>
                    <a:pt x="-839" y="5866"/>
                    <a:pt x="-839" y="11302"/>
                    <a:pt x="2515" y="14655"/>
                  </a:cubicBezTo>
                  <a:cubicBezTo>
                    <a:pt x="5245" y="17383"/>
                    <a:pt x="9356" y="17890"/>
                    <a:pt x="12600" y="16178"/>
                  </a:cubicBezTo>
                  <a:lnTo>
                    <a:pt x="18602" y="21600"/>
                  </a:lnTo>
                  <a:lnTo>
                    <a:pt x="20761" y="21395"/>
                  </a:lnTo>
                  <a:lnTo>
                    <a:pt x="20750" y="19230"/>
                  </a:lnTo>
                  <a:lnTo>
                    <a:pt x="15123" y="14145"/>
                  </a:lnTo>
                  <a:cubicBezTo>
                    <a:pt x="18003" y="10772"/>
                    <a:pt x="17854" y="5703"/>
                    <a:pt x="14663" y="2513"/>
                  </a:cubicBezTo>
                  <a:cubicBezTo>
                    <a:pt x="12986" y="837"/>
                    <a:pt x="10788" y="0"/>
                    <a:pt x="85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3" name="AutoShape 11"/>
            <p:cNvSpPr>
              <a:spLocks/>
            </p:cNvSpPr>
            <p:nvPr/>
          </p:nvSpPr>
          <p:spPr bwMode="auto">
            <a:xfrm>
              <a:off x="180998" y="225410"/>
              <a:ext cx="4382045" cy="4382798"/>
            </a:xfrm>
            <a:custGeom>
              <a:avLst/>
              <a:gdLst>
                <a:gd name="T0" fmla="*/ 2190911 w 19679"/>
                <a:gd name="T1" fmla="*/ 2405316 h 19679"/>
                <a:gd name="T2" fmla="*/ 2190911 w 19679"/>
                <a:gd name="T3" fmla="*/ 2405316 h 19679"/>
                <a:gd name="T4" fmla="*/ 2190911 w 19679"/>
                <a:gd name="T5" fmla="*/ 2405316 h 19679"/>
                <a:gd name="T6" fmla="*/ 2190911 w 19679"/>
                <a:gd name="T7" fmla="*/ 240531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 flipH="1" flipV="1">
              <a:off x="3735852" y="4101829"/>
              <a:ext cx="1579760" cy="1406432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5" name="Group 13"/>
          <p:cNvGrpSpPr>
            <a:grpSpLocks/>
          </p:cNvGrpSpPr>
          <p:nvPr/>
        </p:nvGrpSpPr>
        <p:grpSpPr bwMode="auto">
          <a:xfrm>
            <a:off x="4883648" y="2967136"/>
            <a:ext cx="2454998" cy="2538600"/>
            <a:chOff x="0" y="0"/>
            <a:chExt cx="5362063" cy="5542360"/>
          </a:xfrm>
          <a:effectLst/>
        </p:grpSpPr>
        <p:sp>
          <p:nvSpPr>
            <p:cNvPr id="33806" name="AutoShape 14"/>
            <p:cNvSpPr>
              <a:spLocks/>
            </p:cNvSpPr>
            <p:nvPr/>
          </p:nvSpPr>
          <p:spPr bwMode="auto">
            <a:xfrm>
              <a:off x="0" y="0"/>
              <a:ext cx="5362063" cy="5542360"/>
            </a:xfrm>
            <a:custGeom>
              <a:avLst/>
              <a:gdLst>
                <a:gd name="T0" fmla="*/ 2680903 w 20853"/>
                <a:gd name="T1" fmla="*/ 2771180 h 21600"/>
                <a:gd name="T2" fmla="*/ 2680903 w 20853"/>
                <a:gd name="T3" fmla="*/ 2771180 h 21600"/>
                <a:gd name="T4" fmla="*/ 2680903 w 20853"/>
                <a:gd name="T5" fmla="*/ 2771180 h 21600"/>
                <a:gd name="T6" fmla="*/ 2680903 w 20853"/>
                <a:gd name="T7" fmla="*/ 277118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53" h="21600">
                  <a:moveTo>
                    <a:pt x="13197" y="0"/>
                  </a:moveTo>
                  <a:cubicBezTo>
                    <a:pt x="11238" y="0"/>
                    <a:pt x="9279" y="749"/>
                    <a:pt x="7784" y="2248"/>
                  </a:cubicBezTo>
                  <a:cubicBezTo>
                    <a:pt x="5095" y="4946"/>
                    <a:pt x="4835" y="9149"/>
                    <a:pt x="6985" y="12149"/>
                  </a:cubicBezTo>
                  <a:lnTo>
                    <a:pt x="0" y="19149"/>
                  </a:lnTo>
                  <a:lnTo>
                    <a:pt x="104" y="21493"/>
                  </a:lnTo>
                  <a:lnTo>
                    <a:pt x="2444" y="21600"/>
                  </a:lnTo>
                  <a:lnTo>
                    <a:pt x="9583" y="14446"/>
                  </a:lnTo>
                  <a:cubicBezTo>
                    <a:pt x="12480" y="16005"/>
                    <a:pt x="16165" y="15560"/>
                    <a:pt x="18610" y="13108"/>
                  </a:cubicBezTo>
                  <a:cubicBezTo>
                    <a:pt x="21599" y="10109"/>
                    <a:pt x="21599" y="5247"/>
                    <a:pt x="18610" y="2248"/>
                  </a:cubicBezTo>
                  <a:cubicBezTo>
                    <a:pt x="17115" y="749"/>
                    <a:pt x="15156" y="0"/>
                    <a:pt x="131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7" name="AutoShape 15"/>
            <p:cNvSpPr>
              <a:spLocks/>
            </p:cNvSpPr>
            <p:nvPr/>
          </p:nvSpPr>
          <p:spPr bwMode="auto">
            <a:xfrm>
              <a:off x="1611636" y="193632"/>
              <a:ext cx="3536074" cy="3536191"/>
            </a:xfrm>
            <a:custGeom>
              <a:avLst/>
              <a:gdLst>
                <a:gd name="T0" fmla="*/ 1767947 w 19679"/>
                <a:gd name="T1" fmla="*/ 1940691 h 19679"/>
                <a:gd name="T2" fmla="*/ 1767947 w 19679"/>
                <a:gd name="T3" fmla="*/ 1940691 h 19679"/>
                <a:gd name="T4" fmla="*/ 1767947 w 19679"/>
                <a:gd name="T5" fmla="*/ 1940691 h 19679"/>
                <a:gd name="T6" fmla="*/ 1767947 w 19679"/>
                <a:gd name="T7" fmla="*/ 194069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8" name="Line 16"/>
            <p:cNvSpPr>
              <a:spLocks noChangeShapeType="1"/>
            </p:cNvSpPr>
            <p:nvPr/>
          </p:nvSpPr>
          <p:spPr bwMode="auto">
            <a:xfrm flipV="1">
              <a:off x="369961" y="3271135"/>
              <a:ext cx="1906971" cy="1906179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9" name="Group 17"/>
          <p:cNvGrpSpPr>
            <a:grpSpLocks/>
          </p:cNvGrpSpPr>
          <p:nvPr/>
        </p:nvGrpSpPr>
        <p:grpSpPr bwMode="auto">
          <a:xfrm>
            <a:off x="4242456" y="3182322"/>
            <a:ext cx="2881733" cy="1374711"/>
            <a:chOff x="0" y="-1"/>
            <a:chExt cx="6292395" cy="3002312"/>
          </a:xfrm>
        </p:grpSpPr>
        <p:sp>
          <p:nvSpPr>
            <p:cNvPr id="33810" name="AutoShape 18"/>
            <p:cNvSpPr>
              <a:spLocks/>
            </p:cNvSpPr>
            <p:nvPr/>
          </p:nvSpPr>
          <p:spPr bwMode="auto">
            <a:xfrm>
              <a:off x="0" y="-1"/>
              <a:ext cx="6292395" cy="3002312"/>
            </a:xfrm>
            <a:custGeom>
              <a:avLst/>
              <a:gdLst>
                <a:gd name="T0" fmla="*/ 3146048 w 21109"/>
                <a:gd name="T1" fmla="*/ 1501083 h 20595"/>
                <a:gd name="T2" fmla="*/ 3146048 w 21109"/>
                <a:gd name="T3" fmla="*/ 1501083 h 20595"/>
                <a:gd name="T4" fmla="*/ 3146048 w 21109"/>
                <a:gd name="T5" fmla="*/ 1501083 h 20595"/>
                <a:gd name="T6" fmla="*/ 3146048 w 21109"/>
                <a:gd name="T7" fmla="*/ 1501083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09" h="20595">
                  <a:moveTo>
                    <a:pt x="16077" y="0"/>
                  </a:moveTo>
                  <a:cubicBezTo>
                    <a:pt x="14790" y="0"/>
                    <a:pt x="13502" y="1005"/>
                    <a:pt x="12520" y="3016"/>
                  </a:cubicBezTo>
                  <a:cubicBezTo>
                    <a:pt x="11895" y="4295"/>
                    <a:pt x="11470" y="5826"/>
                    <a:pt x="11243" y="7451"/>
                  </a:cubicBezTo>
                  <a:lnTo>
                    <a:pt x="1363" y="7451"/>
                  </a:lnTo>
                  <a:lnTo>
                    <a:pt x="0" y="10500"/>
                  </a:lnTo>
                  <a:lnTo>
                    <a:pt x="1363" y="13549"/>
                  </a:lnTo>
                  <a:lnTo>
                    <a:pt x="11308" y="13549"/>
                  </a:lnTo>
                  <a:cubicBezTo>
                    <a:pt x="11547" y="15021"/>
                    <a:pt x="11947" y="16407"/>
                    <a:pt x="12520" y="17578"/>
                  </a:cubicBezTo>
                  <a:cubicBezTo>
                    <a:pt x="14485" y="21599"/>
                    <a:pt x="17670" y="21599"/>
                    <a:pt x="19635" y="17578"/>
                  </a:cubicBezTo>
                  <a:cubicBezTo>
                    <a:pt x="21599" y="13557"/>
                    <a:pt x="21600" y="7037"/>
                    <a:pt x="19635" y="3016"/>
                  </a:cubicBezTo>
                  <a:cubicBezTo>
                    <a:pt x="18652" y="1005"/>
                    <a:pt x="17365" y="0"/>
                    <a:pt x="160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1" name="AutoShape 19"/>
            <p:cNvSpPr>
              <a:spLocks/>
            </p:cNvSpPr>
            <p:nvPr/>
          </p:nvSpPr>
          <p:spPr bwMode="auto">
            <a:xfrm>
              <a:off x="3562093" y="263555"/>
              <a:ext cx="2481082" cy="2481551"/>
            </a:xfrm>
            <a:custGeom>
              <a:avLst/>
              <a:gdLst>
                <a:gd name="T0" fmla="*/ 1240478 w 19679"/>
                <a:gd name="T1" fmla="*/ 1361896 h 19679"/>
                <a:gd name="T2" fmla="*/ 1240478 w 19679"/>
                <a:gd name="T3" fmla="*/ 1361896 h 19679"/>
                <a:gd name="T4" fmla="*/ 1240478 w 19679"/>
                <a:gd name="T5" fmla="*/ 1361896 h 19679"/>
                <a:gd name="T6" fmla="*/ 1240478 w 19679"/>
                <a:gd name="T7" fmla="*/ 136189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>
              <a:off x="541298" y="1522588"/>
              <a:ext cx="3131912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13" name="Group 21"/>
          <p:cNvGrpSpPr>
            <a:grpSpLocks/>
          </p:cNvGrpSpPr>
          <p:nvPr/>
        </p:nvGrpSpPr>
        <p:grpSpPr bwMode="auto">
          <a:xfrm>
            <a:off x="4882922" y="2298318"/>
            <a:ext cx="2030444" cy="2047164"/>
            <a:chOff x="0" y="0"/>
            <a:chExt cx="4433297" cy="4470884"/>
          </a:xfrm>
          <a:effectLst/>
        </p:grpSpPr>
        <p:sp>
          <p:nvSpPr>
            <p:cNvPr id="33814" name="AutoShape 22"/>
            <p:cNvSpPr>
              <a:spLocks/>
            </p:cNvSpPr>
            <p:nvPr/>
          </p:nvSpPr>
          <p:spPr bwMode="auto">
            <a:xfrm>
              <a:off x="0" y="0"/>
              <a:ext cx="4433297" cy="4470884"/>
            </a:xfrm>
            <a:custGeom>
              <a:avLst/>
              <a:gdLst>
                <a:gd name="T0" fmla="*/ 2216544 w 21117"/>
                <a:gd name="T1" fmla="*/ 2235336 h 21121"/>
                <a:gd name="T2" fmla="*/ 2216544 w 21117"/>
                <a:gd name="T3" fmla="*/ 2235336 h 21121"/>
                <a:gd name="T4" fmla="*/ 2216544 w 21117"/>
                <a:gd name="T5" fmla="*/ 2235336 h 21121"/>
                <a:gd name="T6" fmla="*/ 2216544 w 21117"/>
                <a:gd name="T7" fmla="*/ 2235336 h 211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17" h="21121">
                  <a:moveTo>
                    <a:pt x="2994" y="0"/>
                  </a:moveTo>
                  <a:lnTo>
                    <a:pt x="128" y="127"/>
                  </a:lnTo>
                  <a:lnTo>
                    <a:pt x="0" y="2969"/>
                  </a:lnTo>
                  <a:lnTo>
                    <a:pt x="11559" y="14434"/>
                  </a:lnTo>
                  <a:cubicBezTo>
                    <a:pt x="10874" y="16192"/>
                    <a:pt x="11241" y="18263"/>
                    <a:pt x="12671" y="19682"/>
                  </a:cubicBezTo>
                  <a:cubicBezTo>
                    <a:pt x="14603" y="21600"/>
                    <a:pt x="17735" y="21599"/>
                    <a:pt x="19667" y="19682"/>
                  </a:cubicBezTo>
                  <a:cubicBezTo>
                    <a:pt x="21600" y="17764"/>
                    <a:pt x="21599" y="14653"/>
                    <a:pt x="19667" y="12735"/>
                  </a:cubicBezTo>
                  <a:cubicBezTo>
                    <a:pt x="18305" y="11383"/>
                    <a:pt x="16347" y="10989"/>
                    <a:pt x="14633" y="11543"/>
                  </a:cubicBezTo>
                  <a:lnTo>
                    <a:pt x="299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5" name="AutoShape 23"/>
            <p:cNvSpPr>
              <a:spLocks/>
            </p:cNvSpPr>
            <p:nvPr/>
          </p:nvSpPr>
          <p:spPr bwMode="auto">
            <a:xfrm>
              <a:off x="2771406" y="2835582"/>
              <a:ext cx="1196815" cy="1197105"/>
            </a:xfrm>
            <a:custGeom>
              <a:avLst/>
              <a:gdLst>
                <a:gd name="T0" fmla="*/ 598377 w 19679"/>
                <a:gd name="T1" fmla="*/ 656981 h 19679"/>
                <a:gd name="T2" fmla="*/ 598377 w 19679"/>
                <a:gd name="T3" fmla="*/ 656981 h 19679"/>
                <a:gd name="T4" fmla="*/ 598377 w 19679"/>
                <a:gd name="T5" fmla="*/ 656981 h 19679"/>
                <a:gd name="T6" fmla="*/ 598377 w 19679"/>
                <a:gd name="T7" fmla="*/ 65698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6" name="Line 24"/>
            <p:cNvSpPr>
              <a:spLocks noChangeShapeType="1"/>
            </p:cNvSpPr>
            <p:nvPr/>
          </p:nvSpPr>
          <p:spPr bwMode="auto">
            <a:xfrm flipH="1" flipV="1">
              <a:off x="430156" y="446134"/>
              <a:ext cx="2963466" cy="2962597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821" name="AutoShape 29"/>
          <p:cNvSpPr>
            <a:spLocks/>
          </p:cNvSpPr>
          <p:nvPr/>
        </p:nvSpPr>
        <p:spPr bwMode="auto">
          <a:xfrm>
            <a:off x="8451646" y="2555667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8445830" y="2296137"/>
            <a:ext cx="1189329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3" name="AutoShape 31"/>
          <p:cNvSpPr>
            <a:spLocks/>
          </p:cNvSpPr>
          <p:nvPr/>
        </p:nvSpPr>
        <p:spPr bwMode="auto">
          <a:xfrm>
            <a:off x="8197204" y="233248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4" name="AutoShape 32"/>
          <p:cNvSpPr>
            <a:spLocks/>
          </p:cNvSpPr>
          <p:nvPr/>
        </p:nvSpPr>
        <p:spPr bwMode="auto">
          <a:xfrm>
            <a:off x="8945989" y="3963093"/>
            <a:ext cx="1433059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5" name="AutoShape 33"/>
          <p:cNvSpPr>
            <a:spLocks/>
          </p:cNvSpPr>
          <p:nvPr/>
        </p:nvSpPr>
        <p:spPr bwMode="auto">
          <a:xfrm>
            <a:off x="8939445" y="3703562"/>
            <a:ext cx="1189330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6" name="AutoShape 34"/>
          <p:cNvSpPr>
            <a:spLocks/>
          </p:cNvSpPr>
          <p:nvPr/>
        </p:nvSpPr>
        <p:spPr bwMode="auto">
          <a:xfrm>
            <a:off x="8690820" y="373991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7" name="AutoShape 35"/>
          <p:cNvSpPr>
            <a:spLocks/>
          </p:cNvSpPr>
          <p:nvPr/>
        </p:nvSpPr>
        <p:spPr bwMode="auto">
          <a:xfrm>
            <a:off x="8300435" y="5402506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8" name="AutoShape 36"/>
          <p:cNvSpPr>
            <a:spLocks/>
          </p:cNvSpPr>
          <p:nvPr/>
        </p:nvSpPr>
        <p:spPr bwMode="auto">
          <a:xfrm>
            <a:off x="8293892" y="5142974"/>
            <a:ext cx="1190107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9" name="AutoShape 37"/>
          <p:cNvSpPr>
            <a:spLocks/>
          </p:cNvSpPr>
          <p:nvPr/>
        </p:nvSpPr>
        <p:spPr bwMode="auto">
          <a:xfrm>
            <a:off x="8045267" y="5179324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832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0" name="AutoShape 38"/>
          <p:cNvSpPr>
            <a:spLocks/>
          </p:cNvSpPr>
          <p:nvPr/>
        </p:nvSpPr>
        <p:spPr bwMode="auto">
          <a:xfrm>
            <a:off x="2944180" y="5459209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1" name="AutoShape 39"/>
          <p:cNvSpPr>
            <a:spLocks/>
          </p:cNvSpPr>
          <p:nvPr/>
        </p:nvSpPr>
        <p:spPr bwMode="auto">
          <a:xfrm>
            <a:off x="3191247" y="5198953"/>
            <a:ext cx="1230045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2" name="AutoShape 40"/>
          <p:cNvSpPr>
            <a:spLocks/>
          </p:cNvSpPr>
          <p:nvPr/>
        </p:nvSpPr>
        <p:spPr bwMode="auto">
          <a:xfrm>
            <a:off x="4505621" y="5236028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3" name="AutoShape 41"/>
          <p:cNvSpPr>
            <a:spLocks/>
          </p:cNvSpPr>
          <p:nvPr/>
        </p:nvSpPr>
        <p:spPr bwMode="auto">
          <a:xfrm>
            <a:off x="2389498" y="4012527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4" name="AutoShape 42"/>
          <p:cNvSpPr>
            <a:spLocks/>
          </p:cNvSpPr>
          <p:nvPr/>
        </p:nvSpPr>
        <p:spPr bwMode="auto">
          <a:xfrm>
            <a:off x="2636565" y="3752270"/>
            <a:ext cx="1230044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5" name="AutoShape 43"/>
          <p:cNvSpPr>
            <a:spLocks/>
          </p:cNvSpPr>
          <p:nvPr/>
        </p:nvSpPr>
        <p:spPr bwMode="auto">
          <a:xfrm>
            <a:off x="3927675" y="378934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6" name="AutoShape 44"/>
          <p:cNvSpPr>
            <a:spLocks/>
          </p:cNvSpPr>
          <p:nvPr/>
        </p:nvSpPr>
        <p:spPr bwMode="auto">
          <a:xfrm>
            <a:off x="2948541" y="2561483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7" name="AutoShape 45"/>
          <p:cNvSpPr>
            <a:spLocks/>
          </p:cNvSpPr>
          <p:nvPr/>
        </p:nvSpPr>
        <p:spPr bwMode="auto">
          <a:xfrm>
            <a:off x="3197523" y="2301953"/>
            <a:ext cx="1236126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8" name="AutoShape 46"/>
          <p:cNvSpPr>
            <a:spLocks/>
          </p:cNvSpPr>
          <p:nvPr/>
        </p:nvSpPr>
        <p:spPr bwMode="auto">
          <a:xfrm>
            <a:off x="4509983" y="233830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13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70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13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1900"/>
                            </p:stCondLst>
                            <p:childTnLst>
                              <p:par>
                                <p:cTn id="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4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36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4100"/>
                            </p:stCondLst>
                            <p:childTnLst>
                              <p:par>
                                <p:cTn id="11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1" grpId="0" autoUpdateAnimBg="0"/>
      <p:bldP spid="33822" grpId="0" autoUpdateAnimBg="0"/>
      <p:bldP spid="33824" grpId="0" autoUpdateAnimBg="0"/>
      <p:bldP spid="33825" grpId="0" autoUpdateAnimBg="0"/>
      <p:bldP spid="33827" grpId="0" autoUpdateAnimBg="0"/>
      <p:bldP spid="33828" grpId="0" autoUpdateAnimBg="0"/>
      <p:bldP spid="33830" grpId="0" autoUpdateAnimBg="0"/>
      <p:bldP spid="33831" grpId="0" autoUpdateAnimBg="0"/>
      <p:bldP spid="33833" grpId="0" autoUpdateAnimBg="0"/>
      <p:bldP spid="33834" grpId="0" autoUpdateAnimBg="0"/>
      <p:bldP spid="33836" grpId="0" autoUpdateAnimBg="0"/>
      <p:bldP spid="33837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4051022" y="4101136"/>
            <a:ext cx="4468623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20" name="TextBox 11"/>
          <p:cNvSpPr txBox="1"/>
          <p:nvPr/>
        </p:nvSpPr>
        <p:spPr>
          <a:xfrm>
            <a:off x="4051022" y="504873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6195311" y="504873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051022" y="5423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195311" y="5423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30"/>
          <p:cNvSpPr>
            <a:spLocks noEditPoints="1"/>
          </p:cNvSpPr>
          <p:nvPr/>
        </p:nvSpPr>
        <p:spPr bwMode="auto">
          <a:xfrm>
            <a:off x="4051022" y="1163110"/>
            <a:ext cx="1706469" cy="1708322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</a:p>
        </p:txBody>
      </p:sp>
      <p:sp>
        <p:nvSpPr>
          <p:cNvPr id="25" name="Freeform 31"/>
          <p:cNvSpPr>
            <a:spLocks noEditPoints="1"/>
          </p:cNvSpPr>
          <p:nvPr/>
        </p:nvSpPr>
        <p:spPr bwMode="auto">
          <a:xfrm>
            <a:off x="6026153" y="1163110"/>
            <a:ext cx="1706469" cy="1708322"/>
          </a:xfrm>
          <a:custGeom>
            <a:avLst/>
            <a:gdLst>
              <a:gd name="T0" fmla="*/ 462 w 921"/>
              <a:gd name="T1" fmla="*/ 9 h 922"/>
              <a:gd name="T2" fmla="*/ 9 w 921"/>
              <a:gd name="T3" fmla="*/ 462 h 922"/>
              <a:gd name="T4" fmla="*/ 462 w 921"/>
              <a:gd name="T5" fmla="*/ 913 h 922"/>
              <a:gd name="T6" fmla="*/ 913 w 921"/>
              <a:gd name="T7" fmla="*/ 462 h 922"/>
              <a:gd name="T8" fmla="*/ 462 w 921"/>
              <a:gd name="T9" fmla="*/ 9 h 922"/>
              <a:gd name="T10" fmla="*/ 462 w 921"/>
              <a:gd name="T11" fmla="*/ 0 h 922"/>
              <a:gd name="T12" fmla="*/ 921 w 921"/>
              <a:gd name="T13" fmla="*/ 462 h 922"/>
              <a:gd name="T14" fmla="*/ 462 w 921"/>
              <a:gd name="T15" fmla="*/ 922 h 922"/>
              <a:gd name="T16" fmla="*/ 0 w 921"/>
              <a:gd name="T17" fmla="*/ 462 h 922"/>
              <a:gd name="T18" fmla="*/ 462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2" y="9"/>
                </a:moveTo>
                <a:lnTo>
                  <a:pt x="9" y="462"/>
                </a:lnTo>
                <a:lnTo>
                  <a:pt x="462" y="913"/>
                </a:lnTo>
                <a:lnTo>
                  <a:pt x="913" y="462"/>
                </a:lnTo>
                <a:lnTo>
                  <a:pt x="462" y="9"/>
                </a:lnTo>
                <a:close/>
                <a:moveTo>
                  <a:pt x="462" y="0"/>
                </a:moveTo>
                <a:lnTo>
                  <a:pt x="921" y="462"/>
                </a:lnTo>
                <a:lnTo>
                  <a:pt x="462" y="922"/>
                </a:lnTo>
                <a:lnTo>
                  <a:pt x="0" y="462"/>
                </a:lnTo>
                <a:lnTo>
                  <a:pt x="46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</a:p>
        </p:txBody>
      </p:sp>
      <p:sp>
        <p:nvSpPr>
          <p:cNvPr id="26" name="Freeform 33"/>
          <p:cNvSpPr>
            <a:spLocks/>
          </p:cNvSpPr>
          <p:nvPr/>
        </p:nvSpPr>
        <p:spPr bwMode="auto">
          <a:xfrm>
            <a:off x="706" y="314508"/>
            <a:ext cx="859719" cy="1704616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1 h 920"/>
              <a:gd name="T4" fmla="*/ 2 w 464"/>
              <a:gd name="T5" fmla="*/ 920 h 920"/>
              <a:gd name="T6" fmla="*/ 2 w 464"/>
              <a:gd name="T7" fmla="*/ 460 h 920"/>
              <a:gd name="T8" fmla="*/ 0 w 464"/>
              <a:gd name="T9" fmla="*/ 460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1"/>
                </a:lnTo>
                <a:lnTo>
                  <a:pt x="2" y="920"/>
                </a:lnTo>
                <a:lnTo>
                  <a:pt x="2" y="460"/>
                </a:lnTo>
                <a:lnTo>
                  <a:pt x="0" y="4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102614" y="1211284"/>
            <a:ext cx="1721292" cy="1708322"/>
          </a:xfrm>
          <a:custGeom>
            <a:avLst/>
            <a:gdLst>
              <a:gd name="T0" fmla="*/ 463 w 929"/>
              <a:gd name="T1" fmla="*/ 0 h 922"/>
              <a:gd name="T2" fmla="*/ 929 w 929"/>
              <a:gd name="T3" fmla="*/ 462 h 922"/>
              <a:gd name="T4" fmla="*/ 465 w 929"/>
              <a:gd name="T5" fmla="*/ 922 h 922"/>
              <a:gd name="T6" fmla="*/ 465 w 929"/>
              <a:gd name="T7" fmla="*/ 920 h 922"/>
              <a:gd name="T8" fmla="*/ 2 w 929"/>
              <a:gd name="T9" fmla="*/ 460 h 922"/>
              <a:gd name="T10" fmla="*/ 0 w 929"/>
              <a:gd name="T11" fmla="*/ 460 h 922"/>
              <a:gd name="T12" fmla="*/ 2 w 929"/>
              <a:gd name="T13" fmla="*/ 460 h 922"/>
              <a:gd name="T14" fmla="*/ 0 w 929"/>
              <a:gd name="T15" fmla="*/ 458 h 922"/>
              <a:gd name="T16" fmla="*/ 2 w 929"/>
              <a:gd name="T17" fmla="*/ 458 h 922"/>
              <a:gd name="T18" fmla="*/ 463 w 929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9" h="922">
                <a:moveTo>
                  <a:pt x="463" y="0"/>
                </a:moveTo>
                <a:lnTo>
                  <a:pt x="929" y="462"/>
                </a:lnTo>
                <a:lnTo>
                  <a:pt x="465" y="922"/>
                </a:lnTo>
                <a:lnTo>
                  <a:pt x="465" y="920"/>
                </a:lnTo>
                <a:lnTo>
                  <a:pt x="2" y="460"/>
                </a:lnTo>
                <a:lnTo>
                  <a:pt x="0" y="460"/>
                </a:lnTo>
                <a:lnTo>
                  <a:pt x="2" y="460"/>
                </a:lnTo>
                <a:lnTo>
                  <a:pt x="0" y="458"/>
                </a:lnTo>
                <a:lnTo>
                  <a:pt x="2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35"/>
          <p:cNvSpPr>
            <a:spLocks/>
          </p:cNvSpPr>
          <p:nvPr/>
        </p:nvSpPr>
        <p:spPr bwMode="auto">
          <a:xfrm>
            <a:off x="706" y="2119177"/>
            <a:ext cx="859719" cy="1704616"/>
          </a:xfrm>
          <a:custGeom>
            <a:avLst/>
            <a:gdLst>
              <a:gd name="T0" fmla="*/ 0 w 464"/>
              <a:gd name="T1" fmla="*/ 0 h 920"/>
              <a:gd name="T2" fmla="*/ 464 w 464"/>
              <a:gd name="T3" fmla="*/ 462 h 920"/>
              <a:gd name="T4" fmla="*/ 2 w 464"/>
              <a:gd name="T5" fmla="*/ 920 h 920"/>
              <a:gd name="T6" fmla="*/ 2 w 464"/>
              <a:gd name="T7" fmla="*/ 462 h 920"/>
              <a:gd name="T8" fmla="*/ 0 w 464"/>
              <a:gd name="T9" fmla="*/ 462 h 920"/>
              <a:gd name="T10" fmla="*/ 0 w 464"/>
              <a:gd name="T1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4" h="920">
                <a:moveTo>
                  <a:pt x="0" y="0"/>
                </a:moveTo>
                <a:lnTo>
                  <a:pt x="464" y="462"/>
                </a:lnTo>
                <a:lnTo>
                  <a:pt x="2" y="920"/>
                </a:lnTo>
                <a:lnTo>
                  <a:pt x="2" y="462"/>
                </a:lnTo>
                <a:lnTo>
                  <a:pt x="0" y="4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36"/>
          <p:cNvSpPr>
            <a:spLocks/>
          </p:cNvSpPr>
          <p:nvPr/>
        </p:nvSpPr>
        <p:spPr bwMode="auto">
          <a:xfrm>
            <a:off x="1082768" y="314508"/>
            <a:ext cx="1717586" cy="1704616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1 h 920"/>
              <a:gd name="T4" fmla="*/ 465 w 927"/>
              <a:gd name="T5" fmla="*/ 920 h 920"/>
              <a:gd name="T6" fmla="*/ 465 w 927"/>
              <a:gd name="T7" fmla="*/ 918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1"/>
                </a:lnTo>
                <a:lnTo>
                  <a:pt x="465" y="920"/>
                </a:lnTo>
                <a:lnTo>
                  <a:pt x="465" y="91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</a:p>
        </p:txBody>
      </p:sp>
      <p:sp>
        <p:nvSpPr>
          <p:cNvPr id="30" name="Freeform 37"/>
          <p:cNvSpPr>
            <a:spLocks/>
          </p:cNvSpPr>
          <p:nvPr/>
        </p:nvSpPr>
        <p:spPr bwMode="auto">
          <a:xfrm>
            <a:off x="1082768" y="2119177"/>
            <a:ext cx="1717586" cy="1704616"/>
          </a:xfrm>
          <a:custGeom>
            <a:avLst/>
            <a:gdLst>
              <a:gd name="T0" fmla="*/ 463 w 927"/>
              <a:gd name="T1" fmla="*/ 0 h 920"/>
              <a:gd name="T2" fmla="*/ 927 w 927"/>
              <a:gd name="T3" fmla="*/ 462 h 920"/>
              <a:gd name="T4" fmla="*/ 465 w 927"/>
              <a:gd name="T5" fmla="*/ 920 h 920"/>
              <a:gd name="T6" fmla="*/ 465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1 w 927"/>
              <a:gd name="T17" fmla="*/ 458 h 920"/>
              <a:gd name="T18" fmla="*/ 463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3" y="0"/>
                </a:moveTo>
                <a:lnTo>
                  <a:pt x="927" y="462"/>
                </a:lnTo>
                <a:lnTo>
                  <a:pt x="465" y="920"/>
                </a:lnTo>
                <a:lnTo>
                  <a:pt x="465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1" y="458"/>
                </a:lnTo>
                <a:lnTo>
                  <a:pt x="46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</a:p>
        </p:txBody>
      </p:sp>
      <p:sp>
        <p:nvSpPr>
          <p:cNvPr id="31" name="Freeform 38"/>
          <p:cNvSpPr>
            <a:spLocks/>
          </p:cNvSpPr>
          <p:nvPr/>
        </p:nvSpPr>
        <p:spPr bwMode="auto">
          <a:xfrm>
            <a:off x="2098125" y="1211284"/>
            <a:ext cx="1717586" cy="1708322"/>
          </a:xfrm>
          <a:custGeom>
            <a:avLst/>
            <a:gdLst>
              <a:gd name="T0" fmla="*/ 463 w 927"/>
              <a:gd name="T1" fmla="*/ 0 h 922"/>
              <a:gd name="T2" fmla="*/ 927 w 927"/>
              <a:gd name="T3" fmla="*/ 462 h 922"/>
              <a:gd name="T4" fmla="*/ 463 w 927"/>
              <a:gd name="T5" fmla="*/ 922 h 922"/>
              <a:gd name="T6" fmla="*/ 463 w 927"/>
              <a:gd name="T7" fmla="*/ 920 h 922"/>
              <a:gd name="T8" fmla="*/ 0 w 927"/>
              <a:gd name="T9" fmla="*/ 460 h 922"/>
              <a:gd name="T10" fmla="*/ 0 w 927"/>
              <a:gd name="T11" fmla="*/ 460 h 922"/>
              <a:gd name="T12" fmla="*/ 0 w 927"/>
              <a:gd name="T13" fmla="*/ 460 h 922"/>
              <a:gd name="T14" fmla="*/ 0 w 927"/>
              <a:gd name="T15" fmla="*/ 458 h 922"/>
              <a:gd name="T16" fmla="*/ 0 w 927"/>
              <a:gd name="T17" fmla="*/ 458 h 922"/>
              <a:gd name="T18" fmla="*/ 463 w 927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2">
                <a:moveTo>
                  <a:pt x="463" y="0"/>
                </a:moveTo>
                <a:lnTo>
                  <a:pt x="927" y="462"/>
                </a:lnTo>
                <a:lnTo>
                  <a:pt x="463" y="922"/>
                </a:lnTo>
                <a:lnTo>
                  <a:pt x="463" y="920"/>
                </a:lnTo>
                <a:lnTo>
                  <a:pt x="0" y="460"/>
                </a:lnTo>
                <a:lnTo>
                  <a:pt x="0" y="460"/>
                </a:lnTo>
                <a:lnTo>
                  <a:pt x="0" y="460"/>
                </a:lnTo>
                <a:lnTo>
                  <a:pt x="0" y="458"/>
                </a:lnTo>
                <a:lnTo>
                  <a:pt x="0" y="458"/>
                </a:lnTo>
                <a:lnTo>
                  <a:pt x="463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641"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39"/>
          <p:cNvSpPr>
            <a:spLocks/>
          </p:cNvSpPr>
          <p:nvPr/>
        </p:nvSpPr>
        <p:spPr bwMode="auto">
          <a:xfrm>
            <a:off x="3076426" y="2119177"/>
            <a:ext cx="1717586" cy="1704616"/>
          </a:xfrm>
          <a:custGeom>
            <a:avLst/>
            <a:gdLst>
              <a:gd name="T0" fmla="*/ 464 w 927"/>
              <a:gd name="T1" fmla="*/ 0 h 920"/>
              <a:gd name="T2" fmla="*/ 927 w 927"/>
              <a:gd name="T3" fmla="*/ 462 h 920"/>
              <a:gd name="T4" fmla="*/ 464 w 927"/>
              <a:gd name="T5" fmla="*/ 920 h 920"/>
              <a:gd name="T6" fmla="*/ 464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4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4" y="0"/>
                </a:moveTo>
                <a:lnTo>
                  <a:pt x="927" y="462"/>
                </a:lnTo>
                <a:lnTo>
                  <a:pt x="464" y="920"/>
                </a:lnTo>
                <a:lnTo>
                  <a:pt x="464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效率</a:t>
            </a:r>
          </a:p>
        </p:txBody>
      </p:sp>
      <p:sp>
        <p:nvSpPr>
          <p:cNvPr id="33" name="Freeform 40"/>
          <p:cNvSpPr>
            <a:spLocks/>
          </p:cNvSpPr>
          <p:nvPr/>
        </p:nvSpPr>
        <p:spPr bwMode="auto">
          <a:xfrm>
            <a:off x="4043610" y="3034481"/>
            <a:ext cx="1704616" cy="854161"/>
          </a:xfrm>
          <a:custGeom>
            <a:avLst/>
            <a:gdLst>
              <a:gd name="T0" fmla="*/ 464 w 920"/>
              <a:gd name="T1" fmla="*/ 0 h 461"/>
              <a:gd name="T2" fmla="*/ 920 w 920"/>
              <a:gd name="T3" fmla="*/ 461 h 461"/>
              <a:gd name="T4" fmla="*/ 464 w 920"/>
              <a:gd name="T5" fmla="*/ 461 h 461"/>
              <a:gd name="T6" fmla="*/ 0 w 920"/>
              <a:gd name="T7" fmla="*/ 458 h 461"/>
              <a:gd name="T8" fmla="*/ 464 w 920"/>
              <a:gd name="T9" fmla="*/ 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0" h="461">
                <a:moveTo>
                  <a:pt x="464" y="0"/>
                </a:moveTo>
                <a:lnTo>
                  <a:pt x="920" y="461"/>
                </a:lnTo>
                <a:lnTo>
                  <a:pt x="464" y="461"/>
                </a:lnTo>
                <a:lnTo>
                  <a:pt x="0" y="458"/>
                </a:lnTo>
                <a:lnTo>
                  <a:pt x="46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41"/>
          <p:cNvSpPr>
            <a:spLocks/>
          </p:cNvSpPr>
          <p:nvPr/>
        </p:nvSpPr>
        <p:spPr bwMode="auto">
          <a:xfrm>
            <a:off x="5023765" y="2119177"/>
            <a:ext cx="1717586" cy="1704616"/>
          </a:xfrm>
          <a:custGeom>
            <a:avLst/>
            <a:gdLst>
              <a:gd name="T0" fmla="*/ 461 w 927"/>
              <a:gd name="T1" fmla="*/ 0 h 920"/>
              <a:gd name="T2" fmla="*/ 927 w 927"/>
              <a:gd name="T3" fmla="*/ 462 h 920"/>
              <a:gd name="T4" fmla="*/ 463 w 927"/>
              <a:gd name="T5" fmla="*/ 920 h 920"/>
              <a:gd name="T6" fmla="*/ 463 w 927"/>
              <a:gd name="T7" fmla="*/ 920 h 920"/>
              <a:gd name="T8" fmla="*/ 0 w 927"/>
              <a:gd name="T9" fmla="*/ 458 h 920"/>
              <a:gd name="T10" fmla="*/ 0 w 927"/>
              <a:gd name="T11" fmla="*/ 458 h 920"/>
              <a:gd name="T12" fmla="*/ 0 w 927"/>
              <a:gd name="T13" fmla="*/ 458 h 920"/>
              <a:gd name="T14" fmla="*/ 0 w 927"/>
              <a:gd name="T15" fmla="*/ 458 h 920"/>
              <a:gd name="T16" fmla="*/ 0 w 927"/>
              <a:gd name="T17" fmla="*/ 458 h 920"/>
              <a:gd name="T18" fmla="*/ 461 w 927"/>
              <a:gd name="T19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7" h="920">
                <a:moveTo>
                  <a:pt x="461" y="0"/>
                </a:moveTo>
                <a:lnTo>
                  <a:pt x="927" y="462"/>
                </a:lnTo>
                <a:lnTo>
                  <a:pt x="463" y="920"/>
                </a:lnTo>
                <a:lnTo>
                  <a:pt x="463" y="920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0" y="458"/>
                </a:lnTo>
                <a:lnTo>
                  <a:pt x="461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30"/>
          <p:cNvSpPr>
            <a:spLocks noEditPoints="1"/>
          </p:cNvSpPr>
          <p:nvPr/>
        </p:nvSpPr>
        <p:spPr bwMode="auto">
          <a:xfrm>
            <a:off x="108172" y="3086360"/>
            <a:ext cx="1706469" cy="1708322"/>
          </a:xfrm>
          <a:custGeom>
            <a:avLst/>
            <a:gdLst>
              <a:gd name="T0" fmla="*/ 461 w 921"/>
              <a:gd name="T1" fmla="*/ 9 h 922"/>
              <a:gd name="T2" fmla="*/ 8 w 921"/>
              <a:gd name="T3" fmla="*/ 462 h 922"/>
              <a:gd name="T4" fmla="*/ 461 w 921"/>
              <a:gd name="T5" fmla="*/ 913 h 922"/>
              <a:gd name="T6" fmla="*/ 912 w 921"/>
              <a:gd name="T7" fmla="*/ 462 h 922"/>
              <a:gd name="T8" fmla="*/ 461 w 921"/>
              <a:gd name="T9" fmla="*/ 9 h 922"/>
              <a:gd name="T10" fmla="*/ 461 w 921"/>
              <a:gd name="T11" fmla="*/ 0 h 922"/>
              <a:gd name="T12" fmla="*/ 921 w 921"/>
              <a:gd name="T13" fmla="*/ 462 h 922"/>
              <a:gd name="T14" fmla="*/ 461 w 921"/>
              <a:gd name="T15" fmla="*/ 922 h 922"/>
              <a:gd name="T16" fmla="*/ 0 w 921"/>
              <a:gd name="T17" fmla="*/ 462 h 922"/>
              <a:gd name="T18" fmla="*/ 461 w 921"/>
              <a:gd name="T19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922">
                <a:moveTo>
                  <a:pt x="461" y="9"/>
                </a:moveTo>
                <a:lnTo>
                  <a:pt x="8" y="462"/>
                </a:lnTo>
                <a:lnTo>
                  <a:pt x="461" y="913"/>
                </a:lnTo>
                <a:lnTo>
                  <a:pt x="912" y="462"/>
                </a:lnTo>
                <a:lnTo>
                  <a:pt x="461" y="9"/>
                </a:lnTo>
                <a:close/>
                <a:moveTo>
                  <a:pt x="461" y="0"/>
                </a:moveTo>
                <a:lnTo>
                  <a:pt x="921" y="462"/>
                </a:lnTo>
                <a:lnTo>
                  <a:pt x="461" y="922"/>
                </a:lnTo>
                <a:lnTo>
                  <a:pt x="0" y="46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</a:p>
        </p:txBody>
      </p:sp>
    </p:spTree>
    <p:extLst>
      <p:ext uri="{BB962C8B-B14F-4D97-AF65-F5344CB8AC3E}">
        <p14:creationId xmlns:p14="http://schemas.microsoft.com/office/powerpoint/2010/main" val="1934974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0" grpId="0"/>
          <p:bldP spid="21" grpId="0"/>
          <p:bldP spid="22" grpId="0"/>
          <p:bldP spid="23" grpId="0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0" grpId="0"/>
          <p:bldP spid="21" grpId="0"/>
          <p:bldP spid="22" grpId="0"/>
          <p:bldP spid="23" grpId="0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52319"/>
            <a:ext cx="7941543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00079" y="2029182"/>
            <a:ext cx="5245872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85559" y="4345990"/>
            <a:ext cx="3960391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085559" y="4898321"/>
            <a:ext cx="3960391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149455" y="2206226"/>
            <a:ext cx="4608512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3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-Turn Arrow 64"/>
          <p:cNvSpPr/>
          <p:nvPr/>
        </p:nvSpPr>
        <p:spPr>
          <a:xfrm rot="10800000">
            <a:off x="2223733" y="5135992"/>
            <a:ext cx="1972669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U-Turn Arrow 92"/>
          <p:cNvSpPr/>
          <p:nvPr/>
        </p:nvSpPr>
        <p:spPr>
          <a:xfrm rot="10800000">
            <a:off x="4414843" y="5135992"/>
            <a:ext cx="1930800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U-Turn Arrow 94"/>
          <p:cNvSpPr/>
          <p:nvPr/>
        </p:nvSpPr>
        <p:spPr>
          <a:xfrm rot="10800000">
            <a:off x="6477920" y="5135992"/>
            <a:ext cx="1830881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6" name="U-Turn Arrow 95"/>
          <p:cNvSpPr/>
          <p:nvPr/>
        </p:nvSpPr>
        <p:spPr>
          <a:xfrm rot="10800000">
            <a:off x="8406294" y="5135992"/>
            <a:ext cx="2105251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1538348" y="3449127"/>
            <a:ext cx="1997505" cy="1674734"/>
            <a:chOff x="836612" y="1047750"/>
            <a:chExt cx="1635947" cy="1371600"/>
          </a:xfrm>
        </p:grpSpPr>
        <p:sp>
          <p:nvSpPr>
            <p:cNvPr id="44" name="Rounded Rectangle 43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 Placeholder 3"/>
            <p:cNvSpPr txBox="1">
              <a:spLocks/>
            </p:cNvSpPr>
            <p:nvPr/>
          </p:nvSpPr>
          <p:spPr>
            <a:xfrm>
              <a:off x="1010063" y="1310076"/>
              <a:ext cx="1024697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Isosceles Triangle 46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563922" y="3449127"/>
            <a:ext cx="1997505" cy="1674734"/>
            <a:chOff x="836612" y="1047750"/>
            <a:chExt cx="1635947" cy="1371600"/>
          </a:xfrm>
        </p:grpSpPr>
        <p:sp>
          <p:nvSpPr>
            <p:cNvPr id="52" name="Isosceles Triangle 51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 Placeholder 3"/>
            <p:cNvSpPr txBox="1">
              <a:spLocks/>
            </p:cNvSpPr>
            <p:nvPr/>
          </p:nvSpPr>
          <p:spPr>
            <a:xfrm>
              <a:off x="986322" y="1310075"/>
              <a:ext cx="1072178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596318" y="3449127"/>
            <a:ext cx="1997505" cy="1674734"/>
            <a:chOff x="836612" y="1047750"/>
            <a:chExt cx="1635947" cy="1371600"/>
          </a:xfrm>
        </p:grpSpPr>
        <p:sp>
          <p:nvSpPr>
            <p:cNvPr id="54" name="Isosceles Triangle 53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Text Placeholder 3"/>
            <p:cNvSpPr txBox="1">
              <a:spLocks/>
            </p:cNvSpPr>
            <p:nvPr/>
          </p:nvSpPr>
          <p:spPr>
            <a:xfrm>
              <a:off x="999136" y="1337156"/>
              <a:ext cx="1046551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7618519" y="3449127"/>
            <a:ext cx="1997505" cy="1674734"/>
            <a:chOff x="836612" y="1047750"/>
            <a:chExt cx="1635947" cy="1371600"/>
          </a:xfrm>
        </p:grpSpPr>
        <p:sp>
          <p:nvSpPr>
            <p:cNvPr id="58" name="Isosceles Triangle 57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Text Placeholder 3"/>
            <p:cNvSpPr txBox="1">
              <a:spLocks/>
            </p:cNvSpPr>
            <p:nvPr/>
          </p:nvSpPr>
          <p:spPr>
            <a:xfrm>
              <a:off x="993277" y="1337156"/>
              <a:ext cx="1058269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9616025" y="3449127"/>
            <a:ext cx="1674735" cy="1674734"/>
            <a:chOff x="836612" y="1047750"/>
            <a:chExt cx="1371600" cy="1371600"/>
          </a:xfrm>
        </p:grpSpPr>
        <p:sp>
          <p:nvSpPr>
            <p:cNvPr id="63" name="Rounded Rectangle 62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3"/>
            <p:cNvSpPr txBox="1">
              <a:spLocks/>
            </p:cNvSpPr>
            <p:nvPr/>
          </p:nvSpPr>
          <p:spPr>
            <a:xfrm>
              <a:off x="998167" y="1337156"/>
              <a:ext cx="1048492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279"/>
          <p:cNvGrpSpPr/>
          <p:nvPr/>
        </p:nvGrpSpPr>
        <p:grpSpPr>
          <a:xfrm>
            <a:off x="1931040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69" name="Teardrop 6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71" name="Group 279"/>
          <p:cNvGrpSpPr/>
          <p:nvPr/>
        </p:nvGrpSpPr>
        <p:grpSpPr>
          <a:xfrm>
            <a:off x="3939513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74" name="Teardrop 73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80" name="Group 279"/>
          <p:cNvGrpSpPr/>
          <p:nvPr/>
        </p:nvGrpSpPr>
        <p:grpSpPr>
          <a:xfrm>
            <a:off x="5947984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81" name="Teardrop 8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85" name="Group 279"/>
          <p:cNvGrpSpPr/>
          <p:nvPr/>
        </p:nvGrpSpPr>
        <p:grpSpPr>
          <a:xfrm>
            <a:off x="7956457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88" name="Teardrop 8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</a:p>
          </p:txBody>
        </p:sp>
      </p:grpSp>
      <p:grpSp>
        <p:nvGrpSpPr>
          <p:cNvPr id="90" name="Group 279"/>
          <p:cNvGrpSpPr/>
          <p:nvPr/>
        </p:nvGrpSpPr>
        <p:grpSpPr>
          <a:xfrm>
            <a:off x="9964933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91" name="Teardrop 9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40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2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93" grpId="0" animBg="1"/>
      <p:bldP spid="95" grpId="0" animBg="1"/>
      <p:bldP spid="9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91682" y="1592643"/>
            <a:ext cx="2414977" cy="264027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810672" y="1592643"/>
            <a:ext cx="2414977" cy="264027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653460" y="1592643"/>
            <a:ext cx="2414977" cy="264027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491016" y="1592643"/>
            <a:ext cx="2414977" cy="264027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477579" y="3399899"/>
            <a:ext cx="1443182" cy="15402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4296569" y="3399899"/>
            <a:ext cx="1443182" cy="154028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9976913" y="3399899"/>
            <a:ext cx="1443182" cy="1540287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7139357" y="3399899"/>
            <a:ext cx="1443182" cy="154028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840098" y="4040776"/>
            <a:ext cx="7181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109001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945331" y="5672136"/>
            <a:ext cx="2507679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3942112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3764321" y="5672136"/>
            <a:ext cx="2507679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6775223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6607109" y="5672136"/>
            <a:ext cx="2507679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9608335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9444665" y="5672136"/>
            <a:ext cx="2507679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659088" y="4040776"/>
            <a:ext cx="7181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7501876" y="4040776"/>
            <a:ext cx="7181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10339432" y="4040776"/>
            <a:ext cx="7181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49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40" grpId="0" animBg="1"/>
      <p:bldP spid="41" grpId="0" animBg="1"/>
      <p:bldP spid="14" grpId="0" animBg="1"/>
      <p:bldP spid="15" grpId="0" animBg="1"/>
      <p:bldP spid="16" grpId="0" animBg="1"/>
      <p:bldP spid="17" grpId="0" animBg="1"/>
      <p:bldP spid="24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221463" y="3832349"/>
            <a:ext cx="4232338" cy="2370606"/>
            <a:chOff x="4455215" y="3178519"/>
            <a:chExt cx="3248025" cy="1819275"/>
          </a:xfrm>
        </p:grpSpPr>
        <p:sp>
          <p:nvSpPr>
            <p:cNvPr id="4" name="Oval 3"/>
            <p:cNvSpPr/>
            <p:nvPr/>
          </p:nvSpPr>
          <p:spPr>
            <a:xfrm>
              <a:off x="4455215" y="3349969"/>
              <a:ext cx="3248025" cy="16478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474266" y="3178519"/>
              <a:ext cx="3190968" cy="16554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751910" y="3392034"/>
            <a:ext cx="3171444" cy="1851539"/>
            <a:chOff x="4872410" y="2840610"/>
            <a:chExt cx="2433863" cy="1420928"/>
          </a:xfrm>
        </p:grpSpPr>
        <p:sp>
          <p:nvSpPr>
            <p:cNvPr id="7" name="Oval 6"/>
            <p:cNvSpPr/>
            <p:nvPr/>
          </p:nvSpPr>
          <p:spPr>
            <a:xfrm>
              <a:off x="4872410" y="3026763"/>
              <a:ext cx="2433863" cy="123477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885109" y="2840610"/>
              <a:ext cx="2386425" cy="12405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187059" y="2929889"/>
            <a:ext cx="2301148" cy="1396883"/>
            <a:chOff x="5206749" y="2418487"/>
            <a:chExt cx="1765970" cy="1072010"/>
          </a:xfrm>
        </p:grpSpPr>
        <p:sp>
          <p:nvSpPr>
            <p:cNvPr id="10" name="Oval 9"/>
            <p:cNvSpPr/>
            <p:nvPr/>
          </p:nvSpPr>
          <p:spPr>
            <a:xfrm>
              <a:off x="5206749" y="2584321"/>
              <a:ext cx="1765970" cy="9061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19449" y="2418487"/>
              <a:ext cx="1709186" cy="9103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645767" y="2554929"/>
            <a:ext cx="1383725" cy="866294"/>
            <a:chOff x="5567255" y="2130730"/>
            <a:chExt cx="1061912" cy="664820"/>
          </a:xfrm>
        </p:grpSpPr>
        <p:sp>
          <p:nvSpPr>
            <p:cNvPr id="13" name="Oval 12"/>
            <p:cNvSpPr/>
            <p:nvPr/>
          </p:nvSpPr>
          <p:spPr>
            <a:xfrm>
              <a:off x="5567256" y="2250649"/>
              <a:ext cx="1061911" cy="54490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67255" y="2130730"/>
              <a:ext cx="1055562" cy="5474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 flipH="1">
            <a:off x="1444486" y="2358243"/>
            <a:ext cx="7301117" cy="497134"/>
            <a:chOff x="4221330" y="2223664"/>
            <a:chExt cx="6091070" cy="471383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4221330" y="2223664"/>
              <a:ext cx="691096" cy="4713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12426" y="2224329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585991" y="2663744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85991" y="2376806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57122" y="3621973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7122" y="3390983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 flipH="1">
            <a:off x="1872580" y="3346662"/>
            <a:ext cx="6381388" cy="293260"/>
            <a:chOff x="4627246" y="3160881"/>
            <a:chExt cx="6050833" cy="278069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4627246" y="3160881"/>
              <a:ext cx="658677" cy="2780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278105" y="3163402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2320013" y="4536278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20013" y="4249342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34746" y="5494507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34746" y="5263517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2252812" y="4238370"/>
            <a:ext cx="600115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 flipH="1">
            <a:off x="2746806" y="4627634"/>
            <a:ext cx="4955583" cy="606313"/>
            <a:chOff x="5456187" y="4515725"/>
            <a:chExt cx="6232222" cy="43468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456187" y="4515725"/>
              <a:ext cx="840066" cy="43216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288435" y="4950407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38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oundRect">
            <a:avLst>
              <a:gd name="adj" fmla="val 0"/>
            </a:avLst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1953" b="-7721"/>
            </a:stretch>
          </a:blipFill>
          <a:ln>
            <a:noFill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l" eaLnBrk="1" hangingPunct="1"/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120381"/>
            <a:ext cx="12858750" cy="31122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457450" y="4899422"/>
            <a:ext cx="771525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000" b="1" dirty="0">
                <a:solidFill>
                  <a:schemeClr val="accent2"/>
                </a:solidFill>
                <a:cs typeface="Arial" panose="020B0604020202020204" pitchFamily="34" charset="0"/>
              </a:rPr>
              <a:t>THANK YOU</a:t>
            </a:r>
            <a:endParaRPr lang="zh-CN" altLang="en-US" sz="8000" b="1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3553530" y="6444786"/>
            <a:ext cx="2346000" cy="28814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en-US" altLang="zh-CN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:xxx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355895" y="6444786"/>
            <a:ext cx="2502356" cy="28814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Report: Ones DE design</a:t>
            </a: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2978627" y="4437013"/>
            <a:ext cx="66728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dirty="0">
                <a:solidFill>
                  <a:schemeClr val="accent2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13" name="矩形 12"/>
          <p:cNvSpPr/>
          <p:nvPr/>
        </p:nvSpPr>
        <p:spPr>
          <a:xfrm>
            <a:off x="0" y="3999645"/>
            <a:ext cx="12858750" cy="1207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6076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00"/>
                            </p:stCondLst>
                            <p:childTnLst>
                              <p:par>
                                <p:cTn id="2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3" grpId="0" animBg="1"/>
      <p:bldP spid="9" grpId="0"/>
      <p:bldP spid="9" grpId="1"/>
      <p:bldP spid="10" grpId="0" animBg="1"/>
      <p:bldP spid="11" grpId="0" animBg="1"/>
      <p:bldP spid="12" grpId="0"/>
      <p:bldP spid="12" grpId="1"/>
      <p:bldP spid="1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PRESENTATION_TITLE" val="bt91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4"/>
</p:tagLst>
</file>

<file path=ppt/theme/theme1.xml><?xml version="1.0" encoding="utf-8"?>
<a:theme xmlns:a="http://schemas.openxmlformats.org/drawingml/2006/main" name="Office Theme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3748</Words>
  <Application>Microsoft Office PowerPoint</Application>
  <PresentationFormat>自定义</PresentationFormat>
  <Paragraphs>315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9" baseType="lpstr">
      <vt:lpstr>FontAwesome</vt:lpstr>
      <vt:lpstr>Gill Sans</vt:lpstr>
      <vt:lpstr>Lato Black</vt:lpstr>
      <vt:lpstr>Lato Regular</vt:lpstr>
      <vt:lpstr>League Gothic Regular</vt:lpstr>
      <vt:lpstr>Source Sans Pro ExtraLight</vt:lpstr>
      <vt:lpstr>宋体</vt:lpstr>
      <vt:lpstr>微软雅黑</vt:lpstr>
      <vt:lpstr>Arial</vt:lpstr>
      <vt:lpstr>Calibri</vt:lpstr>
      <vt:lpstr>Calibri Light</vt:lpstr>
      <vt:lpstr>Helvetica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bt912</dc:title>
  <dc:creator/>
  <cp:lastModifiedBy/>
  <cp:revision>1</cp:revision>
  <dcterms:created xsi:type="dcterms:W3CDTF">2017-01-17T14:19:49Z</dcterms:created>
  <dcterms:modified xsi:type="dcterms:W3CDTF">2018-05-04T01:45:41Z</dcterms:modified>
</cp:coreProperties>
</file>