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62" r:id="rId2"/>
    <p:sldId id="300" r:id="rId3"/>
    <p:sldId id="266" r:id="rId4"/>
    <p:sldId id="299" r:id="rId5"/>
    <p:sldId id="267" r:id="rId6"/>
    <p:sldId id="268" r:id="rId7"/>
    <p:sldId id="275" r:id="rId8"/>
    <p:sldId id="270" r:id="rId9"/>
    <p:sldId id="271" r:id="rId10"/>
    <p:sldId id="272" r:id="rId11"/>
    <p:sldId id="282" r:id="rId12"/>
    <p:sldId id="273" r:id="rId13"/>
    <p:sldId id="274" r:id="rId14"/>
    <p:sldId id="281" r:id="rId15"/>
    <p:sldId id="283" r:id="rId16"/>
    <p:sldId id="284" r:id="rId17"/>
    <p:sldId id="285" r:id="rId18"/>
    <p:sldId id="287" r:id="rId19"/>
    <p:sldId id="288" r:id="rId20"/>
    <p:sldId id="289" r:id="rId21"/>
    <p:sldId id="302" r:id="rId22"/>
    <p:sldId id="290" r:id="rId23"/>
    <p:sldId id="291" r:id="rId24"/>
    <p:sldId id="292" r:id="rId25"/>
    <p:sldId id="301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D0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4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0C249-038A-44A2-A77A-A1E3F53090B3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D0ED7-67D5-4941-A17A-77D413DAAB7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049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4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350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725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277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681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288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935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592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537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33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799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087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105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6613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769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376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25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855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1169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792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7181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343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610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9905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D0ED7-67D5-4941-A17A-77D413DAAB7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464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2000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2000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2000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文本框 1"/>
          <p:cNvSpPr txBox="1"/>
          <p:nvPr userDrawn="1"/>
        </p:nvSpPr>
        <p:spPr>
          <a:xfrm>
            <a:off x="1844675" y="2316163"/>
            <a:ext cx="8534400" cy="27927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zh-CN" altLang="en-US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谢谢您购买了我的模板。在您使用前，我还有一点点建议要跟您说哦：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字体选择上，不管任何情况下，我们都习惯优先选择：</a:t>
            </a:r>
            <a:r>
              <a:rPr lang="zh-CN" altLang="en-US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微软雅黑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。因为它显得四平八稳，而且几乎任何一台电脑都自备该字体。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建议您使用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PPT2007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以上的版本，保证让您在公开场合技惊四座。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更多作品请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在稻壳儿网站搜索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en-US" altLang="zh-CN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809</a:t>
            </a:r>
            <a:r>
              <a:rPr lang="zh-CN" altLang="en-US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研究处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    或者登陆：</a:t>
            </a:r>
            <a:r>
              <a:rPr lang="zh-CN" altLang="en-US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http://chn.docer.com/works?userid=206935610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4.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最后别忘了：</a:t>
            </a:r>
            <a:r>
              <a:rPr lang="zh-CN" altLang="en-US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最重要的不是</a:t>
            </a:r>
            <a:r>
              <a:rPr lang="en-US" altLang="zh-CN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，是你</a:t>
            </a:r>
          </a:p>
        </p:txBody>
      </p:sp>
      <p:pic>
        <p:nvPicPr>
          <p:cNvPr id="10" name="图片 9" descr="1234_副本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40495" y="3810635"/>
            <a:ext cx="2035175" cy="2035175"/>
          </a:xfrm>
          <a:prstGeom prst="rect">
            <a:avLst/>
          </a:prstGeom>
        </p:spPr>
      </p:pic>
    </p:spTree>
  </p:cSld>
  <p:clrMapOvr>
    <a:masterClrMapping/>
  </p:clrMapOvr>
  <p:transition advClick="0" advTm="2000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2000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2000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2000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2000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2000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E4AB72-3C2C-44C5-924D-EC028165B29A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2E2AF1-7975-4033-A9BE-B839226447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571186"/>
      </p:ext>
    </p:extLst>
  </p:cSld>
  <p:clrMapOvr>
    <a:masterClrMapping/>
  </p:clrMapOvr>
  <p:transition advClick="0" advTm="2000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2000">
    <p:circl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5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6757" y="563879"/>
            <a:ext cx="11003597" cy="58731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dist="88900" dir="18900000" algn="bl" rotWithShape="0">
              <a:schemeClr val="bg1">
                <a:lumMod val="50000"/>
                <a:alpha val="4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599758" y="563880"/>
            <a:ext cx="10992485" cy="5730240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6" name="矩形 5"/>
          <p:cNvSpPr/>
          <p:nvPr/>
        </p:nvSpPr>
        <p:spPr>
          <a:xfrm>
            <a:off x="4003065" y="4434006"/>
            <a:ext cx="45294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en-US" sz="16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Valentine's day Wedding wedding pr </a:t>
            </a:r>
            <a:r>
              <a:rPr lang="en-US" altLang="zh-CN" sz="16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PPT </a:t>
            </a:r>
            <a:r>
              <a:rPr lang="zh-CN" altLang="en-US" sz="16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template</a:t>
            </a:r>
          </a:p>
        </p:txBody>
      </p:sp>
      <p:sp>
        <p:nvSpPr>
          <p:cNvPr id="3081" name="矩形 5"/>
          <p:cNvSpPr/>
          <p:nvPr/>
        </p:nvSpPr>
        <p:spPr>
          <a:xfrm>
            <a:off x="3239429" y="3741431"/>
            <a:ext cx="72586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en-US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情人节</a:t>
            </a:r>
            <a:r>
              <a:rPr lang="en-US" altLang="zh-CN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婚礼</a:t>
            </a:r>
            <a:r>
              <a:rPr lang="en-US" altLang="zh-CN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恋爱</a:t>
            </a:r>
            <a:r>
              <a:rPr lang="en-US" altLang="zh-CN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节日策划</a:t>
            </a:r>
            <a:r>
              <a:rPr lang="en-US" altLang="zh-CN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32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</a:p>
        </p:txBody>
      </p:sp>
      <p:pic>
        <p:nvPicPr>
          <p:cNvPr id="12" name="图片 11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5563" y="1629376"/>
            <a:ext cx="6630035" cy="2120900"/>
          </a:xfrm>
          <a:prstGeom prst="rect">
            <a:avLst/>
          </a:prstGeom>
        </p:spPr>
      </p:pic>
      <p:pic>
        <p:nvPicPr>
          <p:cNvPr id="29" name="图片 28" descr="72245_094902371000_2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 rot="1800000">
            <a:off x="80643" y="242086"/>
            <a:ext cx="1404938" cy="1212850"/>
          </a:xfrm>
          <a:prstGeom prst="rect">
            <a:avLst/>
          </a:prstGeom>
          <a:effectLst>
            <a:outerShdw blurRad="215900" dist="1778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 descr="72245_094902371000_2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 rot="1800000">
            <a:off x="110103" y="5403065"/>
            <a:ext cx="1404938" cy="1212850"/>
          </a:xfrm>
          <a:prstGeom prst="rect">
            <a:avLst/>
          </a:prstGeom>
          <a:effectLst>
            <a:outerShdw blurRad="215900" dist="1778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图片 30" descr="72245_094902371000_2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 rot="1800000">
            <a:off x="10803960" y="-2203"/>
            <a:ext cx="1404938" cy="1212850"/>
          </a:xfrm>
          <a:prstGeom prst="rect">
            <a:avLst/>
          </a:prstGeom>
          <a:effectLst>
            <a:outerShdw blurRad="215900" dist="1778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 31" descr="72245_094902371000_2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 rot="1800000">
            <a:off x="10762774" y="5632136"/>
            <a:ext cx="1404938" cy="1212850"/>
          </a:xfrm>
          <a:prstGeom prst="rect">
            <a:avLst/>
          </a:prstGeom>
          <a:effectLst>
            <a:outerShdw blurRad="215900" dist="1778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组合 32"/>
          <p:cNvGrpSpPr/>
          <p:nvPr/>
        </p:nvGrpSpPr>
        <p:grpSpPr>
          <a:xfrm>
            <a:off x="976194" y="2080630"/>
            <a:ext cx="2573830" cy="3634369"/>
            <a:chOff x="4303713" y="822326"/>
            <a:chExt cx="3486150" cy="5213350"/>
          </a:xfrm>
        </p:grpSpPr>
        <p:sp>
          <p:nvSpPr>
            <p:cNvPr id="34" name="Freeform 582"/>
            <p:cNvSpPr/>
            <p:nvPr/>
          </p:nvSpPr>
          <p:spPr bwMode="auto">
            <a:xfrm>
              <a:off x="4843463" y="2405063"/>
              <a:ext cx="1257300" cy="1993900"/>
            </a:xfrm>
            <a:custGeom>
              <a:avLst/>
              <a:gdLst>
                <a:gd name="T0" fmla="*/ 148 w 296"/>
                <a:gd name="T1" fmla="*/ 1 h 469"/>
                <a:gd name="T2" fmla="*/ 11 w 296"/>
                <a:gd name="T3" fmla="*/ 125 h 469"/>
                <a:gd name="T4" fmla="*/ 0 w 296"/>
                <a:gd name="T5" fmla="*/ 386 h 469"/>
                <a:gd name="T6" fmla="*/ 296 w 296"/>
                <a:gd name="T7" fmla="*/ 385 h 469"/>
                <a:gd name="T8" fmla="*/ 277 w 296"/>
                <a:gd name="T9" fmla="*/ 125 h 469"/>
                <a:gd name="T10" fmla="*/ 148 w 296"/>
                <a:gd name="T11" fmla="*/ 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6" h="469">
                  <a:moveTo>
                    <a:pt x="148" y="1"/>
                  </a:moveTo>
                  <a:cubicBezTo>
                    <a:pt x="86" y="0"/>
                    <a:pt x="9" y="57"/>
                    <a:pt x="11" y="125"/>
                  </a:cubicBezTo>
                  <a:cubicBezTo>
                    <a:pt x="11" y="125"/>
                    <a:pt x="73" y="399"/>
                    <a:pt x="0" y="386"/>
                  </a:cubicBezTo>
                  <a:cubicBezTo>
                    <a:pt x="31" y="469"/>
                    <a:pt x="275" y="460"/>
                    <a:pt x="296" y="385"/>
                  </a:cubicBezTo>
                  <a:cubicBezTo>
                    <a:pt x="231" y="405"/>
                    <a:pt x="277" y="125"/>
                    <a:pt x="277" y="125"/>
                  </a:cubicBezTo>
                  <a:cubicBezTo>
                    <a:pt x="280" y="55"/>
                    <a:pt x="207" y="2"/>
                    <a:pt x="148" y="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83"/>
            <p:cNvSpPr>
              <a:spLocks noEditPoints="1"/>
            </p:cNvSpPr>
            <p:nvPr/>
          </p:nvSpPr>
          <p:spPr bwMode="auto">
            <a:xfrm>
              <a:off x="4838701" y="2405063"/>
              <a:ext cx="1270000" cy="1895475"/>
            </a:xfrm>
            <a:custGeom>
              <a:avLst/>
              <a:gdLst>
                <a:gd name="T0" fmla="*/ 0 w 299"/>
                <a:gd name="T1" fmla="*/ 385 h 446"/>
                <a:gd name="T2" fmla="*/ 2 w 299"/>
                <a:gd name="T3" fmla="*/ 385 h 446"/>
                <a:gd name="T4" fmla="*/ 6 w 299"/>
                <a:gd name="T5" fmla="*/ 385 h 446"/>
                <a:gd name="T6" fmla="*/ 29 w 299"/>
                <a:gd name="T7" fmla="*/ 365 h 446"/>
                <a:gd name="T8" fmla="*/ 35 w 299"/>
                <a:gd name="T9" fmla="*/ 311 h 446"/>
                <a:gd name="T10" fmla="*/ 23 w 299"/>
                <a:gd name="T11" fmla="*/ 189 h 446"/>
                <a:gd name="T12" fmla="*/ 11 w 299"/>
                <a:gd name="T13" fmla="*/ 125 h 446"/>
                <a:gd name="T14" fmla="*/ 11 w 299"/>
                <a:gd name="T15" fmla="*/ 125 h 446"/>
                <a:gd name="T16" fmla="*/ 10 w 299"/>
                <a:gd name="T17" fmla="*/ 122 h 446"/>
                <a:gd name="T18" fmla="*/ 147 w 299"/>
                <a:gd name="T19" fmla="*/ 0 h 446"/>
                <a:gd name="T20" fmla="*/ 149 w 299"/>
                <a:gd name="T21" fmla="*/ 0 h 446"/>
                <a:gd name="T22" fmla="*/ 279 w 299"/>
                <a:gd name="T23" fmla="*/ 120 h 446"/>
                <a:gd name="T24" fmla="*/ 279 w 299"/>
                <a:gd name="T25" fmla="*/ 125 h 446"/>
                <a:gd name="T26" fmla="*/ 271 w 299"/>
                <a:gd name="T27" fmla="*/ 182 h 446"/>
                <a:gd name="T28" fmla="*/ 263 w 299"/>
                <a:gd name="T29" fmla="*/ 296 h 446"/>
                <a:gd name="T30" fmla="*/ 269 w 299"/>
                <a:gd name="T31" fmla="*/ 359 h 446"/>
                <a:gd name="T32" fmla="*/ 291 w 299"/>
                <a:gd name="T33" fmla="*/ 385 h 446"/>
                <a:gd name="T34" fmla="*/ 297 w 299"/>
                <a:gd name="T35" fmla="*/ 384 h 446"/>
                <a:gd name="T36" fmla="*/ 298 w 299"/>
                <a:gd name="T37" fmla="*/ 384 h 446"/>
                <a:gd name="T38" fmla="*/ 299 w 299"/>
                <a:gd name="T39" fmla="*/ 385 h 446"/>
                <a:gd name="T40" fmla="*/ 146 w 299"/>
                <a:gd name="T41" fmla="*/ 446 h 446"/>
                <a:gd name="T42" fmla="*/ 0 w 299"/>
                <a:gd name="T43" fmla="*/ 387 h 446"/>
                <a:gd name="T44" fmla="*/ 291 w 299"/>
                <a:gd name="T45" fmla="*/ 387 h 446"/>
                <a:gd name="T46" fmla="*/ 267 w 299"/>
                <a:gd name="T47" fmla="*/ 360 h 446"/>
                <a:gd name="T48" fmla="*/ 261 w 299"/>
                <a:gd name="T49" fmla="*/ 296 h 446"/>
                <a:gd name="T50" fmla="*/ 277 w 299"/>
                <a:gd name="T51" fmla="*/ 124 h 446"/>
                <a:gd name="T52" fmla="*/ 277 w 299"/>
                <a:gd name="T53" fmla="*/ 120 h 446"/>
                <a:gd name="T54" fmla="*/ 149 w 299"/>
                <a:gd name="T55" fmla="*/ 3 h 446"/>
                <a:gd name="T56" fmla="*/ 149 w 299"/>
                <a:gd name="T57" fmla="*/ 1 h 446"/>
                <a:gd name="T58" fmla="*/ 147 w 299"/>
                <a:gd name="T59" fmla="*/ 3 h 446"/>
                <a:gd name="T60" fmla="*/ 58 w 299"/>
                <a:gd name="T61" fmla="*/ 38 h 446"/>
                <a:gd name="T62" fmla="*/ 13 w 299"/>
                <a:gd name="T63" fmla="*/ 122 h 446"/>
                <a:gd name="T64" fmla="*/ 13 w 299"/>
                <a:gd name="T65" fmla="*/ 124 h 446"/>
                <a:gd name="T66" fmla="*/ 38 w 299"/>
                <a:gd name="T67" fmla="*/ 311 h 446"/>
                <a:gd name="T68" fmla="*/ 31 w 299"/>
                <a:gd name="T69" fmla="*/ 365 h 446"/>
                <a:gd name="T70" fmla="*/ 6 w 299"/>
                <a:gd name="T71" fmla="*/ 388 h 446"/>
                <a:gd name="T72" fmla="*/ 3 w 299"/>
                <a:gd name="T73" fmla="*/ 388 h 446"/>
                <a:gd name="T74" fmla="*/ 146 w 299"/>
                <a:gd name="T75" fmla="*/ 443 h 446"/>
                <a:gd name="T76" fmla="*/ 295 w 299"/>
                <a:gd name="T77" fmla="*/ 387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9" h="446">
                  <a:moveTo>
                    <a:pt x="0" y="387"/>
                  </a:moveTo>
                  <a:cubicBezTo>
                    <a:pt x="0" y="386"/>
                    <a:pt x="0" y="386"/>
                    <a:pt x="0" y="385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1" y="385"/>
                    <a:pt x="1" y="385"/>
                    <a:pt x="2" y="385"/>
                  </a:cubicBezTo>
                  <a:cubicBezTo>
                    <a:pt x="2" y="385"/>
                    <a:pt x="2" y="385"/>
                    <a:pt x="2" y="385"/>
                  </a:cubicBezTo>
                  <a:cubicBezTo>
                    <a:pt x="3" y="385"/>
                    <a:pt x="5" y="385"/>
                    <a:pt x="6" y="385"/>
                  </a:cubicBezTo>
                  <a:cubicBezTo>
                    <a:pt x="6" y="385"/>
                    <a:pt x="6" y="385"/>
                    <a:pt x="6" y="385"/>
                  </a:cubicBezTo>
                  <a:cubicBezTo>
                    <a:pt x="17" y="385"/>
                    <a:pt x="24" y="378"/>
                    <a:pt x="29" y="365"/>
                  </a:cubicBezTo>
                  <a:cubicBezTo>
                    <a:pt x="29" y="365"/>
                    <a:pt x="29" y="365"/>
                    <a:pt x="29" y="365"/>
                  </a:cubicBezTo>
                  <a:cubicBezTo>
                    <a:pt x="33" y="351"/>
                    <a:pt x="35" y="333"/>
                    <a:pt x="35" y="311"/>
                  </a:cubicBezTo>
                  <a:cubicBezTo>
                    <a:pt x="35" y="311"/>
                    <a:pt x="35" y="311"/>
                    <a:pt x="35" y="311"/>
                  </a:cubicBezTo>
                  <a:cubicBezTo>
                    <a:pt x="35" y="273"/>
                    <a:pt x="29" y="226"/>
                    <a:pt x="23" y="189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17" y="152"/>
                    <a:pt x="11" y="125"/>
                    <a:pt x="11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0" y="124"/>
                    <a:pt x="10" y="123"/>
                    <a:pt x="10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11" y="55"/>
                    <a:pt x="86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8" y="0"/>
                    <a:pt x="148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208" y="1"/>
                    <a:pt x="279" y="52"/>
                    <a:pt x="279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2"/>
                    <a:pt x="279" y="123"/>
                    <a:pt x="279" y="125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5"/>
                    <a:pt x="275" y="149"/>
                    <a:pt x="271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67" y="216"/>
                    <a:pt x="263" y="259"/>
                    <a:pt x="263" y="296"/>
                  </a:cubicBezTo>
                  <a:cubicBezTo>
                    <a:pt x="263" y="296"/>
                    <a:pt x="263" y="296"/>
                    <a:pt x="263" y="296"/>
                  </a:cubicBezTo>
                  <a:cubicBezTo>
                    <a:pt x="263" y="321"/>
                    <a:pt x="265" y="343"/>
                    <a:pt x="269" y="359"/>
                  </a:cubicBezTo>
                  <a:cubicBezTo>
                    <a:pt x="269" y="359"/>
                    <a:pt x="269" y="359"/>
                    <a:pt x="269" y="359"/>
                  </a:cubicBezTo>
                  <a:cubicBezTo>
                    <a:pt x="274" y="375"/>
                    <a:pt x="281" y="385"/>
                    <a:pt x="291" y="385"/>
                  </a:cubicBezTo>
                  <a:cubicBezTo>
                    <a:pt x="291" y="385"/>
                    <a:pt x="291" y="385"/>
                    <a:pt x="291" y="385"/>
                  </a:cubicBezTo>
                  <a:cubicBezTo>
                    <a:pt x="293" y="385"/>
                    <a:pt x="295" y="384"/>
                    <a:pt x="297" y="384"/>
                  </a:cubicBezTo>
                  <a:cubicBezTo>
                    <a:pt x="297" y="384"/>
                    <a:pt x="297" y="384"/>
                    <a:pt x="297" y="384"/>
                  </a:cubicBezTo>
                  <a:cubicBezTo>
                    <a:pt x="297" y="384"/>
                    <a:pt x="298" y="384"/>
                    <a:pt x="298" y="384"/>
                  </a:cubicBezTo>
                  <a:cubicBezTo>
                    <a:pt x="298" y="384"/>
                    <a:pt x="298" y="384"/>
                    <a:pt x="298" y="384"/>
                  </a:cubicBezTo>
                  <a:cubicBezTo>
                    <a:pt x="299" y="384"/>
                    <a:pt x="299" y="385"/>
                    <a:pt x="299" y="385"/>
                  </a:cubicBezTo>
                  <a:cubicBezTo>
                    <a:pt x="299" y="385"/>
                    <a:pt x="299" y="385"/>
                    <a:pt x="299" y="385"/>
                  </a:cubicBezTo>
                  <a:cubicBezTo>
                    <a:pt x="287" y="425"/>
                    <a:pt x="216" y="446"/>
                    <a:pt x="146" y="446"/>
                  </a:cubicBezTo>
                  <a:cubicBezTo>
                    <a:pt x="146" y="446"/>
                    <a:pt x="146" y="446"/>
                    <a:pt x="146" y="446"/>
                  </a:cubicBezTo>
                  <a:cubicBezTo>
                    <a:pt x="81" y="446"/>
                    <a:pt x="16" y="428"/>
                    <a:pt x="0" y="387"/>
                  </a:cubicBezTo>
                  <a:close/>
                  <a:moveTo>
                    <a:pt x="295" y="387"/>
                  </a:moveTo>
                  <a:cubicBezTo>
                    <a:pt x="294" y="387"/>
                    <a:pt x="292" y="387"/>
                    <a:pt x="291" y="387"/>
                  </a:cubicBezTo>
                  <a:cubicBezTo>
                    <a:pt x="291" y="387"/>
                    <a:pt x="291" y="387"/>
                    <a:pt x="291" y="387"/>
                  </a:cubicBezTo>
                  <a:cubicBezTo>
                    <a:pt x="279" y="387"/>
                    <a:pt x="271" y="376"/>
                    <a:pt x="267" y="360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2" y="343"/>
                    <a:pt x="261" y="321"/>
                    <a:pt x="261" y="296"/>
                  </a:cubicBezTo>
                  <a:cubicBezTo>
                    <a:pt x="261" y="296"/>
                    <a:pt x="261" y="296"/>
                    <a:pt x="261" y="296"/>
                  </a:cubicBezTo>
                  <a:cubicBezTo>
                    <a:pt x="261" y="220"/>
                    <a:pt x="277" y="124"/>
                    <a:pt x="277" y="124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7" y="123"/>
                    <a:pt x="277" y="121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54"/>
                    <a:pt x="206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9" y="1"/>
                    <a:pt x="149" y="1"/>
                    <a:pt x="149" y="1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8" y="3"/>
                    <a:pt x="148" y="3"/>
                    <a:pt x="147" y="3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18" y="3"/>
                    <a:pt x="84" y="16"/>
                    <a:pt x="58" y="38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2" y="60"/>
                    <a:pt x="13" y="89"/>
                    <a:pt x="13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23"/>
                    <a:pt x="13" y="123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8"/>
                    <a:pt x="38" y="235"/>
                    <a:pt x="38" y="311"/>
                  </a:cubicBezTo>
                  <a:cubicBezTo>
                    <a:pt x="38" y="311"/>
                    <a:pt x="38" y="311"/>
                    <a:pt x="38" y="311"/>
                  </a:cubicBezTo>
                  <a:cubicBezTo>
                    <a:pt x="38" y="333"/>
                    <a:pt x="36" y="352"/>
                    <a:pt x="31" y="365"/>
                  </a:cubicBezTo>
                  <a:cubicBezTo>
                    <a:pt x="31" y="365"/>
                    <a:pt x="31" y="365"/>
                    <a:pt x="31" y="365"/>
                  </a:cubicBezTo>
                  <a:cubicBezTo>
                    <a:pt x="26" y="379"/>
                    <a:pt x="18" y="388"/>
                    <a:pt x="6" y="388"/>
                  </a:cubicBezTo>
                  <a:cubicBezTo>
                    <a:pt x="6" y="388"/>
                    <a:pt x="6" y="388"/>
                    <a:pt x="6" y="388"/>
                  </a:cubicBezTo>
                  <a:cubicBezTo>
                    <a:pt x="5" y="388"/>
                    <a:pt x="4" y="388"/>
                    <a:pt x="3" y="388"/>
                  </a:cubicBezTo>
                  <a:cubicBezTo>
                    <a:pt x="3" y="388"/>
                    <a:pt x="3" y="388"/>
                    <a:pt x="3" y="388"/>
                  </a:cubicBezTo>
                  <a:cubicBezTo>
                    <a:pt x="19" y="425"/>
                    <a:pt x="82" y="443"/>
                    <a:pt x="146" y="443"/>
                  </a:cubicBezTo>
                  <a:cubicBezTo>
                    <a:pt x="146" y="443"/>
                    <a:pt x="146" y="443"/>
                    <a:pt x="146" y="443"/>
                  </a:cubicBezTo>
                  <a:cubicBezTo>
                    <a:pt x="214" y="443"/>
                    <a:pt x="283" y="423"/>
                    <a:pt x="295" y="387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84"/>
            <p:cNvSpPr/>
            <p:nvPr/>
          </p:nvSpPr>
          <p:spPr bwMode="auto">
            <a:xfrm>
              <a:off x="5726113" y="3484563"/>
              <a:ext cx="755650" cy="557213"/>
            </a:xfrm>
            <a:custGeom>
              <a:avLst/>
              <a:gdLst>
                <a:gd name="T0" fmla="*/ 19 w 178"/>
                <a:gd name="T1" fmla="*/ 36 h 131"/>
                <a:gd name="T2" fmla="*/ 74 w 178"/>
                <a:gd name="T3" fmla="*/ 82 h 131"/>
                <a:gd name="T4" fmla="*/ 146 w 178"/>
                <a:gd name="T5" fmla="*/ 20 h 131"/>
                <a:gd name="T6" fmla="*/ 163 w 178"/>
                <a:gd name="T7" fmla="*/ 3 h 131"/>
                <a:gd name="T8" fmla="*/ 163 w 178"/>
                <a:gd name="T9" fmla="*/ 43 h 131"/>
                <a:gd name="T10" fmla="*/ 69 w 178"/>
                <a:gd name="T11" fmla="*/ 130 h 131"/>
                <a:gd name="T12" fmla="*/ 0 w 178"/>
                <a:gd name="T13" fmla="*/ 62 h 131"/>
                <a:gd name="T14" fmla="*/ 19 w 178"/>
                <a:gd name="T15" fmla="*/ 3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131">
                  <a:moveTo>
                    <a:pt x="19" y="36"/>
                  </a:moveTo>
                  <a:cubicBezTo>
                    <a:pt x="19" y="36"/>
                    <a:pt x="49" y="82"/>
                    <a:pt x="74" y="82"/>
                  </a:cubicBezTo>
                  <a:cubicBezTo>
                    <a:pt x="98" y="82"/>
                    <a:pt x="117" y="43"/>
                    <a:pt x="146" y="20"/>
                  </a:cubicBezTo>
                  <a:cubicBezTo>
                    <a:pt x="140" y="7"/>
                    <a:pt x="156" y="0"/>
                    <a:pt x="163" y="3"/>
                  </a:cubicBezTo>
                  <a:cubicBezTo>
                    <a:pt x="175" y="9"/>
                    <a:pt x="178" y="29"/>
                    <a:pt x="163" y="43"/>
                  </a:cubicBezTo>
                  <a:cubicBezTo>
                    <a:pt x="152" y="53"/>
                    <a:pt x="111" y="131"/>
                    <a:pt x="69" y="130"/>
                  </a:cubicBezTo>
                  <a:cubicBezTo>
                    <a:pt x="36" y="130"/>
                    <a:pt x="0" y="62"/>
                    <a:pt x="0" y="62"/>
                  </a:cubicBezTo>
                  <a:lnTo>
                    <a:pt x="19" y="36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85"/>
            <p:cNvSpPr>
              <a:spLocks noEditPoints="1"/>
            </p:cNvSpPr>
            <p:nvPr/>
          </p:nvSpPr>
          <p:spPr bwMode="auto">
            <a:xfrm>
              <a:off x="5718176" y="3489326"/>
              <a:ext cx="747713" cy="555625"/>
            </a:xfrm>
            <a:custGeom>
              <a:avLst/>
              <a:gdLst>
                <a:gd name="T0" fmla="*/ 23 w 176"/>
                <a:gd name="T1" fmla="*/ 96 h 131"/>
                <a:gd name="T2" fmla="*/ 1 w 176"/>
                <a:gd name="T3" fmla="*/ 62 h 131"/>
                <a:gd name="T4" fmla="*/ 1 w 176"/>
                <a:gd name="T5" fmla="*/ 60 h 131"/>
                <a:gd name="T6" fmla="*/ 20 w 176"/>
                <a:gd name="T7" fmla="*/ 34 h 131"/>
                <a:gd name="T8" fmla="*/ 21 w 176"/>
                <a:gd name="T9" fmla="*/ 33 h 131"/>
                <a:gd name="T10" fmla="*/ 22 w 176"/>
                <a:gd name="T11" fmla="*/ 34 h 131"/>
                <a:gd name="T12" fmla="*/ 40 w 176"/>
                <a:gd name="T13" fmla="*/ 57 h 131"/>
                <a:gd name="T14" fmla="*/ 76 w 176"/>
                <a:gd name="T15" fmla="*/ 80 h 131"/>
                <a:gd name="T16" fmla="*/ 76 w 176"/>
                <a:gd name="T17" fmla="*/ 80 h 131"/>
                <a:gd name="T18" fmla="*/ 76 w 176"/>
                <a:gd name="T19" fmla="*/ 80 h 131"/>
                <a:gd name="T20" fmla="*/ 146 w 176"/>
                <a:gd name="T21" fmla="*/ 19 h 131"/>
                <a:gd name="T22" fmla="*/ 145 w 176"/>
                <a:gd name="T23" fmla="*/ 14 h 131"/>
                <a:gd name="T24" fmla="*/ 161 w 176"/>
                <a:gd name="T25" fmla="*/ 0 h 131"/>
                <a:gd name="T26" fmla="*/ 166 w 176"/>
                <a:gd name="T27" fmla="*/ 1 h 131"/>
                <a:gd name="T28" fmla="*/ 176 w 176"/>
                <a:gd name="T29" fmla="*/ 20 h 131"/>
                <a:gd name="T30" fmla="*/ 165 w 176"/>
                <a:gd name="T31" fmla="*/ 43 h 131"/>
                <a:gd name="T32" fmla="*/ 131 w 176"/>
                <a:gd name="T33" fmla="*/ 90 h 131"/>
                <a:gd name="T34" fmla="*/ 71 w 176"/>
                <a:gd name="T35" fmla="*/ 131 h 131"/>
                <a:gd name="T36" fmla="*/ 25 w 176"/>
                <a:gd name="T37" fmla="*/ 94 h 131"/>
                <a:gd name="T38" fmla="*/ 71 w 176"/>
                <a:gd name="T39" fmla="*/ 128 h 131"/>
                <a:gd name="T40" fmla="*/ 71 w 176"/>
                <a:gd name="T41" fmla="*/ 128 h 131"/>
                <a:gd name="T42" fmla="*/ 129 w 176"/>
                <a:gd name="T43" fmla="*/ 88 h 131"/>
                <a:gd name="T44" fmla="*/ 164 w 176"/>
                <a:gd name="T45" fmla="*/ 41 h 131"/>
                <a:gd name="T46" fmla="*/ 174 w 176"/>
                <a:gd name="T47" fmla="*/ 20 h 131"/>
                <a:gd name="T48" fmla="*/ 165 w 176"/>
                <a:gd name="T49" fmla="*/ 4 h 131"/>
                <a:gd name="T50" fmla="*/ 161 w 176"/>
                <a:gd name="T51" fmla="*/ 3 h 131"/>
                <a:gd name="T52" fmla="*/ 152 w 176"/>
                <a:gd name="T53" fmla="*/ 6 h 131"/>
                <a:gd name="T54" fmla="*/ 148 w 176"/>
                <a:gd name="T55" fmla="*/ 14 h 131"/>
                <a:gd name="T56" fmla="*/ 149 w 176"/>
                <a:gd name="T57" fmla="*/ 19 h 131"/>
                <a:gd name="T58" fmla="*/ 149 w 176"/>
                <a:gd name="T59" fmla="*/ 20 h 131"/>
                <a:gd name="T60" fmla="*/ 76 w 176"/>
                <a:gd name="T61" fmla="*/ 82 h 131"/>
                <a:gd name="T62" fmla="*/ 76 w 176"/>
                <a:gd name="T63" fmla="*/ 82 h 131"/>
                <a:gd name="T64" fmla="*/ 38 w 176"/>
                <a:gd name="T65" fmla="*/ 59 h 131"/>
                <a:gd name="T66" fmla="*/ 21 w 176"/>
                <a:gd name="T67" fmla="*/ 37 h 131"/>
                <a:gd name="T68" fmla="*/ 25 w 176"/>
                <a:gd name="T6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31">
                  <a:moveTo>
                    <a:pt x="71" y="131"/>
                  </a:moveTo>
                  <a:cubicBezTo>
                    <a:pt x="54" y="130"/>
                    <a:pt x="36" y="113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10" y="79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0" y="61"/>
                    <a:pt x="0" y="61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30" y="46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51" y="69"/>
                    <a:pt x="64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99" y="80"/>
                    <a:pt x="117" y="42"/>
                    <a:pt x="146" y="19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6" y="17"/>
                    <a:pt x="145" y="15"/>
                    <a:pt x="145" y="14"/>
                  </a:cubicBezTo>
                  <a:cubicBezTo>
                    <a:pt x="145" y="14"/>
                    <a:pt x="145" y="14"/>
                    <a:pt x="145" y="14"/>
                  </a:cubicBezTo>
                  <a:cubicBezTo>
                    <a:pt x="145" y="5"/>
                    <a:pt x="154" y="0"/>
                    <a:pt x="161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2" y="0"/>
                    <a:pt x="164" y="1"/>
                    <a:pt x="166" y="1"/>
                  </a:cubicBezTo>
                  <a:cubicBezTo>
                    <a:pt x="166" y="1"/>
                    <a:pt x="166" y="1"/>
                    <a:pt x="166" y="1"/>
                  </a:cubicBezTo>
                  <a:cubicBezTo>
                    <a:pt x="172" y="4"/>
                    <a:pt x="176" y="12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7"/>
                    <a:pt x="173" y="36"/>
                    <a:pt x="165" y="43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1" y="47"/>
                    <a:pt x="148" y="69"/>
                    <a:pt x="131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14" y="111"/>
                    <a:pt x="93" y="131"/>
                    <a:pt x="71" y="131"/>
                  </a:cubicBezTo>
                  <a:cubicBezTo>
                    <a:pt x="71" y="131"/>
                    <a:pt x="71" y="131"/>
                    <a:pt x="71" y="131"/>
                  </a:cubicBezTo>
                  <a:cubicBezTo>
                    <a:pt x="71" y="131"/>
                    <a:pt x="71" y="131"/>
                    <a:pt x="71" y="131"/>
                  </a:cubicBezTo>
                  <a:close/>
                  <a:moveTo>
                    <a:pt x="25" y="94"/>
                  </a:moveTo>
                  <a:cubicBezTo>
                    <a:pt x="38" y="111"/>
                    <a:pt x="55" y="128"/>
                    <a:pt x="71" y="128"/>
                  </a:cubicBezTo>
                  <a:cubicBezTo>
                    <a:pt x="71" y="128"/>
                    <a:pt x="71" y="128"/>
                    <a:pt x="71" y="128"/>
                  </a:cubicBezTo>
                  <a:cubicBezTo>
                    <a:pt x="71" y="128"/>
                    <a:pt x="71" y="128"/>
                    <a:pt x="71" y="128"/>
                  </a:cubicBezTo>
                  <a:cubicBezTo>
                    <a:pt x="71" y="128"/>
                    <a:pt x="71" y="128"/>
                    <a:pt x="71" y="128"/>
                  </a:cubicBezTo>
                  <a:cubicBezTo>
                    <a:pt x="92" y="128"/>
                    <a:pt x="112" y="109"/>
                    <a:pt x="129" y="88"/>
                  </a:cubicBezTo>
                  <a:cubicBezTo>
                    <a:pt x="129" y="88"/>
                    <a:pt x="129" y="88"/>
                    <a:pt x="129" y="88"/>
                  </a:cubicBezTo>
                  <a:cubicBezTo>
                    <a:pt x="146" y="68"/>
                    <a:pt x="158" y="46"/>
                    <a:pt x="164" y="41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71" y="35"/>
                    <a:pt x="174" y="27"/>
                    <a:pt x="174" y="20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4" y="12"/>
                    <a:pt x="170" y="6"/>
                    <a:pt x="165" y="4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3" y="3"/>
                    <a:pt x="162" y="3"/>
                    <a:pt x="161" y="3"/>
                  </a:cubicBezTo>
                  <a:cubicBezTo>
                    <a:pt x="161" y="3"/>
                    <a:pt x="161" y="3"/>
                    <a:pt x="161" y="3"/>
                  </a:cubicBezTo>
                  <a:cubicBezTo>
                    <a:pt x="158" y="3"/>
                    <a:pt x="155" y="4"/>
                    <a:pt x="152" y="6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0" y="8"/>
                    <a:pt x="148" y="10"/>
                    <a:pt x="148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7"/>
                    <a:pt x="149" y="19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9" y="19"/>
                    <a:pt x="149" y="20"/>
                    <a:pt x="149" y="20"/>
                  </a:cubicBezTo>
                  <a:cubicBezTo>
                    <a:pt x="149" y="20"/>
                    <a:pt x="149" y="20"/>
                    <a:pt x="149" y="20"/>
                  </a:cubicBezTo>
                  <a:cubicBezTo>
                    <a:pt x="120" y="43"/>
                    <a:pt x="102" y="82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63" y="82"/>
                    <a:pt x="49" y="70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0" y="50"/>
                    <a:pt x="24" y="41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4"/>
                    <a:pt x="14" y="79"/>
                    <a:pt x="25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86"/>
            <p:cNvSpPr/>
            <p:nvPr/>
          </p:nvSpPr>
          <p:spPr bwMode="auto">
            <a:xfrm>
              <a:off x="4432301" y="4546601"/>
              <a:ext cx="742950" cy="612775"/>
            </a:xfrm>
            <a:custGeom>
              <a:avLst/>
              <a:gdLst>
                <a:gd name="T0" fmla="*/ 80 w 175"/>
                <a:gd name="T1" fmla="*/ 1 h 144"/>
                <a:gd name="T2" fmla="*/ 45 w 175"/>
                <a:gd name="T3" fmla="*/ 95 h 144"/>
                <a:gd name="T4" fmla="*/ 85 w 175"/>
                <a:gd name="T5" fmla="*/ 109 h 144"/>
                <a:gd name="T6" fmla="*/ 129 w 175"/>
                <a:gd name="T7" fmla="*/ 95 h 144"/>
                <a:gd name="T8" fmla="*/ 91 w 175"/>
                <a:gd name="T9" fmla="*/ 0 h 144"/>
                <a:gd name="T10" fmla="*/ 153 w 175"/>
                <a:gd name="T11" fmla="*/ 104 h 144"/>
                <a:gd name="T12" fmla="*/ 20 w 175"/>
                <a:gd name="T13" fmla="*/ 106 h 144"/>
                <a:gd name="T14" fmla="*/ 80 w 175"/>
                <a:gd name="T15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144">
                  <a:moveTo>
                    <a:pt x="80" y="1"/>
                  </a:moveTo>
                  <a:cubicBezTo>
                    <a:pt x="80" y="1"/>
                    <a:pt x="30" y="65"/>
                    <a:pt x="45" y="95"/>
                  </a:cubicBezTo>
                  <a:cubicBezTo>
                    <a:pt x="51" y="108"/>
                    <a:pt x="85" y="109"/>
                    <a:pt x="85" y="109"/>
                  </a:cubicBezTo>
                  <a:cubicBezTo>
                    <a:pt x="85" y="109"/>
                    <a:pt x="122" y="109"/>
                    <a:pt x="129" y="95"/>
                  </a:cubicBezTo>
                  <a:cubicBezTo>
                    <a:pt x="143" y="65"/>
                    <a:pt x="91" y="0"/>
                    <a:pt x="91" y="0"/>
                  </a:cubicBezTo>
                  <a:cubicBezTo>
                    <a:pt x="91" y="0"/>
                    <a:pt x="175" y="72"/>
                    <a:pt x="153" y="104"/>
                  </a:cubicBezTo>
                  <a:cubicBezTo>
                    <a:pt x="131" y="137"/>
                    <a:pt x="43" y="144"/>
                    <a:pt x="20" y="106"/>
                  </a:cubicBezTo>
                  <a:cubicBezTo>
                    <a:pt x="0" y="72"/>
                    <a:pt x="80" y="1"/>
                    <a:pt x="80" y="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87"/>
            <p:cNvSpPr>
              <a:spLocks noEditPoints="1"/>
            </p:cNvSpPr>
            <p:nvPr/>
          </p:nvSpPr>
          <p:spPr bwMode="auto">
            <a:xfrm>
              <a:off x="4498976" y="4543426"/>
              <a:ext cx="603250" cy="569913"/>
            </a:xfrm>
            <a:custGeom>
              <a:avLst/>
              <a:gdLst>
                <a:gd name="T0" fmla="*/ 0 w 142"/>
                <a:gd name="T1" fmla="*/ 94 h 134"/>
                <a:gd name="T2" fmla="*/ 63 w 142"/>
                <a:gd name="T3" fmla="*/ 1 h 134"/>
                <a:gd name="T4" fmla="*/ 64 w 142"/>
                <a:gd name="T5" fmla="*/ 1 h 134"/>
                <a:gd name="T6" fmla="*/ 65 w 142"/>
                <a:gd name="T7" fmla="*/ 3 h 134"/>
                <a:gd name="T8" fmla="*/ 46 w 142"/>
                <a:gd name="T9" fmla="*/ 31 h 134"/>
                <a:gd name="T10" fmla="*/ 27 w 142"/>
                <a:gd name="T11" fmla="*/ 83 h 134"/>
                <a:gd name="T12" fmla="*/ 30 w 142"/>
                <a:gd name="T13" fmla="*/ 96 h 134"/>
                <a:gd name="T14" fmla="*/ 51 w 142"/>
                <a:gd name="T15" fmla="*/ 107 h 134"/>
                <a:gd name="T16" fmla="*/ 69 w 142"/>
                <a:gd name="T17" fmla="*/ 109 h 134"/>
                <a:gd name="T18" fmla="*/ 88 w 142"/>
                <a:gd name="T19" fmla="*/ 107 h 134"/>
                <a:gd name="T20" fmla="*/ 112 w 142"/>
                <a:gd name="T21" fmla="*/ 96 h 134"/>
                <a:gd name="T22" fmla="*/ 114 w 142"/>
                <a:gd name="T23" fmla="*/ 84 h 134"/>
                <a:gd name="T24" fmla="*/ 94 w 142"/>
                <a:gd name="T25" fmla="*/ 31 h 134"/>
                <a:gd name="T26" fmla="*/ 74 w 142"/>
                <a:gd name="T27" fmla="*/ 2 h 134"/>
                <a:gd name="T28" fmla="*/ 74 w 142"/>
                <a:gd name="T29" fmla="*/ 1 h 134"/>
                <a:gd name="T30" fmla="*/ 76 w 142"/>
                <a:gd name="T31" fmla="*/ 0 h 134"/>
                <a:gd name="T32" fmla="*/ 142 w 142"/>
                <a:gd name="T33" fmla="*/ 93 h 134"/>
                <a:gd name="T34" fmla="*/ 138 w 142"/>
                <a:gd name="T35" fmla="*/ 106 h 134"/>
                <a:gd name="T36" fmla="*/ 65 w 142"/>
                <a:gd name="T37" fmla="*/ 134 h 134"/>
                <a:gd name="T38" fmla="*/ 3 w 142"/>
                <a:gd name="T39" fmla="*/ 108 h 134"/>
                <a:gd name="T40" fmla="*/ 140 w 142"/>
                <a:gd name="T41" fmla="*/ 93 h 134"/>
                <a:gd name="T42" fmla="*/ 107 w 142"/>
                <a:gd name="T43" fmla="*/ 35 h 134"/>
                <a:gd name="T44" fmla="*/ 84 w 142"/>
                <a:gd name="T45" fmla="*/ 11 h 134"/>
                <a:gd name="T46" fmla="*/ 117 w 142"/>
                <a:gd name="T47" fmla="*/ 84 h 134"/>
                <a:gd name="T48" fmla="*/ 114 w 142"/>
                <a:gd name="T49" fmla="*/ 97 h 134"/>
                <a:gd name="T50" fmla="*/ 89 w 142"/>
                <a:gd name="T51" fmla="*/ 110 h 134"/>
                <a:gd name="T52" fmla="*/ 69 w 142"/>
                <a:gd name="T53" fmla="*/ 112 h 134"/>
                <a:gd name="T54" fmla="*/ 51 w 142"/>
                <a:gd name="T55" fmla="*/ 109 h 134"/>
                <a:gd name="T56" fmla="*/ 27 w 142"/>
                <a:gd name="T57" fmla="*/ 97 h 134"/>
                <a:gd name="T58" fmla="*/ 25 w 142"/>
                <a:gd name="T59" fmla="*/ 83 h 134"/>
                <a:gd name="T60" fmla="*/ 55 w 142"/>
                <a:gd name="T61" fmla="*/ 12 h 134"/>
                <a:gd name="T62" fmla="*/ 33 w 142"/>
                <a:gd name="T63" fmla="*/ 35 h 134"/>
                <a:gd name="T64" fmla="*/ 2 w 142"/>
                <a:gd name="T65" fmla="*/ 94 h 134"/>
                <a:gd name="T66" fmla="*/ 5 w 142"/>
                <a:gd name="T67" fmla="*/ 107 h 134"/>
                <a:gd name="T68" fmla="*/ 65 w 142"/>
                <a:gd name="T69" fmla="*/ 132 h 134"/>
                <a:gd name="T70" fmla="*/ 136 w 142"/>
                <a:gd name="T71" fmla="*/ 10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2" h="134">
                  <a:moveTo>
                    <a:pt x="3" y="108"/>
                  </a:moveTo>
                  <a:cubicBezTo>
                    <a:pt x="1" y="104"/>
                    <a:pt x="0" y="99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56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4" y="1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5" y="2"/>
                    <a:pt x="65" y="2"/>
                    <a:pt x="65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55" y="15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37" y="47"/>
                    <a:pt x="27" y="68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8"/>
                    <a:pt x="28" y="92"/>
                    <a:pt x="30" y="96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2" y="101"/>
                    <a:pt x="42" y="105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60" y="109"/>
                    <a:pt x="69" y="109"/>
                    <a:pt x="69" y="109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09"/>
                    <a:pt x="78" y="109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8" y="106"/>
                    <a:pt x="109" y="102"/>
                    <a:pt x="112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3" y="92"/>
                    <a:pt x="114" y="88"/>
                    <a:pt x="114" y="84"/>
                  </a:cubicBezTo>
                  <a:cubicBezTo>
                    <a:pt x="114" y="84"/>
                    <a:pt x="114" y="84"/>
                    <a:pt x="114" y="84"/>
                  </a:cubicBezTo>
                  <a:cubicBezTo>
                    <a:pt x="114" y="68"/>
                    <a:pt x="104" y="47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84" y="15"/>
                    <a:pt x="74" y="2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2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5" y="0"/>
                    <a:pt x="75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"/>
                    <a:pt x="142" y="56"/>
                    <a:pt x="142" y="93"/>
                  </a:cubicBezTo>
                  <a:cubicBezTo>
                    <a:pt x="142" y="93"/>
                    <a:pt x="142" y="93"/>
                    <a:pt x="142" y="93"/>
                  </a:cubicBezTo>
                  <a:cubicBezTo>
                    <a:pt x="142" y="97"/>
                    <a:pt x="141" y="102"/>
                    <a:pt x="138" y="106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26" y="124"/>
                    <a:pt x="95" y="134"/>
                    <a:pt x="65" y="134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39" y="134"/>
                    <a:pt x="14" y="126"/>
                    <a:pt x="3" y="108"/>
                  </a:cubicBezTo>
                  <a:close/>
                  <a:moveTo>
                    <a:pt x="136" y="105"/>
                  </a:moveTo>
                  <a:cubicBezTo>
                    <a:pt x="139" y="101"/>
                    <a:pt x="140" y="97"/>
                    <a:pt x="140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40" y="76"/>
                    <a:pt x="124" y="53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99" y="25"/>
                    <a:pt x="90" y="17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96" y="28"/>
                    <a:pt x="117" y="60"/>
                    <a:pt x="117" y="84"/>
                  </a:cubicBezTo>
                  <a:cubicBezTo>
                    <a:pt x="117" y="84"/>
                    <a:pt x="117" y="84"/>
                    <a:pt x="117" y="84"/>
                  </a:cubicBezTo>
                  <a:cubicBezTo>
                    <a:pt x="117" y="89"/>
                    <a:pt x="116" y="93"/>
                    <a:pt x="114" y="97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0" y="105"/>
                    <a:pt x="99" y="108"/>
                    <a:pt x="89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78" y="112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2"/>
                    <a:pt x="60" y="111"/>
                    <a:pt x="51" y="109"/>
                  </a:cubicBezTo>
                  <a:cubicBezTo>
                    <a:pt x="51" y="109"/>
                    <a:pt x="51" y="109"/>
                    <a:pt x="51" y="109"/>
                  </a:cubicBezTo>
                  <a:cubicBezTo>
                    <a:pt x="41" y="108"/>
                    <a:pt x="31" y="104"/>
                    <a:pt x="27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6" y="93"/>
                    <a:pt x="25" y="88"/>
                    <a:pt x="25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60"/>
                    <a:pt x="44" y="28"/>
                    <a:pt x="55" y="12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49" y="18"/>
                    <a:pt x="41" y="26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18" y="54"/>
                    <a:pt x="2" y="77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9"/>
                    <a:pt x="3" y="103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16" y="124"/>
                    <a:pt x="40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95" y="132"/>
                    <a:pt x="125" y="121"/>
                    <a:pt x="136" y="105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88"/>
            <p:cNvSpPr/>
            <p:nvPr/>
          </p:nvSpPr>
          <p:spPr bwMode="auto">
            <a:xfrm>
              <a:off x="4303713" y="4784726"/>
              <a:ext cx="965200" cy="825500"/>
            </a:xfrm>
            <a:custGeom>
              <a:avLst/>
              <a:gdLst>
                <a:gd name="T0" fmla="*/ 60 w 227"/>
                <a:gd name="T1" fmla="*/ 0 h 194"/>
                <a:gd name="T2" fmla="*/ 176 w 227"/>
                <a:gd name="T3" fmla="*/ 0 h 194"/>
                <a:gd name="T4" fmla="*/ 199 w 227"/>
                <a:gd name="T5" fmla="*/ 150 h 194"/>
                <a:gd name="T6" fmla="*/ 34 w 227"/>
                <a:gd name="T7" fmla="*/ 152 h 194"/>
                <a:gd name="T8" fmla="*/ 60 w 227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194">
                  <a:moveTo>
                    <a:pt x="60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227" y="109"/>
                    <a:pt x="199" y="150"/>
                  </a:cubicBezTo>
                  <a:cubicBezTo>
                    <a:pt x="172" y="190"/>
                    <a:pt x="70" y="194"/>
                    <a:pt x="34" y="152"/>
                  </a:cubicBezTo>
                  <a:cubicBezTo>
                    <a:pt x="0" y="113"/>
                    <a:pt x="60" y="0"/>
                    <a:pt x="60" y="0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89"/>
            <p:cNvSpPr>
              <a:spLocks noEditPoints="1"/>
            </p:cNvSpPr>
            <p:nvPr/>
          </p:nvSpPr>
          <p:spPr bwMode="auto">
            <a:xfrm>
              <a:off x="4397376" y="4776788"/>
              <a:ext cx="793750" cy="785813"/>
            </a:xfrm>
            <a:custGeom>
              <a:avLst/>
              <a:gdLst>
                <a:gd name="T0" fmla="*/ 11 w 187"/>
                <a:gd name="T1" fmla="*/ 155 h 185"/>
                <a:gd name="T2" fmla="*/ 0 w 187"/>
                <a:gd name="T3" fmla="*/ 120 h 185"/>
                <a:gd name="T4" fmla="*/ 0 w 187"/>
                <a:gd name="T5" fmla="*/ 120 h 185"/>
                <a:gd name="T6" fmla="*/ 36 w 187"/>
                <a:gd name="T7" fmla="*/ 1 h 185"/>
                <a:gd name="T8" fmla="*/ 36 w 187"/>
                <a:gd name="T9" fmla="*/ 1 h 185"/>
                <a:gd name="T10" fmla="*/ 38 w 187"/>
                <a:gd name="T11" fmla="*/ 0 h 185"/>
                <a:gd name="T12" fmla="*/ 38 w 187"/>
                <a:gd name="T13" fmla="*/ 0 h 185"/>
                <a:gd name="T14" fmla="*/ 154 w 187"/>
                <a:gd name="T15" fmla="*/ 0 h 185"/>
                <a:gd name="T16" fmla="*/ 155 w 187"/>
                <a:gd name="T17" fmla="*/ 1 h 185"/>
                <a:gd name="T18" fmla="*/ 155 w 187"/>
                <a:gd name="T19" fmla="*/ 1 h 185"/>
                <a:gd name="T20" fmla="*/ 187 w 187"/>
                <a:gd name="T21" fmla="*/ 118 h 185"/>
                <a:gd name="T22" fmla="*/ 187 w 187"/>
                <a:gd name="T23" fmla="*/ 118 h 185"/>
                <a:gd name="T24" fmla="*/ 178 w 187"/>
                <a:gd name="T25" fmla="*/ 152 h 185"/>
                <a:gd name="T26" fmla="*/ 178 w 187"/>
                <a:gd name="T27" fmla="*/ 152 h 185"/>
                <a:gd name="T28" fmla="*/ 94 w 187"/>
                <a:gd name="T29" fmla="*/ 185 h 185"/>
                <a:gd name="T30" fmla="*/ 94 w 187"/>
                <a:gd name="T31" fmla="*/ 185 h 185"/>
                <a:gd name="T32" fmla="*/ 11 w 187"/>
                <a:gd name="T33" fmla="*/ 155 h 185"/>
                <a:gd name="T34" fmla="*/ 176 w 187"/>
                <a:gd name="T35" fmla="*/ 151 h 185"/>
                <a:gd name="T36" fmla="*/ 184 w 187"/>
                <a:gd name="T37" fmla="*/ 118 h 185"/>
                <a:gd name="T38" fmla="*/ 184 w 187"/>
                <a:gd name="T39" fmla="*/ 118 h 185"/>
                <a:gd name="T40" fmla="*/ 168 w 187"/>
                <a:gd name="T41" fmla="*/ 42 h 185"/>
                <a:gd name="T42" fmla="*/ 168 w 187"/>
                <a:gd name="T43" fmla="*/ 42 h 185"/>
                <a:gd name="T44" fmla="*/ 153 w 187"/>
                <a:gd name="T45" fmla="*/ 3 h 185"/>
                <a:gd name="T46" fmla="*/ 153 w 187"/>
                <a:gd name="T47" fmla="*/ 3 h 185"/>
                <a:gd name="T48" fmla="*/ 38 w 187"/>
                <a:gd name="T49" fmla="*/ 3 h 185"/>
                <a:gd name="T50" fmla="*/ 21 w 187"/>
                <a:gd name="T51" fmla="*/ 43 h 185"/>
                <a:gd name="T52" fmla="*/ 21 w 187"/>
                <a:gd name="T53" fmla="*/ 43 h 185"/>
                <a:gd name="T54" fmla="*/ 3 w 187"/>
                <a:gd name="T55" fmla="*/ 120 h 185"/>
                <a:gd name="T56" fmla="*/ 3 w 187"/>
                <a:gd name="T57" fmla="*/ 120 h 185"/>
                <a:gd name="T58" fmla="*/ 13 w 187"/>
                <a:gd name="T59" fmla="*/ 153 h 185"/>
                <a:gd name="T60" fmla="*/ 13 w 187"/>
                <a:gd name="T61" fmla="*/ 153 h 185"/>
                <a:gd name="T62" fmla="*/ 94 w 187"/>
                <a:gd name="T63" fmla="*/ 183 h 185"/>
                <a:gd name="T64" fmla="*/ 94 w 187"/>
                <a:gd name="T65" fmla="*/ 183 h 185"/>
                <a:gd name="T66" fmla="*/ 176 w 187"/>
                <a:gd name="T67" fmla="*/ 15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7" h="185">
                  <a:moveTo>
                    <a:pt x="11" y="155"/>
                  </a:moveTo>
                  <a:cubicBezTo>
                    <a:pt x="3" y="146"/>
                    <a:pt x="0" y="134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70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7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5" y="1"/>
                    <a:pt x="155" y="1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5" y="1"/>
                    <a:pt x="187" y="69"/>
                    <a:pt x="187" y="118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31"/>
                    <a:pt x="184" y="143"/>
                    <a:pt x="178" y="152"/>
                  </a:cubicBezTo>
                  <a:cubicBezTo>
                    <a:pt x="178" y="152"/>
                    <a:pt x="178" y="152"/>
                    <a:pt x="178" y="152"/>
                  </a:cubicBezTo>
                  <a:cubicBezTo>
                    <a:pt x="163" y="174"/>
                    <a:pt x="129" y="185"/>
                    <a:pt x="94" y="185"/>
                  </a:cubicBezTo>
                  <a:cubicBezTo>
                    <a:pt x="94" y="185"/>
                    <a:pt x="94" y="185"/>
                    <a:pt x="94" y="185"/>
                  </a:cubicBezTo>
                  <a:cubicBezTo>
                    <a:pt x="61" y="185"/>
                    <a:pt x="28" y="176"/>
                    <a:pt x="11" y="155"/>
                  </a:cubicBezTo>
                  <a:close/>
                  <a:moveTo>
                    <a:pt x="176" y="151"/>
                  </a:moveTo>
                  <a:cubicBezTo>
                    <a:pt x="182" y="143"/>
                    <a:pt x="184" y="131"/>
                    <a:pt x="184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4" y="94"/>
                    <a:pt x="176" y="65"/>
                    <a:pt x="168" y="42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1" y="22"/>
                    <a:pt x="155" y="7"/>
                    <a:pt x="153" y="3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7"/>
                    <a:pt x="29" y="22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2" y="66"/>
                    <a:pt x="3" y="95"/>
                    <a:pt x="3" y="120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33"/>
                    <a:pt x="6" y="145"/>
                    <a:pt x="13" y="153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30" y="173"/>
                    <a:pt x="62" y="183"/>
                    <a:pt x="94" y="183"/>
                  </a:cubicBezTo>
                  <a:cubicBezTo>
                    <a:pt x="94" y="183"/>
                    <a:pt x="94" y="183"/>
                    <a:pt x="94" y="183"/>
                  </a:cubicBezTo>
                  <a:cubicBezTo>
                    <a:pt x="128" y="183"/>
                    <a:pt x="162" y="171"/>
                    <a:pt x="176" y="1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90"/>
            <p:cNvSpPr/>
            <p:nvPr/>
          </p:nvSpPr>
          <p:spPr bwMode="auto">
            <a:xfrm>
              <a:off x="4716463" y="3573463"/>
              <a:ext cx="611188" cy="1076325"/>
            </a:xfrm>
            <a:custGeom>
              <a:avLst/>
              <a:gdLst>
                <a:gd name="T0" fmla="*/ 144 w 144"/>
                <a:gd name="T1" fmla="*/ 8 h 253"/>
                <a:gd name="T2" fmla="*/ 99 w 144"/>
                <a:gd name="T3" fmla="*/ 127 h 253"/>
                <a:gd name="T4" fmla="*/ 41 w 144"/>
                <a:gd name="T5" fmla="*/ 209 h 253"/>
                <a:gd name="T6" fmla="*/ 17 w 144"/>
                <a:gd name="T7" fmla="*/ 250 h 253"/>
                <a:gd name="T8" fmla="*/ 11 w 144"/>
                <a:gd name="T9" fmla="*/ 199 h 253"/>
                <a:gd name="T10" fmla="*/ 74 w 144"/>
                <a:gd name="T11" fmla="*/ 100 h 253"/>
                <a:gd name="T12" fmla="*/ 122 w 144"/>
                <a:gd name="T13" fmla="*/ 0 h 253"/>
                <a:gd name="T14" fmla="*/ 144 w 144"/>
                <a:gd name="T15" fmla="*/ 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253">
                  <a:moveTo>
                    <a:pt x="144" y="8"/>
                  </a:moveTo>
                  <a:cubicBezTo>
                    <a:pt x="144" y="8"/>
                    <a:pt x="119" y="89"/>
                    <a:pt x="99" y="127"/>
                  </a:cubicBezTo>
                  <a:cubicBezTo>
                    <a:pt x="84" y="156"/>
                    <a:pt x="61" y="178"/>
                    <a:pt x="41" y="209"/>
                  </a:cubicBezTo>
                  <a:cubicBezTo>
                    <a:pt x="52" y="220"/>
                    <a:pt x="32" y="253"/>
                    <a:pt x="17" y="250"/>
                  </a:cubicBezTo>
                  <a:cubicBezTo>
                    <a:pt x="0" y="246"/>
                    <a:pt x="2" y="217"/>
                    <a:pt x="11" y="199"/>
                  </a:cubicBezTo>
                  <a:cubicBezTo>
                    <a:pt x="18" y="186"/>
                    <a:pt x="55" y="134"/>
                    <a:pt x="74" y="100"/>
                  </a:cubicBezTo>
                  <a:cubicBezTo>
                    <a:pt x="92" y="68"/>
                    <a:pt x="122" y="0"/>
                    <a:pt x="122" y="0"/>
                  </a:cubicBezTo>
                  <a:lnTo>
                    <a:pt x="144" y="8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91"/>
            <p:cNvSpPr>
              <a:spLocks noEditPoints="1"/>
            </p:cNvSpPr>
            <p:nvPr/>
          </p:nvSpPr>
          <p:spPr bwMode="auto">
            <a:xfrm>
              <a:off x="4729163" y="3568701"/>
              <a:ext cx="603250" cy="1071563"/>
            </a:xfrm>
            <a:custGeom>
              <a:avLst/>
              <a:gdLst>
                <a:gd name="T0" fmla="*/ 14 w 142"/>
                <a:gd name="T1" fmla="*/ 252 h 252"/>
                <a:gd name="T2" fmla="*/ 0 w 142"/>
                <a:gd name="T3" fmla="*/ 228 h 252"/>
                <a:gd name="T4" fmla="*/ 0 w 142"/>
                <a:gd name="T5" fmla="*/ 228 h 252"/>
                <a:gd name="T6" fmla="*/ 7 w 142"/>
                <a:gd name="T7" fmla="*/ 199 h 252"/>
                <a:gd name="T8" fmla="*/ 7 w 142"/>
                <a:gd name="T9" fmla="*/ 199 h 252"/>
                <a:gd name="T10" fmla="*/ 70 w 142"/>
                <a:gd name="T11" fmla="*/ 101 h 252"/>
                <a:gd name="T12" fmla="*/ 70 w 142"/>
                <a:gd name="T13" fmla="*/ 101 h 252"/>
                <a:gd name="T14" fmla="*/ 101 w 142"/>
                <a:gd name="T15" fmla="*/ 39 h 252"/>
                <a:gd name="T16" fmla="*/ 101 w 142"/>
                <a:gd name="T17" fmla="*/ 39 h 252"/>
                <a:gd name="T18" fmla="*/ 118 w 142"/>
                <a:gd name="T19" fmla="*/ 1 h 252"/>
                <a:gd name="T20" fmla="*/ 118 w 142"/>
                <a:gd name="T21" fmla="*/ 1 h 252"/>
                <a:gd name="T22" fmla="*/ 120 w 142"/>
                <a:gd name="T23" fmla="*/ 0 h 252"/>
                <a:gd name="T24" fmla="*/ 120 w 142"/>
                <a:gd name="T25" fmla="*/ 0 h 252"/>
                <a:gd name="T26" fmla="*/ 141 w 142"/>
                <a:gd name="T27" fmla="*/ 8 h 252"/>
                <a:gd name="T28" fmla="*/ 141 w 142"/>
                <a:gd name="T29" fmla="*/ 9 h 252"/>
                <a:gd name="T30" fmla="*/ 141 w 142"/>
                <a:gd name="T31" fmla="*/ 8 h 252"/>
                <a:gd name="T32" fmla="*/ 142 w 142"/>
                <a:gd name="T33" fmla="*/ 10 h 252"/>
                <a:gd name="T34" fmla="*/ 142 w 142"/>
                <a:gd name="T35" fmla="*/ 10 h 252"/>
                <a:gd name="T36" fmla="*/ 98 w 142"/>
                <a:gd name="T37" fmla="*/ 128 h 252"/>
                <a:gd name="T38" fmla="*/ 98 w 142"/>
                <a:gd name="T39" fmla="*/ 128 h 252"/>
                <a:gd name="T40" fmla="*/ 40 w 142"/>
                <a:gd name="T41" fmla="*/ 210 h 252"/>
                <a:gd name="T42" fmla="*/ 40 w 142"/>
                <a:gd name="T43" fmla="*/ 210 h 252"/>
                <a:gd name="T44" fmla="*/ 43 w 142"/>
                <a:gd name="T45" fmla="*/ 219 h 252"/>
                <a:gd name="T46" fmla="*/ 43 w 142"/>
                <a:gd name="T47" fmla="*/ 219 h 252"/>
                <a:gd name="T48" fmla="*/ 16 w 142"/>
                <a:gd name="T49" fmla="*/ 252 h 252"/>
                <a:gd name="T50" fmla="*/ 16 w 142"/>
                <a:gd name="T51" fmla="*/ 252 h 252"/>
                <a:gd name="T52" fmla="*/ 16 w 142"/>
                <a:gd name="T53" fmla="*/ 252 h 252"/>
                <a:gd name="T54" fmla="*/ 16 w 142"/>
                <a:gd name="T55" fmla="*/ 252 h 252"/>
                <a:gd name="T56" fmla="*/ 14 w 142"/>
                <a:gd name="T57" fmla="*/ 252 h 252"/>
                <a:gd name="T58" fmla="*/ 72 w 142"/>
                <a:gd name="T59" fmla="*/ 102 h 252"/>
                <a:gd name="T60" fmla="*/ 9 w 142"/>
                <a:gd name="T61" fmla="*/ 200 h 252"/>
                <a:gd name="T62" fmla="*/ 9 w 142"/>
                <a:gd name="T63" fmla="*/ 200 h 252"/>
                <a:gd name="T64" fmla="*/ 3 w 142"/>
                <a:gd name="T65" fmla="*/ 228 h 252"/>
                <a:gd name="T66" fmla="*/ 3 w 142"/>
                <a:gd name="T67" fmla="*/ 228 h 252"/>
                <a:gd name="T68" fmla="*/ 14 w 142"/>
                <a:gd name="T69" fmla="*/ 249 h 252"/>
                <a:gd name="T70" fmla="*/ 14 w 142"/>
                <a:gd name="T71" fmla="*/ 249 h 252"/>
                <a:gd name="T72" fmla="*/ 16 w 142"/>
                <a:gd name="T73" fmla="*/ 250 h 252"/>
                <a:gd name="T74" fmla="*/ 16 w 142"/>
                <a:gd name="T75" fmla="*/ 250 h 252"/>
                <a:gd name="T76" fmla="*/ 32 w 142"/>
                <a:gd name="T77" fmla="*/ 239 h 252"/>
                <a:gd name="T78" fmla="*/ 32 w 142"/>
                <a:gd name="T79" fmla="*/ 239 h 252"/>
                <a:gd name="T80" fmla="*/ 40 w 142"/>
                <a:gd name="T81" fmla="*/ 219 h 252"/>
                <a:gd name="T82" fmla="*/ 40 w 142"/>
                <a:gd name="T83" fmla="*/ 219 h 252"/>
                <a:gd name="T84" fmla="*/ 37 w 142"/>
                <a:gd name="T85" fmla="*/ 211 h 252"/>
                <a:gd name="T86" fmla="*/ 37 w 142"/>
                <a:gd name="T87" fmla="*/ 211 h 252"/>
                <a:gd name="T88" fmla="*/ 37 w 142"/>
                <a:gd name="T89" fmla="*/ 210 h 252"/>
                <a:gd name="T90" fmla="*/ 37 w 142"/>
                <a:gd name="T91" fmla="*/ 210 h 252"/>
                <a:gd name="T92" fmla="*/ 95 w 142"/>
                <a:gd name="T93" fmla="*/ 127 h 252"/>
                <a:gd name="T94" fmla="*/ 95 w 142"/>
                <a:gd name="T95" fmla="*/ 127 h 252"/>
                <a:gd name="T96" fmla="*/ 125 w 142"/>
                <a:gd name="T97" fmla="*/ 54 h 252"/>
                <a:gd name="T98" fmla="*/ 125 w 142"/>
                <a:gd name="T99" fmla="*/ 54 h 252"/>
                <a:gd name="T100" fmla="*/ 139 w 142"/>
                <a:gd name="T101" fmla="*/ 10 h 252"/>
                <a:gd name="T102" fmla="*/ 139 w 142"/>
                <a:gd name="T103" fmla="*/ 10 h 252"/>
                <a:gd name="T104" fmla="*/ 120 w 142"/>
                <a:gd name="T105" fmla="*/ 3 h 252"/>
                <a:gd name="T106" fmla="*/ 72 w 142"/>
                <a:gd name="T107" fmla="*/ 10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2" h="252">
                  <a:moveTo>
                    <a:pt x="14" y="252"/>
                  </a:moveTo>
                  <a:cubicBezTo>
                    <a:pt x="4" y="250"/>
                    <a:pt x="0" y="240"/>
                    <a:pt x="0" y="228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0" y="219"/>
                    <a:pt x="3" y="208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14" y="186"/>
                    <a:pt x="51" y="135"/>
                    <a:pt x="70" y="10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79" y="85"/>
                    <a:pt x="91" y="60"/>
                    <a:pt x="101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11" y="18"/>
                    <a:pt x="118" y="1"/>
                    <a:pt x="118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9" y="0"/>
                    <a:pt x="119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2" y="8"/>
                    <a:pt x="142" y="9"/>
                    <a:pt x="142" y="10"/>
                  </a:cubicBezTo>
                  <a:cubicBezTo>
                    <a:pt x="142" y="10"/>
                    <a:pt x="142" y="10"/>
                    <a:pt x="142" y="10"/>
                  </a:cubicBezTo>
                  <a:cubicBezTo>
                    <a:pt x="142" y="10"/>
                    <a:pt x="117" y="91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82" y="158"/>
                    <a:pt x="59" y="179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2" y="212"/>
                    <a:pt x="43" y="215"/>
                    <a:pt x="43" y="219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42" y="232"/>
                    <a:pt x="29" y="252"/>
                    <a:pt x="16" y="252"/>
                  </a:cubicBezTo>
                  <a:cubicBezTo>
                    <a:pt x="16" y="252"/>
                    <a:pt x="16" y="252"/>
                    <a:pt x="16" y="252"/>
                  </a:cubicBezTo>
                  <a:cubicBezTo>
                    <a:pt x="16" y="252"/>
                    <a:pt x="16" y="252"/>
                    <a:pt x="16" y="252"/>
                  </a:cubicBezTo>
                  <a:cubicBezTo>
                    <a:pt x="16" y="252"/>
                    <a:pt x="16" y="252"/>
                    <a:pt x="16" y="252"/>
                  </a:cubicBezTo>
                  <a:cubicBezTo>
                    <a:pt x="15" y="252"/>
                    <a:pt x="15" y="252"/>
                    <a:pt x="14" y="252"/>
                  </a:cubicBezTo>
                  <a:close/>
                  <a:moveTo>
                    <a:pt x="72" y="102"/>
                  </a:moveTo>
                  <a:cubicBezTo>
                    <a:pt x="53" y="136"/>
                    <a:pt x="16" y="188"/>
                    <a:pt x="9" y="200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5" y="209"/>
                    <a:pt x="3" y="219"/>
                    <a:pt x="3" y="228"/>
                  </a:cubicBezTo>
                  <a:cubicBezTo>
                    <a:pt x="3" y="228"/>
                    <a:pt x="3" y="228"/>
                    <a:pt x="3" y="228"/>
                  </a:cubicBezTo>
                  <a:cubicBezTo>
                    <a:pt x="3" y="239"/>
                    <a:pt x="6" y="248"/>
                    <a:pt x="14" y="249"/>
                  </a:cubicBezTo>
                  <a:cubicBezTo>
                    <a:pt x="14" y="249"/>
                    <a:pt x="14" y="249"/>
                    <a:pt x="14" y="249"/>
                  </a:cubicBezTo>
                  <a:cubicBezTo>
                    <a:pt x="15" y="250"/>
                    <a:pt x="16" y="250"/>
                    <a:pt x="16" y="250"/>
                  </a:cubicBezTo>
                  <a:cubicBezTo>
                    <a:pt x="16" y="250"/>
                    <a:pt x="16" y="250"/>
                    <a:pt x="16" y="250"/>
                  </a:cubicBezTo>
                  <a:cubicBezTo>
                    <a:pt x="21" y="250"/>
                    <a:pt x="27" y="245"/>
                    <a:pt x="32" y="239"/>
                  </a:cubicBezTo>
                  <a:cubicBezTo>
                    <a:pt x="32" y="239"/>
                    <a:pt x="32" y="239"/>
                    <a:pt x="32" y="239"/>
                  </a:cubicBezTo>
                  <a:cubicBezTo>
                    <a:pt x="37" y="233"/>
                    <a:pt x="40" y="225"/>
                    <a:pt x="40" y="219"/>
                  </a:cubicBezTo>
                  <a:cubicBezTo>
                    <a:pt x="40" y="219"/>
                    <a:pt x="40" y="219"/>
                    <a:pt x="40" y="219"/>
                  </a:cubicBezTo>
                  <a:cubicBezTo>
                    <a:pt x="40" y="216"/>
                    <a:pt x="39" y="213"/>
                    <a:pt x="37" y="211"/>
                  </a:cubicBezTo>
                  <a:cubicBezTo>
                    <a:pt x="37" y="211"/>
                    <a:pt x="37" y="211"/>
                    <a:pt x="37" y="211"/>
                  </a:cubicBezTo>
                  <a:cubicBezTo>
                    <a:pt x="37" y="211"/>
                    <a:pt x="37" y="210"/>
                    <a:pt x="37" y="210"/>
                  </a:cubicBezTo>
                  <a:cubicBezTo>
                    <a:pt x="37" y="210"/>
                    <a:pt x="37" y="210"/>
                    <a:pt x="37" y="210"/>
                  </a:cubicBezTo>
                  <a:cubicBezTo>
                    <a:pt x="57" y="178"/>
                    <a:pt x="80" y="156"/>
                    <a:pt x="95" y="12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105" y="108"/>
                    <a:pt x="116" y="79"/>
                    <a:pt x="125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32" y="33"/>
                    <a:pt x="138" y="15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16" y="12"/>
                    <a:pt x="89" y="72"/>
                    <a:pt x="72" y="1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92"/>
            <p:cNvSpPr/>
            <p:nvPr/>
          </p:nvSpPr>
          <p:spPr bwMode="auto">
            <a:xfrm>
              <a:off x="5599113" y="5534026"/>
              <a:ext cx="85725" cy="241300"/>
            </a:xfrm>
            <a:custGeom>
              <a:avLst/>
              <a:gdLst>
                <a:gd name="T0" fmla="*/ 7 w 20"/>
                <a:gd name="T1" fmla="*/ 0 h 57"/>
                <a:gd name="T2" fmla="*/ 15 w 20"/>
                <a:gd name="T3" fmla="*/ 2 h 57"/>
                <a:gd name="T4" fmla="*/ 8 w 20"/>
                <a:gd name="T5" fmla="*/ 57 h 57"/>
                <a:gd name="T6" fmla="*/ 0 w 20"/>
                <a:gd name="T7" fmla="*/ 56 h 57"/>
                <a:gd name="T8" fmla="*/ 7 w 20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7">
                  <a:moveTo>
                    <a:pt x="7" y="0"/>
                  </a:moveTo>
                  <a:cubicBezTo>
                    <a:pt x="7" y="0"/>
                    <a:pt x="9" y="1"/>
                    <a:pt x="15" y="2"/>
                  </a:cubicBezTo>
                  <a:cubicBezTo>
                    <a:pt x="20" y="3"/>
                    <a:pt x="8" y="57"/>
                    <a:pt x="8" y="57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93"/>
            <p:cNvSpPr>
              <a:spLocks noEditPoints="1"/>
            </p:cNvSpPr>
            <p:nvPr/>
          </p:nvSpPr>
          <p:spPr bwMode="auto">
            <a:xfrm>
              <a:off x="5594351" y="5521326"/>
              <a:ext cx="77788" cy="258763"/>
            </a:xfrm>
            <a:custGeom>
              <a:avLst/>
              <a:gdLst>
                <a:gd name="T0" fmla="*/ 0 w 18"/>
                <a:gd name="T1" fmla="*/ 60 h 61"/>
                <a:gd name="T2" fmla="*/ 7 w 18"/>
                <a:gd name="T3" fmla="*/ 2 h 61"/>
                <a:gd name="T4" fmla="*/ 7 w 18"/>
                <a:gd name="T5" fmla="*/ 0 h 61"/>
                <a:gd name="T6" fmla="*/ 9 w 18"/>
                <a:gd name="T7" fmla="*/ 1 h 61"/>
                <a:gd name="T8" fmla="*/ 10 w 18"/>
                <a:gd name="T9" fmla="*/ 2 h 61"/>
                <a:gd name="T10" fmla="*/ 10 w 18"/>
                <a:gd name="T11" fmla="*/ 2 h 61"/>
                <a:gd name="T12" fmla="*/ 11 w 18"/>
                <a:gd name="T13" fmla="*/ 2 h 61"/>
                <a:gd name="T14" fmla="*/ 11 w 18"/>
                <a:gd name="T15" fmla="*/ 2 h 61"/>
                <a:gd name="T16" fmla="*/ 16 w 18"/>
                <a:gd name="T17" fmla="*/ 4 h 61"/>
                <a:gd name="T18" fmla="*/ 16 w 18"/>
                <a:gd name="T19" fmla="*/ 4 h 61"/>
                <a:gd name="T20" fmla="*/ 18 w 18"/>
                <a:gd name="T21" fmla="*/ 6 h 61"/>
                <a:gd name="T22" fmla="*/ 18 w 18"/>
                <a:gd name="T23" fmla="*/ 6 h 61"/>
                <a:gd name="T24" fmla="*/ 18 w 18"/>
                <a:gd name="T25" fmla="*/ 10 h 61"/>
                <a:gd name="T26" fmla="*/ 18 w 18"/>
                <a:gd name="T27" fmla="*/ 10 h 61"/>
                <a:gd name="T28" fmla="*/ 10 w 18"/>
                <a:gd name="T29" fmla="*/ 60 h 61"/>
                <a:gd name="T30" fmla="*/ 10 w 18"/>
                <a:gd name="T31" fmla="*/ 60 h 61"/>
                <a:gd name="T32" fmla="*/ 10 w 18"/>
                <a:gd name="T33" fmla="*/ 61 h 61"/>
                <a:gd name="T34" fmla="*/ 0 w 18"/>
                <a:gd name="T35" fmla="*/ 60 h 61"/>
                <a:gd name="T36" fmla="*/ 3 w 18"/>
                <a:gd name="T37" fmla="*/ 58 h 61"/>
                <a:gd name="T38" fmla="*/ 8 w 18"/>
                <a:gd name="T39" fmla="*/ 58 h 61"/>
                <a:gd name="T40" fmla="*/ 15 w 18"/>
                <a:gd name="T41" fmla="*/ 10 h 61"/>
                <a:gd name="T42" fmla="*/ 15 w 18"/>
                <a:gd name="T43" fmla="*/ 10 h 61"/>
                <a:gd name="T44" fmla="*/ 15 w 18"/>
                <a:gd name="T45" fmla="*/ 6 h 61"/>
                <a:gd name="T46" fmla="*/ 15 w 18"/>
                <a:gd name="T47" fmla="*/ 6 h 61"/>
                <a:gd name="T48" fmla="*/ 10 w 18"/>
                <a:gd name="T49" fmla="*/ 5 h 61"/>
                <a:gd name="T50" fmla="*/ 10 w 18"/>
                <a:gd name="T51" fmla="*/ 5 h 61"/>
                <a:gd name="T52" fmla="*/ 3 w 18"/>
                <a:gd name="T53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61">
                  <a:moveTo>
                    <a:pt x="0" y="6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3"/>
                    <a:pt x="13" y="3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5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8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23"/>
                    <a:pt x="10" y="60"/>
                    <a:pt x="10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0" y="60"/>
                    <a:pt x="0" y="60"/>
                    <a:pt x="0" y="60"/>
                  </a:cubicBezTo>
                  <a:close/>
                  <a:moveTo>
                    <a:pt x="3" y="58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9" y="52"/>
                    <a:pt x="15" y="21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3" y="6"/>
                    <a:pt x="11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3" y="58"/>
                    <a:pt x="3" y="58"/>
                    <a:pt x="3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94"/>
            <p:cNvSpPr/>
            <p:nvPr/>
          </p:nvSpPr>
          <p:spPr bwMode="auto">
            <a:xfrm>
              <a:off x="5568951" y="4411663"/>
              <a:ext cx="233363" cy="1495425"/>
            </a:xfrm>
            <a:custGeom>
              <a:avLst/>
              <a:gdLst>
                <a:gd name="T0" fmla="*/ 0 w 55"/>
                <a:gd name="T1" fmla="*/ 4 h 352"/>
                <a:gd name="T2" fmla="*/ 21 w 55"/>
                <a:gd name="T3" fmla="*/ 145 h 352"/>
                <a:gd name="T4" fmla="*/ 21 w 55"/>
                <a:gd name="T5" fmla="*/ 280 h 352"/>
                <a:gd name="T6" fmla="*/ 55 w 55"/>
                <a:gd name="T7" fmla="*/ 287 h 352"/>
                <a:gd name="T8" fmla="*/ 50 w 55"/>
                <a:gd name="T9" fmla="*/ 138 h 352"/>
                <a:gd name="T10" fmla="*/ 43 w 55"/>
                <a:gd name="T11" fmla="*/ 0 h 352"/>
                <a:gd name="T12" fmla="*/ 0 w 55"/>
                <a:gd name="T13" fmla="*/ 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52">
                  <a:moveTo>
                    <a:pt x="0" y="4"/>
                  </a:moveTo>
                  <a:cubicBezTo>
                    <a:pt x="21" y="145"/>
                    <a:pt x="21" y="145"/>
                    <a:pt x="21" y="145"/>
                  </a:cubicBezTo>
                  <a:cubicBezTo>
                    <a:pt x="25" y="170"/>
                    <a:pt x="18" y="235"/>
                    <a:pt x="21" y="280"/>
                  </a:cubicBezTo>
                  <a:cubicBezTo>
                    <a:pt x="16" y="326"/>
                    <a:pt x="53" y="352"/>
                    <a:pt x="55" y="287"/>
                  </a:cubicBezTo>
                  <a:cubicBezTo>
                    <a:pt x="50" y="242"/>
                    <a:pt x="45" y="248"/>
                    <a:pt x="50" y="138"/>
                  </a:cubicBezTo>
                  <a:cubicBezTo>
                    <a:pt x="44" y="92"/>
                    <a:pt x="43" y="0"/>
                    <a:pt x="43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95"/>
            <p:cNvSpPr>
              <a:spLocks noEditPoints="1"/>
            </p:cNvSpPr>
            <p:nvPr/>
          </p:nvSpPr>
          <p:spPr bwMode="auto">
            <a:xfrm>
              <a:off x="5561013" y="4402138"/>
              <a:ext cx="246063" cy="1398588"/>
            </a:xfrm>
            <a:custGeom>
              <a:avLst/>
              <a:gdLst>
                <a:gd name="T0" fmla="*/ 21 w 58"/>
                <a:gd name="T1" fmla="*/ 290 h 329"/>
                <a:gd name="T2" fmla="*/ 22 w 58"/>
                <a:gd name="T3" fmla="*/ 282 h 329"/>
                <a:gd name="T4" fmla="*/ 22 w 58"/>
                <a:gd name="T5" fmla="*/ 282 h 329"/>
                <a:gd name="T6" fmla="*/ 21 w 58"/>
                <a:gd name="T7" fmla="*/ 254 h 329"/>
                <a:gd name="T8" fmla="*/ 21 w 58"/>
                <a:gd name="T9" fmla="*/ 254 h 329"/>
                <a:gd name="T10" fmla="*/ 23 w 58"/>
                <a:gd name="T11" fmla="*/ 171 h 329"/>
                <a:gd name="T12" fmla="*/ 23 w 58"/>
                <a:gd name="T13" fmla="*/ 171 h 329"/>
                <a:gd name="T14" fmla="*/ 22 w 58"/>
                <a:gd name="T15" fmla="*/ 147 h 329"/>
                <a:gd name="T16" fmla="*/ 22 w 58"/>
                <a:gd name="T17" fmla="*/ 147 h 329"/>
                <a:gd name="T18" fmla="*/ 0 w 58"/>
                <a:gd name="T19" fmla="*/ 6 h 329"/>
                <a:gd name="T20" fmla="*/ 1 w 58"/>
                <a:gd name="T21" fmla="*/ 5 h 329"/>
                <a:gd name="T22" fmla="*/ 1 w 58"/>
                <a:gd name="T23" fmla="*/ 5 h 329"/>
                <a:gd name="T24" fmla="*/ 1 w 58"/>
                <a:gd name="T25" fmla="*/ 5 h 329"/>
                <a:gd name="T26" fmla="*/ 1 w 58"/>
                <a:gd name="T27" fmla="*/ 5 h 329"/>
                <a:gd name="T28" fmla="*/ 45 w 58"/>
                <a:gd name="T29" fmla="*/ 0 h 329"/>
                <a:gd name="T30" fmla="*/ 46 w 58"/>
                <a:gd name="T31" fmla="*/ 1 h 329"/>
                <a:gd name="T32" fmla="*/ 46 w 58"/>
                <a:gd name="T33" fmla="*/ 1 h 329"/>
                <a:gd name="T34" fmla="*/ 46 w 58"/>
                <a:gd name="T35" fmla="*/ 2 h 329"/>
                <a:gd name="T36" fmla="*/ 46 w 58"/>
                <a:gd name="T37" fmla="*/ 2 h 329"/>
                <a:gd name="T38" fmla="*/ 48 w 58"/>
                <a:gd name="T39" fmla="*/ 54 h 329"/>
                <a:gd name="T40" fmla="*/ 48 w 58"/>
                <a:gd name="T41" fmla="*/ 54 h 329"/>
                <a:gd name="T42" fmla="*/ 53 w 58"/>
                <a:gd name="T43" fmla="*/ 140 h 329"/>
                <a:gd name="T44" fmla="*/ 53 w 58"/>
                <a:gd name="T45" fmla="*/ 140 h 329"/>
                <a:gd name="T46" fmla="*/ 53 w 58"/>
                <a:gd name="T47" fmla="*/ 140 h 329"/>
                <a:gd name="T48" fmla="*/ 51 w 58"/>
                <a:gd name="T49" fmla="*/ 210 h 329"/>
                <a:gd name="T50" fmla="*/ 51 w 58"/>
                <a:gd name="T51" fmla="*/ 210 h 329"/>
                <a:gd name="T52" fmla="*/ 58 w 58"/>
                <a:gd name="T53" fmla="*/ 289 h 329"/>
                <a:gd name="T54" fmla="*/ 58 w 58"/>
                <a:gd name="T55" fmla="*/ 289 h 329"/>
                <a:gd name="T56" fmla="*/ 58 w 58"/>
                <a:gd name="T57" fmla="*/ 289 h 329"/>
                <a:gd name="T58" fmla="*/ 53 w 58"/>
                <a:gd name="T59" fmla="*/ 320 h 329"/>
                <a:gd name="T60" fmla="*/ 53 w 58"/>
                <a:gd name="T61" fmla="*/ 320 h 329"/>
                <a:gd name="T62" fmla="*/ 41 w 58"/>
                <a:gd name="T63" fmla="*/ 329 h 329"/>
                <a:gd name="T64" fmla="*/ 41 w 58"/>
                <a:gd name="T65" fmla="*/ 329 h 329"/>
                <a:gd name="T66" fmla="*/ 21 w 58"/>
                <a:gd name="T67" fmla="*/ 290 h 329"/>
                <a:gd name="T68" fmla="*/ 24 w 58"/>
                <a:gd name="T69" fmla="*/ 147 h 329"/>
                <a:gd name="T70" fmla="*/ 26 w 58"/>
                <a:gd name="T71" fmla="*/ 171 h 329"/>
                <a:gd name="T72" fmla="*/ 26 w 58"/>
                <a:gd name="T73" fmla="*/ 171 h 329"/>
                <a:gd name="T74" fmla="*/ 24 w 58"/>
                <a:gd name="T75" fmla="*/ 254 h 329"/>
                <a:gd name="T76" fmla="*/ 24 w 58"/>
                <a:gd name="T77" fmla="*/ 254 h 329"/>
                <a:gd name="T78" fmla="*/ 25 w 58"/>
                <a:gd name="T79" fmla="*/ 282 h 329"/>
                <a:gd name="T80" fmla="*/ 25 w 58"/>
                <a:gd name="T81" fmla="*/ 282 h 329"/>
                <a:gd name="T82" fmla="*/ 25 w 58"/>
                <a:gd name="T83" fmla="*/ 282 h 329"/>
                <a:gd name="T84" fmla="*/ 24 w 58"/>
                <a:gd name="T85" fmla="*/ 290 h 329"/>
                <a:gd name="T86" fmla="*/ 24 w 58"/>
                <a:gd name="T87" fmla="*/ 290 h 329"/>
                <a:gd name="T88" fmla="*/ 30 w 58"/>
                <a:gd name="T89" fmla="*/ 317 h 329"/>
                <a:gd name="T90" fmla="*/ 30 w 58"/>
                <a:gd name="T91" fmla="*/ 317 h 329"/>
                <a:gd name="T92" fmla="*/ 41 w 58"/>
                <a:gd name="T93" fmla="*/ 327 h 329"/>
                <a:gd name="T94" fmla="*/ 41 w 58"/>
                <a:gd name="T95" fmla="*/ 327 h 329"/>
                <a:gd name="T96" fmla="*/ 50 w 58"/>
                <a:gd name="T97" fmla="*/ 318 h 329"/>
                <a:gd name="T98" fmla="*/ 50 w 58"/>
                <a:gd name="T99" fmla="*/ 318 h 329"/>
                <a:gd name="T100" fmla="*/ 55 w 58"/>
                <a:gd name="T101" fmla="*/ 289 h 329"/>
                <a:gd name="T102" fmla="*/ 55 w 58"/>
                <a:gd name="T103" fmla="*/ 289 h 329"/>
                <a:gd name="T104" fmla="*/ 48 w 58"/>
                <a:gd name="T105" fmla="*/ 210 h 329"/>
                <a:gd name="T106" fmla="*/ 48 w 58"/>
                <a:gd name="T107" fmla="*/ 210 h 329"/>
                <a:gd name="T108" fmla="*/ 50 w 58"/>
                <a:gd name="T109" fmla="*/ 140 h 329"/>
                <a:gd name="T110" fmla="*/ 50 w 58"/>
                <a:gd name="T111" fmla="*/ 140 h 329"/>
                <a:gd name="T112" fmla="*/ 44 w 58"/>
                <a:gd name="T113" fmla="*/ 3 h 329"/>
                <a:gd name="T114" fmla="*/ 44 w 58"/>
                <a:gd name="T115" fmla="*/ 3 h 329"/>
                <a:gd name="T116" fmla="*/ 3 w 58"/>
                <a:gd name="T117" fmla="*/ 7 h 329"/>
                <a:gd name="T118" fmla="*/ 24 w 58"/>
                <a:gd name="T119" fmla="*/ 14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8" h="329">
                  <a:moveTo>
                    <a:pt x="21" y="290"/>
                  </a:moveTo>
                  <a:cubicBezTo>
                    <a:pt x="21" y="288"/>
                    <a:pt x="22" y="285"/>
                    <a:pt x="22" y="282"/>
                  </a:cubicBezTo>
                  <a:cubicBezTo>
                    <a:pt x="22" y="282"/>
                    <a:pt x="22" y="282"/>
                    <a:pt x="22" y="282"/>
                  </a:cubicBezTo>
                  <a:cubicBezTo>
                    <a:pt x="21" y="273"/>
                    <a:pt x="21" y="264"/>
                    <a:pt x="21" y="254"/>
                  </a:cubicBezTo>
                  <a:cubicBezTo>
                    <a:pt x="21" y="254"/>
                    <a:pt x="21" y="254"/>
                    <a:pt x="21" y="254"/>
                  </a:cubicBezTo>
                  <a:cubicBezTo>
                    <a:pt x="21" y="225"/>
                    <a:pt x="23" y="194"/>
                    <a:pt x="23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61"/>
                    <a:pt x="23" y="153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6" y="0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7" y="25"/>
                    <a:pt x="48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83"/>
                    <a:pt x="50" y="117"/>
                    <a:pt x="53" y="140"/>
                  </a:cubicBezTo>
                  <a:cubicBezTo>
                    <a:pt x="53" y="140"/>
                    <a:pt x="53" y="140"/>
                    <a:pt x="53" y="140"/>
                  </a:cubicBezTo>
                  <a:cubicBezTo>
                    <a:pt x="53" y="140"/>
                    <a:pt x="53" y="140"/>
                    <a:pt x="53" y="140"/>
                  </a:cubicBezTo>
                  <a:cubicBezTo>
                    <a:pt x="52" y="172"/>
                    <a:pt x="51" y="194"/>
                    <a:pt x="51" y="210"/>
                  </a:cubicBezTo>
                  <a:cubicBezTo>
                    <a:pt x="51" y="210"/>
                    <a:pt x="51" y="210"/>
                    <a:pt x="51" y="210"/>
                  </a:cubicBezTo>
                  <a:cubicBezTo>
                    <a:pt x="51" y="251"/>
                    <a:pt x="55" y="257"/>
                    <a:pt x="58" y="289"/>
                  </a:cubicBezTo>
                  <a:cubicBezTo>
                    <a:pt x="58" y="289"/>
                    <a:pt x="58" y="289"/>
                    <a:pt x="58" y="289"/>
                  </a:cubicBezTo>
                  <a:cubicBezTo>
                    <a:pt x="58" y="289"/>
                    <a:pt x="58" y="289"/>
                    <a:pt x="58" y="289"/>
                  </a:cubicBezTo>
                  <a:cubicBezTo>
                    <a:pt x="58" y="303"/>
                    <a:pt x="56" y="313"/>
                    <a:pt x="53" y="320"/>
                  </a:cubicBezTo>
                  <a:cubicBezTo>
                    <a:pt x="53" y="320"/>
                    <a:pt x="53" y="320"/>
                    <a:pt x="53" y="320"/>
                  </a:cubicBezTo>
                  <a:cubicBezTo>
                    <a:pt x="50" y="326"/>
                    <a:pt x="46" y="329"/>
                    <a:pt x="41" y="329"/>
                  </a:cubicBezTo>
                  <a:cubicBezTo>
                    <a:pt x="41" y="329"/>
                    <a:pt x="41" y="329"/>
                    <a:pt x="41" y="329"/>
                  </a:cubicBezTo>
                  <a:cubicBezTo>
                    <a:pt x="31" y="329"/>
                    <a:pt x="22" y="313"/>
                    <a:pt x="21" y="290"/>
                  </a:cubicBezTo>
                  <a:close/>
                  <a:moveTo>
                    <a:pt x="24" y="147"/>
                  </a:moveTo>
                  <a:cubicBezTo>
                    <a:pt x="25" y="153"/>
                    <a:pt x="26" y="161"/>
                    <a:pt x="26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6" y="194"/>
                    <a:pt x="24" y="225"/>
                    <a:pt x="24" y="254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4" y="264"/>
                    <a:pt x="24" y="273"/>
                    <a:pt x="25" y="282"/>
                  </a:cubicBezTo>
                  <a:cubicBezTo>
                    <a:pt x="25" y="282"/>
                    <a:pt x="25" y="282"/>
                    <a:pt x="25" y="282"/>
                  </a:cubicBezTo>
                  <a:cubicBezTo>
                    <a:pt x="25" y="282"/>
                    <a:pt x="25" y="282"/>
                    <a:pt x="25" y="282"/>
                  </a:cubicBezTo>
                  <a:cubicBezTo>
                    <a:pt x="24" y="285"/>
                    <a:pt x="24" y="288"/>
                    <a:pt x="24" y="290"/>
                  </a:cubicBezTo>
                  <a:cubicBezTo>
                    <a:pt x="24" y="290"/>
                    <a:pt x="24" y="290"/>
                    <a:pt x="24" y="290"/>
                  </a:cubicBezTo>
                  <a:cubicBezTo>
                    <a:pt x="24" y="301"/>
                    <a:pt x="27" y="310"/>
                    <a:pt x="30" y="317"/>
                  </a:cubicBezTo>
                  <a:cubicBezTo>
                    <a:pt x="30" y="317"/>
                    <a:pt x="30" y="317"/>
                    <a:pt x="30" y="317"/>
                  </a:cubicBezTo>
                  <a:cubicBezTo>
                    <a:pt x="33" y="323"/>
                    <a:pt x="38" y="327"/>
                    <a:pt x="41" y="327"/>
                  </a:cubicBezTo>
                  <a:cubicBezTo>
                    <a:pt x="41" y="327"/>
                    <a:pt x="41" y="327"/>
                    <a:pt x="41" y="327"/>
                  </a:cubicBezTo>
                  <a:cubicBezTo>
                    <a:pt x="44" y="327"/>
                    <a:pt x="48" y="324"/>
                    <a:pt x="50" y="318"/>
                  </a:cubicBezTo>
                  <a:cubicBezTo>
                    <a:pt x="50" y="318"/>
                    <a:pt x="50" y="318"/>
                    <a:pt x="50" y="318"/>
                  </a:cubicBezTo>
                  <a:cubicBezTo>
                    <a:pt x="53" y="312"/>
                    <a:pt x="55" y="303"/>
                    <a:pt x="55" y="289"/>
                  </a:cubicBezTo>
                  <a:cubicBezTo>
                    <a:pt x="55" y="289"/>
                    <a:pt x="55" y="289"/>
                    <a:pt x="55" y="289"/>
                  </a:cubicBezTo>
                  <a:cubicBezTo>
                    <a:pt x="52" y="257"/>
                    <a:pt x="48" y="251"/>
                    <a:pt x="48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194"/>
                    <a:pt x="49" y="172"/>
                    <a:pt x="50" y="140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45" y="98"/>
                    <a:pt x="44" y="16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4" y="147"/>
                    <a:pt x="24" y="147"/>
                    <a:pt x="24" y="147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96"/>
            <p:cNvSpPr/>
            <p:nvPr/>
          </p:nvSpPr>
          <p:spPr bwMode="auto">
            <a:xfrm>
              <a:off x="5553076" y="5491163"/>
              <a:ext cx="296863" cy="352425"/>
            </a:xfrm>
            <a:custGeom>
              <a:avLst/>
              <a:gdLst>
                <a:gd name="T0" fmla="*/ 48 w 70"/>
                <a:gd name="T1" fmla="*/ 56 h 83"/>
                <a:gd name="T2" fmla="*/ 21 w 70"/>
                <a:gd name="T3" fmla="*/ 0 h 83"/>
                <a:gd name="T4" fmla="*/ 48 w 70"/>
                <a:gd name="T5" fmla="*/ 82 h 83"/>
                <a:gd name="T6" fmla="*/ 58 w 70"/>
                <a:gd name="T7" fmla="*/ 12 h 83"/>
                <a:gd name="T8" fmla="*/ 48 w 70"/>
                <a:gd name="T9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3">
                  <a:moveTo>
                    <a:pt x="48" y="56"/>
                  </a:moveTo>
                  <a:cubicBezTo>
                    <a:pt x="30" y="55"/>
                    <a:pt x="24" y="16"/>
                    <a:pt x="21" y="0"/>
                  </a:cubicBezTo>
                  <a:cubicBezTo>
                    <a:pt x="0" y="25"/>
                    <a:pt x="22" y="82"/>
                    <a:pt x="48" y="82"/>
                  </a:cubicBezTo>
                  <a:cubicBezTo>
                    <a:pt x="70" y="83"/>
                    <a:pt x="67" y="56"/>
                    <a:pt x="58" y="12"/>
                  </a:cubicBezTo>
                  <a:cubicBezTo>
                    <a:pt x="60" y="33"/>
                    <a:pt x="65" y="58"/>
                    <a:pt x="48" y="56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97"/>
            <p:cNvSpPr>
              <a:spLocks noEditPoints="1"/>
            </p:cNvSpPr>
            <p:nvPr/>
          </p:nvSpPr>
          <p:spPr bwMode="auto">
            <a:xfrm>
              <a:off x="5599113" y="5473701"/>
              <a:ext cx="233363" cy="374650"/>
            </a:xfrm>
            <a:custGeom>
              <a:avLst/>
              <a:gdLst>
                <a:gd name="T0" fmla="*/ 38 w 55"/>
                <a:gd name="T1" fmla="*/ 88 h 88"/>
                <a:gd name="T2" fmla="*/ 37 w 55"/>
                <a:gd name="T3" fmla="*/ 88 h 88"/>
                <a:gd name="T4" fmla="*/ 37 w 55"/>
                <a:gd name="T5" fmla="*/ 88 h 88"/>
                <a:gd name="T6" fmla="*/ 0 w 55"/>
                <a:gd name="T7" fmla="*/ 30 h 88"/>
                <a:gd name="T8" fmla="*/ 0 w 55"/>
                <a:gd name="T9" fmla="*/ 30 h 88"/>
                <a:gd name="T10" fmla="*/ 9 w 55"/>
                <a:gd name="T11" fmla="*/ 3 h 88"/>
                <a:gd name="T12" fmla="*/ 9 w 55"/>
                <a:gd name="T13" fmla="*/ 3 h 88"/>
                <a:gd name="T14" fmla="*/ 11 w 55"/>
                <a:gd name="T15" fmla="*/ 0 h 88"/>
                <a:gd name="T16" fmla="*/ 11 w 55"/>
                <a:gd name="T17" fmla="*/ 3 h 88"/>
                <a:gd name="T18" fmla="*/ 19 w 55"/>
                <a:gd name="T19" fmla="*/ 37 h 88"/>
                <a:gd name="T20" fmla="*/ 19 w 55"/>
                <a:gd name="T21" fmla="*/ 37 h 88"/>
                <a:gd name="T22" fmla="*/ 37 w 55"/>
                <a:gd name="T23" fmla="*/ 59 h 88"/>
                <a:gd name="T24" fmla="*/ 37 w 55"/>
                <a:gd name="T25" fmla="*/ 59 h 88"/>
                <a:gd name="T26" fmla="*/ 37 w 55"/>
                <a:gd name="T27" fmla="*/ 59 h 88"/>
                <a:gd name="T28" fmla="*/ 38 w 55"/>
                <a:gd name="T29" fmla="*/ 59 h 88"/>
                <a:gd name="T30" fmla="*/ 38 w 55"/>
                <a:gd name="T31" fmla="*/ 59 h 88"/>
                <a:gd name="T32" fmla="*/ 46 w 55"/>
                <a:gd name="T33" fmla="*/ 54 h 88"/>
                <a:gd name="T34" fmla="*/ 46 w 55"/>
                <a:gd name="T35" fmla="*/ 54 h 88"/>
                <a:gd name="T36" fmla="*/ 48 w 55"/>
                <a:gd name="T37" fmla="*/ 42 h 88"/>
                <a:gd name="T38" fmla="*/ 48 w 55"/>
                <a:gd name="T39" fmla="*/ 42 h 88"/>
                <a:gd name="T40" fmla="*/ 46 w 55"/>
                <a:gd name="T41" fmla="*/ 16 h 88"/>
                <a:gd name="T42" fmla="*/ 46 w 55"/>
                <a:gd name="T43" fmla="*/ 16 h 88"/>
                <a:gd name="T44" fmla="*/ 49 w 55"/>
                <a:gd name="T45" fmla="*/ 16 h 88"/>
                <a:gd name="T46" fmla="*/ 55 w 55"/>
                <a:gd name="T47" fmla="*/ 63 h 88"/>
                <a:gd name="T48" fmla="*/ 55 w 55"/>
                <a:gd name="T49" fmla="*/ 63 h 88"/>
                <a:gd name="T50" fmla="*/ 51 w 55"/>
                <a:gd name="T51" fmla="*/ 81 h 88"/>
                <a:gd name="T52" fmla="*/ 51 w 55"/>
                <a:gd name="T53" fmla="*/ 81 h 88"/>
                <a:gd name="T54" fmla="*/ 38 w 55"/>
                <a:gd name="T55" fmla="*/ 88 h 88"/>
                <a:gd name="T56" fmla="*/ 38 w 55"/>
                <a:gd name="T57" fmla="*/ 88 h 88"/>
                <a:gd name="T58" fmla="*/ 38 w 55"/>
                <a:gd name="T59" fmla="*/ 88 h 88"/>
                <a:gd name="T60" fmla="*/ 3 w 55"/>
                <a:gd name="T61" fmla="*/ 30 h 88"/>
                <a:gd name="T62" fmla="*/ 37 w 55"/>
                <a:gd name="T63" fmla="*/ 85 h 88"/>
                <a:gd name="T64" fmla="*/ 37 w 55"/>
                <a:gd name="T65" fmla="*/ 85 h 88"/>
                <a:gd name="T66" fmla="*/ 38 w 55"/>
                <a:gd name="T67" fmla="*/ 85 h 88"/>
                <a:gd name="T68" fmla="*/ 38 w 55"/>
                <a:gd name="T69" fmla="*/ 85 h 88"/>
                <a:gd name="T70" fmla="*/ 49 w 55"/>
                <a:gd name="T71" fmla="*/ 79 h 88"/>
                <a:gd name="T72" fmla="*/ 49 w 55"/>
                <a:gd name="T73" fmla="*/ 79 h 88"/>
                <a:gd name="T74" fmla="*/ 52 w 55"/>
                <a:gd name="T75" fmla="*/ 63 h 88"/>
                <a:gd name="T76" fmla="*/ 52 w 55"/>
                <a:gd name="T77" fmla="*/ 63 h 88"/>
                <a:gd name="T78" fmla="*/ 51 w 55"/>
                <a:gd name="T79" fmla="*/ 43 h 88"/>
                <a:gd name="T80" fmla="*/ 51 w 55"/>
                <a:gd name="T81" fmla="*/ 43 h 88"/>
                <a:gd name="T82" fmla="*/ 48 w 55"/>
                <a:gd name="T83" fmla="*/ 56 h 88"/>
                <a:gd name="T84" fmla="*/ 48 w 55"/>
                <a:gd name="T85" fmla="*/ 56 h 88"/>
                <a:gd name="T86" fmla="*/ 38 w 55"/>
                <a:gd name="T87" fmla="*/ 62 h 88"/>
                <a:gd name="T88" fmla="*/ 38 w 55"/>
                <a:gd name="T89" fmla="*/ 62 h 88"/>
                <a:gd name="T90" fmla="*/ 37 w 55"/>
                <a:gd name="T91" fmla="*/ 62 h 88"/>
                <a:gd name="T92" fmla="*/ 37 w 55"/>
                <a:gd name="T93" fmla="*/ 62 h 88"/>
                <a:gd name="T94" fmla="*/ 37 w 55"/>
                <a:gd name="T95" fmla="*/ 60 h 88"/>
                <a:gd name="T96" fmla="*/ 37 w 55"/>
                <a:gd name="T97" fmla="*/ 62 h 88"/>
                <a:gd name="T98" fmla="*/ 16 w 55"/>
                <a:gd name="T99" fmla="*/ 38 h 88"/>
                <a:gd name="T100" fmla="*/ 16 w 55"/>
                <a:gd name="T101" fmla="*/ 38 h 88"/>
                <a:gd name="T102" fmla="*/ 9 w 55"/>
                <a:gd name="T103" fmla="*/ 7 h 88"/>
                <a:gd name="T104" fmla="*/ 9 w 55"/>
                <a:gd name="T105" fmla="*/ 7 h 88"/>
                <a:gd name="T106" fmla="*/ 3 w 55"/>
                <a:gd name="T107" fmla="*/ 3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88">
                  <a:moveTo>
                    <a:pt x="38" y="88"/>
                  </a:moveTo>
                  <a:cubicBezTo>
                    <a:pt x="37" y="88"/>
                    <a:pt x="37" y="88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17" y="87"/>
                    <a:pt x="0" y="57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3" y="10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3" y="12"/>
                    <a:pt x="15" y="25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49"/>
                    <a:pt x="29" y="58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2" y="59"/>
                    <a:pt x="44" y="57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2"/>
                    <a:pt x="48" y="47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35"/>
                    <a:pt x="47" y="25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35"/>
                    <a:pt x="55" y="51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70"/>
                    <a:pt x="54" y="76"/>
                    <a:pt x="51" y="81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49" y="85"/>
                    <a:pt x="44" y="88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lose/>
                  <a:moveTo>
                    <a:pt x="3" y="30"/>
                  </a:moveTo>
                  <a:cubicBezTo>
                    <a:pt x="3" y="56"/>
                    <a:pt x="20" y="85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5"/>
                    <a:pt x="37" y="85"/>
                    <a:pt x="38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43" y="85"/>
                    <a:pt x="47" y="83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51" y="76"/>
                    <a:pt x="52" y="70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57"/>
                    <a:pt x="52" y="51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8"/>
                    <a:pt x="50" y="52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6" y="59"/>
                    <a:pt x="43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7" y="62"/>
                    <a:pt x="37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27" y="60"/>
                    <a:pt x="21" y="50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3" y="27"/>
                    <a:pt x="11" y="1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13"/>
                    <a:pt x="3" y="22"/>
                    <a:pt x="3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98"/>
            <p:cNvSpPr/>
            <p:nvPr/>
          </p:nvSpPr>
          <p:spPr bwMode="auto">
            <a:xfrm>
              <a:off x="5476876" y="5648326"/>
              <a:ext cx="84138" cy="246063"/>
            </a:xfrm>
            <a:custGeom>
              <a:avLst/>
              <a:gdLst>
                <a:gd name="T0" fmla="*/ 13 w 20"/>
                <a:gd name="T1" fmla="*/ 0 h 58"/>
                <a:gd name="T2" fmla="*/ 5 w 20"/>
                <a:gd name="T3" fmla="*/ 3 h 58"/>
                <a:gd name="T4" fmla="*/ 12 w 20"/>
                <a:gd name="T5" fmla="*/ 58 h 58"/>
                <a:gd name="T6" fmla="*/ 20 w 20"/>
                <a:gd name="T7" fmla="*/ 56 h 58"/>
                <a:gd name="T8" fmla="*/ 13 w 20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8">
                  <a:moveTo>
                    <a:pt x="13" y="0"/>
                  </a:moveTo>
                  <a:cubicBezTo>
                    <a:pt x="13" y="0"/>
                    <a:pt x="11" y="2"/>
                    <a:pt x="5" y="3"/>
                  </a:cubicBezTo>
                  <a:cubicBezTo>
                    <a:pt x="0" y="3"/>
                    <a:pt x="12" y="58"/>
                    <a:pt x="12" y="58"/>
                  </a:cubicBezTo>
                  <a:cubicBezTo>
                    <a:pt x="20" y="56"/>
                    <a:pt x="20" y="56"/>
                    <a:pt x="20" y="56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99"/>
            <p:cNvSpPr>
              <a:spLocks noEditPoints="1"/>
            </p:cNvSpPr>
            <p:nvPr/>
          </p:nvSpPr>
          <p:spPr bwMode="auto">
            <a:xfrm>
              <a:off x="5489576" y="5635626"/>
              <a:ext cx="76200" cy="263525"/>
            </a:xfrm>
            <a:custGeom>
              <a:avLst/>
              <a:gdLst>
                <a:gd name="T0" fmla="*/ 8 w 18"/>
                <a:gd name="T1" fmla="*/ 61 h 62"/>
                <a:gd name="T2" fmla="*/ 0 w 18"/>
                <a:gd name="T3" fmla="*/ 10 h 62"/>
                <a:gd name="T4" fmla="*/ 0 w 18"/>
                <a:gd name="T5" fmla="*/ 10 h 62"/>
                <a:gd name="T6" fmla="*/ 0 w 18"/>
                <a:gd name="T7" fmla="*/ 7 h 62"/>
                <a:gd name="T8" fmla="*/ 0 w 18"/>
                <a:gd name="T9" fmla="*/ 7 h 62"/>
                <a:gd name="T10" fmla="*/ 2 w 18"/>
                <a:gd name="T11" fmla="*/ 4 h 62"/>
                <a:gd name="T12" fmla="*/ 2 w 18"/>
                <a:gd name="T13" fmla="*/ 4 h 62"/>
                <a:gd name="T14" fmla="*/ 9 w 18"/>
                <a:gd name="T15" fmla="*/ 2 h 62"/>
                <a:gd name="T16" fmla="*/ 9 w 18"/>
                <a:gd name="T17" fmla="*/ 2 h 62"/>
                <a:gd name="T18" fmla="*/ 9 w 18"/>
                <a:gd name="T19" fmla="*/ 2 h 62"/>
                <a:gd name="T20" fmla="*/ 9 w 18"/>
                <a:gd name="T21" fmla="*/ 2 h 62"/>
                <a:gd name="T22" fmla="*/ 11 w 18"/>
                <a:gd name="T23" fmla="*/ 0 h 62"/>
                <a:gd name="T24" fmla="*/ 18 w 18"/>
                <a:gd name="T25" fmla="*/ 61 h 62"/>
                <a:gd name="T26" fmla="*/ 8 w 18"/>
                <a:gd name="T27" fmla="*/ 62 h 62"/>
                <a:gd name="T28" fmla="*/ 8 w 18"/>
                <a:gd name="T29" fmla="*/ 61 h 62"/>
                <a:gd name="T30" fmla="*/ 3 w 18"/>
                <a:gd name="T31" fmla="*/ 7 h 62"/>
                <a:gd name="T32" fmla="*/ 3 w 18"/>
                <a:gd name="T33" fmla="*/ 10 h 62"/>
                <a:gd name="T34" fmla="*/ 3 w 18"/>
                <a:gd name="T35" fmla="*/ 10 h 62"/>
                <a:gd name="T36" fmla="*/ 11 w 18"/>
                <a:gd name="T37" fmla="*/ 59 h 62"/>
                <a:gd name="T38" fmla="*/ 11 w 18"/>
                <a:gd name="T39" fmla="*/ 59 h 62"/>
                <a:gd name="T40" fmla="*/ 15 w 18"/>
                <a:gd name="T41" fmla="*/ 58 h 62"/>
                <a:gd name="T42" fmla="*/ 9 w 18"/>
                <a:gd name="T43" fmla="*/ 5 h 62"/>
                <a:gd name="T44" fmla="*/ 3 w 18"/>
                <a:gd name="T45" fmla="*/ 7 h 62"/>
                <a:gd name="T46" fmla="*/ 3 w 18"/>
                <a:gd name="T47" fmla="*/ 7 h 62"/>
                <a:gd name="T48" fmla="*/ 3 w 18"/>
                <a:gd name="T49" fmla="*/ 7 h 62"/>
                <a:gd name="T50" fmla="*/ 8 w 18"/>
                <a:gd name="T51" fmla="*/ 3 h 62"/>
                <a:gd name="T52" fmla="*/ 10 w 18"/>
                <a:gd name="T53" fmla="*/ 3 h 62"/>
                <a:gd name="T54" fmla="*/ 8 w 18"/>
                <a:gd name="T55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62">
                  <a:moveTo>
                    <a:pt x="8" y="61"/>
                  </a:moveTo>
                  <a:cubicBezTo>
                    <a:pt x="8" y="61"/>
                    <a:pt x="0" y="24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1"/>
                    <a:pt x="8" y="61"/>
                    <a:pt x="8" y="61"/>
                  </a:cubicBezTo>
                  <a:close/>
                  <a:moveTo>
                    <a:pt x="3" y="7"/>
                  </a:moveTo>
                  <a:cubicBezTo>
                    <a:pt x="3" y="8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22"/>
                    <a:pt x="9" y="52"/>
                    <a:pt x="11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7" y="6"/>
                    <a:pt x="5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8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8" y="3"/>
                    <a:pt x="8" y="3"/>
                    <a:pt x="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00"/>
            <p:cNvSpPr/>
            <p:nvPr/>
          </p:nvSpPr>
          <p:spPr bwMode="auto">
            <a:xfrm>
              <a:off x="5357813" y="4525963"/>
              <a:ext cx="233363" cy="1497013"/>
            </a:xfrm>
            <a:custGeom>
              <a:avLst/>
              <a:gdLst>
                <a:gd name="T0" fmla="*/ 55 w 55"/>
                <a:gd name="T1" fmla="*/ 5 h 352"/>
                <a:gd name="T2" fmla="*/ 34 w 55"/>
                <a:gd name="T3" fmla="*/ 146 h 352"/>
                <a:gd name="T4" fmla="*/ 34 w 55"/>
                <a:gd name="T5" fmla="*/ 281 h 352"/>
                <a:gd name="T6" fmla="*/ 0 w 55"/>
                <a:gd name="T7" fmla="*/ 288 h 352"/>
                <a:gd name="T8" fmla="*/ 5 w 55"/>
                <a:gd name="T9" fmla="*/ 139 h 352"/>
                <a:gd name="T10" fmla="*/ 12 w 55"/>
                <a:gd name="T11" fmla="*/ 0 h 352"/>
                <a:gd name="T12" fmla="*/ 55 w 55"/>
                <a:gd name="T13" fmla="*/ 5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52">
                  <a:moveTo>
                    <a:pt x="55" y="5"/>
                  </a:moveTo>
                  <a:cubicBezTo>
                    <a:pt x="34" y="146"/>
                    <a:pt x="34" y="146"/>
                    <a:pt x="34" y="146"/>
                  </a:cubicBezTo>
                  <a:cubicBezTo>
                    <a:pt x="30" y="170"/>
                    <a:pt x="37" y="235"/>
                    <a:pt x="34" y="281"/>
                  </a:cubicBezTo>
                  <a:cubicBezTo>
                    <a:pt x="39" y="327"/>
                    <a:pt x="2" y="352"/>
                    <a:pt x="0" y="288"/>
                  </a:cubicBezTo>
                  <a:cubicBezTo>
                    <a:pt x="5" y="243"/>
                    <a:pt x="10" y="249"/>
                    <a:pt x="5" y="139"/>
                  </a:cubicBezTo>
                  <a:cubicBezTo>
                    <a:pt x="11" y="93"/>
                    <a:pt x="12" y="0"/>
                    <a:pt x="12" y="0"/>
                  </a:cubicBezTo>
                  <a:lnTo>
                    <a:pt x="55" y="5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01"/>
            <p:cNvSpPr>
              <a:spLocks noEditPoints="1"/>
            </p:cNvSpPr>
            <p:nvPr/>
          </p:nvSpPr>
          <p:spPr bwMode="auto">
            <a:xfrm>
              <a:off x="5353051" y="4521201"/>
              <a:ext cx="246063" cy="1398588"/>
            </a:xfrm>
            <a:custGeom>
              <a:avLst/>
              <a:gdLst>
                <a:gd name="T0" fmla="*/ 5 w 58"/>
                <a:gd name="T1" fmla="*/ 319 h 329"/>
                <a:gd name="T2" fmla="*/ 0 w 58"/>
                <a:gd name="T3" fmla="*/ 289 h 329"/>
                <a:gd name="T4" fmla="*/ 0 w 58"/>
                <a:gd name="T5" fmla="*/ 289 h 329"/>
                <a:gd name="T6" fmla="*/ 0 w 58"/>
                <a:gd name="T7" fmla="*/ 289 h 329"/>
                <a:gd name="T8" fmla="*/ 7 w 58"/>
                <a:gd name="T9" fmla="*/ 210 h 329"/>
                <a:gd name="T10" fmla="*/ 7 w 58"/>
                <a:gd name="T11" fmla="*/ 210 h 329"/>
                <a:gd name="T12" fmla="*/ 5 w 58"/>
                <a:gd name="T13" fmla="*/ 140 h 329"/>
                <a:gd name="T14" fmla="*/ 5 w 58"/>
                <a:gd name="T15" fmla="*/ 140 h 329"/>
                <a:gd name="T16" fmla="*/ 5 w 58"/>
                <a:gd name="T17" fmla="*/ 140 h 329"/>
                <a:gd name="T18" fmla="*/ 10 w 58"/>
                <a:gd name="T19" fmla="*/ 53 h 329"/>
                <a:gd name="T20" fmla="*/ 10 w 58"/>
                <a:gd name="T21" fmla="*/ 53 h 329"/>
                <a:gd name="T22" fmla="*/ 12 w 58"/>
                <a:gd name="T23" fmla="*/ 1 h 329"/>
                <a:gd name="T24" fmla="*/ 12 w 58"/>
                <a:gd name="T25" fmla="*/ 1 h 329"/>
                <a:gd name="T26" fmla="*/ 12 w 58"/>
                <a:gd name="T27" fmla="*/ 0 h 329"/>
                <a:gd name="T28" fmla="*/ 12 w 58"/>
                <a:gd name="T29" fmla="*/ 0 h 329"/>
                <a:gd name="T30" fmla="*/ 13 w 58"/>
                <a:gd name="T31" fmla="*/ 0 h 329"/>
                <a:gd name="T32" fmla="*/ 13 w 58"/>
                <a:gd name="T33" fmla="*/ 0 h 329"/>
                <a:gd name="T34" fmla="*/ 57 w 58"/>
                <a:gd name="T35" fmla="*/ 4 h 329"/>
                <a:gd name="T36" fmla="*/ 56 w 58"/>
                <a:gd name="T37" fmla="*/ 6 h 329"/>
                <a:gd name="T38" fmla="*/ 57 w 58"/>
                <a:gd name="T39" fmla="*/ 4 h 329"/>
                <a:gd name="T40" fmla="*/ 58 w 58"/>
                <a:gd name="T41" fmla="*/ 5 h 329"/>
                <a:gd name="T42" fmla="*/ 58 w 58"/>
                <a:gd name="T43" fmla="*/ 5 h 329"/>
                <a:gd name="T44" fmla="*/ 58 w 58"/>
                <a:gd name="T45" fmla="*/ 6 h 329"/>
                <a:gd name="T46" fmla="*/ 58 w 58"/>
                <a:gd name="T47" fmla="*/ 6 h 329"/>
                <a:gd name="T48" fmla="*/ 36 w 58"/>
                <a:gd name="T49" fmla="*/ 147 h 329"/>
                <a:gd name="T50" fmla="*/ 35 w 58"/>
                <a:gd name="T51" fmla="*/ 171 h 329"/>
                <a:gd name="T52" fmla="*/ 35 w 58"/>
                <a:gd name="T53" fmla="*/ 171 h 329"/>
                <a:gd name="T54" fmla="*/ 37 w 58"/>
                <a:gd name="T55" fmla="*/ 254 h 329"/>
                <a:gd name="T56" fmla="*/ 37 w 58"/>
                <a:gd name="T57" fmla="*/ 254 h 329"/>
                <a:gd name="T58" fmla="*/ 36 w 58"/>
                <a:gd name="T59" fmla="*/ 282 h 329"/>
                <a:gd name="T60" fmla="*/ 36 w 58"/>
                <a:gd name="T61" fmla="*/ 282 h 329"/>
                <a:gd name="T62" fmla="*/ 37 w 58"/>
                <a:gd name="T63" fmla="*/ 290 h 329"/>
                <a:gd name="T64" fmla="*/ 37 w 58"/>
                <a:gd name="T65" fmla="*/ 290 h 329"/>
                <a:gd name="T66" fmla="*/ 17 w 58"/>
                <a:gd name="T67" fmla="*/ 329 h 329"/>
                <a:gd name="T68" fmla="*/ 17 w 58"/>
                <a:gd name="T69" fmla="*/ 329 h 329"/>
                <a:gd name="T70" fmla="*/ 5 w 58"/>
                <a:gd name="T71" fmla="*/ 319 h 329"/>
                <a:gd name="T72" fmla="*/ 8 w 58"/>
                <a:gd name="T73" fmla="*/ 318 h 329"/>
                <a:gd name="T74" fmla="*/ 17 w 58"/>
                <a:gd name="T75" fmla="*/ 326 h 329"/>
                <a:gd name="T76" fmla="*/ 17 w 58"/>
                <a:gd name="T77" fmla="*/ 326 h 329"/>
                <a:gd name="T78" fmla="*/ 28 w 58"/>
                <a:gd name="T79" fmla="*/ 316 h 329"/>
                <a:gd name="T80" fmla="*/ 28 w 58"/>
                <a:gd name="T81" fmla="*/ 316 h 329"/>
                <a:gd name="T82" fmla="*/ 34 w 58"/>
                <a:gd name="T83" fmla="*/ 290 h 329"/>
                <a:gd name="T84" fmla="*/ 34 w 58"/>
                <a:gd name="T85" fmla="*/ 290 h 329"/>
                <a:gd name="T86" fmla="*/ 33 w 58"/>
                <a:gd name="T87" fmla="*/ 282 h 329"/>
                <a:gd name="T88" fmla="*/ 33 w 58"/>
                <a:gd name="T89" fmla="*/ 282 h 329"/>
                <a:gd name="T90" fmla="*/ 33 w 58"/>
                <a:gd name="T91" fmla="*/ 281 h 329"/>
                <a:gd name="T92" fmla="*/ 34 w 58"/>
                <a:gd name="T93" fmla="*/ 254 h 329"/>
                <a:gd name="T94" fmla="*/ 34 w 58"/>
                <a:gd name="T95" fmla="*/ 254 h 329"/>
                <a:gd name="T96" fmla="*/ 32 w 58"/>
                <a:gd name="T97" fmla="*/ 171 h 329"/>
                <a:gd name="T98" fmla="*/ 32 w 58"/>
                <a:gd name="T99" fmla="*/ 171 h 329"/>
                <a:gd name="T100" fmla="*/ 34 w 58"/>
                <a:gd name="T101" fmla="*/ 147 h 329"/>
                <a:gd name="T102" fmla="*/ 34 w 58"/>
                <a:gd name="T103" fmla="*/ 147 h 329"/>
                <a:gd name="T104" fmla="*/ 55 w 58"/>
                <a:gd name="T105" fmla="*/ 7 h 329"/>
                <a:gd name="T106" fmla="*/ 14 w 58"/>
                <a:gd name="T107" fmla="*/ 3 h 329"/>
                <a:gd name="T108" fmla="*/ 8 w 58"/>
                <a:gd name="T109" fmla="*/ 140 h 329"/>
                <a:gd name="T110" fmla="*/ 8 w 58"/>
                <a:gd name="T111" fmla="*/ 140 h 329"/>
                <a:gd name="T112" fmla="*/ 10 w 58"/>
                <a:gd name="T113" fmla="*/ 210 h 329"/>
                <a:gd name="T114" fmla="*/ 10 w 58"/>
                <a:gd name="T115" fmla="*/ 210 h 329"/>
                <a:gd name="T116" fmla="*/ 3 w 58"/>
                <a:gd name="T117" fmla="*/ 289 h 329"/>
                <a:gd name="T118" fmla="*/ 3 w 58"/>
                <a:gd name="T119" fmla="*/ 289 h 329"/>
                <a:gd name="T120" fmla="*/ 8 w 58"/>
                <a:gd name="T121" fmla="*/ 31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" h="329">
                  <a:moveTo>
                    <a:pt x="5" y="319"/>
                  </a:moveTo>
                  <a:cubicBezTo>
                    <a:pt x="2" y="313"/>
                    <a:pt x="0" y="303"/>
                    <a:pt x="0" y="289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3" y="256"/>
                    <a:pt x="7" y="250"/>
                    <a:pt x="7" y="210"/>
                  </a:cubicBezTo>
                  <a:cubicBezTo>
                    <a:pt x="7" y="210"/>
                    <a:pt x="7" y="210"/>
                    <a:pt x="7" y="210"/>
                  </a:cubicBezTo>
                  <a:cubicBezTo>
                    <a:pt x="7" y="194"/>
                    <a:pt x="6" y="172"/>
                    <a:pt x="5" y="140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8" y="117"/>
                    <a:pt x="10" y="82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24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4"/>
                    <a:pt x="57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36" y="147"/>
                    <a:pt x="36" y="147"/>
                    <a:pt x="36" y="147"/>
                  </a:cubicBezTo>
                  <a:cubicBezTo>
                    <a:pt x="36" y="153"/>
                    <a:pt x="35" y="161"/>
                    <a:pt x="35" y="17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5" y="194"/>
                    <a:pt x="37" y="225"/>
                    <a:pt x="37" y="254"/>
                  </a:cubicBezTo>
                  <a:cubicBezTo>
                    <a:pt x="37" y="254"/>
                    <a:pt x="37" y="254"/>
                    <a:pt x="37" y="254"/>
                  </a:cubicBezTo>
                  <a:cubicBezTo>
                    <a:pt x="37" y="263"/>
                    <a:pt x="37" y="273"/>
                    <a:pt x="36" y="282"/>
                  </a:cubicBezTo>
                  <a:cubicBezTo>
                    <a:pt x="36" y="282"/>
                    <a:pt x="36" y="282"/>
                    <a:pt x="36" y="282"/>
                  </a:cubicBezTo>
                  <a:cubicBezTo>
                    <a:pt x="37" y="284"/>
                    <a:pt x="37" y="287"/>
                    <a:pt x="37" y="290"/>
                  </a:cubicBezTo>
                  <a:cubicBezTo>
                    <a:pt x="37" y="290"/>
                    <a:pt x="37" y="290"/>
                    <a:pt x="37" y="290"/>
                  </a:cubicBezTo>
                  <a:cubicBezTo>
                    <a:pt x="37" y="312"/>
                    <a:pt x="27" y="329"/>
                    <a:pt x="17" y="329"/>
                  </a:cubicBezTo>
                  <a:cubicBezTo>
                    <a:pt x="17" y="329"/>
                    <a:pt x="17" y="329"/>
                    <a:pt x="17" y="329"/>
                  </a:cubicBezTo>
                  <a:cubicBezTo>
                    <a:pt x="12" y="329"/>
                    <a:pt x="8" y="326"/>
                    <a:pt x="5" y="319"/>
                  </a:cubicBezTo>
                  <a:close/>
                  <a:moveTo>
                    <a:pt x="8" y="318"/>
                  </a:moveTo>
                  <a:cubicBezTo>
                    <a:pt x="10" y="324"/>
                    <a:pt x="14" y="326"/>
                    <a:pt x="17" y="326"/>
                  </a:cubicBezTo>
                  <a:cubicBezTo>
                    <a:pt x="17" y="326"/>
                    <a:pt x="17" y="326"/>
                    <a:pt x="17" y="326"/>
                  </a:cubicBezTo>
                  <a:cubicBezTo>
                    <a:pt x="20" y="326"/>
                    <a:pt x="25" y="323"/>
                    <a:pt x="28" y="316"/>
                  </a:cubicBezTo>
                  <a:cubicBezTo>
                    <a:pt x="28" y="316"/>
                    <a:pt x="28" y="316"/>
                    <a:pt x="28" y="316"/>
                  </a:cubicBezTo>
                  <a:cubicBezTo>
                    <a:pt x="31" y="310"/>
                    <a:pt x="34" y="301"/>
                    <a:pt x="34" y="290"/>
                  </a:cubicBezTo>
                  <a:cubicBezTo>
                    <a:pt x="34" y="290"/>
                    <a:pt x="34" y="290"/>
                    <a:pt x="34" y="290"/>
                  </a:cubicBezTo>
                  <a:cubicBezTo>
                    <a:pt x="34" y="287"/>
                    <a:pt x="34" y="285"/>
                    <a:pt x="33" y="282"/>
                  </a:cubicBezTo>
                  <a:cubicBezTo>
                    <a:pt x="33" y="282"/>
                    <a:pt x="33" y="282"/>
                    <a:pt x="33" y="282"/>
                  </a:cubicBezTo>
                  <a:cubicBezTo>
                    <a:pt x="33" y="281"/>
                    <a:pt x="33" y="281"/>
                    <a:pt x="33" y="281"/>
                  </a:cubicBezTo>
                  <a:cubicBezTo>
                    <a:pt x="34" y="273"/>
                    <a:pt x="34" y="263"/>
                    <a:pt x="34" y="254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4" y="225"/>
                    <a:pt x="32" y="194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61"/>
                    <a:pt x="33" y="153"/>
                    <a:pt x="34" y="147"/>
                  </a:cubicBezTo>
                  <a:cubicBezTo>
                    <a:pt x="34" y="147"/>
                    <a:pt x="34" y="147"/>
                    <a:pt x="34" y="14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5"/>
                    <a:pt x="13" y="97"/>
                    <a:pt x="8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72"/>
                    <a:pt x="10" y="194"/>
                    <a:pt x="10" y="210"/>
                  </a:cubicBezTo>
                  <a:cubicBezTo>
                    <a:pt x="10" y="210"/>
                    <a:pt x="10" y="210"/>
                    <a:pt x="10" y="210"/>
                  </a:cubicBezTo>
                  <a:cubicBezTo>
                    <a:pt x="10" y="251"/>
                    <a:pt x="6" y="257"/>
                    <a:pt x="3" y="289"/>
                  </a:cubicBezTo>
                  <a:cubicBezTo>
                    <a:pt x="3" y="289"/>
                    <a:pt x="3" y="289"/>
                    <a:pt x="3" y="289"/>
                  </a:cubicBezTo>
                  <a:cubicBezTo>
                    <a:pt x="3" y="303"/>
                    <a:pt x="5" y="312"/>
                    <a:pt x="8" y="318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02"/>
            <p:cNvSpPr/>
            <p:nvPr/>
          </p:nvSpPr>
          <p:spPr bwMode="auto">
            <a:xfrm>
              <a:off x="5310188" y="5605463"/>
              <a:ext cx="296863" cy="357188"/>
            </a:xfrm>
            <a:custGeom>
              <a:avLst/>
              <a:gdLst>
                <a:gd name="T0" fmla="*/ 22 w 70"/>
                <a:gd name="T1" fmla="*/ 57 h 84"/>
                <a:gd name="T2" fmla="*/ 49 w 70"/>
                <a:gd name="T3" fmla="*/ 0 h 84"/>
                <a:gd name="T4" fmla="*/ 22 w 70"/>
                <a:gd name="T5" fmla="*/ 83 h 84"/>
                <a:gd name="T6" fmla="*/ 12 w 70"/>
                <a:gd name="T7" fmla="*/ 13 h 84"/>
                <a:gd name="T8" fmla="*/ 22 w 70"/>
                <a:gd name="T9" fmla="*/ 5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4">
                  <a:moveTo>
                    <a:pt x="22" y="57"/>
                  </a:moveTo>
                  <a:cubicBezTo>
                    <a:pt x="40" y="55"/>
                    <a:pt x="46" y="17"/>
                    <a:pt x="49" y="0"/>
                  </a:cubicBezTo>
                  <a:cubicBezTo>
                    <a:pt x="70" y="26"/>
                    <a:pt x="48" y="82"/>
                    <a:pt x="22" y="83"/>
                  </a:cubicBezTo>
                  <a:cubicBezTo>
                    <a:pt x="0" y="84"/>
                    <a:pt x="3" y="56"/>
                    <a:pt x="12" y="13"/>
                  </a:cubicBezTo>
                  <a:cubicBezTo>
                    <a:pt x="10" y="34"/>
                    <a:pt x="5" y="58"/>
                    <a:pt x="22" y="57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03"/>
            <p:cNvSpPr>
              <a:spLocks noEditPoints="1"/>
            </p:cNvSpPr>
            <p:nvPr/>
          </p:nvSpPr>
          <p:spPr bwMode="auto">
            <a:xfrm>
              <a:off x="5327651" y="5592763"/>
              <a:ext cx="233363" cy="369888"/>
            </a:xfrm>
            <a:custGeom>
              <a:avLst/>
              <a:gdLst>
                <a:gd name="T0" fmla="*/ 4 w 55"/>
                <a:gd name="T1" fmla="*/ 81 h 87"/>
                <a:gd name="T2" fmla="*/ 0 w 55"/>
                <a:gd name="T3" fmla="*/ 62 h 87"/>
                <a:gd name="T4" fmla="*/ 0 w 55"/>
                <a:gd name="T5" fmla="*/ 62 h 87"/>
                <a:gd name="T6" fmla="*/ 6 w 55"/>
                <a:gd name="T7" fmla="*/ 15 h 87"/>
                <a:gd name="T8" fmla="*/ 6 w 55"/>
                <a:gd name="T9" fmla="*/ 15 h 87"/>
                <a:gd name="T10" fmla="*/ 9 w 55"/>
                <a:gd name="T11" fmla="*/ 16 h 87"/>
                <a:gd name="T12" fmla="*/ 7 w 55"/>
                <a:gd name="T13" fmla="*/ 42 h 87"/>
                <a:gd name="T14" fmla="*/ 7 w 55"/>
                <a:gd name="T15" fmla="*/ 42 h 87"/>
                <a:gd name="T16" fmla="*/ 9 w 55"/>
                <a:gd name="T17" fmla="*/ 54 h 87"/>
                <a:gd name="T18" fmla="*/ 9 w 55"/>
                <a:gd name="T19" fmla="*/ 54 h 87"/>
                <a:gd name="T20" fmla="*/ 17 w 55"/>
                <a:gd name="T21" fmla="*/ 58 h 87"/>
                <a:gd name="T22" fmla="*/ 17 w 55"/>
                <a:gd name="T23" fmla="*/ 58 h 87"/>
                <a:gd name="T24" fmla="*/ 18 w 55"/>
                <a:gd name="T25" fmla="*/ 58 h 87"/>
                <a:gd name="T26" fmla="*/ 18 w 55"/>
                <a:gd name="T27" fmla="*/ 58 h 87"/>
                <a:gd name="T28" fmla="*/ 18 w 55"/>
                <a:gd name="T29" fmla="*/ 58 h 87"/>
                <a:gd name="T30" fmla="*/ 36 w 55"/>
                <a:gd name="T31" fmla="*/ 37 h 87"/>
                <a:gd name="T32" fmla="*/ 36 w 55"/>
                <a:gd name="T33" fmla="*/ 37 h 87"/>
                <a:gd name="T34" fmla="*/ 44 w 55"/>
                <a:gd name="T35" fmla="*/ 3 h 87"/>
                <a:gd name="T36" fmla="*/ 44 w 55"/>
                <a:gd name="T37" fmla="*/ 3 h 87"/>
                <a:gd name="T38" fmla="*/ 44 w 55"/>
                <a:gd name="T39" fmla="*/ 0 h 87"/>
                <a:gd name="T40" fmla="*/ 46 w 55"/>
                <a:gd name="T41" fmla="*/ 2 h 87"/>
                <a:gd name="T42" fmla="*/ 55 w 55"/>
                <a:gd name="T43" fmla="*/ 30 h 87"/>
                <a:gd name="T44" fmla="*/ 55 w 55"/>
                <a:gd name="T45" fmla="*/ 30 h 87"/>
                <a:gd name="T46" fmla="*/ 18 w 55"/>
                <a:gd name="T47" fmla="*/ 87 h 87"/>
                <a:gd name="T48" fmla="*/ 18 w 55"/>
                <a:gd name="T49" fmla="*/ 87 h 87"/>
                <a:gd name="T50" fmla="*/ 17 w 55"/>
                <a:gd name="T51" fmla="*/ 87 h 87"/>
                <a:gd name="T52" fmla="*/ 17 w 55"/>
                <a:gd name="T53" fmla="*/ 87 h 87"/>
                <a:gd name="T54" fmla="*/ 17 w 55"/>
                <a:gd name="T55" fmla="*/ 87 h 87"/>
                <a:gd name="T56" fmla="*/ 17 w 55"/>
                <a:gd name="T57" fmla="*/ 87 h 87"/>
                <a:gd name="T58" fmla="*/ 4 w 55"/>
                <a:gd name="T59" fmla="*/ 81 h 87"/>
                <a:gd name="T60" fmla="*/ 3 w 55"/>
                <a:gd name="T61" fmla="*/ 62 h 87"/>
                <a:gd name="T62" fmla="*/ 6 w 55"/>
                <a:gd name="T63" fmla="*/ 79 h 87"/>
                <a:gd name="T64" fmla="*/ 6 w 55"/>
                <a:gd name="T65" fmla="*/ 79 h 87"/>
                <a:gd name="T66" fmla="*/ 17 w 55"/>
                <a:gd name="T67" fmla="*/ 85 h 87"/>
                <a:gd name="T68" fmla="*/ 17 w 55"/>
                <a:gd name="T69" fmla="*/ 85 h 87"/>
                <a:gd name="T70" fmla="*/ 18 w 55"/>
                <a:gd name="T71" fmla="*/ 85 h 87"/>
                <a:gd name="T72" fmla="*/ 18 w 55"/>
                <a:gd name="T73" fmla="*/ 85 h 87"/>
                <a:gd name="T74" fmla="*/ 52 w 55"/>
                <a:gd name="T75" fmla="*/ 30 h 87"/>
                <a:gd name="T76" fmla="*/ 52 w 55"/>
                <a:gd name="T77" fmla="*/ 30 h 87"/>
                <a:gd name="T78" fmla="*/ 46 w 55"/>
                <a:gd name="T79" fmla="*/ 7 h 87"/>
                <a:gd name="T80" fmla="*/ 46 w 55"/>
                <a:gd name="T81" fmla="*/ 7 h 87"/>
                <a:gd name="T82" fmla="*/ 39 w 55"/>
                <a:gd name="T83" fmla="*/ 38 h 87"/>
                <a:gd name="T84" fmla="*/ 39 w 55"/>
                <a:gd name="T85" fmla="*/ 38 h 87"/>
                <a:gd name="T86" fmla="*/ 19 w 55"/>
                <a:gd name="T87" fmla="*/ 61 h 87"/>
                <a:gd name="T88" fmla="*/ 19 w 55"/>
                <a:gd name="T89" fmla="*/ 61 h 87"/>
                <a:gd name="T90" fmla="*/ 18 w 55"/>
                <a:gd name="T91" fmla="*/ 60 h 87"/>
                <a:gd name="T92" fmla="*/ 19 w 55"/>
                <a:gd name="T93" fmla="*/ 61 h 87"/>
                <a:gd name="T94" fmla="*/ 17 w 55"/>
                <a:gd name="T95" fmla="*/ 61 h 87"/>
                <a:gd name="T96" fmla="*/ 17 w 55"/>
                <a:gd name="T97" fmla="*/ 61 h 87"/>
                <a:gd name="T98" fmla="*/ 7 w 55"/>
                <a:gd name="T99" fmla="*/ 55 h 87"/>
                <a:gd name="T100" fmla="*/ 7 w 55"/>
                <a:gd name="T101" fmla="*/ 55 h 87"/>
                <a:gd name="T102" fmla="*/ 4 w 55"/>
                <a:gd name="T103" fmla="*/ 43 h 87"/>
                <a:gd name="T104" fmla="*/ 4 w 55"/>
                <a:gd name="T105" fmla="*/ 43 h 87"/>
                <a:gd name="T106" fmla="*/ 3 w 55"/>
                <a:gd name="T107" fmla="*/ 6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87">
                  <a:moveTo>
                    <a:pt x="4" y="81"/>
                  </a:moveTo>
                  <a:cubicBezTo>
                    <a:pt x="1" y="76"/>
                    <a:pt x="0" y="70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0"/>
                    <a:pt x="3" y="34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5"/>
                    <a:pt x="7" y="34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7"/>
                    <a:pt x="8" y="51"/>
                    <a:pt x="9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7"/>
                    <a:pt x="13" y="58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26" y="58"/>
                    <a:pt x="32" y="48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40" y="25"/>
                    <a:pt x="42" y="11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52" y="10"/>
                    <a:pt x="55" y="19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56"/>
                    <a:pt x="38" y="86"/>
                    <a:pt x="18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8" y="87"/>
                    <a:pt x="18" y="87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1" y="87"/>
                    <a:pt x="7" y="85"/>
                    <a:pt x="4" y="81"/>
                  </a:cubicBezTo>
                  <a:close/>
                  <a:moveTo>
                    <a:pt x="3" y="62"/>
                  </a:moveTo>
                  <a:cubicBezTo>
                    <a:pt x="3" y="70"/>
                    <a:pt x="4" y="75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8" y="83"/>
                    <a:pt x="12" y="84"/>
                    <a:pt x="17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35" y="84"/>
                    <a:pt x="52" y="55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21"/>
                    <a:pt x="50" y="13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15"/>
                    <a:pt x="42" y="27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4" y="50"/>
                    <a:pt x="28" y="60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2" y="61"/>
                    <a:pt x="9" y="59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5" y="52"/>
                    <a:pt x="4" y="48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3" y="50"/>
                    <a:pt x="3" y="57"/>
                    <a:pt x="3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04"/>
            <p:cNvSpPr/>
            <p:nvPr/>
          </p:nvSpPr>
          <p:spPr bwMode="auto">
            <a:xfrm>
              <a:off x="5140326" y="3509963"/>
              <a:ext cx="968375" cy="1385888"/>
            </a:xfrm>
            <a:custGeom>
              <a:avLst/>
              <a:gdLst>
                <a:gd name="T0" fmla="*/ 84 w 228"/>
                <a:gd name="T1" fmla="*/ 0 h 326"/>
                <a:gd name="T2" fmla="*/ 115 w 228"/>
                <a:gd name="T3" fmla="*/ 12 h 326"/>
                <a:gd name="T4" fmla="*/ 135 w 228"/>
                <a:gd name="T5" fmla="*/ 2 h 326"/>
                <a:gd name="T6" fmla="*/ 164 w 228"/>
                <a:gd name="T7" fmla="*/ 35 h 326"/>
                <a:gd name="T8" fmla="*/ 135 w 228"/>
                <a:gd name="T9" fmla="*/ 67 h 326"/>
                <a:gd name="T10" fmla="*/ 133 w 228"/>
                <a:gd name="T11" fmla="*/ 67 h 326"/>
                <a:gd name="T12" fmla="*/ 131 w 228"/>
                <a:gd name="T13" fmla="*/ 110 h 326"/>
                <a:gd name="T14" fmla="*/ 228 w 228"/>
                <a:gd name="T15" fmla="*/ 276 h 326"/>
                <a:gd name="T16" fmla="*/ 112 w 228"/>
                <a:gd name="T17" fmla="*/ 323 h 326"/>
                <a:gd name="T18" fmla="*/ 11 w 228"/>
                <a:gd name="T19" fmla="*/ 303 h 326"/>
                <a:gd name="T20" fmla="*/ 23 w 228"/>
                <a:gd name="T21" fmla="*/ 66 h 326"/>
                <a:gd name="T22" fmla="*/ 2 w 228"/>
                <a:gd name="T23" fmla="*/ 35 h 326"/>
                <a:gd name="T24" fmla="*/ 30 w 228"/>
                <a:gd name="T25" fmla="*/ 2 h 326"/>
                <a:gd name="T26" fmla="*/ 47 w 228"/>
                <a:gd name="T27" fmla="*/ 8 h 326"/>
                <a:gd name="T28" fmla="*/ 84 w 228"/>
                <a:gd name="T2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326">
                  <a:moveTo>
                    <a:pt x="84" y="0"/>
                  </a:moveTo>
                  <a:cubicBezTo>
                    <a:pt x="97" y="0"/>
                    <a:pt x="107" y="5"/>
                    <a:pt x="115" y="12"/>
                  </a:cubicBezTo>
                  <a:cubicBezTo>
                    <a:pt x="120" y="6"/>
                    <a:pt x="127" y="2"/>
                    <a:pt x="135" y="2"/>
                  </a:cubicBezTo>
                  <a:cubicBezTo>
                    <a:pt x="151" y="2"/>
                    <a:pt x="164" y="16"/>
                    <a:pt x="164" y="35"/>
                  </a:cubicBezTo>
                  <a:cubicBezTo>
                    <a:pt x="164" y="53"/>
                    <a:pt x="151" y="67"/>
                    <a:pt x="135" y="67"/>
                  </a:cubicBezTo>
                  <a:cubicBezTo>
                    <a:pt x="135" y="67"/>
                    <a:pt x="134" y="67"/>
                    <a:pt x="133" y="67"/>
                  </a:cubicBezTo>
                  <a:cubicBezTo>
                    <a:pt x="134" y="80"/>
                    <a:pt x="127" y="95"/>
                    <a:pt x="131" y="110"/>
                  </a:cubicBezTo>
                  <a:cubicBezTo>
                    <a:pt x="172" y="254"/>
                    <a:pt x="228" y="276"/>
                    <a:pt x="228" y="276"/>
                  </a:cubicBezTo>
                  <a:cubicBezTo>
                    <a:pt x="228" y="276"/>
                    <a:pt x="169" y="326"/>
                    <a:pt x="112" y="323"/>
                  </a:cubicBezTo>
                  <a:cubicBezTo>
                    <a:pt x="57" y="320"/>
                    <a:pt x="11" y="303"/>
                    <a:pt x="11" y="303"/>
                  </a:cubicBezTo>
                  <a:cubicBezTo>
                    <a:pt x="0" y="201"/>
                    <a:pt x="17" y="107"/>
                    <a:pt x="23" y="66"/>
                  </a:cubicBezTo>
                  <a:cubicBezTo>
                    <a:pt x="11" y="63"/>
                    <a:pt x="2" y="50"/>
                    <a:pt x="2" y="35"/>
                  </a:cubicBezTo>
                  <a:cubicBezTo>
                    <a:pt x="2" y="16"/>
                    <a:pt x="14" y="2"/>
                    <a:pt x="30" y="2"/>
                  </a:cubicBezTo>
                  <a:cubicBezTo>
                    <a:pt x="37" y="2"/>
                    <a:pt x="42" y="4"/>
                    <a:pt x="47" y="8"/>
                  </a:cubicBezTo>
                  <a:cubicBezTo>
                    <a:pt x="58" y="3"/>
                    <a:pt x="72" y="0"/>
                    <a:pt x="84" y="0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05"/>
            <p:cNvSpPr/>
            <p:nvPr/>
          </p:nvSpPr>
          <p:spPr bwMode="auto">
            <a:xfrm>
              <a:off x="5140326" y="3505201"/>
              <a:ext cx="973138" cy="1385888"/>
            </a:xfrm>
            <a:custGeom>
              <a:avLst/>
              <a:gdLst>
                <a:gd name="T0" fmla="*/ 10 w 229"/>
                <a:gd name="T1" fmla="*/ 305 h 326"/>
                <a:gd name="T2" fmla="*/ 9 w 229"/>
                <a:gd name="T3" fmla="*/ 304 h 326"/>
                <a:gd name="T4" fmla="*/ 6 w 229"/>
                <a:gd name="T5" fmla="*/ 236 h 326"/>
                <a:gd name="T6" fmla="*/ 22 w 229"/>
                <a:gd name="T7" fmla="*/ 68 h 326"/>
                <a:gd name="T8" fmla="*/ 0 w 229"/>
                <a:gd name="T9" fmla="*/ 36 h 326"/>
                <a:gd name="T10" fmla="*/ 30 w 229"/>
                <a:gd name="T11" fmla="*/ 1 h 326"/>
                <a:gd name="T12" fmla="*/ 47 w 229"/>
                <a:gd name="T13" fmla="*/ 8 h 326"/>
                <a:gd name="T14" fmla="*/ 84 w 229"/>
                <a:gd name="T15" fmla="*/ 0 h 326"/>
                <a:gd name="T16" fmla="*/ 84 w 229"/>
                <a:gd name="T17" fmla="*/ 1 h 326"/>
                <a:gd name="T18" fmla="*/ 48 w 229"/>
                <a:gd name="T19" fmla="*/ 11 h 326"/>
                <a:gd name="T20" fmla="*/ 46 w 229"/>
                <a:gd name="T21" fmla="*/ 10 h 326"/>
                <a:gd name="T22" fmla="*/ 30 w 229"/>
                <a:gd name="T23" fmla="*/ 4 h 326"/>
                <a:gd name="T24" fmla="*/ 3 w 229"/>
                <a:gd name="T25" fmla="*/ 36 h 326"/>
                <a:gd name="T26" fmla="*/ 24 w 229"/>
                <a:gd name="T27" fmla="*/ 66 h 326"/>
                <a:gd name="T28" fmla="*/ 24 w 229"/>
                <a:gd name="T29" fmla="*/ 68 h 326"/>
                <a:gd name="T30" fmla="*/ 9 w 229"/>
                <a:gd name="T31" fmla="*/ 236 h 326"/>
                <a:gd name="T32" fmla="*/ 12 w 229"/>
                <a:gd name="T33" fmla="*/ 303 h 326"/>
                <a:gd name="T34" fmla="*/ 41 w 229"/>
                <a:gd name="T35" fmla="*/ 312 h 326"/>
                <a:gd name="T36" fmla="*/ 112 w 229"/>
                <a:gd name="T37" fmla="*/ 323 h 326"/>
                <a:gd name="T38" fmla="*/ 117 w 229"/>
                <a:gd name="T39" fmla="*/ 323 h 326"/>
                <a:gd name="T40" fmla="*/ 192 w 229"/>
                <a:gd name="T41" fmla="*/ 299 h 326"/>
                <a:gd name="T42" fmla="*/ 225 w 229"/>
                <a:gd name="T43" fmla="*/ 277 h 326"/>
                <a:gd name="T44" fmla="*/ 129 w 229"/>
                <a:gd name="T45" fmla="*/ 111 h 326"/>
                <a:gd name="T46" fmla="*/ 128 w 229"/>
                <a:gd name="T47" fmla="*/ 101 h 326"/>
                <a:gd name="T48" fmla="*/ 132 w 229"/>
                <a:gd name="T49" fmla="*/ 70 h 326"/>
                <a:gd name="T50" fmla="*/ 132 w 229"/>
                <a:gd name="T51" fmla="*/ 68 h 326"/>
                <a:gd name="T52" fmla="*/ 132 w 229"/>
                <a:gd name="T53" fmla="*/ 67 h 326"/>
                <a:gd name="T54" fmla="*/ 133 w 229"/>
                <a:gd name="T55" fmla="*/ 67 h 326"/>
                <a:gd name="T56" fmla="*/ 135 w 229"/>
                <a:gd name="T57" fmla="*/ 67 h 326"/>
                <a:gd name="T58" fmla="*/ 162 w 229"/>
                <a:gd name="T59" fmla="*/ 36 h 326"/>
                <a:gd name="T60" fmla="*/ 135 w 229"/>
                <a:gd name="T61" fmla="*/ 4 h 326"/>
                <a:gd name="T62" fmla="*/ 116 w 229"/>
                <a:gd name="T63" fmla="*/ 14 h 326"/>
                <a:gd name="T64" fmla="*/ 115 w 229"/>
                <a:gd name="T65" fmla="*/ 15 h 326"/>
                <a:gd name="T66" fmla="*/ 114 w 229"/>
                <a:gd name="T67" fmla="*/ 14 h 326"/>
                <a:gd name="T68" fmla="*/ 84 w 229"/>
                <a:gd name="T69" fmla="*/ 2 h 326"/>
                <a:gd name="T70" fmla="*/ 84 w 229"/>
                <a:gd name="T71" fmla="*/ 1 h 326"/>
                <a:gd name="T72" fmla="*/ 114 w 229"/>
                <a:gd name="T73" fmla="*/ 11 h 326"/>
                <a:gd name="T74" fmla="*/ 135 w 229"/>
                <a:gd name="T75" fmla="*/ 1 h 326"/>
                <a:gd name="T76" fmla="*/ 165 w 229"/>
                <a:gd name="T77" fmla="*/ 36 h 326"/>
                <a:gd name="T78" fmla="*/ 135 w 229"/>
                <a:gd name="T79" fmla="*/ 70 h 326"/>
                <a:gd name="T80" fmla="*/ 135 w 229"/>
                <a:gd name="T81" fmla="*/ 70 h 326"/>
                <a:gd name="T82" fmla="*/ 135 w 229"/>
                <a:gd name="T83" fmla="*/ 70 h 326"/>
                <a:gd name="T84" fmla="*/ 131 w 229"/>
                <a:gd name="T85" fmla="*/ 101 h 326"/>
                <a:gd name="T86" fmla="*/ 132 w 229"/>
                <a:gd name="T87" fmla="*/ 110 h 326"/>
                <a:gd name="T88" fmla="*/ 226 w 229"/>
                <a:gd name="T89" fmla="*/ 275 h 326"/>
                <a:gd name="T90" fmla="*/ 228 w 229"/>
                <a:gd name="T91" fmla="*/ 276 h 326"/>
                <a:gd name="T92" fmla="*/ 229 w 229"/>
                <a:gd name="T93" fmla="*/ 277 h 326"/>
                <a:gd name="T94" fmla="*/ 228 w 229"/>
                <a:gd name="T95" fmla="*/ 278 h 326"/>
                <a:gd name="T96" fmla="*/ 117 w 229"/>
                <a:gd name="T97" fmla="*/ 326 h 326"/>
                <a:gd name="T98" fmla="*/ 112 w 229"/>
                <a:gd name="T99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9" h="326">
                  <a:moveTo>
                    <a:pt x="112" y="326"/>
                  </a:moveTo>
                  <a:cubicBezTo>
                    <a:pt x="57" y="323"/>
                    <a:pt x="10" y="305"/>
                    <a:pt x="10" y="305"/>
                  </a:cubicBezTo>
                  <a:cubicBezTo>
                    <a:pt x="10" y="305"/>
                    <a:pt x="10" y="305"/>
                    <a:pt x="10" y="305"/>
                  </a:cubicBezTo>
                  <a:cubicBezTo>
                    <a:pt x="10" y="305"/>
                    <a:pt x="10" y="305"/>
                    <a:pt x="9" y="304"/>
                  </a:cubicBezTo>
                  <a:cubicBezTo>
                    <a:pt x="9" y="304"/>
                    <a:pt x="9" y="304"/>
                    <a:pt x="9" y="304"/>
                  </a:cubicBezTo>
                  <a:cubicBezTo>
                    <a:pt x="7" y="281"/>
                    <a:pt x="6" y="258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6" y="162"/>
                    <a:pt x="17" y="100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9" y="64"/>
                    <a:pt x="0" y="51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7"/>
                    <a:pt x="14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7" y="1"/>
                    <a:pt x="43" y="4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59" y="2"/>
                    <a:pt x="73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73" y="2"/>
                    <a:pt x="59" y="5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7" y="11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2" y="6"/>
                    <a:pt x="36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15" y="4"/>
                    <a:pt x="3" y="18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50"/>
                    <a:pt x="12" y="63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5" y="67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0" y="99"/>
                    <a:pt x="9" y="162"/>
                    <a:pt x="9" y="236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9" y="257"/>
                    <a:pt x="10" y="280"/>
                    <a:pt x="12" y="303"/>
                  </a:cubicBezTo>
                  <a:cubicBezTo>
                    <a:pt x="12" y="303"/>
                    <a:pt x="12" y="303"/>
                    <a:pt x="12" y="303"/>
                  </a:cubicBezTo>
                  <a:cubicBezTo>
                    <a:pt x="15" y="304"/>
                    <a:pt x="25" y="308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59" y="317"/>
                    <a:pt x="84" y="322"/>
                    <a:pt x="112" y="323"/>
                  </a:cubicBezTo>
                  <a:cubicBezTo>
                    <a:pt x="112" y="323"/>
                    <a:pt x="112" y="323"/>
                    <a:pt x="112" y="323"/>
                  </a:cubicBezTo>
                  <a:cubicBezTo>
                    <a:pt x="113" y="323"/>
                    <a:pt x="115" y="323"/>
                    <a:pt x="117" y="323"/>
                  </a:cubicBezTo>
                  <a:cubicBezTo>
                    <a:pt x="117" y="323"/>
                    <a:pt x="117" y="323"/>
                    <a:pt x="117" y="323"/>
                  </a:cubicBezTo>
                  <a:cubicBezTo>
                    <a:pt x="144" y="323"/>
                    <a:pt x="172" y="311"/>
                    <a:pt x="192" y="299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209" y="290"/>
                    <a:pt x="221" y="281"/>
                    <a:pt x="225" y="277"/>
                  </a:cubicBezTo>
                  <a:cubicBezTo>
                    <a:pt x="225" y="277"/>
                    <a:pt x="225" y="277"/>
                    <a:pt x="225" y="277"/>
                  </a:cubicBezTo>
                  <a:cubicBezTo>
                    <a:pt x="215" y="272"/>
                    <a:pt x="166" y="240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8" y="108"/>
                    <a:pt x="128" y="104"/>
                    <a:pt x="128" y="101"/>
                  </a:cubicBezTo>
                  <a:cubicBezTo>
                    <a:pt x="128" y="101"/>
                    <a:pt x="128" y="101"/>
                    <a:pt x="128" y="101"/>
                  </a:cubicBezTo>
                  <a:cubicBezTo>
                    <a:pt x="128" y="90"/>
                    <a:pt x="132" y="79"/>
                    <a:pt x="132" y="70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2" y="69"/>
                    <a:pt x="132" y="69"/>
                    <a:pt x="132" y="68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2" y="68"/>
                    <a:pt x="132" y="68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4" y="67"/>
                    <a:pt x="135" y="67"/>
                    <a:pt x="135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50" y="67"/>
                    <a:pt x="162" y="53"/>
                    <a:pt x="162" y="36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2" y="18"/>
                    <a:pt x="150" y="4"/>
                    <a:pt x="135" y="4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28" y="4"/>
                    <a:pt x="121" y="8"/>
                    <a:pt x="116" y="14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4" y="15"/>
                    <a:pt x="114" y="15"/>
                    <a:pt x="114" y="14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06" y="7"/>
                    <a:pt x="96" y="2"/>
                    <a:pt x="84" y="2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96" y="0"/>
                    <a:pt x="107" y="4"/>
                    <a:pt x="114" y="11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20" y="5"/>
                    <a:pt x="127" y="1"/>
                    <a:pt x="135" y="1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52" y="1"/>
                    <a:pt x="165" y="17"/>
                    <a:pt x="165" y="36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5" y="54"/>
                    <a:pt x="152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80"/>
                    <a:pt x="131" y="90"/>
                    <a:pt x="131" y="101"/>
                  </a:cubicBezTo>
                  <a:cubicBezTo>
                    <a:pt x="131" y="101"/>
                    <a:pt x="131" y="101"/>
                    <a:pt x="131" y="101"/>
                  </a:cubicBezTo>
                  <a:cubicBezTo>
                    <a:pt x="131" y="104"/>
                    <a:pt x="131" y="107"/>
                    <a:pt x="132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68" y="237"/>
                    <a:pt x="215" y="269"/>
                    <a:pt x="226" y="275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8" y="276"/>
                    <a:pt x="228" y="276"/>
                  </a:cubicBezTo>
                  <a:cubicBezTo>
                    <a:pt x="228" y="276"/>
                    <a:pt x="228" y="276"/>
                    <a:pt x="228" y="276"/>
                  </a:cubicBezTo>
                  <a:cubicBezTo>
                    <a:pt x="229" y="276"/>
                    <a:pt x="229" y="276"/>
                    <a:pt x="229" y="277"/>
                  </a:cubicBezTo>
                  <a:cubicBezTo>
                    <a:pt x="229" y="277"/>
                    <a:pt x="229" y="277"/>
                    <a:pt x="229" y="277"/>
                  </a:cubicBezTo>
                  <a:cubicBezTo>
                    <a:pt x="229" y="277"/>
                    <a:pt x="229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8"/>
                    <a:pt x="173" y="326"/>
                    <a:pt x="117" y="326"/>
                  </a:cubicBezTo>
                  <a:cubicBezTo>
                    <a:pt x="117" y="326"/>
                    <a:pt x="117" y="326"/>
                    <a:pt x="117" y="326"/>
                  </a:cubicBezTo>
                  <a:cubicBezTo>
                    <a:pt x="115" y="326"/>
                    <a:pt x="113" y="326"/>
                    <a:pt x="112" y="3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06"/>
            <p:cNvSpPr/>
            <p:nvPr/>
          </p:nvSpPr>
          <p:spPr bwMode="auto">
            <a:xfrm>
              <a:off x="5391151" y="3305176"/>
              <a:ext cx="169863" cy="311150"/>
            </a:xfrm>
            <a:custGeom>
              <a:avLst/>
              <a:gdLst>
                <a:gd name="T0" fmla="*/ 20 w 40"/>
                <a:gd name="T1" fmla="*/ 0 h 73"/>
                <a:gd name="T2" fmla="*/ 20 w 40"/>
                <a:gd name="T3" fmla="*/ 0 h 73"/>
                <a:gd name="T4" fmla="*/ 40 w 40"/>
                <a:gd name="T5" fmla="*/ 20 h 73"/>
                <a:gd name="T6" fmla="*/ 40 w 40"/>
                <a:gd name="T7" fmla="*/ 53 h 73"/>
                <a:gd name="T8" fmla="*/ 20 w 40"/>
                <a:gd name="T9" fmla="*/ 73 h 73"/>
                <a:gd name="T10" fmla="*/ 20 w 40"/>
                <a:gd name="T11" fmla="*/ 73 h 73"/>
                <a:gd name="T12" fmla="*/ 0 w 40"/>
                <a:gd name="T13" fmla="*/ 53 h 73"/>
                <a:gd name="T14" fmla="*/ 0 w 40"/>
                <a:gd name="T15" fmla="*/ 20 h 73"/>
                <a:gd name="T16" fmla="*/ 20 w 40"/>
                <a:gd name="T1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7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0" y="64"/>
                    <a:pt x="31" y="73"/>
                    <a:pt x="20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9" y="73"/>
                    <a:pt x="0" y="64"/>
                    <a:pt x="0" y="5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07"/>
            <p:cNvSpPr/>
            <p:nvPr/>
          </p:nvSpPr>
          <p:spPr bwMode="auto">
            <a:xfrm>
              <a:off x="5386388" y="3302001"/>
              <a:ext cx="179388" cy="319088"/>
            </a:xfrm>
            <a:custGeom>
              <a:avLst/>
              <a:gdLst>
                <a:gd name="T0" fmla="*/ 0 w 42"/>
                <a:gd name="T1" fmla="*/ 54 h 75"/>
                <a:gd name="T2" fmla="*/ 0 w 42"/>
                <a:gd name="T3" fmla="*/ 21 h 75"/>
                <a:gd name="T4" fmla="*/ 21 w 42"/>
                <a:gd name="T5" fmla="*/ 0 h 75"/>
                <a:gd name="T6" fmla="*/ 21 w 42"/>
                <a:gd name="T7" fmla="*/ 0 h 75"/>
                <a:gd name="T8" fmla="*/ 21 w 42"/>
                <a:gd name="T9" fmla="*/ 1 h 75"/>
                <a:gd name="T10" fmla="*/ 21 w 42"/>
                <a:gd name="T11" fmla="*/ 2 h 75"/>
                <a:gd name="T12" fmla="*/ 2 w 42"/>
                <a:gd name="T13" fmla="*/ 21 h 75"/>
                <a:gd name="T14" fmla="*/ 2 w 42"/>
                <a:gd name="T15" fmla="*/ 21 h 75"/>
                <a:gd name="T16" fmla="*/ 2 w 42"/>
                <a:gd name="T17" fmla="*/ 54 h 75"/>
                <a:gd name="T18" fmla="*/ 21 w 42"/>
                <a:gd name="T19" fmla="*/ 73 h 75"/>
                <a:gd name="T20" fmla="*/ 21 w 42"/>
                <a:gd name="T21" fmla="*/ 73 h 75"/>
                <a:gd name="T22" fmla="*/ 40 w 42"/>
                <a:gd name="T23" fmla="*/ 54 h 75"/>
                <a:gd name="T24" fmla="*/ 40 w 42"/>
                <a:gd name="T25" fmla="*/ 54 h 75"/>
                <a:gd name="T26" fmla="*/ 40 w 42"/>
                <a:gd name="T27" fmla="*/ 21 h 75"/>
                <a:gd name="T28" fmla="*/ 21 w 42"/>
                <a:gd name="T29" fmla="*/ 2 h 75"/>
                <a:gd name="T30" fmla="*/ 21 w 42"/>
                <a:gd name="T31" fmla="*/ 2 h 75"/>
                <a:gd name="T32" fmla="*/ 21 w 42"/>
                <a:gd name="T33" fmla="*/ 1 h 75"/>
                <a:gd name="T34" fmla="*/ 21 w 42"/>
                <a:gd name="T35" fmla="*/ 0 h 75"/>
                <a:gd name="T36" fmla="*/ 42 w 42"/>
                <a:gd name="T37" fmla="*/ 21 h 75"/>
                <a:gd name="T38" fmla="*/ 42 w 42"/>
                <a:gd name="T39" fmla="*/ 21 h 75"/>
                <a:gd name="T40" fmla="*/ 42 w 42"/>
                <a:gd name="T41" fmla="*/ 54 h 75"/>
                <a:gd name="T42" fmla="*/ 21 w 42"/>
                <a:gd name="T43" fmla="*/ 75 h 75"/>
                <a:gd name="T44" fmla="*/ 21 w 42"/>
                <a:gd name="T45" fmla="*/ 75 h 75"/>
                <a:gd name="T46" fmla="*/ 0 w 42"/>
                <a:gd name="T47" fmla="*/ 5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75">
                  <a:moveTo>
                    <a:pt x="0" y="5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1" y="2"/>
                    <a:pt x="2" y="1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64"/>
                    <a:pt x="1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31" y="73"/>
                    <a:pt x="40" y="64"/>
                    <a:pt x="40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11"/>
                    <a:pt x="3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3" y="0"/>
                    <a:pt x="42" y="9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66"/>
                    <a:pt x="33" y="75"/>
                    <a:pt x="21" y="75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9" y="75"/>
                    <a:pt x="0" y="66"/>
                    <a:pt x="0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608"/>
            <p:cNvSpPr>
              <a:spLocks noChangeArrowheads="1"/>
            </p:cNvSpPr>
            <p:nvPr/>
          </p:nvSpPr>
          <p:spPr bwMode="auto">
            <a:xfrm>
              <a:off x="5005388" y="2744788"/>
              <a:ext cx="887413" cy="735013"/>
            </a:xfrm>
            <a:prstGeom prst="ellipse">
              <a:avLst/>
            </a:pr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09"/>
            <p:cNvSpPr>
              <a:spLocks noEditPoints="1"/>
            </p:cNvSpPr>
            <p:nvPr/>
          </p:nvSpPr>
          <p:spPr bwMode="auto">
            <a:xfrm>
              <a:off x="5000626" y="2740026"/>
              <a:ext cx="895350" cy="744538"/>
            </a:xfrm>
            <a:custGeom>
              <a:avLst/>
              <a:gdLst>
                <a:gd name="T0" fmla="*/ 0 w 211"/>
                <a:gd name="T1" fmla="*/ 87 h 175"/>
                <a:gd name="T2" fmla="*/ 106 w 211"/>
                <a:gd name="T3" fmla="*/ 0 h 175"/>
                <a:gd name="T4" fmla="*/ 106 w 211"/>
                <a:gd name="T5" fmla="*/ 0 h 175"/>
                <a:gd name="T6" fmla="*/ 211 w 211"/>
                <a:gd name="T7" fmla="*/ 87 h 175"/>
                <a:gd name="T8" fmla="*/ 211 w 211"/>
                <a:gd name="T9" fmla="*/ 87 h 175"/>
                <a:gd name="T10" fmla="*/ 106 w 211"/>
                <a:gd name="T11" fmla="*/ 175 h 175"/>
                <a:gd name="T12" fmla="*/ 106 w 211"/>
                <a:gd name="T13" fmla="*/ 175 h 175"/>
                <a:gd name="T14" fmla="*/ 0 w 211"/>
                <a:gd name="T15" fmla="*/ 87 h 175"/>
                <a:gd name="T16" fmla="*/ 33 w 211"/>
                <a:gd name="T17" fmla="*/ 27 h 175"/>
                <a:gd name="T18" fmla="*/ 2 w 211"/>
                <a:gd name="T19" fmla="*/ 87 h 175"/>
                <a:gd name="T20" fmla="*/ 2 w 211"/>
                <a:gd name="T21" fmla="*/ 87 h 175"/>
                <a:gd name="T22" fmla="*/ 33 w 211"/>
                <a:gd name="T23" fmla="*/ 147 h 175"/>
                <a:gd name="T24" fmla="*/ 33 w 211"/>
                <a:gd name="T25" fmla="*/ 147 h 175"/>
                <a:gd name="T26" fmla="*/ 106 w 211"/>
                <a:gd name="T27" fmla="*/ 172 h 175"/>
                <a:gd name="T28" fmla="*/ 106 w 211"/>
                <a:gd name="T29" fmla="*/ 172 h 175"/>
                <a:gd name="T30" fmla="*/ 179 w 211"/>
                <a:gd name="T31" fmla="*/ 147 h 175"/>
                <a:gd name="T32" fmla="*/ 179 w 211"/>
                <a:gd name="T33" fmla="*/ 147 h 175"/>
                <a:gd name="T34" fmla="*/ 209 w 211"/>
                <a:gd name="T35" fmla="*/ 87 h 175"/>
                <a:gd name="T36" fmla="*/ 209 w 211"/>
                <a:gd name="T37" fmla="*/ 87 h 175"/>
                <a:gd name="T38" fmla="*/ 179 w 211"/>
                <a:gd name="T39" fmla="*/ 27 h 175"/>
                <a:gd name="T40" fmla="*/ 179 w 211"/>
                <a:gd name="T41" fmla="*/ 27 h 175"/>
                <a:gd name="T42" fmla="*/ 106 w 211"/>
                <a:gd name="T43" fmla="*/ 2 h 175"/>
                <a:gd name="T44" fmla="*/ 106 w 211"/>
                <a:gd name="T45" fmla="*/ 2 h 175"/>
                <a:gd name="T46" fmla="*/ 33 w 211"/>
                <a:gd name="T47" fmla="*/ 2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175">
                  <a:moveTo>
                    <a:pt x="0" y="87"/>
                  </a:moveTo>
                  <a:cubicBezTo>
                    <a:pt x="0" y="39"/>
                    <a:pt x="47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64" y="0"/>
                    <a:pt x="211" y="39"/>
                    <a:pt x="211" y="87"/>
                  </a:cubicBezTo>
                  <a:cubicBezTo>
                    <a:pt x="211" y="87"/>
                    <a:pt x="211" y="87"/>
                    <a:pt x="211" y="87"/>
                  </a:cubicBezTo>
                  <a:cubicBezTo>
                    <a:pt x="211" y="136"/>
                    <a:pt x="164" y="175"/>
                    <a:pt x="106" y="175"/>
                  </a:cubicBezTo>
                  <a:cubicBezTo>
                    <a:pt x="106" y="175"/>
                    <a:pt x="106" y="175"/>
                    <a:pt x="106" y="175"/>
                  </a:cubicBezTo>
                  <a:cubicBezTo>
                    <a:pt x="47" y="175"/>
                    <a:pt x="0" y="136"/>
                    <a:pt x="0" y="87"/>
                  </a:cubicBezTo>
                  <a:close/>
                  <a:moveTo>
                    <a:pt x="33" y="27"/>
                  </a:moveTo>
                  <a:cubicBezTo>
                    <a:pt x="14" y="43"/>
                    <a:pt x="2" y="64"/>
                    <a:pt x="2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111"/>
                    <a:pt x="14" y="132"/>
                    <a:pt x="33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51" y="163"/>
                    <a:pt x="77" y="172"/>
                    <a:pt x="106" y="172"/>
                  </a:cubicBezTo>
                  <a:cubicBezTo>
                    <a:pt x="106" y="172"/>
                    <a:pt x="106" y="172"/>
                    <a:pt x="106" y="172"/>
                  </a:cubicBezTo>
                  <a:cubicBezTo>
                    <a:pt x="134" y="172"/>
                    <a:pt x="160" y="163"/>
                    <a:pt x="179" y="147"/>
                  </a:cubicBezTo>
                  <a:cubicBezTo>
                    <a:pt x="179" y="147"/>
                    <a:pt x="179" y="147"/>
                    <a:pt x="179" y="147"/>
                  </a:cubicBezTo>
                  <a:cubicBezTo>
                    <a:pt x="197" y="132"/>
                    <a:pt x="209" y="111"/>
                    <a:pt x="209" y="87"/>
                  </a:cubicBezTo>
                  <a:cubicBezTo>
                    <a:pt x="209" y="87"/>
                    <a:pt x="209" y="87"/>
                    <a:pt x="209" y="87"/>
                  </a:cubicBezTo>
                  <a:cubicBezTo>
                    <a:pt x="209" y="64"/>
                    <a:pt x="197" y="43"/>
                    <a:pt x="179" y="27"/>
                  </a:cubicBezTo>
                  <a:cubicBezTo>
                    <a:pt x="179" y="27"/>
                    <a:pt x="179" y="27"/>
                    <a:pt x="179" y="27"/>
                  </a:cubicBezTo>
                  <a:cubicBezTo>
                    <a:pt x="160" y="12"/>
                    <a:pt x="134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77" y="2"/>
                    <a:pt x="51" y="12"/>
                    <a:pt x="33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10"/>
            <p:cNvSpPr/>
            <p:nvPr/>
          </p:nvSpPr>
          <p:spPr bwMode="auto">
            <a:xfrm>
              <a:off x="4970463" y="2511426"/>
              <a:ext cx="989013" cy="581025"/>
            </a:xfrm>
            <a:custGeom>
              <a:avLst/>
              <a:gdLst>
                <a:gd name="T0" fmla="*/ 120 w 233"/>
                <a:gd name="T1" fmla="*/ 2 h 137"/>
                <a:gd name="T2" fmla="*/ 8 w 233"/>
                <a:gd name="T3" fmla="*/ 77 h 137"/>
                <a:gd name="T4" fmla="*/ 1 w 233"/>
                <a:gd name="T5" fmla="*/ 103 h 137"/>
                <a:gd name="T6" fmla="*/ 7 w 233"/>
                <a:gd name="T7" fmla="*/ 124 h 137"/>
                <a:gd name="T8" fmla="*/ 8 w 233"/>
                <a:gd name="T9" fmla="*/ 124 h 137"/>
                <a:gd name="T10" fmla="*/ 93 w 233"/>
                <a:gd name="T11" fmla="*/ 119 h 137"/>
                <a:gd name="T12" fmla="*/ 156 w 233"/>
                <a:gd name="T13" fmla="*/ 63 h 137"/>
                <a:gd name="T14" fmla="*/ 181 w 233"/>
                <a:gd name="T15" fmla="*/ 102 h 137"/>
                <a:gd name="T16" fmla="*/ 200 w 233"/>
                <a:gd name="T17" fmla="*/ 120 h 137"/>
                <a:gd name="T18" fmla="*/ 218 w 233"/>
                <a:gd name="T19" fmla="*/ 128 h 137"/>
                <a:gd name="T20" fmla="*/ 219 w 233"/>
                <a:gd name="T21" fmla="*/ 128 h 137"/>
                <a:gd name="T22" fmla="*/ 230 w 233"/>
                <a:gd name="T23" fmla="*/ 100 h 137"/>
                <a:gd name="T24" fmla="*/ 120 w 233"/>
                <a:gd name="T25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" h="137">
                  <a:moveTo>
                    <a:pt x="120" y="2"/>
                  </a:moveTo>
                  <a:cubicBezTo>
                    <a:pt x="65" y="0"/>
                    <a:pt x="30" y="31"/>
                    <a:pt x="8" y="77"/>
                  </a:cubicBezTo>
                  <a:cubicBezTo>
                    <a:pt x="4" y="86"/>
                    <a:pt x="1" y="95"/>
                    <a:pt x="1" y="103"/>
                  </a:cubicBezTo>
                  <a:cubicBezTo>
                    <a:pt x="0" y="111"/>
                    <a:pt x="2" y="118"/>
                    <a:pt x="7" y="124"/>
                  </a:cubicBezTo>
                  <a:cubicBezTo>
                    <a:pt x="7" y="124"/>
                    <a:pt x="7" y="124"/>
                    <a:pt x="8" y="124"/>
                  </a:cubicBezTo>
                  <a:cubicBezTo>
                    <a:pt x="35" y="137"/>
                    <a:pt x="66" y="132"/>
                    <a:pt x="93" y="119"/>
                  </a:cubicBezTo>
                  <a:cubicBezTo>
                    <a:pt x="119" y="105"/>
                    <a:pt x="142" y="84"/>
                    <a:pt x="156" y="63"/>
                  </a:cubicBezTo>
                  <a:cubicBezTo>
                    <a:pt x="160" y="74"/>
                    <a:pt x="169" y="89"/>
                    <a:pt x="181" y="102"/>
                  </a:cubicBezTo>
                  <a:cubicBezTo>
                    <a:pt x="187" y="109"/>
                    <a:pt x="193" y="116"/>
                    <a:pt x="200" y="120"/>
                  </a:cubicBezTo>
                  <a:cubicBezTo>
                    <a:pt x="206" y="125"/>
                    <a:pt x="213" y="128"/>
                    <a:pt x="218" y="128"/>
                  </a:cubicBezTo>
                  <a:cubicBezTo>
                    <a:pt x="219" y="128"/>
                    <a:pt x="219" y="128"/>
                    <a:pt x="219" y="128"/>
                  </a:cubicBezTo>
                  <a:cubicBezTo>
                    <a:pt x="228" y="122"/>
                    <a:pt x="231" y="112"/>
                    <a:pt x="230" y="100"/>
                  </a:cubicBezTo>
                  <a:cubicBezTo>
                    <a:pt x="233" y="45"/>
                    <a:pt x="169" y="3"/>
                    <a:pt x="12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11"/>
            <p:cNvSpPr/>
            <p:nvPr/>
          </p:nvSpPr>
          <p:spPr bwMode="auto">
            <a:xfrm>
              <a:off x="4967288" y="2511426"/>
              <a:ext cx="984250" cy="565150"/>
            </a:xfrm>
            <a:custGeom>
              <a:avLst/>
              <a:gdLst>
                <a:gd name="T0" fmla="*/ 7 w 232"/>
                <a:gd name="T1" fmla="*/ 125 h 133"/>
                <a:gd name="T2" fmla="*/ 0 w 232"/>
                <a:gd name="T3" fmla="*/ 105 h 133"/>
                <a:gd name="T4" fmla="*/ 0 w 232"/>
                <a:gd name="T5" fmla="*/ 103 h 133"/>
                <a:gd name="T6" fmla="*/ 8 w 232"/>
                <a:gd name="T7" fmla="*/ 76 h 133"/>
                <a:gd name="T8" fmla="*/ 116 w 232"/>
                <a:gd name="T9" fmla="*/ 0 h 133"/>
                <a:gd name="T10" fmla="*/ 121 w 232"/>
                <a:gd name="T11" fmla="*/ 0 h 133"/>
                <a:gd name="T12" fmla="*/ 121 w 232"/>
                <a:gd name="T13" fmla="*/ 2 h 133"/>
                <a:gd name="T14" fmla="*/ 116 w 232"/>
                <a:gd name="T15" fmla="*/ 3 h 133"/>
                <a:gd name="T16" fmla="*/ 10 w 232"/>
                <a:gd name="T17" fmla="*/ 77 h 133"/>
                <a:gd name="T18" fmla="*/ 3 w 232"/>
                <a:gd name="T19" fmla="*/ 103 h 133"/>
                <a:gd name="T20" fmla="*/ 3 w 232"/>
                <a:gd name="T21" fmla="*/ 105 h 133"/>
                <a:gd name="T22" fmla="*/ 9 w 232"/>
                <a:gd name="T23" fmla="*/ 123 h 133"/>
                <a:gd name="T24" fmla="*/ 43 w 232"/>
                <a:gd name="T25" fmla="*/ 131 h 133"/>
                <a:gd name="T26" fmla="*/ 94 w 232"/>
                <a:gd name="T27" fmla="*/ 117 h 133"/>
                <a:gd name="T28" fmla="*/ 156 w 232"/>
                <a:gd name="T29" fmla="*/ 62 h 133"/>
                <a:gd name="T30" fmla="*/ 157 w 232"/>
                <a:gd name="T31" fmla="*/ 60 h 133"/>
                <a:gd name="T32" fmla="*/ 183 w 232"/>
                <a:gd name="T33" fmla="*/ 101 h 133"/>
                <a:gd name="T34" fmla="*/ 201 w 232"/>
                <a:gd name="T35" fmla="*/ 119 h 133"/>
                <a:gd name="T36" fmla="*/ 219 w 232"/>
                <a:gd name="T37" fmla="*/ 127 h 133"/>
                <a:gd name="T38" fmla="*/ 219 w 232"/>
                <a:gd name="T39" fmla="*/ 127 h 133"/>
                <a:gd name="T40" fmla="*/ 229 w 232"/>
                <a:gd name="T41" fmla="*/ 105 h 133"/>
                <a:gd name="T42" fmla="*/ 229 w 232"/>
                <a:gd name="T43" fmla="*/ 100 h 133"/>
                <a:gd name="T44" fmla="*/ 229 w 232"/>
                <a:gd name="T45" fmla="*/ 100 h 133"/>
                <a:gd name="T46" fmla="*/ 229 w 232"/>
                <a:gd name="T47" fmla="*/ 96 h 133"/>
                <a:gd name="T48" fmla="*/ 121 w 232"/>
                <a:gd name="T49" fmla="*/ 3 h 133"/>
                <a:gd name="T50" fmla="*/ 121 w 232"/>
                <a:gd name="T51" fmla="*/ 2 h 133"/>
                <a:gd name="T52" fmla="*/ 232 w 232"/>
                <a:gd name="T53" fmla="*/ 96 h 133"/>
                <a:gd name="T54" fmla="*/ 232 w 232"/>
                <a:gd name="T55" fmla="*/ 100 h 133"/>
                <a:gd name="T56" fmla="*/ 232 w 232"/>
                <a:gd name="T57" fmla="*/ 105 h 133"/>
                <a:gd name="T58" fmla="*/ 221 w 232"/>
                <a:gd name="T59" fmla="*/ 129 h 133"/>
                <a:gd name="T60" fmla="*/ 219 w 232"/>
                <a:gd name="T61" fmla="*/ 129 h 133"/>
                <a:gd name="T62" fmla="*/ 200 w 232"/>
                <a:gd name="T63" fmla="*/ 121 h 133"/>
                <a:gd name="T64" fmla="*/ 181 w 232"/>
                <a:gd name="T65" fmla="*/ 103 h 133"/>
                <a:gd name="T66" fmla="*/ 156 w 232"/>
                <a:gd name="T67" fmla="*/ 66 h 133"/>
                <a:gd name="T68" fmla="*/ 95 w 232"/>
                <a:gd name="T69" fmla="*/ 120 h 133"/>
                <a:gd name="T70" fmla="*/ 43 w 232"/>
                <a:gd name="T71" fmla="*/ 133 h 133"/>
                <a:gd name="T72" fmla="*/ 8 w 232"/>
                <a:gd name="T73" fmla="*/ 12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2" h="133">
                  <a:moveTo>
                    <a:pt x="8" y="125"/>
                  </a:moveTo>
                  <a:cubicBezTo>
                    <a:pt x="8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2" y="119"/>
                    <a:pt x="0" y="113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4"/>
                    <a:pt x="0" y="104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" y="94"/>
                    <a:pt x="4" y="85"/>
                    <a:pt x="8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30" y="31"/>
                    <a:pt x="64" y="0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8" y="0"/>
                    <a:pt x="119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19" y="3"/>
                    <a:pt x="118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65" y="3"/>
                    <a:pt x="32" y="33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6" y="86"/>
                    <a:pt x="4" y="95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4"/>
                    <a:pt x="3" y="104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12"/>
                    <a:pt x="5" y="118"/>
                    <a:pt x="9" y="123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20" y="128"/>
                    <a:pt x="32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60" y="131"/>
                    <a:pt x="78" y="126"/>
                    <a:pt x="94" y="117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120" y="104"/>
                    <a:pt x="142" y="83"/>
                    <a:pt x="156" y="62"/>
                  </a:cubicBezTo>
                  <a:cubicBezTo>
                    <a:pt x="156" y="62"/>
                    <a:pt x="156" y="62"/>
                    <a:pt x="156" y="62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62" y="73"/>
                    <a:pt x="171" y="88"/>
                    <a:pt x="183" y="101"/>
                  </a:cubicBezTo>
                  <a:cubicBezTo>
                    <a:pt x="183" y="101"/>
                    <a:pt x="183" y="101"/>
                    <a:pt x="183" y="101"/>
                  </a:cubicBezTo>
                  <a:cubicBezTo>
                    <a:pt x="189" y="108"/>
                    <a:pt x="195" y="115"/>
                    <a:pt x="201" y="119"/>
                  </a:cubicBezTo>
                  <a:cubicBezTo>
                    <a:pt x="201" y="119"/>
                    <a:pt x="201" y="119"/>
                    <a:pt x="201" y="119"/>
                  </a:cubicBezTo>
                  <a:cubicBezTo>
                    <a:pt x="208" y="124"/>
                    <a:pt x="214" y="127"/>
                    <a:pt x="219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19" y="126"/>
                    <a:pt x="219" y="126"/>
                    <a:pt x="219" y="126"/>
                  </a:cubicBezTo>
                  <a:cubicBezTo>
                    <a:pt x="226" y="122"/>
                    <a:pt x="229" y="115"/>
                    <a:pt x="229" y="105"/>
                  </a:cubicBezTo>
                  <a:cubicBezTo>
                    <a:pt x="229" y="105"/>
                    <a:pt x="229" y="105"/>
                    <a:pt x="229" y="105"/>
                  </a:cubicBezTo>
                  <a:cubicBezTo>
                    <a:pt x="229" y="103"/>
                    <a:pt x="229" y="102"/>
                    <a:pt x="229" y="100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7"/>
                    <a:pt x="229" y="96"/>
                  </a:cubicBezTo>
                  <a:cubicBezTo>
                    <a:pt x="229" y="96"/>
                    <a:pt x="229" y="96"/>
                    <a:pt x="229" y="96"/>
                  </a:cubicBezTo>
                  <a:cubicBezTo>
                    <a:pt x="230" y="44"/>
                    <a:pt x="168" y="4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9" y="2"/>
                    <a:pt x="232" y="42"/>
                    <a:pt x="232" y="96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2" y="97"/>
                    <a:pt x="232" y="99"/>
                    <a:pt x="232" y="100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32" y="102"/>
                    <a:pt x="232" y="103"/>
                    <a:pt x="232" y="105"/>
                  </a:cubicBezTo>
                  <a:cubicBezTo>
                    <a:pt x="232" y="105"/>
                    <a:pt x="232" y="105"/>
                    <a:pt x="232" y="105"/>
                  </a:cubicBezTo>
                  <a:cubicBezTo>
                    <a:pt x="232" y="115"/>
                    <a:pt x="229" y="124"/>
                    <a:pt x="221" y="129"/>
                  </a:cubicBezTo>
                  <a:cubicBezTo>
                    <a:pt x="221" y="129"/>
                    <a:pt x="221" y="129"/>
                    <a:pt x="221" y="129"/>
                  </a:cubicBezTo>
                  <a:cubicBezTo>
                    <a:pt x="220" y="129"/>
                    <a:pt x="220" y="129"/>
                    <a:pt x="219" y="129"/>
                  </a:cubicBezTo>
                  <a:cubicBezTo>
                    <a:pt x="219" y="129"/>
                    <a:pt x="219" y="129"/>
                    <a:pt x="219" y="129"/>
                  </a:cubicBezTo>
                  <a:cubicBezTo>
                    <a:pt x="213" y="129"/>
                    <a:pt x="207" y="126"/>
                    <a:pt x="200" y="121"/>
                  </a:cubicBezTo>
                  <a:cubicBezTo>
                    <a:pt x="200" y="121"/>
                    <a:pt x="200" y="121"/>
                    <a:pt x="200" y="121"/>
                  </a:cubicBezTo>
                  <a:cubicBezTo>
                    <a:pt x="193" y="117"/>
                    <a:pt x="187" y="110"/>
                    <a:pt x="181" y="103"/>
                  </a:cubicBezTo>
                  <a:cubicBezTo>
                    <a:pt x="181" y="103"/>
                    <a:pt x="181" y="103"/>
                    <a:pt x="181" y="103"/>
                  </a:cubicBezTo>
                  <a:cubicBezTo>
                    <a:pt x="170" y="91"/>
                    <a:pt x="161" y="77"/>
                    <a:pt x="156" y="66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43" y="86"/>
                    <a:pt x="120" y="107"/>
                    <a:pt x="95" y="120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79" y="128"/>
                    <a:pt x="61" y="133"/>
                    <a:pt x="43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19" y="131"/>
                    <a:pt x="8" y="125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12"/>
            <p:cNvSpPr/>
            <p:nvPr/>
          </p:nvSpPr>
          <p:spPr bwMode="auto">
            <a:xfrm>
              <a:off x="4957763" y="2595563"/>
              <a:ext cx="1006475" cy="476250"/>
            </a:xfrm>
            <a:custGeom>
              <a:avLst/>
              <a:gdLst>
                <a:gd name="T0" fmla="*/ 120 w 237"/>
                <a:gd name="T1" fmla="*/ 1 h 112"/>
                <a:gd name="T2" fmla="*/ 236 w 237"/>
                <a:gd name="T3" fmla="*/ 94 h 112"/>
                <a:gd name="T4" fmla="*/ 234 w 237"/>
                <a:gd name="T5" fmla="*/ 103 h 112"/>
                <a:gd name="T6" fmla="*/ 190 w 237"/>
                <a:gd name="T7" fmla="*/ 83 h 112"/>
                <a:gd name="T8" fmla="*/ 160 w 237"/>
                <a:gd name="T9" fmla="*/ 40 h 112"/>
                <a:gd name="T10" fmla="*/ 158 w 237"/>
                <a:gd name="T11" fmla="*/ 40 h 112"/>
                <a:gd name="T12" fmla="*/ 91 w 237"/>
                <a:gd name="T13" fmla="*/ 93 h 112"/>
                <a:gd name="T14" fmla="*/ 5 w 237"/>
                <a:gd name="T15" fmla="*/ 104 h 112"/>
                <a:gd name="T16" fmla="*/ 8 w 237"/>
                <a:gd name="T17" fmla="*/ 93 h 112"/>
                <a:gd name="T18" fmla="*/ 120 w 237"/>
                <a:gd name="T19" fmla="*/ 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7" h="112">
                  <a:moveTo>
                    <a:pt x="120" y="1"/>
                  </a:moveTo>
                  <a:cubicBezTo>
                    <a:pt x="170" y="0"/>
                    <a:pt x="225" y="46"/>
                    <a:pt x="236" y="94"/>
                  </a:cubicBezTo>
                  <a:cubicBezTo>
                    <a:pt x="237" y="105"/>
                    <a:pt x="237" y="101"/>
                    <a:pt x="234" y="103"/>
                  </a:cubicBezTo>
                  <a:cubicBezTo>
                    <a:pt x="220" y="110"/>
                    <a:pt x="202" y="94"/>
                    <a:pt x="190" y="83"/>
                  </a:cubicBezTo>
                  <a:cubicBezTo>
                    <a:pt x="177" y="72"/>
                    <a:pt x="163" y="50"/>
                    <a:pt x="160" y="40"/>
                  </a:cubicBezTo>
                  <a:cubicBezTo>
                    <a:pt x="160" y="39"/>
                    <a:pt x="159" y="39"/>
                    <a:pt x="158" y="40"/>
                  </a:cubicBezTo>
                  <a:cubicBezTo>
                    <a:pt x="145" y="61"/>
                    <a:pt x="118" y="79"/>
                    <a:pt x="91" y="93"/>
                  </a:cubicBezTo>
                  <a:cubicBezTo>
                    <a:pt x="65" y="106"/>
                    <a:pt x="29" y="112"/>
                    <a:pt x="5" y="104"/>
                  </a:cubicBezTo>
                  <a:cubicBezTo>
                    <a:pt x="0" y="99"/>
                    <a:pt x="7" y="100"/>
                    <a:pt x="8" y="93"/>
                  </a:cubicBezTo>
                  <a:cubicBezTo>
                    <a:pt x="28" y="34"/>
                    <a:pt x="72" y="1"/>
                    <a:pt x="120" y="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13"/>
            <p:cNvSpPr>
              <a:spLocks noEditPoints="1"/>
            </p:cNvSpPr>
            <p:nvPr/>
          </p:nvSpPr>
          <p:spPr bwMode="auto">
            <a:xfrm>
              <a:off x="4967288" y="2590801"/>
              <a:ext cx="1001713" cy="468313"/>
            </a:xfrm>
            <a:custGeom>
              <a:avLst/>
              <a:gdLst>
                <a:gd name="T0" fmla="*/ 2 w 236"/>
                <a:gd name="T1" fmla="*/ 107 h 110"/>
                <a:gd name="T2" fmla="*/ 0 w 236"/>
                <a:gd name="T3" fmla="*/ 103 h 110"/>
                <a:gd name="T4" fmla="*/ 2 w 236"/>
                <a:gd name="T5" fmla="*/ 99 h 110"/>
                <a:gd name="T6" fmla="*/ 4 w 236"/>
                <a:gd name="T7" fmla="*/ 93 h 110"/>
                <a:gd name="T8" fmla="*/ 4 w 236"/>
                <a:gd name="T9" fmla="*/ 93 h 110"/>
                <a:gd name="T10" fmla="*/ 118 w 236"/>
                <a:gd name="T11" fmla="*/ 0 h 110"/>
                <a:gd name="T12" fmla="*/ 118 w 236"/>
                <a:gd name="T13" fmla="*/ 0 h 110"/>
                <a:gd name="T14" fmla="*/ 118 w 236"/>
                <a:gd name="T15" fmla="*/ 0 h 110"/>
                <a:gd name="T16" fmla="*/ 235 w 236"/>
                <a:gd name="T17" fmla="*/ 95 h 110"/>
                <a:gd name="T18" fmla="*/ 236 w 236"/>
                <a:gd name="T19" fmla="*/ 103 h 110"/>
                <a:gd name="T20" fmla="*/ 235 w 236"/>
                <a:gd name="T21" fmla="*/ 104 h 110"/>
                <a:gd name="T22" fmla="*/ 234 w 236"/>
                <a:gd name="T23" fmla="*/ 105 h 110"/>
                <a:gd name="T24" fmla="*/ 233 w 236"/>
                <a:gd name="T25" fmla="*/ 105 h 110"/>
                <a:gd name="T26" fmla="*/ 233 w 236"/>
                <a:gd name="T27" fmla="*/ 105 h 110"/>
                <a:gd name="T28" fmla="*/ 224 w 236"/>
                <a:gd name="T29" fmla="*/ 107 h 110"/>
                <a:gd name="T30" fmla="*/ 187 w 236"/>
                <a:gd name="T31" fmla="*/ 85 h 110"/>
                <a:gd name="T32" fmla="*/ 157 w 236"/>
                <a:gd name="T33" fmla="*/ 42 h 110"/>
                <a:gd name="T34" fmla="*/ 90 w 236"/>
                <a:gd name="T35" fmla="*/ 95 h 110"/>
                <a:gd name="T36" fmla="*/ 27 w 236"/>
                <a:gd name="T37" fmla="*/ 110 h 110"/>
                <a:gd name="T38" fmla="*/ 27 w 236"/>
                <a:gd name="T39" fmla="*/ 107 h 110"/>
                <a:gd name="T40" fmla="*/ 88 w 236"/>
                <a:gd name="T41" fmla="*/ 93 h 110"/>
                <a:gd name="T42" fmla="*/ 155 w 236"/>
                <a:gd name="T43" fmla="*/ 40 h 110"/>
                <a:gd name="T44" fmla="*/ 157 w 236"/>
                <a:gd name="T45" fmla="*/ 39 h 110"/>
                <a:gd name="T46" fmla="*/ 160 w 236"/>
                <a:gd name="T47" fmla="*/ 41 h 110"/>
                <a:gd name="T48" fmla="*/ 189 w 236"/>
                <a:gd name="T49" fmla="*/ 83 h 110"/>
                <a:gd name="T50" fmla="*/ 224 w 236"/>
                <a:gd name="T51" fmla="*/ 104 h 110"/>
                <a:gd name="T52" fmla="*/ 232 w 236"/>
                <a:gd name="T53" fmla="*/ 102 h 110"/>
                <a:gd name="T54" fmla="*/ 233 w 236"/>
                <a:gd name="T55" fmla="*/ 102 h 110"/>
                <a:gd name="T56" fmla="*/ 232 w 236"/>
                <a:gd name="T57" fmla="*/ 95 h 110"/>
                <a:gd name="T58" fmla="*/ 118 w 236"/>
                <a:gd name="T59" fmla="*/ 3 h 110"/>
                <a:gd name="T60" fmla="*/ 118 w 236"/>
                <a:gd name="T61" fmla="*/ 3 h 110"/>
                <a:gd name="T62" fmla="*/ 118 w 236"/>
                <a:gd name="T63" fmla="*/ 3 h 110"/>
                <a:gd name="T64" fmla="*/ 7 w 236"/>
                <a:gd name="T65" fmla="*/ 94 h 110"/>
                <a:gd name="T66" fmla="*/ 4 w 236"/>
                <a:gd name="T67" fmla="*/ 100 h 110"/>
                <a:gd name="T68" fmla="*/ 2 w 236"/>
                <a:gd name="T69" fmla="*/ 103 h 110"/>
                <a:gd name="T70" fmla="*/ 3 w 236"/>
                <a:gd name="T71" fmla="*/ 10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110">
                  <a:moveTo>
                    <a:pt x="2" y="107"/>
                  </a:moveTo>
                  <a:cubicBezTo>
                    <a:pt x="2" y="107"/>
                    <a:pt x="2" y="107"/>
                    <a:pt x="2" y="107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0" y="105"/>
                    <a:pt x="0" y="104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1"/>
                    <a:pt x="1" y="100"/>
                    <a:pt x="2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97"/>
                    <a:pt x="4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5" y="34"/>
                    <a:pt x="69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69" y="0"/>
                    <a:pt x="224" y="46"/>
                    <a:pt x="235" y="95"/>
                  </a:cubicBezTo>
                  <a:cubicBezTo>
                    <a:pt x="235" y="95"/>
                    <a:pt x="235" y="95"/>
                    <a:pt x="235" y="95"/>
                  </a:cubicBezTo>
                  <a:cubicBezTo>
                    <a:pt x="235" y="100"/>
                    <a:pt x="236" y="102"/>
                    <a:pt x="236" y="103"/>
                  </a:cubicBezTo>
                  <a:cubicBezTo>
                    <a:pt x="236" y="103"/>
                    <a:pt x="236" y="103"/>
                    <a:pt x="236" y="103"/>
                  </a:cubicBezTo>
                  <a:cubicBezTo>
                    <a:pt x="236" y="103"/>
                    <a:pt x="236" y="103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4"/>
                    <a:pt x="234" y="105"/>
                    <a:pt x="234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4" y="105"/>
                    <a:pt x="234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0" y="106"/>
                    <a:pt x="227" y="107"/>
                    <a:pt x="224" y="107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11" y="107"/>
                    <a:pt x="197" y="94"/>
                    <a:pt x="187" y="85"/>
                  </a:cubicBezTo>
                  <a:cubicBezTo>
                    <a:pt x="187" y="85"/>
                    <a:pt x="187" y="85"/>
                    <a:pt x="187" y="85"/>
                  </a:cubicBezTo>
                  <a:cubicBezTo>
                    <a:pt x="174" y="74"/>
                    <a:pt x="160" y="52"/>
                    <a:pt x="157" y="42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44" y="63"/>
                    <a:pt x="116" y="82"/>
                    <a:pt x="90" y="95"/>
                  </a:cubicBezTo>
                  <a:cubicBezTo>
                    <a:pt x="90" y="95"/>
                    <a:pt x="90" y="95"/>
                    <a:pt x="90" y="95"/>
                  </a:cubicBezTo>
                  <a:cubicBezTo>
                    <a:pt x="71" y="104"/>
                    <a:pt x="48" y="110"/>
                    <a:pt x="27" y="110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18" y="110"/>
                    <a:pt x="10" y="109"/>
                    <a:pt x="2" y="107"/>
                  </a:cubicBezTo>
                  <a:close/>
                  <a:moveTo>
                    <a:pt x="27" y="107"/>
                  </a:moveTo>
                  <a:cubicBezTo>
                    <a:pt x="48" y="107"/>
                    <a:pt x="70" y="102"/>
                    <a:pt x="88" y="9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115" y="79"/>
                    <a:pt x="142" y="61"/>
                    <a:pt x="155" y="40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5" y="39"/>
                    <a:pt x="156" y="39"/>
                    <a:pt x="157" y="39"/>
                  </a:cubicBezTo>
                  <a:cubicBezTo>
                    <a:pt x="157" y="39"/>
                    <a:pt x="157" y="39"/>
                    <a:pt x="157" y="39"/>
                  </a:cubicBezTo>
                  <a:cubicBezTo>
                    <a:pt x="158" y="39"/>
                    <a:pt x="159" y="40"/>
                    <a:pt x="160" y="41"/>
                  </a:cubicBezTo>
                  <a:cubicBezTo>
                    <a:pt x="160" y="41"/>
                    <a:pt x="160" y="41"/>
                    <a:pt x="160" y="41"/>
                  </a:cubicBezTo>
                  <a:cubicBezTo>
                    <a:pt x="162" y="51"/>
                    <a:pt x="176" y="73"/>
                    <a:pt x="189" y="83"/>
                  </a:cubicBezTo>
                  <a:cubicBezTo>
                    <a:pt x="189" y="83"/>
                    <a:pt x="189" y="83"/>
                    <a:pt x="189" y="83"/>
                  </a:cubicBezTo>
                  <a:cubicBezTo>
                    <a:pt x="199" y="92"/>
                    <a:pt x="213" y="104"/>
                    <a:pt x="224" y="104"/>
                  </a:cubicBezTo>
                  <a:cubicBezTo>
                    <a:pt x="224" y="104"/>
                    <a:pt x="224" y="104"/>
                    <a:pt x="224" y="104"/>
                  </a:cubicBezTo>
                  <a:cubicBezTo>
                    <a:pt x="227" y="104"/>
                    <a:pt x="229" y="104"/>
                    <a:pt x="232" y="102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2" y="102"/>
                    <a:pt x="233" y="102"/>
                    <a:pt x="233" y="102"/>
                  </a:cubicBezTo>
                  <a:cubicBezTo>
                    <a:pt x="233" y="102"/>
                    <a:pt x="233" y="102"/>
                    <a:pt x="233" y="102"/>
                  </a:cubicBezTo>
                  <a:cubicBezTo>
                    <a:pt x="233" y="101"/>
                    <a:pt x="233" y="99"/>
                    <a:pt x="232" y="95"/>
                  </a:cubicBezTo>
                  <a:cubicBezTo>
                    <a:pt x="232" y="95"/>
                    <a:pt x="232" y="95"/>
                    <a:pt x="232" y="95"/>
                  </a:cubicBezTo>
                  <a:cubicBezTo>
                    <a:pt x="222" y="48"/>
                    <a:pt x="167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2"/>
                    <a:pt x="118" y="2"/>
                    <a:pt x="118" y="2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70" y="3"/>
                    <a:pt x="27" y="36"/>
                    <a:pt x="7" y="94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7"/>
                    <a:pt x="5" y="99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3" y="102"/>
                    <a:pt x="2" y="102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3" y="104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1" y="106"/>
                    <a:pt x="19" y="107"/>
                    <a:pt x="27" y="107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14"/>
            <p:cNvSpPr/>
            <p:nvPr/>
          </p:nvSpPr>
          <p:spPr bwMode="auto">
            <a:xfrm>
              <a:off x="4860926" y="2995613"/>
              <a:ext cx="225425" cy="327025"/>
            </a:xfrm>
            <a:custGeom>
              <a:avLst/>
              <a:gdLst>
                <a:gd name="T0" fmla="*/ 47 w 53"/>
                <a:gd name="T1" fmla="*/ 32 h 77"/>
                <a:gd name="T2" fmla="*/ 40 w 53"/>
                <a:gd name="T3" fmla="*/ 73 h 77"/>
                <a:gd name="T4" fmla="*/ 5 w 53"/>
                <a:gd name="T5" fmla="*/ 45 h 77"/>
                <a:gd name="T6" fmla="*/ 17 w 53"/>
                <a:gd name="T7" fmla="*/ 3 h 77"/>
                <a:gd name="T8" fmla="*/ 47 w 53"/>
                <a:gd name="T9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77">
                  <a:moveTo>
                    <a:pt x="47" y="32"/>
                  </a:moveTo>
                  <a:cubicBezTo>
                    <a:pt x="53" y="49"/>
                    <a:pt x="53" y="70"/>
                    <a:pt x="40" y="73"/>
                  </a:cubicBezTo>
                  <a:cubicBezTo>
                    <a:pt x="27" y="77"/>
                    <a:pt x="11" y="62"/>
                    <a:pt x="5" y="45"/>
                  </a:cubicBezTo>
                  <a:cubicBezTo>
                    <a:pt x="0" y="28"/>
                    <a:pt x="4" y="7"/>
                    <a:pt x="17" y="3"/>
                  </a:cubicBezTo>
                  <a:cubicBezTo>
                    <a:pt x="30" y="0"/>
                    <a:pt x="42" y="16"/>
                    <a:pt x="47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15"/>
            <p:cNvSpPr/>
            <p:nvPr/>
          </p:nvSpPr>
          <p:spPr bwMode="auto">
            <a:xfrm>
              <a:off x="4868863" y="3000376"/>
              <a:ext cx="212725" cy="314325"/>
            </a:xfrm>
            <a:custGeom>
              <a:avLst/>
              <a:gdLst>
                <a:gd name="T0" fmla="*/ 2 w 50"/>
                <a:gd name="T1" fmla="*/ 44 h 74"/>
                <a:gd name="T2" fmla="*/ 0 w 50"/>
                <a:gd name="T3" fmla="*/ 29 h 74"/>
                <a:gd name="T4" fmla="*/ 0 w 50"/>
                <a:gd name="T5" fmla="*/ 29 h 74"/>
                <a:gd name="T6" fmla="*/ 15 w 50"/>
                <a:gd name="T7" fmla="*/ 1 h 74"/>
                <a:gd name="T8" fmla="*/ 15 w 50"/>
                <a:gd name="T9" fmla="*/ 1 h 74"/>
                <a:gd name="T10" fmla="*/ 19 w 50"/>
                <a:gd name="T11" fmla="*/ 0 h 74"/>
                <a:gd name="T12" fmla="*/ 19 w 50"/>
                <a:gd name="T13" fmla="*/ 0 h 74"/>
                <a:gd name="T14" fmla="*/ 47 w 50"/>
                <a:gd name="T15" fmla="*/ 31 h 74"/>
                <a:gd name="T16" fmla="*/ 47 w 50"/>
                <a:gd name="T17" fmla="*/ 31 h 74"/>
                <a:gd name="T18" fmla="*/ 45 w 50"/>
                <a:gd name="T19" fmla="*/ 31 h 74"/>
                <a:gd name="T20" fmla="*/ 44 w 50"/>
                <a:gd name="T21" fmla="*/ 32 h 74"/>
                <a:gd name="T22" fmla="*/ 19 w 50"/>
                <a:gd name="T23" fmla="*/ 3 h 74"/>
                <a:gd name="T24" fmla="*/ 19 w 50"/>
                <a:gd name="T25" fmla="*/ 3 h 74"/>
                <a:gd name="T26" fmla="*/ 16 w 50"/>
                <a:gd name="T27" fmla="*/ 3 h 74"/>
                <a:gd name="T28" fmla="*/ 16 w 50"/>
                <a:gd name="T29" fmla="*/ 3 h 74"/>
                <a:gd name="T30" fmla="*/ 2 w 50"/>
                <a:gd name="T31" fmla="*/ 29 h 74"/>
                <a:gd name="T32" fmla="*/ 2 w 50"/>
                <a:gd name="T33" fmla="*/ 29 h 74"/>
                <a:gd name="T34" fmla="*/ 5 w 50"/>
                <a:gd name="T35" fmla="*/ 44 h 74"/>
                <a:gd name="T36" fmla="*/ 5 w 50"/>
                <a:gd name="T37" fmla="*/ 44 h 74"/>
                <a:gd name="T38" fmla="*/ 34 w 50"/>
                <a:gd name="T39" fmla="*/ 72 h 74"/>
                <a:gd name="T40" fmla="*/ 34 w 50"/>
                <a:gd name="T41" fmla="*/ 72 h 74"/>
                <a:gd name="T42" fmla="*/ 38 w 50"/>
                <a:gd name="T43" fmla="*/ 71 h 74"/>
                <a:gd name="T44" fmla="*/ 38 w 50"/>
                <a:gd name="T45" fmla="*/ 71 h 74"/>
                <a:gd name="T46" fmla="*/ 48 w 50"/>
                <a:gd name="T47" fmla="*/ 52 h 74"/>
                <a:gd name="T48" fmla="*/ 48 w 50"/>
                <a:gd name="T49" fmla="*/ 52 h 74"/>
                <a:gd name="T50" fmla="*/ 44 w 50"/>
                <a:gd name="T51" fmla="*/ 32 h 74"/>
                <a:gd name="T52" fmla="*/ 44 w 50"/>
                <a:gd name="T53" fmla="*/ 32 h 74"/>
                <a:gd name="T54" fmla="*/ 45 w 50"/>
                <a:gd name="T55" fmla="*/ 31 h 74"/>
                <a:gd name="T56" fmla="*/ 47 w 50"/>
                <a:gd name="T57" fmla="*/ 31 h 74"/>
                <a:gd name="T58" fmla="*/ 50 w 50"/>
                <a:gd name="T59" fmla="*/ 52 h 74"/>
                <a:gd name="T60" fmla="*/ 50 w 50"/>
                <a:gd name="T61" fmla="*/ 52 h 74"/>
                <a:gd name="T62" fmla="*/ 38 w 50"/>
                <a:gd name="T63" fmla="*/ 74 h 74"/>
                <a:gd name="T64" fmla="*/ 38 w 50"/>
                <a:gd name="T65" fmla="*/ 74 h 74"/>
                <a:gd name="T66" fmla="*/ 34 w 50"/>
                <a:gd name="T67" fmla="*/ 74 h 74"/>
                <a:gd name="T68" fmla="*/ 34 w 50"/>
                <a:gd name="T69" fmla="*/ 74 h 74"/>
                <a:gd name="T70" fmla="*/ 2 w 50"/>
                <a:gd name="T71" fmla="*/ 4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74">
                  <a:moveTo>
                    <a:pt x="2" y="44"/>
                  </a:moveTo>
                  <a:cubicBezTo>
                    <a:pt x="0" y="40"/>
                    <a:pt x="0" y="34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6"/>
                    <a:pt x="5" y="4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8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2" y="0"/>
                    <a:pt x="41" y="16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39" y="17"/>
                    <a:pt x="2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7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7" y="6"/>
                    <a:pt x="2" y="17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4"/>
                    <a:pt x="3" y="39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10" y="58"/>
                    <a:pt x="23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5" y="72"/>
                    <a:pt x="37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45" y="69"/>
                    <a:pt x="48" y="6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46"/>
                    <a:pt x="46" y="38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9" y="38"/>
                    <a:pt x="50" y="45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62"/>
                    <a:pt x="47" y="71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4"/>
                    <a:pt x="36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21" y="74"/>
                    <a:pt x="7" y="60"/>
                    <a:pt x="2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16"/>
            <p:cNvSpPr/>
            <p:nvPr/>
          </p:nvSpPr>
          <p:spPr bwMode="auto">
            <a:xfrm>
              <a:off x="4860926" y="3000376"/>
              <a:ext cx="246063" cy="314325"/>
            </a:xfrm>
            <a:custGeom>
              <a:avLst/>
              <a:gdLst>
                <a:gd name="T0" fmla="*/ 52 w 58"/>
                <a:gd name="T1" fmla="*/ 31 h 74"/>
                <a:gd name="T2" fmla="*/ 39 w 58"/>
                <a:gd name="T3" fmla="*/ 71 h 74"/>
                <a:gd name="T4" fmla="*/ 5 w 58"/>
                <a:gd name="T5" fmla="*/ 44 h 74"/>
                <a:gd name="T6" fmla="*/ 18 w 58"/>
                <a:gd name="T7" fmla="*/ 3 h 74"/>
                <a:gd name="T8" fmla="*/ 52 w 58"/>
                <a:gd name="T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4">
                  <a:moveTo>
                    <a:pt x="52" y="31"/>
                  </a:moveTo>
                  <a:cubicBezTo>
                    <a:pt x="58" y="48"/>
                    <a:pt x="52" y="67"/>
                    <a:pt x="39" y="71"/>
                  </a:cubicBezTo>
                  <a:cubicBezTo>
                    <a:pt x="26" y="74"/>
                    <a:pt x="11" y="61"/>
                    <a:pt x="5" y="44"/>
                  </a:cubicBezTo>
                  <a:cubicBezTo>
                    <a:pt x="0" y="27"/>
                    <a:pt x="5" y="7"/>
                    <a:pt x="18" y="3"/>
                  </a:cubicBezTo>
                  <a:cubicBezTo>
                    <a:pt x="31" y="0"/>
                    <a:pt x="46" y="14"/>
                    <a:pt x="52" y="3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17"/>
            <p:cNvSpPr/>
            <p:nvPr/>
          </p:nvSpPr>
          <p:spPr bwMode="auto">
            <a:xfrm>
              <a:off x="4868863" y="3003551"/>
              <a:ext cx="230188" cy="306388"/>
            </a:xfrm>
            <a:custGeom>
              <a:avLst/>
              <a:gdLst>
                <a:gd name="T0" fmla="*/ 2 w 54"/>
                <a:gd name="T1" fmla="*/ 43 h 72"/>
                <a:gd name="T2" fmla="*/ 0 w 54"/>
                <a:gd name="T3" fmla="*/ 29 h 72"/>
                <a:gd name="T4" fmla="*/ 0 w 54"/>
                <a:gd name="T5" fmla="*/ 29 h 72"/>
                <a:gd name="T6" fmla="*/ 16 w 54"/>
                <a:gd name="T7" fmla="*/ 1 h 72"/>
                <a:gd name="T8" fmla="*/ 16 w 54"/>
                <a:gd name="T9" fmla="*/ 1 h 72"/>
                <a:gd name="T10" fmla="*/ 20 w 54"/>
                <a:gd name="T11" fmla="*/ 0 h 72"/>
                <a:gd name="T12" fmla="*/ 20 w 54"/>
                <a:gd name="T13" fmla="*/ 0 h 72"/>
                <a:gd name="T14" fmla="*/ 51 w 54"/>
                <a:gd name="T15" fmla="*/ 29 h 72"/>
                <a:gd name="T16" fmla="*/ 51 w 54"/>
                <a:gd name="T17" fmla="*/ 29 h 72"/>
                <a:gd name="T18" fmla="*/ 50 w 54"/>
                <a:gd name="T19" fmla="*/ 30 h 72"/>
                <a:gd name="T20" fmla="*/ 49 w 54"/>
                <a:gd name="T21" fmla="*/ 30 h 72"/>
                <a:gd name="T22" fmla="*/ 20 w 54"/>
                <a:gd name="T23" fmla="*/ 3 h 72"/>
                <a:gd name="T24" fmla="*/ 20 w 54"/>
                <a:gd name="T25" fmla="*/ 3 h 72"/>
                <a:gd name="T26" fmla="*/ 17 w 54"/>
                <a:gd name="T27" fmla="*/ 4 h 72"/>
                <a:gd name="T28" fmla="*/ 17 w 54"/>
                <a:gd name="T29" fmla="*/ 4 h 72"/>
                <a:gd name="T30" fmla="*/ 3 w 54"/>
                <a:gd name="T31" fmla="*/ 29 h 72"/>
                <a:gd name="T32" fmla="*/ 3 w 54"/>
                <a:gd name="T33" fmla="*/ 29 h 72"/>
                <a:gd name="T34" fmla="*/ 5 w 54"/>
                <a:gd name="T35" fmla="*/ 42 h 72"/>
                <a:gd name="T36" fmla="*/ 5 w 54"/>
                <a:gd name="T37" fmla="*/ 42 h 72"/>
                <a:gd name="T38" fmla="*/ 33 w 54"/>
                <a:gd name="T39" fmla="*/ 69 h 72"/>
                <a:gd name="T40" fmla="*/ 33 w 54"/>
                <a:gd name="T41" fmla="*/ 69 h 72"/>
                <a:gd name="T42" fmla="*/ 37 w 54"/>
                <a:gd name="T43" fmla="*/ 68 h 72"/>
                <a:gd name="T44" fmla="*/ 37 w 54"/>
                <a:gd name="T45" fmla="*/ 68 h 72"/>
                <a:gd name="T46" fmla="*/ 51 w 54"/>
                <a:gd name="T47" fmla="*/ 44 h 72"/>
                <a:gd name="T48" fmla="*/ 51 w 54"/>
                <a:gd name="T49" fmla="*/ 44 h 72"/>
                <a:gd name="T50" fmla="*/ 49 w 54"/>
                <a:gd name="T51" fmla="*/ 30 h 72"/>
                <a:gd name="T52" fmla="*/ 49 w 54"/>
                <a:gd name="T53" fmla="*/ 30 h 72"/>
                <a:gd name="T54" fmla="*/ 50 w 54"/>
                <a:gd name="T55" fmla="*/ 30 h 72"/>
                <a:gd name="T56" fmla="*/ 51 w 54"/>
                <a:gd name="T57" fmla="*/ 29 h 72"/>
                <a:gd name="T58" fmla="*/ 54 w 54"/>
                <a:gd name="T59" fmla="*/ 44 h 72"/>
                <a:gd name="T60" fmla="*/ 54 w 54"/>
                <a:gd name="T61" fmla="*/ 44 h 72"/>
                <a:gd name="T62" fmla="*/ 37 w 54"/>
                <a:gd name="T63" fmla="*/ 71 h 72"/>
                <a:gd name="T64" fmla="*/ 37 w 54"/>
                <a:gd name="T65" fmla="*/ 71 h 72"/>
                <a:gd name="T66" fmla="*/ 33 w 54"/>
                <a:gd name="T67" fmla="*/ 72 h 72"/>
                <a:gd name="T68" fmla="*/ 33 w 54"/>
                <a:gd name="T69" fmla="*/ 72 h 72"/>
                <a:gd name="T70" fmla="*/ 2 w 54"/>
                <a:gd name="T71" fmla="*/ 4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72">
                  <a:moveTo>
                    <a:pt x="2" y="43"/>
                  </a:moveTo>
                  <a:cubicBezTo>
                    <a:pt x="0" y="38"/>
                    <a:pt x="0" y="34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6"/>
                    <a:pt x="5" y="4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9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3" y="1"/>
                    <a:pt x="46" y="14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4" y="15"/>
                    <a:pt x="31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8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8" y="6"/>
                    <a:pt x="2" y="17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3"/>
                    <a:pt x="3" y="38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10" y="57"/>
                    <a:pt x="22" y="69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4" y="69"/>
                    <a:pt x="35" y="69"/>
                    <a:pt x="37" y="68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45" y="66"/>
                    <a:pt x="51" y="56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39"/>
                    <a:pt x="50" y="35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34"/>
                    <a:pt x="54" y="39"/>
                    <a:pt x="54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56"/>
                    <a:pt x="48" y="68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6" y="71"/>
                    <a:pt x="34" y="72"/>
                    <a:pt x="33" y="72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20" y="72"/>
                    <a:pt x="7" y="59"/>
                    <a:pt x="2" y="43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18"/>
            <p:cNvSpPr/>
            <p:nvPr/>
          </p:nvSpPr>
          <p:spPr bwMode="auto">
            <a:xfrm>
              <a:off x="5811838" y="2995613"/>
              <a:ext cx="228600" cy="327025"/>
            </a:xfrm>
            <a:custGeom>
              <a:avLst/>
              <a:gdLst>
                <a:gd name="T0" fmla="*/ 6 w 54"/>
                <a:gd name="T1" fmla="*/ 32 h 77"/>
                <a:gd name="T2" fmla="*/ 13 w 54"/>
                <a:gd name="T3" fmla="*/ 73 h 77"/>
                <a:gd name="T4" fmla="*/ 48 w 54"/>
                <a:gd name="T5" fmla="*/ 45 h 77"/>
                <a:gd name="T6" fmla="*/ 36 w 54"/>
                <a:gd name="T7" fmla="*/ 3 h 77"/>
                <a:gd name="T8" fmla="*/ 6 w 54"/>
                <a:gd name="T9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77">
                  <a:moveTo>
                    <a:pt x="6" y="32"/>
                  </a:moveTo>
                  <a:cubicBezTo>
                    <a:pt x="0" y="49"/>
                    <a:pt x="1" y="70"/>
                    <a:pt x="13" y="73"/>
                  </a:cubicBezTo>
                  <a:cubicBezTo>
                    <a:pt x="26" y="77"/>
                    <a:pt x="42" y="62"/>
                    <a:pt x="48" y="45"/>
                  </a:cubicBezTo>
                  <a:cubicBezTo>
                    <a:pt x="54" y="28"/>
                    <a:pt x="49" y="7"/>
                    <a:pt x="36" y="3"/>
                  </a:cubicBezTo>
                  <a:cubicBezTo>
                    <a:pt x="23" y="0"/>
                    <a:pt x="12" y="16"/>
                    <a:pt x="6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19"/>
            <p:cNvSpPr>
              <a:spLocks noEditPoints="1"/>
            </p:cNvSpPr>
            <p:nvPr/>
          </p:nvSpPr>
          <p:spPr bwMode="auto">
            <a:xfrm>
              <a:off x="5816601" y="3000376"/>
              <a:ext cx="215900" cy="314325"/>
            </a:xfrm>
            <a:custGeom>
              <a:avLst/>
              <a:gdLst>
                <a:gd name="T0" fmla="*/ 12 w 51"/>
                <a:gd name="T1" fmla="*/ 74 h 74"/>
                <a:gd name="T2" fmla="*/ 0 w 51"/>
                <a:gd name="T3" fmla="*/ 52 h 74"/>
                <a:gd name="T4" fmla="*/ 0 w 51"/>
                <a:gd name="T5" fmla="*/ 52 h 74"/>
                <a:gd name="T6" fmla="*/ 4 w 51"/>
                <a:gd name="T7" fmla="*/ 31 h 74"/>
                <a:gd name="T8" fmla="*/ 4 w 51"/>
                <a:gd name="T9" fmla="*/ 31 h 74"/>
                <a:gd name="T10" fmla="*/ 32 w 51"/>
                <a:gd name="T11" fmla="*/ 0 h 74"/>
                <a:gd name="T12" fmla="*/ 32 w 51"/>
                <a:gd name="T13" fmla="*/ 0 h 74"/>
                <a:gd name="T14" fmla="*/ 36 w 51"/>
                <a:gd name="T15" fmla="*/ 1 h 74"/>
                <a:gd name="T16" fmla="*/ 36 w 51"/>
                <a:gd name="T17" fmla="*/ 1 h 74"/>
                <a:gd name="T18" fmla="*/ 51 w 51"/>
                <a:gd name="T19" fmla="*/ 29 h 74"/>
                <a:gd name="T20" fmla="*/ 51 w 51"/>
                <a:gd name="T21" fmla="*/ 29 h 74"/>
                <a:gd name="T22" fmla="*/ 49 w 51"/>
                <a:gd name="T23" fmla="*/ 44 h 74"/>
                <a:gd name="T24" fmla="*/ 49 w 51"/>
                <a:gd name="T25" fmla="*/ 44 h 74"/>
                <a:gd name="T26" fmla="*/ 16 w 51"/>
                <a:gd name="T27" fmla="*/ 74 h 74"/>
                <a:gd name="T28" fmla="*/ 16 w 51"/>
                <a:gd name="T29" fmla="*/ 74 h 74"/>
                <a:gd name="T30" fmla="*/ 12 w 51"/>
                <a:gd name="T31" fmla="*/ 74 h 74"/>
                <a:gd name="T32" fmla="*/ 6 w 51"/>
                <a:gd name="T33" fmla="*/ 32 h 74"/>
                <a:gd name="T34" fmla="*/ 3 w 51"/>
                <a:gd name="T35" fmla="*/ 52 h 74"/>
                <a:gd name="T36" fmla="*/ 3 w 51"/>
                <a:gd name="T37" fmla="*/ 52 h 74"/>
                <a:gd name="T38" fmla="*/ 13 w 51"/>
                <a:gd name="T39" fmla="*/ 71 h 74"/>
                <a:gd name="T40" fmla="*/ 13 w 51"/>
                <a:gd name="T41" fmla="*/ 71 h 74"/>
                <a:gd name="T42" fmla="*/ 16 w 51"/>
                <a:gd name="T43" fmla="*/ 72 h 74"/>
                <a:gd name="T44" fmla="*/ 16 w 51"/>
                <a:gd name="T45" fmla="*/ 72 h 74"/>
                <a:gd name="T46" fmla="*/ 46 w 51"/>
                <a:gd name="T47" fmla="*/ 44 h 74"/>
                <a:gd name="T48" fmla="*/ 46 w 51"/>
                <a:gd name="T49" fmla="*/ 44 h 74"/>
                <a:gd name="T50" fmla="*/ 48 w 51"/>
                <a:gd name="T51" fmla="*/ 29 h 74"/>
                <a:gd name="T52" fmla="*/ 48 w 51"/>
                <a:gd name="T53" fmla="*/ 29 h 74"/>
                <a:gd name="T54" fmla="*/ 35 w 51"/>
                <a:gd name="T55" fmla="*/ 3 h 74"/>
                <a:gd name="T56" fmla="*/ 35 w 51"/>
                <a:gd name="T57" fmla="*/ 3 h 74"/>
                <a:gd name="T58" fmla="*/ 32 w 51"/>
                <a:gd name="T59" fmla="*/ 3 h 74"/>
                <a:gd name="T60" fmla="*/ 32 w 51"/>
                <a:gd name="T61" fmla="*/ 3 h 74"/>
                <a:gd name="T62" fmla="*/ 6 w 51"/>
                <a:gd name="T63" fmla="*/ 32 h 74"/>
                <a:gd name="T64" fmla="*/ 6 w 51"/>
                <a:gd name="T65" fmla="*/ 32 h 74"/>
                <a:gd name="T66" fmla="*/ 5 w 51"/>
                <a:gd name="T67" fmla="*/ 33 h 74"/>
                <a:gd name="T68" fmla="*/ 5 w 51"/>
                <a:gd name="T69" fmla="*/ 31 h 74"/>
                <a:gd name="T70" fmla="*/ 5 w 51"/>
                <a:gd name="T71" fmla="*/ 3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" h="74">
                  <a:moveTo>
                    <a:pt x="12" y="74"/>
                  </a:moveTo>
                  <a:cubicBezTo>
                    <a:pt x="3" y="71"/>
                    <a:pt x="0" y="6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45"/>
                    <a:pt x="1" y="38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9" y="16"/>
                    <a:pt x="19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4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46" y="4"/>
                    <a:pt x="51" y="16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1" y="34"/>
                    <a:pt x="50" y="40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3" y="60"/>
                    <a:pt x="30" y="74"/>
                    <a:pt x="16" y="7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5" y="74"/>
                    <a:pt x="14" y="74"/>
                    <a:pt x="12" y="74"/>
                  </a:cubicBezTo>
                  <a:close/>
                  <a:moveTo>
                    <a:pt x="6" y="32"/>
                  </a:moveTo>
                  <a:cubicBezTo>
                    <a:pt x="4" y="38"/>
                    <a:pt x="3" y="46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62"/>
                    <a:pt x="6" y="69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4" y="71"/>
                    <a:pt x="15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27" y="72"/>
                    <a:pt x="41" y="58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7" y="39"/>
                    <a:pt x="48" y="34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17"/>
                    <a:pt x="43" y="6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3"/>
                    <a:pt x="33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2" y="3"/>
                    <a:pt x="12" y="17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lose/>
                  <a:moveTo>
                    <a:pt x="5" y="33"/>
                  </a:moveTo>
                  <a:cubicBezTo>
                    <a:pt x="5" y="31"/>
                    <a:pt x="5" y="31"/>
                    <a:pt x="5" y="31"/>
                  </a:cubicBezTo>
                  <a:cubicBezTo>
                    <a:pt x="5" y="33"/>
                    <a:pt x="5" y="33"/>
                    <a:pt x="5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20"/>
            <p:cNvSpPr/>
            <p:nvPr/>
          </p:nvSpPr>
          <p:spPr bwMode="auto">
            <a:xfrm>
              <a:off x="5794376" y="3000376"/>
              <a:ext cx="246063" cy="314325"/>
            </a:xfrm>
            <a:custGeom>
              <a:avLst/>
              <a:gdLst>
                <a:gd name="T0" fmla="*/ 6 w 58"/>
                <a:gd name="T1" fmla="*/ 31 h 74"/>
                <a:gd name="T2" fmla="*/ 18 w 58"/>
                <a:gd name="T3" fmla="*/ 71 h 74"/>
                <a:gd name="T4" fmla="*/ 52 w 58"/>
                <a:gd name="T5" fmla="*/ 44 h 74"/>
                <a:gd name="T6" fmla="*/ 39 w 58"/>
                <a:gd name="T7" fmla="*/ 3 h 74"/>
                <a:gd name="T8" fmla="*/ 6 w 58"/>
                <a:gd name="T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4">
                  <a:moveTo>
                    <a:pt x="6" y="31"/>
                  </a:moveTo>
                  <a:cubicBezTo>
                    <a:pt x="0" y="48"/>
                    <a:pt x="6" y="67"/>
                    <a:pt x="18" y="71"/>
                  </a:cubicBezTo>
                  <a:cubicBezTo>
                    <a:pt x="31" y="74"/>
                    <a:pt x="46" y="61"/>
                    <a:pt x="52" y="44"/>
                  </a:cubicBezTo>
                  <a:cubicBezTo>
                    <a:pt x="58" y="27"/>
                    <a:pt x="52" y="7"/>
                    <a:pt x="39" y="3"/>
                  </a:cubicBezTo>
                  <a:cubicBezTo>
                    <a:pt x="26" y="0"/>
                    <a:pt x="11" y="14"/>
                    <a:pt x="6" y="3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21"/>
            <p:cNvSpPr>
              <a:spLocks noEditPoints="1"/>
            </p:cNvSpPr>
            <p:nvPr/>
          </p:nvSpPr>
          <p:spPr bwMode="auto">
            <a:xfrm>
              <a:off x="5802313" y="3003551"/>
              <a:ext cx="230188" cy="306388"/>
            </a:xfrm>
            <a:custGeom>
              <a:avLst/>
              <a:gdLst>
                <a:gd name="T0" fmla="*/ 16 w 54"/>
                <a:gd name="T1" fmla="*/ 71 h 72"/>
                <a:gd name="T2" fmla="*/ 0 w 54"/>
                <a:gd name="T3" fmla="*/ 44 h 72"/>
                <a:gd name="T4" fmla="*/ 0 w 54"/>
                <a:gd name="T5" fmla="*/ 44 h 72"/>
                <a:gd name="T6" fmla="*/ 2 w 54"/>
                <a:gd name="T7" fmla="*/ 29 h 72"/>
                <a:gd name="T8" fmla="*/ 2 w 54"/>
                <a:gd name="T9" fmla="*/ 29 h 72"/>
                <a:gd name="T10" fmla="*/ 33 w 54"/>
                <a:gd name="T11" fmla="*/ 0 h 72"/>
                <a:gd name="T12" fmla="*/ 33 w 54"/>
                <a:gd name="T13" fmla="*/ 0 h 72"/>
                <a:gd name="T14" fmla="*/ 38 w 54"/>
                <a:gd name="T15" fmla="*/ 1 h 72"/>
                <a:gd name="T16" fmla="*/ 38 w 54"/>
                <a:gd name="T17" fmla="*/ 1 h 72"/>
                <a:gd name="T18" fmla="*/ 54 w 54"/>
                <a:gd name="T19" fmla="*/ 29 h 72"/>
                <a:gd name="T20" fmla="*/ 54 w 54"/>
                <a:gd name="T21" fmla="*/ 29 h 72"/>
                <a:gd name="T22" fmla="*/ 52 w 54"/>
                <a:gd name="T23" fmla="*/ 43 h 72"/>
                <a:gd name="T24" fmla="*/ 52 w 54"/>
                <a:gd name="T25" fmla="*/ 43 h 72"/>
                <a:gd name="T26" fmla="*/ 21 w 54"/>
                <a:gd name="T27" fmla="*/ 72 h 72"/>
                <a:gd name="T28" fmla="*/ 21 w 54"/>
                <a:gd name="T29" fmla="*/ 72 h 72"/>
                <a:gd name="T30" fmla="*/ 16 w 54"/>
                <a:gd name="T31" fmla="*/ 71 h 72"/>
                <a:gd name="T32" fmla="*/ 3 w 54"/>
                <a:gd name="T33" fmla="*/ 44 h 72"/>
                <a:gd name="T34" fmla="*/ 17 w 54"/>
                <a:gd name="T35" fmla="*/ 68 h 72"/>
                <a:gd name="T36" fmla="*/ 17 w 54"/>
                <a:gd name="T37" fmla="*/ 68 h 72"/>
                <a:gd name="T38" fmla="*/ 21 w 54"/>
                <a:gd name="T39" fmla="*/ 69 h 72"/>
                <a:gd name="T40" fmla="*/ 21 w 54"/>
                <a:gd name="T41" fmla="*/ 69 h 72"/>
                <a:gd name="T42" fmla="*/ 49 w 54"/>
                <a:gd name="T43" fmla="*/ 42 h 72"/>
                <a:gd name="T44" fmla="*/ 49 w 54"/>
                <a:gd name="T45" fmla="*/ 42 h 72"/>
                <a:gd name="T46" fmla="*/ 51 w 54"/>
                <a:gd name="T47" fmla="*/ 29 h 72"/>
                <a:gd name="T48" fmla="*/ 51 w 54"/>
                <a:gd name="T49" fmla="*/ 29 h 72"/>
                <a:gd name="T50" fmla="*/ 37 w 54"/>
                <a:gd name="T51" fmla="*/ 4 h 72"/>
                <a:gd name="T52" fmla="*/ 37 w 54"/>
                <a:gd name="T53" fmla="*/ 4 h 72"/>
                <a:gd name="T54" fmla="*/ 33 w 54"/>
                <a:gd name="T55" fmla="*/ 3 h 72"/>
                <a:gd name="T56" fmla="*/ 33 w 54"/>
                <a:gd name="T57" fmla="*/ 3 h 72"/>
                <a:gd name="T58" fmla="*/ 5 w 54"/>
                <a:gd name="T59" fmla="*/ 30 h 72"/>
                <a:gd name="T60" fmla="*/ 5 w 54"/>
                <a:gd name="T61" fmla="*/ 30 h 72"/>
                <a:gd name="T62" fmla="*/ 3 w 54"/>
                <a:gd name="T63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72">
                  <a:moveTo>
                    <a:pt x="16" y="71"/>
                  </a:moveTo>
                  <a:cubicBezTo>
                    <a:pt x="6" y="68"/>
                    <a:pt x="0" y="56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9"/>
                    <a:pt x="1" y="34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8" y="14"/>
                    <a:pt x="20" y="1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0"/>
                    <a:pt x="36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8" y="4"/>
                    <a:pt x="54" y="16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4"/>
                    <a:pt x="53" y="38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6" y="59"/>
                    <a:pt x="33" y="72"/>
                    <a:pt x="21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19" y="72"/>
                    <a:pt x="18" y="71"/>
                    <a:pt x="16" y="71"/>
                  </a:cubicBezTo>
                  <a:close/>
                  <a:moveTo>
                    <a:pt x="3" y="44"/>
                  </a:moveTo>
                  <a:cubicBezTo>
                    <a:pt x="3" y="56"/>
                    <a:pt x="8" y="66"/>
                    <a:pt x="17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8" y="69"/>
                    <a:pt x="19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31" y="69"/>
                    <a:pt x="44" y="57"/>
                    <a:pt x="49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50" y="38"/>
                    <a:pt x="51" y="33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1" y="17"/>
                    <a:pt x="46" y="6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3"/>
                    <a:pt x="34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2" y="3"/>
                    <a:pt x="10" y="15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3" y="35"/>
                    <a:pt x="3" y="39"/>
                    <a:pt x="3" y="44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22"/>
            <p:cNvSpPr/>
            <p:nvPr/>
          </p:nvSpPr>
          <p:spPr bwMode="auto">
            <a:xfrm>
              <a:off x="4521201" y="4832351"/>
              <a:ext cx="565150" cy="484188"/>
            </a:xfrm>
            <a:custGeom>
              <a:avLst/>
              <a:gdLst>
                <a:gd name="T0" fmla="*/ 35 w 133"/>
                <a:gd name="T1" fmla="*/ 0 h 114"/>
                <a:gd name="T2" fmla="*/ 103 w 133"/>
                <a:gd name="T3" fmla="*/ 0 h 114"/>
                <a:gd name="T4" fmla="*/ 117 w 133"/>
                <a:gd name="T5" fmla="*/ 88 h 114"/>
                <a:gd name="T6" fmla="*/ 19 w 133"/>
                <a:gd name="T7" fmla="*/ 90 h 114"/>
                <a:gd name="T8" fmla="*/ 35 w 133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14">
                  <a:moveTo>
                    <a:pt x="35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33" y="65"/>
                    <a:pt x="117" y="88"/>
                  </a:cubicBezTo>
                  <a:cubicBezTo>
                    <a:pt x="101" y="112"/>
                    <a:pt x="40" y="114"/>
                    <a:pt x="19" y="90"/>
                  </a:cubicBezTo>
                  <a:cubicBezTo>
                    <a:pt x="0" y="67"/>
                    <a:pt x="35" y="0"/>
                    <a:pt x="35" y="0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23"/>
            <p:cNvSpPr>
              <a:spLocks noEditPoints="1"/>
            </p:cNvSpPr>
            <p:nvPr/>
          </p:nvSpPr>
          <p:spPr bwMode="auto">
            <a:xfrm>
              <a:off x="4572001" y="4827588"/>
              <a:ext cx="471488" cy="468313"/>
            </a:xfrm>
            <a:custGeom>
              <a:avLst/>
              <a:gdLst>
                <a:gd name="T0" fmla="*/ 6 w 111"/>
                <a:gd name="T1" fmla="*/ 92 h 110"/>
                <a:gd name="T2" fmla="*/ 0 w 111"/>
                <a:gd name="T3" fmla="*/ 70 h 110"/>
                <a:gd name="T4" fmla="*/ 0 w 111"/>
                <a:gd name="T5" fmla="*/ 70 h 110"/>
                <a:gd name="T6" fmla="*/ 21 w 111"/>
                <a:gd name="T7" fmla="*/ 0 h 110"/>
                <a:gd name="T8" fmla="*/ 21 w 111"/>
                <a:gd name="T9" fmla="*/ 0 h 110"/>
                <a:gd name="T10" fmla="*/ 23 w 111"/>
                <a:gd name="T11" fmla="*/ 0 h 110"/>
                <a:gd name="T12" fmla="*/ 23 w 111"/>
                <a:gd name="T13" fmla="*/ 0 h 110"/>
                <a:gd name="T14" fmla="*/ 91 w 111"/>
                <a:gd name="T15" fmla="*/ 0 h 110"/>
                <a:gd name="T16" fmla="*/ 92 w 111"/>
                <a:gd name="T17" fmla="*/ 1 h 110"/>
                <a:gd name="T18" fmla="*/ 92 w 111"/>
                <a:gd name="T19" fmla="*/ 1 h 110"/>
                <a:gd name="T20" fmla="*/ 111 w 111"/>
                <a:gd name="T21" fmla="*/ 70 h 110"/>
                <a:gd name="T22" fmla="*/ 111 w 111"/>
                <a:gd name="T23" fmla="*/ 70 h 110"/>
                <a:gd name="T24" fmla="*/ 106 w 111"/>
                <a:gd name="T25" fmla="*/ 90 h 110"/>
                <a:gd name="T26" fmla="*/ 106 w 111"/>
                <a:gd name="T27" fmla="*/ 90 h 110"/>
                <a:gd name="T28" fmla="*/ 56 w 111"/>
                <a:gd name="T29" fmla="*/ 110 h 110"/>
                <a:gd name="T30" fmla="*/ 56 w 111"/>
                <a:gd name="T31" fmla="*/ 110 h 110"/>
                <a:gd name="T32" fmla="*/ 6 w 111"/>
                <a:gd name="T33" fmla="*/ 92 h 110"/>
                <a:gd name="T34" fmla="*/ 104 w 111"/>
                <a:gd name="T35" fmla="*/ 89 h 110"/>
                <a:gd name="T36" fmla="*/ 108 w 111"/>
                <a:gd name="T37" fmla="*/ 70 h 110"/>
                <a:gd name="T38" fmla="*/ 108 w 111"/>
                <a:gd name="T39" fmla="*/ 70 h 110"/>
                <a:gd name="T40" fmla="*/ 99 w 111"/>
                <a:gd name="T41" fmla="*/ 25 h 110"/>
                <a:gd name="T42" fmla="*/ 99 w 111"/>
                <a:gd name="T43" fmla="*/ 25 h 110"/>
                <a:gd name="T44" fmla="*/ 90 w 111"/>
                <a:gd name="T45" fmla="*/ 2 h 110"/>
                <a:gd name="T46" fmla="*/ 90 w 111"/>
                <a:gd name="T47" fmla="*/ 2 h 110"/>
                <a:gd name="T48" fmla="*/ 23 w 111"/>
                <a:gd name="T49" fmla="*/ 2 h 110"/>
                <a:gd name="T50" fmla="*/ 13 w 111"/>
                <a:gd name="T51" fmla="*/ 25 h 110"/>
                <a:gd name="T52" fmla="*/ 13 w 111"/>
                <a:gd name="T53" fmla="*/ 25 h 110"/>
                <a:gd name="T54" fmla="*/ 3 w 111"/>
                <a:gd name="T55" fmla="*/ 70 h 110"/>
                <a:gd name="T56" fmla="*/ 3 w 111"/>
                <a:gd name="T57" fmla="*/ 70 h 110"/>
                <a:gd name="T58" fmla="*/ 8 w 111"/>
                <a:gd name="T59" fmla="*/ 90 h 110"/>
                <a:gd name="T60" fmla="*/ 8 w 111"/>
                <a:gd name="T61" fmla="*/ 90 h 110"/>
                <a:gd name="T62" fmla="*/ 56 w 111"/>
                <a:gd name="T63" fmla="*/ 107 h 110"/>
                <a:gd name="T64" fmla="*/ 56 w 111"/>
                <a:gd name="T65" fmla="*/ 107 h 110"/>
                <a:gd name="T66" fmla="*/ 104 w 111"/>
                <a:gd name="T67" fmla="*/ 8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1" h="110">
                  <a:moveTo>
                    <a:pt x="6" y="92"/>
                  </a:moveTo>
                  <a:cubicBezTo>
                    <a:pt x="2" y="86"/>
                    <a:pt x="0" y="7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41"/>
                    <a:pt x="21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2" y="0"/>
                    <a:pt x="92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2" y="1"/>
                    <a:pt x="111" y="40"/>
                    <a:pt x="111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7"/>
                    <a:pt x="109" y="85"/>
                    <a:pt x="106" y="90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97" y="103"/>
                    <a:pt x="76" y="109"/>
                    <a:pt x="56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36" y="110"/>
                    <a:pt x="17" y="104"/>
                    <a:pt x="6" y="92"/>
                  </a:cubicBezTo>
                  <a:close/>
                  <a:moveTo>
                    <a:pt x="104" y="89"/>
                  </a:moveTo>
                  <a:cubicBezTo>
                    <a:pt x="107" y="84"/>
                    <a:pt x="108" y="77"/>
                    <a:pt x="108" y="70"/>
                  </a:cubicBezTo>
                  <a:cubicBezTo>
                    <a:pt x="108" y="70"/>
                    <a:pt x="108" y="70"/>
                    <a:pt x="108" y="70"/>
                  </a:cubicBezTo>
                  <a:cubicBezTo>
                    <a:pt x="108" y="56"/>
                    <a:pt x="104" y="38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5" y="14"/>
                    <a:pt x="91" y="5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5"/>
                    <a:pt x="18" y="1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8" y="39"/>
                    <a:pt x="3" y="56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8"/>
                    <a:pt x="4" y="85"/>
                    <a:pt x="8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18" y="101"/>
                    <a:pt x="37" y="107"/>
                    <a:pt x="56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76" y="107"/>
                    <a:pt x="96" y="100"/>
                    <a:pt x="104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Oval 624"/>
            <p:cNvSpPr>
              <a:spLocks noChangeArrowheads="1"/>
            </p:cNvSpPr>
            <p:nvPr/>
          </p:nvSpPr>
          <p:spPr bwMode="auto">
            <a:xfrm>
              <a:off x="5624513" y="3067051"/>
              <a:ext cx="63500" cy="60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25"/>
            <p:cNvSpPr>
              <a:spLocks noEditPoints="1"/>
            </p:cNvSpPr>
            <p:nvPr/>
          </p:nvSpPr>
          <p:spPr bwMode="auto">
            <a:xfrm>
              <a:off x="5607051" y="3054351"/>
              <a:ext cx="93663" cy="90488"/>
            </a:xfrm>
            <a:custGeom>
              <a:avLst/>
              <a:gdLst>
                <a:gd name="T0" fmla="*/ 0 w 22"/>
                <a:gd name="T1" fmla="*/ 10 h 21"/>
                <a:gd name="T2" fmla="*/ 11 w 22"/>
                <a:gd name="T3" fmla="*/ 0 h 21"/>
                <a:gd name="T4" fmla="*/ 11 w 22"/>
                <a:gd name="T5" fmla="*/ 0 h 21"/>
                <a:gd name="T6" fmla="*/ 22 w 22"/>
                <a:gd name="T7" fmla="*/ 10 h 21"/>
                <a:gd name="T8" fmla="*/ 22 w 22"/>
                <a:gd name="T9" fmla="*/ 10 h 21"/>
                <a:gd name="T10" fmla="*/ 11 w 22"/>
                <a:gd name="T11" fmla="*/ 21 h 21"/>
                <a:gd name="T12" fmla="*/ 11 w 22"/>
                <a:gd name="T13" fmla="*/ 21 h 21"/>
                <a:gd name="T14" fmla="*/ 0 w 22"/>
                <a:gd name="T15" fmla="*/ 10 h 21"/>
                <a:gd name="T16" fmla="*/ 7 w 22"/>
                <a:gd name="T17" fmla="*/ 10 h 21"/>
                <a:gd name="T18" fmla="*/ 11 w 22"/>
                <a:gd name="T19" fmla="*/ 14 h 21"/>
                <a:gd name="T20" fmla="*/ 11 w 22"/>
                <a:gd name="T21" fmla="*/ 14 h 21"/>
                <a:gd name="T22" fmla="*/ 15 w 22"/>
                <a:gd name="T23" fmla="*/ 10 h 21"/>
                <a:gd name="T24" fmla="*/ 15 w 22"/>
                <a:gd name="T25" fmla="*/ 10 h 21"/>
                <a:gd name="T26" fmla="*/ 11 w 22"/>
                <a:gd name="T27" fmla="*/ 7 h 21"/>
                <a:gd name="T28" fmla="*/ 11 w 22"/>
                <a:gd name="T29" fmla="*/ 7 h 21"/>
                <a:gd name="T30" fmla="*/ 7 w 22"/>
                <a:gd name="T3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1">
                  <a:moveTo>
                    <a:pt x="0" y="10"/>
                  </a:moveTo>
                  <a:cubicBezTo>
                    <a:pt x="0" y="4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4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6"/>
                    <a:pt x="17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lose/>
                  <a:moveTo>
                    <a:pt x="7" y="10"/>
                  </a:moveTo>
                  <a:cubicBezTo>
                    <a:pt x="7" y="12"/>
                    <a:pt x="9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4" y="14"/>
                    <a:pt x="15" y="12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4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7"/>
                    <a:pt x="7" y="8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626"/>
            <p:cNvSpPr>
              <a:spLocks noChangeArrowheads="1"/>
            </p:cNvSpPr>
            <p:nvPr/>
          </p:nvSpPr>
          <p:spPr bwMode="auto">
            <a:xfrm>
              <a:off x="5307013" y="3067051"/>
              <a:ext cx="66675" cy="60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27"/>
            <p:cNvSpPr>
              <a:spLocks noEditPoints="1"/>
            </p:cNvSpPr>
            <p:nvPr/>
          </p:nvSpPr>
          <p:spPr bwMode="auto">
            <a:xfrm>
              <a:off x="5294313" y="3054351"/>
              <a:ext cx="92075" cy="90488"/>
            </a:xfrm>
            <a:custGeom>
              <a:avLst/>
              <a:gdLst>
                <a:gd name="T0" fmla="*/ 0 w 22"/>
                <a:gd name="T1" fmla="*/ 10 h 21"/>
                <a:gd name="T2" fmla="*/ 11 w 22"/>
                <a:gd name="T3" fmla="*/ 0 h 21"/>
                <a:gd name="T4" fmla="*/ 11 w 22"/>
                <a:gd name="T5" fmla="*/ 0 h 21"/>
                <a:gd name="T6" fmla="*/ 22 w 22"/>
                <a:gd name="T7" fmla="*/ 10 h 21"/>
                <a:gd name="T8" fmla="*/ 22 w 22"/>
                <a:gd name="T9" fmla="*/ 10 h 21"/>
                <a:gd name="T10" fmla="*/ 11 w 22"/>
                <a:gd name="T11" fmla="*/ 21 h 21"/>
                <a:gd name="T12" fmla="*/ 11 w 22"/>
                <a:gd name="T13" fmla="*/ 21 h 21"/>
                <a:gd name="T14" fmla="*/ 0 w 22"/>
                <a:gd name="T15" fmla="*/ 10 h 21"/>
                <a:gd name="T16" fmla="*/ 7 w 22"/>
                <a:gd name="T17" fmla="*/ 10 h 21"/>
                <a:gd name="T18" fmla="*/ 11 w 22"/>
                <a:gd name="T19" fmla="*/ 14 h 21"/>
                <a:gd name="T20" fmla="*/ 11 w 22"/>
                <a:gd name="T21" fmla="*/ 14 h 21"/>
                <a:gd name="T22" fmla="*/ 15 w 22"/>
                <a:gd name="T23" fmla="*/ 10 h 21"/>
                <a:gd name="T24" fmla="*/ 15 w 22"/>
                <a:gd name="T25" fmla="*/ 10 h 21"/>
                <a:gd name="T26" fmla="*/ 11 w 22"/>
                <a:gd name="T27" fmla="*/ 7 h 21"/>
                <a:gd name="T28" fmla="*/ 11 w 22"/>
                <a:gd name="T29" fmla="*/ 7 h 21"/>
                <a:gd name="T30" fmla="*/ 7 w 22"/>
                <a:gd name="T3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1">
                  <a:moveTo>
                    <a:pt x="0" y="10"/>
                  </a:moveTo>
                  <a:cubicBezTo>
                    <a:pt x="0" y="4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4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6"/>
                    <a:pt x="17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lose/>
                  <a:moveTo>
                    <a:pt x="7" y="10"/>
                  </a:moveTo>
                  <a:cubicBezTo>
                    <a:pt x="7" y="12"/>
                    <a:pt x="8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3" y="14"/>
                    <a:pt x="15" y="12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3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8" y="7"/>
                    <a:pt x="7" y="8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28"/>
            <p:cNvSpPr>
              <a:spLocks noEditPoints="1"/>
            </p:cNvSpPr>
            <p:nvPr/>
          </p:nvSpPr>
          <p:spPr bwMode="auto">
            <a:xfrm>
              <a:off x="5302251" y="3289301"/>
              <a:ext cx="369888" cy="93663"/>
            </a:xfrm>
            <a:custGeom>
              <a:avLst/>
              <a:gdLst>
                <a:gd name="T0" fmla="*/ 47 w 87"/>
                <a:gd name="T1" fmla="*/ 22 h 22"/>
                <a:gd name="T2" fmla="*/ 44 w 87"/>
                <a:gd name="T3" fmla="*/ 22 h 22"/>
                <a:gd name="T4" fmla="*/ 44 w 87"/>
                <a:gd name="T5" fmla="*/ 22 h 22"/>
                <a:gd name="T6" fmla="*/ 0 w 87"/>
                <a:gd name="T7" fmla="*/ 4 h 22"/>
                <a:gd name="T8" fmla="*/ 0 w 87"/>
                <a:gd name="T9" fmla="*/ 4 h 22"/>
                <a:gd name="T10" fmla="*/ 2 w 87"/>
                <a:gd name="T11" fmla="*/ 2 h 22"/>
                <a:gd name="T12" fmla="*/ 4 w 87"/>
                <a:gd name="T13" fmla="*/ 5 h 22"/>
                <a:gd name="T14" fmla="*/ 4 w 87"/>
                <a:gd name="T15" fmla="*/ 5 h 22"/>
                <a:gd name="T16" fmla="*/ 10 w 87"/>
                <a:gd name="T17" fmla="*/ 10 h 22"/>
                <a:gd name="T18" fmla="*/ 10 w 87"/>
                <a:gd name="T19" fmla="*/ 10 h 22"/>
                <a:gd name="T20" fmla="*/ 44 w 87"/>
                <a:gd name="T21" fmla="*/ 20 h 22"/>
                <a:gd name="T22" fmla="*/ 44 w 87"/>
                <a:gd name="T23" fmla="*/ 20 h 22"/>
                <a:gd name="T24" fmla="*/ 47 w 87"/>
                <a:gd name="T25" fmla="*/ 20 h 22"/>
                <a:gd name="T26" fmla="*/ 47 w 87"/>
                <a:gd name="T27" fmla="*/ 20 h 22"/>
                <a:gd name="T28" fmla="*/ 83 w 87"/>
                <a:gd name="T29" fmla="*/ 3 h 22"/>
                <a:gd name="T30" fmla="*/ 83 w 87"/>
                <a:gd name="T31" fmla="*/ 3 h 22"/>
                <a:gd name="T32" fmla="*/ 85 w 87"/>
                <a:gd name="T33" fmla="*/ 0 h 22"/>
                <a:gd name="T34" fmla="*/ 85 w 87"/>
                <a:gd name="T35" fmla="*/ 0 h 22"/>
                <a:gd name="T36" fmla="*/ 87 w 87"/>
                <a:gd name="T37" fmla="*/ 1 h 22"/>
                <a:gd name="T38" fmla="*/ 47 w 87"/>
                <a:gd name="T39" fmla="*/ 22 h 22"/>
                <a:gd name="T40" fmla="*/ 47 w 87"/>
                <a:gd name="T41" fmla="*/ 22 h 22"/>
                <a:gd name="T42" fmla="*/ 47 w 87"/>
                <a:gd name="T43" fmla="*/ 22 h 22"/>
                <a:gd name="T44" fmla="*/ 0 w 87"/>
                <a:gd name="T45" fmla="*/ 4 h 22"/>
                <a:gd name="T46" fmla="*/ 0 w 87"/>
                <a:gd name="T47" fmla="*/ 4 h 22"/>
                <a:gd name="T48" fmla="*/ 0 w 87"/>
                <a:gd name="T49" fmla="*/ 4 h 22"/>
                <a:gd name="T50" fmla="*/ 0 w 87"/>
                <a:gd name="T51" fmla="*/ 4 h 22"/>
                <a:gd name="T52" fmla="*/ 0 w 87"/>
                <a:gd name="T5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22">
                  <a:moveTo>
                    <a:pt x="47" y="22"/>
                  </a:moveTo>
                  <a:cubicBezTo>
                    <a:pt x="46" y="22"/>
                    <a:pt x="45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9" y="21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3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7" y="8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6" y="15"/>
                    <a:pt x="27" y="19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20"/>
                    <a:pt x="46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70" y="20"/>
                    <a:pt x="80" y="9"/>
                    <a:pt x="83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5" y="1"/>
                    <a:pt x="85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1"/>
                    <a:pt x="79" y="22"/>
                    <a:pt x="47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7" y="22"/>
                    <a:pt x="47" y="22"/>
                    <a:pt x="47" y="22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629"/>
            <p:cNvSpPr/>
            <p:nvPr/>
          </p:nvSpPr>
          <p:spPr bwMode="auto">
            <a:xfrm>
              <a:off x="6783388" y="3178176"/>
              <a:ext cx="501650" cy="1292225"/>
            </a:xfrm>
            <a:custGeom>
              <a:avLst/>
              <a:gdLst>
                <a:gd name="T0" fmla="*/ 78 w 118"/>
                <a:gd name="T1" fmla="*/ 0 h 304"/>
                <a:gd name="T2" fmla="*/ 114 w 118"/>
                <a:gd name="T3" fmla="*/ 104 h 304"/>
                <a:gd name="T4" fmla="*/ 62 w 118"/>
                <a:gd name="T5" fmla="*/ 252 h 304"/>
                <a:gd name="T6" fmla="*/ 56 w 118"/>
                <a:gd name="T7" fmla="*/ 294 h 304"/>
                <a:gd name="T8" fmla="*/ 7 w 118"/>
                <a:gd name="T9" fmla="*/ 281 h 304"/>
                <a:gd name="T10" fmla="*/ 34 w 118"/>
                <a:gd name="T11" fmla="*/ 238 h 304"/>
                <a:gd name="T12" fmla="*/ 68 w 118"/>
                <a:gd name="T13" fmla="*/ 115 h 304"/>
                <a:gd name="T14" fmla="*/ 41 w 118"/>
                <a:gd name="T15" fmla="*/ 17 h 304"/>
                <a:gd name="T16" fmla="*/ 78 w 118"/>
                <a:gd name="T17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304">
                  <a:moveTo>
                    <a:pt x="78" y="0"/>
                  </a:moveTo>
                  <a:cubicBezTo>
                    <a:pt x="78" y="0"/>
                    <a:pt x="107" y="6"/>
                    <a:pt x="114" y="104"/>
                  </a:cubicBezTo>
                  <a:cubicBezTo>
                    <a:pt x="118" y="150"/>
                    <a:pt x="104" y="186"/>
                    <a:pt x="62" y="252"/>
                  </a:cubicBezTo>
                  <a:cubicBezTo>
                    <a:pt x="68" y="278"/>
                    <a:pt x="68" y="287"/>
                    <a:pt x="56" y="294"/>
                  </a:cubicBezTo>
                  <a:cubicBezTo>
                    <a:pt x="42" y="304"/>
                    <a:pt x="13" y="297"/>
                    <a:pt x="7" y="281"/>
                  </a:cubicBezTo>
                  <a:cubicBezTo>
                    <a:pt x="0" y="265"/>
                    <a:pt x="22" y="250"/>
                    <a:pt x="34" y="238"/>
                  </a:cubicBezTo>
                  <a:cubicBezTo>
                    <a:pt x="51" y="221"/>
                    <a:pt x="41" y="174"/>
                    <a:pt x="68" y="115"/>
                  </a:cubicBezTo>
                  <a:cubicBezTo>
                    <a:pt x="47" y="68"/>
                    <a:pt x="41" y="17"/>
                    <a:pt x="41" y="17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630"/>
            <p:cNvSpPr>
              <a:spLocks noEditPoints="1"/>
            </p:cNvSpPr>
            <p:nvPr/>
          </p:nvSpPr>
          <p:spPr bwMode="auto">
            <a:xfrm>
              <a:off x="6800851" y="3173413"/>
              <a:ext cx="474663" cy="1279525"/>
            </a:xfrm>
            <a:custGeom>
              <a:avLst/>
              <a:gdLst>
                <a:gd name="T0" fmla="*/ 1 w 112"/>
                <a:gd name="T1" fmla="*/ 283 h 301"/>
                <a:gd name="T2" fmla="*/ 0 w 112"/>
                <a:gd name="T3" fmla="*/ 277 h 301"/>
                <a:gd name="T4" fmla="*/ 0 w 112"/>
                <a:gd name="T5" fmla="*/ 277 h 301"/>
                <a:gd name="T6" fmla="*/ 29 w 112"/>
                <a:gd name="T7" fmla="*/ 238 h 301"/>
                <a:gd name="T8" fmla="*/ 29 w 112"/>
                <a:gd name="T9" fmla="*/ 238 h 301"/>
                <a:gd name="T10" fmla="*/ 62 w 112"/>
                <a:gd name="T11" fmla="*/ 116 h 301"/>
                <a:gd name="T12" fmla="*/ 62 w 112"/>
                <a:gd name="T13" fmla="*/ 116 h 301"/>
                <a:gd name="T14" fmla="*/ 36 w 112"/>
                <a:gd name="T15" fmla="*/ 18 h 301"/>
                <a:gd name="T16" fmla="*/ 36 w 112"/>
                <a:gd name="T17" fmla="*/ 18 h 301"/>
                <a:gd name="T18" fmla="*/ 37 w 112"/>
                <a:gd name="T19" fmla="*/ 16 h 301"/>
                <a:gd name="T20" fmla="*/ 37 w 112"/>
                <a:gd name="T21" fmla="*/ 16 h 301"/>
                <a:gd name="T22" fmla="*/ 73 w 112"/>
                <a:gd name="T23" fmla="*/ 0 h 301"/>
                <a:gd name="T24" fmla="*/ 74 w 112"/>
                <a:gd name="T25" fmla="*/ 0 h 301"/>
                <a:gd name="T26" fmla="*/ 74 w 112"/>
                <a:gd name="T27" fmla="*/ 0 h 301"/>
                <a:gd name="T28" fmla="*/ 112 w 112"/>
                <a:gd name="T29" fmla="*/ 105 h 301"/>
                <a:gd name="T30" fmla="*/ 112 w 112"/>
                <a:gd name="T31" fmla="*/ 105 h 301"/>
                <a:gd name="T32" fmla="*/ 112 w 112"/>
                <a:gd name="T33" fmla="*/ 118 h 301"/>
                <a:gd name="T34" fmla="*/ 112 w 112"/>
                <a:gd name="T35" fmla="*/ 118 h 301"/>
                <a:gd name="T36" fmla="*/ 59 w 112"/>
                <a:gd name="T37" fmla="*/ 253 h 301"/>
                <a:gd name="T38" fmla="*/ 59 w 112"/>
                <a:gd name="T39" fmla="*/ 253 h 301"/>
                <a:gd name="T40" fmla="*/ 63 w 112"/>
                <a:gd name="T41" fmla="*/ 277 h 301"/>
                <a:gd name="T42" fmla="*/ 63 w 112"/>
                <a:gd name="T43" fmla="*/ 277 h 301"/>
                <a:gd name="T44" fmla="*/ 52 w 112"/>
                <a:gd name="T45" fmla="*/ 297 h 301"/>
                <a:gd name="T46" fmla="*/ 52 w 112"/>
                <a:gd name="T47" fmla="*/ 297 h 301"/>
                <a:gd name="T48" fmla="*/ 35 w 112"/>
                <a:gd name="T49" fmla="*/ 301 h 301"/>
                <a:gd name="T50" fmla="*/ 35 w 112"/>
                <a:gd name="T51" fmla="*/ 301 h 301"/>
                <a:gd name="T52" fmla="*/ 1 w 112"/>
                <a:gd name="T53" fmla="*/ 283 h 301"/>
                <a:gd name="T54" fmla="*/ 44 w 112"/>
                <a:gd name="T55" fmla="*/ 49 h 301"/>
                <a:gd name="T56" fmla="*/ 65 w 112"/>
                <a:gd name="T57" fmla="*/ 115 h 301"/>
                <a:gd name="T58" fmla="*/ 65 w 112"/>
                <a:gd name="T59" fmla="*/ 115 h 301"/>
                <a:gd name="T60" fmla="*/ 65 w 112"/>
                <a:gd name="T61" fmla="*/ 117 h 301"/>
                <a:gd name="T62" fmla="*/ 65 w 112"/>
                <a:gd name="T63" fmla="*/ 117 h 301"/>
                <a:gd name="T64" fmla="*/ 31 w 112"/>
                <a:gd name="T65" fmla="*/ 240 h 301"/>
                <a:gd name="T66" fmla="*/ 31 w 112"/>
                <a:gd name="T67" fmla="*/ 240 h 301"/>
                <a:gd name="T68" fmla="*/ 3 w 112"/>
                <a:gd name="T69" fmla="*/ 277 h 301"/>
                <a:gd name="T70" fmla="*/ 3 w 112"/>
                <a:gd name="T71" fmla="*/ 277 h 301"/>
                <a:gd name="T72" fmla="*/ 4 w 112"/>
                <a:gd name="T73" fmla="*/ 282 h 301"/>
                <a:gd name="T74" fmla="*/ 4 w 112"/>
                <a:gd name="T75" fmla="*/ 282 h 301"/>
                <a:gd name="T76" fmla="*/ 35 w 112"/>
                <a:gd name="T77" fmla="*/ 298 h 301"/>
                <a:gd name="T78" fmla="*/ 35 w 112"/>
                <a:gd name="T79" fmla="*/ 298 h 301"/>
                <a:gd name="T80" fmla="*/ 51 w 112"/>
                <a:gd name="T81" fmla="*/ 294 h 301"/>
                <a:gd name="T82" fmla="*/ 51 w 112"/>
                <a:gd name="T83" fmla="*/ 294 h 301"/>
                <a:gd name="T84" fmla="*/ 60 w 112"/>
                <a:gd name="T85" fmla="*/ 277 h 301"/>
                <a:gd name="T86" fmla="*/ 60 w 112"/>
                <a:gd name="T87" fmla="*/ 277 h 301"/>
                <a:gd name="T88" fmla="*/ 56 w 112"/>
                <a:gd name="T89" fmla="*/ 253 h 301"/>
                <a:gd name="T90" fmla="*/ 56 w 112"/>
                <a:gd name="T91" fmla="*/ 253 h 301"/>
                <a:gd name="T92" fmla="*/ 56 w 112"/>
                <a:gd name="T93" fmla="*/ 252 h 301"/>
                <a:gd name="T94" fmla="*/ 56 w 112"/>
                <a:gd name="T95" fmla="*/ 252 h 301"/>
                <a:gd name="T96" fmla="*/ 110 w 112"/>
                <a:gd name="T97" fmla="*/ 118 h 301"/>
                <a:gd name="T98" fmla="*/ 110 w 112"/>
                <a:gd name="T99" fmla="*/ 118 h 301"/>
                <a:gd name="T100" fmla="*/ 109 w 112"/>
                <a:gd name="T101" fmla="*/ 105 h 301"/>
                <a:gd name="T102" fmla="*/ 109 w 112"/>
                <a:gd name="T103" fmla="*/ 105 h 301"/>
                <a:gd name="T104" fmla="*/ 75 w 112"/>
                <a:gd name="T105" fmla="*/ 3 h 301"/>
                <a:gd name="T106" fmla="*/ 75 w 112"/>
                <a:gd name="T107" fmla="*/ 3 h 301"/>
                <a:gd name="T108" fmla="*/ 74 w 112"/>
                <a:gd name="T109" fmla="*/ 2 h 301"/>
                <a:gd name="T110" fmla="*/ 74 w 112"/>
                <a:gd name="T111" fmla="*/ 2 h 301"/>
                <a:gd name="T112" fmla="*/ 39 w 112"/>
                <a:gd name="T113" fmla="*/ 19 h 301"/>
                <a:gd name="T114" fmla="*/ 44 w 112"/>
                <a:gd name="T115" fmla="*/ 4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301">
                  <a:moveTo>
                    <a:pt x="1" y="283"/>
                  </a:moveTo>
                  <a:cubicBezTo>
                    <a:pt x="0" y="281"/>
                    <a:pt x="0" y="279"/>
                    <a:pt x="0" y="277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62"/>
                    <a:pt x="19" y="249"/>
                    <a:pt x="29" y="238"/>
                  </a:cubicBezTo>
                  <a:cubicBezTo>
                    <a:pt x="29" y="238"/>
                    <a:pt x="29" y="238"/>
                    <a:pt x="29" y="238"/>
                  </a:cubicBezTo>
                  <a:cubicBezTo>
                    <a:pt x="45" y="222"/>
                    <a:pt x="36" y="175"/>
                    <a:pt x="62" y="116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42" y="69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7"/>
                    <a:pt x="36" y="17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5" y="0"/>
                    <a:pt x="104" y="6"/>
                    <a:pt x="112" y="105"/>
                  </a:cubicBezTo>
                  <a:cubicBezTo>
                    <a:pt x="112" y="105"/>
                    <a:pt x="112" y="105"/>
                    <a:pt x="112" y="105"/>
                  </a:cubicBezTo>
                  <a:cubicBezTo>
                    <a:pt x="112" y="109"/>
                    <a:pt x="112" y="114"/>
                    <a:pt x="112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12" y="159"/>
                    <a:pt x="97" y="194"/>
                    <a:pt x="59" y="253"/>
                  </a:cubicBezTo>
                  <a:cubicBezTo>
                    <a:pt x="59" y="253"/>
                    <a:pt x="59" y="253"/>
                    <a:pt x="59" y="253"/>
                  </a:cubicBezTo>
                  <a:cubicBezTo>
                    <a:pt x="62" y="264"/>
                    <a:pt x="63" y="271"/>
                    <a:pt x="63" y="277"/>
                  </a:cubicBezTo>
                  <a:cubicBezTo>
                    <a:pt x="63" y="277"/>
                    <a:pt x="63" y="277"/>
                    <a:pt x="63" y="277"/>
                  </a:cubicBezTo>
                  <a:cubicBezTo>
                    <a:pt x="63" y="286"/>
                    <a:pt x="60" y="292"/>
                    <a:pt x="52" y="297"/>
                  </a:cubicBezTo>
                  <a:cubicBezTo>
                    <a:pt x="52" y="297"/>
                    <a:pt x="52" y="297"/>
                    <a:pt x="52" y="297"/>
                  </a:cubicBezTo>
                  <a:cubicBezTo>
                    <a:pt x="48" y="300"/>
                    <a:pt x="42" y="301"/>
                    <a:pt x="35" y="301"/>
                  </a:cubicBezTo>
                  <a:cubicBezTo>
                    <a:pt x="35" y="301"/>
                    <a:pt x="35" y="301"/>
                    <a:pt x="35" y="301"/>
                  </a:cubicBezTo>
                  <a:cubicBezTo>
                    <a:pt x="21" y="301"/>
                    <a:pt x="6" y="294"/>
                    <a:pt x="1" y="283"/>
                  </a:cubicBezTo>
                  <a:close/>
                  <a:moveTo>
                    <a:pt x="44" y="49"/>
                  </a:moveTo>
                  <a:cubicBezTo>
                    <a:pt x="48" y="68"/>
                    <a:pt x="55" y="92"/>
                    <a:pt x="65" y="115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5" y="116"/>
                    <a:pt x="65" y="116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38" y="175"/>
                    <a:pt x="48" y="222"/>
                    <a:pt x="31" y="240"/>
                  </a:cubicBezTo>
                  <a:cubicBezTo>
                    <a:pt x="31" y="240"/>
                    <a:pt x="31" y="240"/>
                    <a:pt x="31" y="240"/>
                  </a:cubicBezTo>
                  <a:cubicBezTo>
                    <a:pt x="20" y="251"/>
                    <a:pt x="3" y="264"/>
                    <a:pt x="3" y="277"/>
                  </a:cubicBezTo>
                  <a:cubicBezTo>
                    <a:pt x="3" y="277"/>
                    <a:pt x="3" y="277"/>
                    <a:pt x="3" y="277"/>
                  </a:cubicBezTo>
                  <a:cubicBezTo>
                    <a:pt x="3" y="278"/>
                    <a:pt x="3" y="280"/>
                    <a:pt x="4" y="282"/>
                  </a:cubicBezTo>
                  <a:cubicBezTo>
                    <a:pt x="4" y="282"/>
                    <a:pt x="4" y="282"/>
                    <a:pt x="4" y="282"/>
                  </a:cubicBezTo>
                  <a:cubicBezTo>
                    <a:pt x="8" y="292"/>
                    <a:pt x="22" y="298"/>
                    <a:pt x="35" y="298"/>
                  </a:cubicBezTo>
                  <a:cubicBezTo>
                    <a:pt x="35" y="298"/>
                    <a:pt x="35" y="298"/>
                    <a:pt x="35" y="298"/>
                  </a:cubicBezTo>
                  <a:cubicBezTo>
                    <a:pt x="41" y="298"/>
                    <a:pt x="47" y="297"/>
                    <a:pt x="51" y="294"/>
                  </a:cubicBezTo>
                  <a:cubicBezTo>
                    <a:pt x="51" y="294"/>
                    <a:pt x="51" y="294"/>
                    <a:pt x="51" y="294"/>
                  </a:cubicBezTo>
                  <a:cubicBezTo>
                    <a:pt x="58" y="290"/>
                    <a:pt x="60" y="286"/>
                    <a:pt x="60" y="277"/>
                  </a:cubicBezTo>
                  <a:cubicBezTo>
                    <a:pt x="60" y="277"/>
                    <a:pt x="60" y="277"/>
                    <a:pt x="60" y="277"/>
                  </a:cubicBezTo>
                  <a:cubicBezTo>
                    <a:pt x="61" y="272"/>
                    <a:pt x="59" y="264"/>
                    <a:pt x="56" y="253"/>
                  </a:cubicBezTo>
                  <a:cubicBezTo>
                    <a:pt x="56" y="253"/>
                    <a:pt x="56" y="253"/>
                    <a:pt x="56" y="253"/>
                  </a:cubicBezTo>
                  <a:cubicBezTo>
                    <a:pt x="56" y="253"/>
                    <a:pt x="56" y="253"/>
                    <a:pt x="56" y="252"/>
                  </a:cubicBezTo>
                  <a:cubicBezTo>
                    <a:pt x="56" y="252"/>
                    <a:pt x="56" y="252"/>
                    <a:pt x="56" y="252"/>
                  </a:cubicBezTo>
                  <a:cubicBezTo>
                    <a:pt x="94" y="192"/>
                    <a:pt x="110" y="158"/>
                    <a:pt x="110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0" y="114"/>
                    <a:pt x="109" y="109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3" y="19"/>
                    <a:pt x="80" y="5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4" y="3"/>
                    <a:pt x="74" y="3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22"/>
                    <a:pt x="41" y="33"/>
                    <a:pt x="4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631"/>
            <p:cNvSpPr/>
            <p:nvPr/>
          </p:nvSpPr>
          <p:spPr bwMode="auto">
            <a:xfrm>
              <a:off x="6681788" y="2803526"/>
              <a:ext cx="666750" cy="842963"/>
            </a:xfrm>
            <a:custGeom>
              <a:avLst/>
              <a:gdLst>
                <a:gd name="T0" fmla="*/ 157 w 157"/>
                <a:gd name="T1" fmla="*/ 150 h 198"/>
                <a:gd name="T2" fmla="*/ 77 w 157"/>
                <a:gd name="T3" fmla="*/ 182 h 198"/>
                <a:gd name="T4" fmla="*/ 19 w 157"/>
                <a:gd name="T5" fmla="*/ 82 h 198"/>
                <a:gd name="T6" fmla="*/ 157 w 157"/>
                <a:gd name="T7" fmla="*/ 15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98">
                  <a:moveTo>
                    <a:pt x="157" y="150"/>
                  </a:moveTo>
                  <a:cubicBezTo>
                    <a:pt x="119" y="198"/>
                    <a:pt x="77" y="182"/>
                    <a:pt x="77" y="1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0" y="49"/>
                    <a:pt x="130" y="0"/>
                    <a:pt x="157" y="15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632"/>
            <p:cNvSpPr>
              <a:spLocks noEditPoints="1"/>
            </p:cNvSpPr>
            <p:nvPr/>
          </p:nvSpPr>
          <p:spPr bwMode="auto">
            <a:xfrm>
              <a:off x="6750051" y="2995613"/>
              <a:ext cx="603250" cy="598488"/>
            </a:xfrm>
            <a:custGeom>
              <a:avLst/>
              <a:gdLst>
                <a:gd name="T0" fmla="*/ 79 w 142"/>
                <a:gd name="T1" fmla="*/ 141 h 141"/>
                <a:gd name="T2" fmla="*/ 61 w 142"/>
                <a:gd name="T3" fmla="*/ 138 h 141"/>
                <a:gd name="T4" fmla="*/ 61 w 142"/>
                <a:gd name="T5" fmla="*/ 138 h 141"/>
                <a:gd name="T6" fmla="*/ 60 w 142"/>
                <a:gd name="T7" fmla="*/ 137 h 141"/>
                <a:gd name="T8" fmla="*/ 60 w 142"/>
                <a:gd name="T9" fmla="*/ 137 h 141"/>
                <a:gd name="T10" fmla="*/ 2 w 142"/>
                <a:gd name="T11" fmla="*/ 38 h 141"/>
                <a:gd name="T12" fmla="*/ 0 w 142"/>
                <a:gd name="T13" fmla="*/ 30 h 141"/>
                <a:gd name="T14" fmla="*/ 0 w 142"/>
                <a:gd name="T15" fmla="*/ 30 h 141"/>
                <a:gd name="T16" fmla="*/ 49 w 142"/>
                <a:gd name="T17" fmla="*/ 1 h 141"/>
                <a:gd name="T18" fmla="*/ 49 w 142"/>
                <a:gd name="T19" fmla="*/ 1 h 141"/>
                <a:gd name="T20" fmla="*/ 142 w 142"/>
                <a:gd name="T21" fmla="*/ 105 h 141"/>
                <a:gd name="T22" fmla="*/ 142 w 142"/>
                <a:gd name="T23" fmla="*/ 105 h 141"/>
                <a:gd name="T24" fmla="*/ 141 w 142"/>
                <a:gd name="T25" fmla="*/ 105 h 141"/>
                <a:gd name="T26" fmla="*/ 142 w 142"/>
                <a:gd name="T27" fmla="*/ 105 h 141"/>
                <a:gd name="T28" fmla="*/ 142 w 142"/>
                <a:gd name="T29" fmla="*/ 106 h 141"/>
                <a:gd name="T30" fmla="*/ 142 w 142"/>
                <a:gd name="T31" fmla="*/ 106 h 141"/>
                <a:gd name="T32" fmla="*/ 79 w 142"/>
                <a:gd name="T33" fmla="*/ 141 h 141"/>
                <a:gd name="T34" fmla="*/ 79 w 142"/>
                <a:gd name="T35" fmla="*/ 141 h 141"/>
                <a:gd name="T36" fmla="*/ 79 w 142"/>
                <a:gd name="T37" fmla="*/ 141 h 141"/>
                <a:gd name="T38" fmla="*/ 79 w 142"/>
                <a:gd name="T39" fmla="*/ 138 h 141"/>
                <a:gd name="T40" fmla="*/ 139 w 142"/>
                <a:gd name="T41" fmla="*/ 105 h 141"/>
                <a:gd name="T42" fmla="*/ 139 w 142"/>
                <a:gd name="T43" fmla="*/ 105 h 141"/>
                <a:gd name="T44" fmla="*/ 49 w 142"/>
                <a:gd name="T45" fmla="*/ 3 h 141"/>
                <a:gd name="T46" fmla="*/ 49 w 142"/>
                <a:gd name="T47" fmla="*/ 3 h 141"/>
                <a:gd name="T48" fmla="*/ 16 w 142"/>
                <a:gd name="T49" fmla="*/ 12 h 141"/>
                <a:gd name="T50" fmla="*/ 16 w 142"/>
                <a:gd name="T51" fmla="*/ 12 h 141"/>
                <a:gd name="T52" fmla="*/ 3 w 142"/>
                <a:gd name="T53" fmla="*/ 30 h 141"/>
                <a:gd name="T54" fmla="*/ 3 w 142"/>
                <a:gd name="T55" fmla="*/ 30 h 141"/>
                <a:gd name="T56" fmla="*/ 4 w 142"/>
                <a:gd name="T57" fmla="*/ 36 h 141"/>
                <a:gd name="T58" fmla="*/ 4 w 142"/>
                <a:gd name="T59" fmla="*/ 36 h 141"/>
                <a:gd name="T60" fmla="*/ 62 w 142"/>
                <a:gd name="T61" fmla="*/ 136 h 141"/>
                <a:gd name="T62" fmla="*/ 79 w 142"/>
                <a:gd name="T63" fmla="*/ 13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" h="141">
                  <a:moveTo>
                    <a:pt x="79" y="141"/>
                  </a:moveTo>
                  <a:cubicBezTo>
                    <a:pt x="68" y="141"/>
                    <a:pt x="61" y="138"/>
                    <a:pt x="61" y="138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0" y="138"/>
                    <a:pt x="60" y="138"/>
                    <a:pt x="60" y="137"/>
                  </a:cubicBezTo>
                  <a:cubicBezTo>
                    <a:pt x="60" y="137"/>
                    <a:pt x="60" y="137"/>
                    <a:pt x="60" y="1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5"/>
                    <a:pt x="0" y="32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22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85" y="0"/>
                    <a:pt x="128" y="25"/>
                    <a:pt x="142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1" y="105"/>
                    <a:pt x="141" y="105"/>
                    <a:pt x="141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2" y="105"/>
                    <a:pt x="142" y="106"/>
                    <a:pt x="142" y="106"/>
                  </a:cubicBezTo>
                  <a:cubicBezTo>
                    <a:pt x="142" y="106"/>
                    <a:pt x="142" y="106"/>
                    <a:pt x="142" y="106"/>
                  </a:cubicBezTo>
                  <a:cubicBezTo>
                    <a:pt x="119" y="135"/>
                    <a:pt x="95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lose/>
                  <a:moveTo>
                    <a:pt x="79" y="138"/>
                  </a:moveTo>
                  <a:cubicBezTo>
                    <a:pt x="94" y="138"/>
                    <a:pt x="117" y="133"/>
                    <a:pt x="139" y="105"/>
                  </a:cubicBezTo>
                  <a:cubicBezTo>
                    <a:pt x="139" y="105"/>
                    <a:pt x="139" y="105"/>
                    <a:pt x="139" y="105"/>
                  </a:cubicBezTo>
                  <a:cubicBezTo>
                    <a:pt x="125" y="26"/>
                    <a:pt x="83" y="3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36" y="3"/>
                    <a:pt x="25" y="7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8" y="17"/>
                    <a:pt x="3" y="24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2"/>
                    <a:pt x="3" y="34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4" y="136"/>
                    <a:pt x="70" y="138"/>
                    <a:pt x="79" y="1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33"/>
            <p:cNvSpPr/>
            <p:nvPr/>
          </p:nvSpPr>
          <p:spPr bwMode="auto">
            <a:xfrm>
              <a:off x="6673851" y="5681663"/>
              <a:ext cx="433388" cy="263525"/>
            </a:xfrm>
            <a:custGeom>
              <a:avLst/>
              <a:gdLst>
                <a:gd name="T0" fmla="*/ 11 w 102"/>
                <a:gd name="T1" fmla="*/ 0 h 62"/>
                <a:gd name="T2" fmla="*/ 14 w 102"/>
                <a:gd name="T3" fmla="*/ 31 h 62"/>
                <a:gd name="T4" fmla="*/ 24 w 102"/>
                <a:gd name="T5" fmla="*/ 50 h 62"/>
                <a:gd name="T6" fmla="*/ 60 w 102"/>
                <a:gd name="T7" fmla="*/ 60 h 62"/>
                <a:gd name="T8" fmla="*/ 89 w 102"/>
                <a:gd name="T9" fmla="*/ 53 h 62"/>
                <a:gd name="T10" fmla="*/ 63 w 102"/>
                <a:gd name="T11" fmla="*/ 3 h 62"/>
                <a:gd name="T12" fmla="*/ 11 w 102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62">
                  <a:moveTo>
                    <a:pt x="11" y="0"/>
                  </a:moveTo>
                  <a:cubicBezTo>
                    <a:pt x="0" y="9"/>
                    <a:pt x="7" y="27"/>
                    <a:pt x="14" y="31"/>
                  </a:cubicBezTo>
                  <a:cubicBezTo>
                    <a:pt x="29" y="39"/>
                    <a:pt x="18" y="44"/>
                    <a:pt x="24" y="50"/>
                  </a:cubicBezTo>
                  <a:cubicBezTo>
                    <a:pt x="32" y="57"/>
                    <a:pt x="53" y="60"/>
                    <a:pt x="60" y="60"/>
                  </a:cubicBezTo>
                  <a:cubicBezTo>
                    <a:pt x="67" y="60"/>
                    <a:pt x="79" y="62"/>
                    <a:pt x="89" y="53"/>
                  </a:cubicBezTo>
                  <a:cubicBezTo>
                    <a:pt x="102" y="40"/>
                    <a:pt x="73" y="23"/>
                    <a:pt x="63" y="3"/>
                  </a:cubicBezTo>
                  <a:cubicBezTo>
                    <a:pt x="56" y="22"/>
                    <a:pt x="23" y="23"/>
                    <a:pt x="11" y="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34"/>
            <p:cNvSpPr>
              <a:spLocks noEditPoints="1"/>
            </p:cNvSpPr>
            <p:nvPr/>
          </p:nvSpPr>
          <p:spPr bwMode="auto">
            <a:xfrm>
              <a:off x="6689726" y="5678488"/>
              <a:ext cx="382588" cy="266700"/>
            </a:xfrm>
            <a:custGeom>
              <a:avLst/>
              <a:gdLst>
                <a:gd name="T0" fmla="*/ 56 w 90"/>
                <a:gd name="T1" fmla="*/ 63 h 63"/>
                <a:gd name="T2" fmla="*/ 19 w 90"/>
                <a:gd name="T3" fmla="*/ 52 h 63"/>
                <a:gd name="T4" fmla="*/ 17 w 90"/>
                <a:gd name="T5" fmla="*/ 46 h 63"/>
                <a:gd name="T6" fmla="*/ 17 w 90"/>
                <a:gd name="T7" fmla="*/ 42 h 63"/>
                <a:gd name="T8" fmla="*/ 9 w 90"/>
                <a:gd name="T9" fmla="*/ 33 h 63"/>
                <a:gd name="T10" fmla="*/ 0 w 90"/>
                <a:gd name="T11" fmla="*/ 14 h 63"/>
                <a:gd name="T12" fmla="*/ 7 w 90"/>
                <a:gd name="T13" fmla="*/ 0 h 63"/>
                <a:gd name="T14" fmla="*/ 8 w 90"/>
                <a:gd name="T15" fmla="*/ 0 h 63"/>
                <a:gd name="T16" fmla="*/ 8 w 90"/>
                <a:gd name="T17" fmla="*/ 1 h 63"/>
                <a:gd name="T18" fmla="*/ 35 w 90"/>
                <a:gd name="T19" fmla="*/ 17 h 63"/>
                <a:gd name="T20" fmla="*/ 58 w 90"/>
                <a:gd name="T21" fmla="*/ 4 h 63"/>
                <a:gd name="T22" fmla="*/ 59 w 90"/>
                <a:gd name="T23" fmla="*/ 3 h 63"/>
                <a:gd name="T24" fmla="*/ 60 w 90"/>
                <a:gd name="T25" fmla="*/ 4 h 63"/>
                <a:gd name="T26" fmla="*/ 78 w 90"/>
                <a:gd name="T27" fmla="*/ 26 h 63"/>
                <a:gd name="T28" fmla="*/ 90 w 90"/>
                <a:gd name="T29" fmla="*/ 47 h 63"/>
                <a:gd name="T30" fmla="*/ 86 w 90"/>
                <a:gd name="T31" fmla="*/ 55 h 63"/>
                <a:gd name="T32" fmla="*/ 63 w 90"/>
                <a:gd name="T33" fmla="*/ 63 h 63"/>
                <a:gd name="T34" fmla="*/ 63 w 90"/>
                <a:gd name="T35" fmla="*/ 63 h 63"/>
                <a:gd name="T36" fmla="*/ 84 w 90"/>
                <a:gd name="T37" fmla="*/ 53 h 63"/>
                <a:gd name="T38" fmla="*/ 87 w 90"/>
                <a:gd name="T39" fmla="*/ 47 h 63"/>
                <a:gd name="T40" fmla="*/ 76 w 90"/>
                <a:gd name="T41" fmla="*/ 28 h 63"/>
                <a:gd name="T42" fmla="*/ 59 w 90"/>
                <a:gd name="T43" fmla="*/ 7 h 63"/>
                <a:gd name="T44" fmla="*/ 35 w 90"/>
                <a:gd name="T45" fmla="*/ 19 h 63"/>
                <a:gd name="T46" fmla="*/ 7 w 90"/>
                <a:gd name="T47" fmla="*/ 3 h 63"/>
                <a:gd name="T48" fmla="*/ 3 w 90"/>
                <a:gd name="T49" fmla="*/ 14 h 63"/>
                <a:gd name="T50" fmla="*/ 11 w 90"/>
                <a:gd name="T51" fmla="*/ 31 h 63"/>
                <a:gd name="T52" fmla="*/ 20 w 90"/>
                <a:gd name="T53" fmla="*/ 42 h 63"/>
                <a:gd name="T54" fmla="*/ 19 w 90"/>
                <a:gd name="T55" fmla="*/ 46 h 63"/>
                <a:gd name="T56" fmla="*/ 21 w 90"/>
                <a:gd name="T57" fmla="*/ 50 h 63"/>
                <a:gd name="T58" fmla="*/ 56 w 90"/>
                <a:gd name="T59" fmla="*/ 60 h 63"/>
                <a:gd name="T60" fmla="*/ 63 w 90"/>
                <a:gd name="T61" fmla="*/ 60 h 63"/>
                <a:gd name="T62" fmla="*/ 7 w 90"/>
                <a:gd name="T63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63">
                  <a:moveTo>
                    <a:pt x="63" y="63"/>
                  </a:moveTo>
                  <a:cubicBezTo>
                    <a:pt x="61" y="63"/>
                    <a:pt x="58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49" y="63"/>
                    <a:pt x="28" y="59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7" y="50"/>
                    <a:pt x="17" y="48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4"/>
                    <a:pt x="17" y="43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39"/>
                    <a:pt x="16" y="37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4" y="30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9"/>
                    <a:pt x="2" y="4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4" y="12"/>
                    <a:pt x="2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45" y="17"/>
                    <a:pt x="55" y="12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3"/>
                    <a:pt x="58" y="3"/>
                    <a:pt x="59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60" y="3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4" y="11"/>
                    <a:pt x="71" y="19"/>
                    <a:pt x="78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84" y="33"/>
                    <a:pt x="89" y="40"/>
                    <a:pt x="90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0" y="50"/>
                    <a:pt x="88" y="52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79" y="62"/>
                    <a:pt x="70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lose/>
                  <a:moveTo>
                    <a:pt x="63" y="60"/>
                  </a:moveTo>
                  <a:cubicBezTo>
                    <a:pt x="70" y="60"/>
                    <a:pt x="77" y="59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1"/>
                    <a:pt x="87" y="49"/>
                    <a:pt x="87" y="47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42"/>
                    <a:pt x="82" y="35"/>
                    <a:pt x="76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0" y="21"/>
                    <a:pt x="63" y="14"/>
                    <a:pt x="59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5" y="15"/>
                    <a:pt x="4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25" y="19"/>
                    <a:pt x="13" y="1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6"/>
                    <a:pt x="3" y="10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21"/>
                    <a:pt x="7" y="29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8" y="35"/>
                    <a:pt x="20" y="38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4"/>
                    <a:pt x="19" y="45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9" y="48"/>
                    <a:pt x="21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8" y="56"/>
                    <a:pt x="50" y="60"/>
                    <a:pt x="56" y="6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8" y="60"/>
                    <a:pt x="61" y="60"/>
                    <a:pt x="63" y="60"/>
                  </a:cubicBezTo>
                  <a:close/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35"/>
            <p:cNvSpPr/>
            <p:nvPr/>
          </p:nvSpPr>
          <p:spPr bwMode="auto">
            <a:xfrm>
              <a:off x="6142038" y="5772151"/>
              <a:ext cx="433388" cy="263525"/>
            </a:xfrm>
            <a:custGeom>
              <a:avLst/>
              <a:gdLst>
                <a:gd name="T0" fmla="*/ 91 w 102"/>
                <a:gd name="T1" fmla="*/ 0 h 62"/>
                <a:gd name="T2" fmla="*/ 88 w 102"/>
                <a:gd name="T3" fmla="*/ 30 h 62"/>
                <a:gd name="T4" fmla="*/ 78 w 102"/>
                <a:gd name="T5" fmla="*/ 49 h 62"/>
                <a:gd name="T6" fmla="*/ 42 w 102"/>
                <a:gd name="T7" fmla="*/ 60 h 62"/>
                <a:gd name="T8" fmla="*/ 13 w 102"/>
                <a:gd name="T9" fmla="*/ 52 h 62"/>
                <a:gd name="T10" fmla="*/ 39 w 102"/>
                <a:gd name="T11" fmla="*/ 3 h 62"/>
                <a:gd name="T12" fmla="*/ 91 w 102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62">
                  <a:moveTo>
                    <a:pt x="91" y="0"/>
                  </a:moveTo>
                  <a:cubicBezTo>
                    <a:pt x="102" y="9"/>
                    <a:pt x="95" y="26"/>
                    <a:pt x="88" y="30"/>
                  </a:cubicBezTo>
                  <a:cubicBezTo>
                    <a:pt x="73" y="39"/>
                    <a:pt x="84" y="44"/>
                    <a:pt x="78" y="49"/>
                  </a:cubicBezTo>
                  <a:cubicBezTo>
                    <a:pt x="70" y="56"/>
                    <a:pt x="49" y="60"/>
                    <a:pt x="42" y="60"/>
                  </a:cubicBezTo>
                  <a:cubicBezTo>
                    <a:pt x="35" y="60"/>
                    <a:pt x="23" y="62"/>
                    <a:pt x="13" y="52"/>
                  </a:cubicBezTo>
                  <a:cubicBezTo>
                    <a:pt x="0" y="40"/>
                    <a:pt x="29" y="22"/>
                    <a:pt x="39" y="3"/>
                  </a:cubicBezTo>
                  <a:cubicBezTo>
                    <a:pt x="46" y="21"/>
                    <a:pt x="79" y="23"/>
                    <a:pt x="91" y="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636"/>
            <p:cNvSpPr>
              <a:spLocks noEditPoints="1"/>
            </p:cNvSpPr>
            <p:nvPr/>
          </p:nvSpPr>
          <p:spPr bwMode="auto">
            <a:xfrm>
              <a:off x="6176963" y="5762626"/>
              <a:ext cx="382588" cy="268288"/>
            </a:xfrm>
            <a:custGeom>
              <a:avLst/>
              <a:gdLst>
                <a:gd name="T0" fmla="*/ 4 w 90"/>
                <a:gd name="T1" fmla="*/ 55 h 63"/>
                <a:gd name="T2" fmla="*/ 0 w 90"/>
                <a:gd name="T3" fmla="*/ 47 h 63"/>
                <a:gd name="T4" fmla="*/ 0 w 90"/>
                <a:gd name="T5" fmla="*/ 47 h 63"/>
                <a:gd name="T6" fmla="*/ 12 w 90"/>
                <a:gd name="T7" fmla="*/ 27 h 63"/>
                <a:gd name="T8" fmla="*/ 12 w 90"/>
                <a:gd name="T9" fmla="*/ 27 h 63"/>
                <a:gd name="T10" fmla="*/ 30 w 90"/>
                <a:gd name="T11" fmla="*/ 4 h 63"/>
                <a:gd name="T12" fmla="*/ 30 w 90"/>
                <a:gd name="T13" fmla="*/ 4 h 63"/>
                <a:gd name="T14" fmla="*/ 31 w 90"/>
                <a:gd name="T15" fmla="*/ 3 h 63"/>
                <a:gd name="T16" fmla="*/ 31 w 90"/>
                <a:gd name="T17" fmla="*/ 3 h 63"/>
                <a:gd name="T18" fmla="*/ 32 w 90"/>
                <a:gd name="T19" fmla="*/ 4 h 63"/>
                <a:gd name="T20" fmla="*/ 32 w 90"/>
                <a:gd name="T21" fmla="*/ 4 h 63"/>
                <a:gd name="T22" fmla="*/ 55 w 90"/>
                <a:gd name="T23" fmla="*/ 17 h 63"/>
                <a:gd name="T24" fmla="*/ 55 w 90"/>
                <a:gd name="T25" fmla="*/ 17 h 63"/>
                <a:gd name="T26" fmla="*/ 81 w 90"/>
                <a:gd name="T27" fmla="*/ 1 h 63"/>
                <a:gd name="T28" fmla="*/ 81 w 90"/>
                <a:gd name="T29" fmla="*/ 1 h 63"/>
                <a:gd name="T30" fmla="*/ 82 w 90"/>
                <a:gd name="T31" fmla="*/ 1 h 63"/>
                <a:gd name="T32" fmla="*/ 82 w 90"/>
                <a:gd name="T33" fmla="*/ 1 h 63"/>
                <a:gd name="T34" fmla="*/ 83 w 90"/>
                <a:gd name="T35" fmla="*/ 1 h 63"/>
                <a:gd name="T36" fmla="*/ 83 w 90"/>
                <a:gd name="T37" fmla="*/ 1 h 63"/>
                <a:gd name="T38" fmla="*/ 90 w 90"/>
                <a:gd name="T39" fmla="*/ 15 h 63"/>
                <a:gd name="T40" fmla="*/ 90 w 90"/>
                <a:gd name="T41" fmla="*/ 15 h 63"/>
                <a:gd name="T42" fmla="*/ 80 w 90"/>
                <a:gd name="T43" fmla="*/ 34 h 63"/>
                <a:gd name="T44" fmla="*/ 80 w 90"/>
                <a:gd name="T45" fmla="*/ 34 h 63"/>
                <a:gd name="T46" fmla="*/ 73 w 90"/>
                <a:gd name="T47" fmla="*/ 42 h 63"/>
                <a:gd name="T48" fmla="*/ 73 w 90"/>
                <a:gd name="T49" fmla="*/ 42 h 63"/>
                <a:gd name="T50" fmla="*/ 73 w 90"/>
                <a:gd name="T51" fmla="*/ 47 h 63"/>
                <a:gd name="T52" fmla="*/ 73 w 90"/>
                <a:gd name="T53" fmla="*/ 47 h 63"/>
                <a:gd name="T54" fmla="*/ 71 w 90"/>
                <a:gd name="T55" fmla="*/ 52 h 63"/>
                <a:gd name="T56" fmla="*/ 71 w 90"/>
                <a:gd name="T57" fmla="*/ 52 h 63"/>
                <a:gd name="T58" fmla="*/ 34 w 90"/>
                <a:gd name="T59" fmla="*/ 63 h 63"/>
                <a:gd name="T60" fmla="*/ 34 w 90"/>
                <a:gd name="T61" fmla="*/ 63 h 63"/>
                <a:gd name="T62" fmla="*/ 27 w 90"/>
                <a:gd name="T63" fmla="*/ 63 h 63"/>
                <a:gd name="T64" fmla="*/ 27 w 90"/>
                <a:gd name="T65" fmla="*/ 63 h 63"/>
                <a:gd name="T66" fmla="*/ 26 w 90"/>
                <a:gd name="T67" fmla="*/ 63 h 63"/>
                <a:gd name="T68" fmla="*/ 26 w 90"/>
                <a:gd name="T69" fmla="*/ 63 h 63"/>
                <a:gd name="T70" fmla="*/ 4 w 90"/>
                <a:gd name="T71" fmla="*/ 55 h 63"/>
                <a:gd name="T72" fmla="*/ 14 w 90"/>
                <a:gd name="T73" fmla="*/ 29 h 63"/>
                <a:gd name="T74" fmla="*/ 3 w 90"/>
                <a:gd name="T75" fmla="*/ 47 h 63"/>
                <a:gd name="T76" fmla="*/ 3 w 90"/>
                <a:gd name="T77" fmla="*/ 47 h 63"/>
                <a:gd name="T78" fmla="*/ 6 w 90"/>
                <a:gd name="T79" fmla="*/ 53 h 63"/>
                <a:gd name="T80" fmla="*/ 6 w 90"/>
                <a:gd name="T81" fmla="*/ 53 h 63"/>
                <a:gd name="T82" fmla="*/ 27 w 90"/>
                <a:gd name="T83" fmla="*/ 61 h 63"/>
                <a:gd name="T84" fmla="*/ 27 w 90"/>
                <a:gd name="T85" fmla="*/ 61 h 63"/>
                <a:gd name="T86" fmla="*/ 34 w 90"/>
                <a:gd name="T87" fmla="*/ 61 h 63"/>
                <a:gd name="T88" fmla="*/ 34 w 90"/>
                <a:gd name="T89" fmla="*/ 61 h 63"/>
                <a:gd name="T90" fmla="*/ 69 w 90"/>
                <a:gd name="T91" fmla="*/ 50 h 63"/>
                <a:gd name="T92" fmla="*/ 69 w 90"/>
                <a:gd name="T93" fmla="*/ 50 h 63"/>
                <a:gd name="T94" fmla="*/ 71 w 90"/>
                <a:gd name="T95" fmla="*/ 47 h 63"/>
                <a:gd name="T96" fmla="*/ 71 w 90"/>
                <a:gd name="T97" fmla="*/ 47 h 63"/>
                <a:gd name="T98" fmla="*/ 70 w 90"/>
                <a:gd name="T99" fmla="*/ 42 h 63"/>
                <a:gd name="T100" fmla="*/ 70 w 90"/>
                <a:gd name="T101" fmla="*/ 42 h 63"/>
                <a:gd name="T102" fmla="*/ 79 w 90"/>
                <a:gd name="T103" fmla="*/ 31 h 63"/>
                <a:gd name="T104" fmla="*/ 79 w 90"/>
                <a:gd name="T105" fmla="*/ 31 h 63"/>
                <a:gd name="T106" fmla="*/ 87 w 90"/>
                <a:gd name="T107" fmla="*/ 15 h 63"/>
                <a:gd name="T108" fmla="*/ 87 w 90"/>
                <a:gd name="T109" fmla="*/ 15 h 63"/>
                <a:gd name="T110" fmla="*/ 83 w 90"/>
                <a:gd name="T111" fmla="*/ 4 h 63"/>
                <a:gd name="T112" fmla="*/ 83 w 90"/>
                <a:gd name="T113" fmla="*/ 4 h 63"/>
                <a:gd name="T114" fmla="*/ 55 w 90"/>
                <a:gd name="T115" fmla="*/ 20 h 63"/>
                <a:gd name="T116" fmla="*/ 55 w 90"/>
                <a:gd name="T117" fmla="*/ 20 h 63"/>
                <a:gd name="T118" fmla="*/ 31 w 90"/>
                <a:gd name="T119" fmla="*/ 8 h 63"/>
                <a:gd name="T120" fmla="*/ 31 w 90"/>
                <a:gd name="T121" fmla="*/ 8 h 63"/>
                <a:gd name="T122" fmla="*/ 14 w 90"/>
                <a:gd name="T123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" h="63">
                  <a:moveTo>
                    <a:pt x="4" y="55"/>
                  </a:moveTo>
                  <a:cubicBezTo>
                    <a:pt x="1" y="53"/>
                    <a:pt x="0" y="50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1"/>
                    <a:pt x="6" y="34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9" y="20"/>
                    <a:pt x="26" y="12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3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5" y="13"/>
                    <a:pt x="4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65" y="17"/>
                    <a:pt x="76" y="12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3" y="0"/>
                    <a:pt x="83" y="1"/>
                    <a:pt x="83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8" y="5"/>
                    <a:pt x="90" y="10"/>
                    <a:pt x="90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23"/>
                    <a:pt x="86" y="31"/>
                    <a:pt x="80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4" y="38"/>
                    <a:pt x="73" y="40"/>
                    <a:pt x="73" y="42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3" y="44"/>
                    <a:pt x="73" y="45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8"/>
                    <a:pt x="73" y="50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62" y="60"/>
                    <a:pt x="41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2" y="63"/>
                    <a:pt x="29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7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0" y="63"/>
                    <a:pt x="11" y="62"/>
                    <a:pt x="4" y="55"/>
                  </a:cubicBezTo>
                  <a:close/>
                  <a:moveTo>
                    <a:pt x="14" y="29"/>
                  </a:moveTo>
                  <a:cubicBezTo>
                    <a:pt x="8" y="36"/>
                    <a:pt x="3" y="42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9"/>
                    <a:pt x="4" y="51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12" y="60"/>
                    <a:pt x="20" y="61"/>
                    <a:pt x="27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9" y="61"/>
                    <a:pt x="32" y="61"/>
                    <a:pt x="34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40" y="61"/>
                    <a:pt x="62" y="57"/>
                    <a:pt x="69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0" y="49"/>
                    <a:pt x="71" y="48"/>
                    <a:pt x="71" y="4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1" y="46"/>
                    <a:pt x="70" y="44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0" y="39"/>
                    <a:pt x="72" y="35"/>
                    <a:pt x="79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83" y="29"/>
                    <a:pt x="87" y="22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7" y="11"/>
                    <a:pt x="86" y="7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77" y="15"/>
                    <a:pt x="6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45" y="20"/>
                    <a:pt x="35" y="16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7" y="15"/>
                    <a:pt x="20" y="22"/>
                    <a:pt x="14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637"/>
            <p:cNvSpPr/>
            <p:nvPr/>
          </p:nvSpPr>
          <p:spPr bwMode="auto">
            <a:xfrm>
              <a:off x="6202363" y="3659188"/>
              <a:ext cx="814388" cy="2179638"/>
            </a:xfrm>
            <a:custGeom>
              <a:avLst/>
              <a:gdLst>
                <a:gd name="T0" fmla="*/ 18 w 192"/>
                <a:gd name="T1" fmla="*/ 55 h 513"/>
                <a:gd name="T2" fmla="*/ 186 w 192"/>
                <a:gd name="T3" fmla="*/ 40 h 513"/>
                <a:gd name="T4" fmla="*/ 181 w 192"/>
                <a:gd name="T5" fmla="*/ 476 h 513"/>
                <a:gd name="T6" fmla="*/ 112 w 192"/>
                <a:gd name="T7" fmla="*/ 473 h 513"/>
                <a:gd name="T8" fmla="*/ 94 w 192"/>
                <a:gd name="T9" fmla="*/ 172 h 513"/>
                <a:gd name="T10" fmla="*/ 93 w 192"/>
                <a:gd name="T11" fmla="*/ 506 h 513"/>
                <a:gd name="T12" fmla="*/ 11 w 192"/>
                <a:gd name="T13" fmla="*/ 506 h 513"/>
                <a:gd name="T14" fmla="*/ 18 w 192"/>
                <a:gd name="T15" fmla="*/ 55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513">
                  <a:moveTo>
                    <a:pt x="18" y="55"/>
                  </a:moveTo>
                  <a:cubicBezTo>
                    <a:pt x="138" y="50"/>
                    <a:pt x="159" y="0"/>
                    <a:pt x="186" y="40"/>
                  </a:cubicBezTo>
                  <a:cubicBezTo>
                    <a:pt x="192" y="164"/>
                    <a:pt x="163" y="403"/>
                    <a:pt x="181" y="476"/>
                  </a:cubicBezTo>
                  <a:cubicBezTo>
                    <a:pt x="112" y="473"/>
                    <a:pt x="112" y="473"/>
                    <a:pt x="112" y="473"/>
                  </a:cubicBezTo>
                  <a:cubicBezTo>
                    <a:pt x="112" y="473"/>
                    <a:pt x="105" y="204"/>
                    <a:pt x="94" y="172"/>
                  </a:cubicBezTo>
                  <a:cubicBezTo>
                    <a:pt x="89" y="315"/>
                    <a:pt x="93" y="506"/>
                    <a:pt x="93" y="506"/>
                  </a:cubicBezTo>
                  <a:cubicBezTo>
                    <a:pt x="93" y="506"/>
                    <a:pt x="71" y="513"/>
                    <a:pt x="11" y="506"/>
                  </a:cubicBezTo>
                  <a:cubicBezTo>
                    <a:pt x="28" y="406"/>
                    <a:pt x="0" y="167"/>
                    <a:pt x="18" y="55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638"/>
            <p:cNvSpPr>
              <a:spLocks noEditPoints="1"/>
            </p:cNvSpPr>
            <p:nvPr/>
          </p:nvSpPr>
          <p:spPr bwMode="auto">
            <a:xfrm>
              <a:off x="6245226" y="3756026"/>
              <a:ext cx="755650" cy="2070100"/>
            </a:xfrm>
            <a:custGeom>
              <a:avLst/>
              <a:gdLst>
                <a:gd name="T0" fmla="*/ 0 w 178"/>
                <a:gd name="T1" fmla="*/ 484 h 487"/>
                <a:gd name="T2" fmla="*/ 0 w 178"/>
                <a:gd name="T3" fmla="*/ 483 h 487"/>
                <a:gd name="T4" fmla="*/ 5 w 178"/>
                <a:gd name="T5" fmla="*/ 384 h 487"/>
                <a:gd name="T6" fmla="*/ 0 w 178"/>
                <a:gd name="T7" fmla="*/ 140 h 487"/>
                <a:gd name="T8" fmla="*/ 6 w 178"/>
                <a:gd name="T9" fmla="*/ 32 h 487"/>
                <a:gd name="T10" fmla="*/ 7 w 178"/>
                <a:gd name="T11" fmla="*/ 31 h 487"/>
                <a:gd name="T12" fmla="*/ 152 w 178"/>
                <a:gd name="T13" fmla="*/ 0 h 487"/>
                <a:gd name="T14" fmla="*/ 177 w 178"/>
                <a:gd name="T15" fmla="*/ 17 h 487"/>
                <a:gd name="T16" fmla="*/ 177 w 178"/>
                <a:gd name="T17" fmla="*/ 17 h 487"/>
                <a:gd name="T18" fmla="*/ 178 w 178"/>
                <a:gd name="T19" fmla="*/ 56 h 487"/>
                <a:gd name="T20" fmla="*/ 166 w 178"/>
                <a:gd name="T21" fmla="*/ 372 h 487"/>
                <a:gd name="T22" fmla="*/ 173 w 178"/>
                <a:gd name="T23" fmla="*/ 452 h 487"/>
                <a:gd name="T24" fmla="*/ 172 w 178"/>
                <a:gd name="T25" fmla="*/ 454 h 487"/>
                <a:gd name="T26" fmla="*/ 171 w 178"/>
                <a:gd name="T27" fmla="*/ 454 h 487"/>
                <a:gd name="T28" fmla="*/ 101 w 178"/>
                <a:gd name="T29" fmla="*/ 450 h 487"/>
                <a:gd name="T30" fmla="*/ 96 w 178"/>
                <a:gd name="T31" fmla="*/ 312 h 487"/>
                <a:gd name="T32" fmla="*/ 84 w 178"/>
                <a:gd name="T33" fmla="*/ 158 h 487"/>
                <a:gd name="T34" fmla="*/ 82 w 178"/>
                <a:gd name="T35" fmla="*/ 312 h 487"/>
                <a:gd name="T36" fmla="*/ 83 w 178"/>
                <a:gd name="T37" fmla="*/ 433 h 487"/>
                <a:gd name="T38" fmla="*/ 84 w 178"/>
                <a:gd name="T39" fmla="*/ 483 h 487"/>
                <a:gd name="T40" fmla="*/ 83 w 178"/>
                <a:gd name="T41" fmla="*/ 484 h 487"/>
                <a:gd name="T42" fmla="*/ 49 w 178"/>
                <a:gd name="T43" fmla="*/ 487 h 487"/>
                <a:gd name="T44" fmla="*/ 1 w 178"/>
                <a:gd name="T45" fmla="*/ 484 h 487"/>
                <a:gd name="T46" fmla="*/ 75 w 178"/>
                <a:gd name="T47" fmla="*/ 483 h 487"/>
                <a:gd name="T48" fmla="*/ 82 w 178"/>
                <a:gd name="T49" fmla="*/ 482 h 487"/>
                <a:gd name="T50" fmla="*/ 80 w 178"/>
                <a:gd name="T51" fmla="*/ 312 h 487"/>
                <a:gd name="T52" fmla="*/ 82 w 178"/>
                <a:gd name="T53" fmla="*/ 149 h 487"/>
                <a:gd name="T54" fmla="*/ 83 w 178"/>
                <a:gd name="T55" fmla="*/ 147 h 487"/>
                <a:gd name="T56" fmla="*/ 85 w 178"/>
                <a:gd name="T57" fmla="*/ 148 h 487"/>
                <a:gd name="T58" fmla="*/ 98 w 178"/>
                <a:gd name="T59" fmla="*/ 311 h 487"/>
                <a:gd name="T60" fmla="*/ 103 w 178"/>
                <a:gd name="T61" fmla="*/ 449 h 487"/>
                <a:gd name="T62" fmla="*/ 170 w 178"/>
                <a:gd name="T63" fmla="*/ 451 h 487"/>
                <a:gd name="T64" fmla="*/ 164 w 178"/>
                <a:gd name="T65" fmla="*/ 372 h 487"/>
                <a:gd name="T66" fmla="*/ 175 w 178"/>
                <a:gd name="T67" fmla="*/ 56 h 487"/>
                <a:gd name="T68" fmla="*/ 175 w 178"/>
                <a:gd name="T69" fmla="*/ 18 h 487"/>
                <a:gd name="T70" fmla="*/ 152 w 178"/>
                <a:gd name="T71" fmla="*/ 3 h 487"/>
                <a:gd name="T72" fmla="*/ 9 w 178"/>
                <a:gd name="T73" fmla="*/ 33 h 487"/>
                <a:gd name="T74" fmla="*/ 3 w 178"/>
                <a:gd name="T75" fmla="*/ 140 h 487"/>
                <a:gd name="T76" fmla="*/ 8 w 178"/>
                <a:gd name="T77" fmla="*/ 384 h 487"/>
                <a:gd name="T78" fmla="*/ 3 w 178"/>
                <a:gd name="T79" fmla="*/ 482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8" h="487">
                  <a:moveTo>
                    <a:pt x="1" y="484"/>
                  </a:moveTo>
                  <a:cubicBezTo>
                    <a:pt x="1" y="484"/>
                    <a:pt x="0" y="484"/>
                    <a:pt x="0" y="484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0" y="484"/>
                    <a:pt x="0" y="483"/>
                    <a:pt x="0" y="483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4" y="458"/>
                    <a:pt x="5" y="423"/>
                    <a:pt x="5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5" y="310"/>
                    <a:pt x="0" y="218"/>
                    <a:pt x="0" y="1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99"/>
                    <a:pt x="2" y="61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93" y="27"/>
                    <a:pt x="128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62" y="0"/>
                    <a:pt x="169" y="5"/>
                    <a:pt x="177" y="17"/>
                  </a:cubicBezTo>
                  <a:cubicBezTo>
                    <a:pt x="177" y="17"/>
                    <a:pt x="177" y="17"/>
                    <a:pt x="177" y="17"/>
                  </a:cubicBezTo>
                  <a:cubicBezTo>
                    <a:pt x="177" y="17"/>
                    <a:pt x="177" y="17"/>
                    <a:pt x="177" y="17"/>
                  </a:cubicBezTo>
                  <a:cubicBezTo>
                    <a:pt x="178" y="29"/>
                    <a:pt x="178" y="42"/>
                    <a:pt x="178" y="56"/>
                  </a:cubicBezTo>
                  <a:cubicBezTo>
                    <a:pt x="178" y="56"/>
                    <a:pt x="178" y="56"/>
                    <a:pt x="178" y="56"/>
                  </a:cubicBezTo>
                  <a:cubicBezTo>
                    <a:pt x="178" y="150"/>
                    <a:pt x="166" y="281"/>
                    <a:pt x="166" y="372"/>
                  </a:cubicBezTo>
                  <a:cubicBezTo>
                    <a:pt x="166" y="372"/>
                    <a:pt x="166" y="372"/>
                    <a:pt x="166" y="372"/>
                  </a:cubicBezTo>
                  <a:cubicBezTo>
                    <a:pt x="166" y="406"/>
                    <a:pt x="168" y="435"/>
                    <a:pt x="173" y="452"/>
                  </a:cubicBezTo>
                  <a:cubicBezTo>
                    <a:pt x="173" y="452"/>
                    <a:pt x="173" y="452"/>
                    <a:pt x="173" y="452"/>
                  </a:cubicBezTo>
                  <a:cubicBezTo>
                    <a:pt x="173" y="453"/>
                    <a:pt x="173" y="453"/>
                    <a:pt x="172" y="454"/>
                  </a:cubicBezTo>
                  <a:cubicBezTo>
                    <a:pt x="172" y="454"/>
                    <a:pt x="172" y="454"/>
                    <a:pt x="172" y="454"/>
                  </a:cubicBezTo>
                  <a:cubicBezTo>
                    <a:pt x="172" y="454"/>
                    <a:pt x="172" y="454"/>
                    <a:pt x="171" y="454"/>
                  </a:cubicBezTo>
                  <a:cubicBezTo>
                    <a:pt x="171" y="454"/>
                    <a:pt x="171" y="454"/>
                    <a:pt x="171" y="454"/>
                  </a:cubicBezTo>
                  <a:cubicBezTo>
                    <a:pt x="102" y="452"/>
                    <a:pt x="102" y="452"/>
                    <a:pt x="102" y="452"/>
                  </a:cubicBezTo>
                  <a:cubicBezTo>
                    <a:pt x="101" y="452"/>
                    <a:pt x="101" y="451"/>
                    <a:pt x="101" y="450"/>
                  </a:cubicBezTo>
                  <a:cubicBezTo>
                    <a:pt x="101" y="450"/>
                    <a:pt x="101" y="450"/>
                    <a:pt x="101" y="450"/>
                  </a:cubicBezTo>
                  <a:cubicBezTo>
                    <a:pt x="101" y="450"/>
                    <a:pt x="99" y="383"/>
                    <a:pt x="96" y="312"/>
                  </a:cubicBezTo>
                  <a:cubicBezTo>
                    <a:pt x="96" y="312"/>
                    <a:pt x="96" y="312"/>
                    <a:pt x="96" y="312"/>
                  </a:cubicBezTo>
                  <a:cubicBezTo>
                    <a:pt x="93" y="250"/>
                    <a:pt x="89" y="184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3" y="208"/>
                    <a:pt x="82" y="262"/>
                    <a:pt x="82" y="312"/>
                  </a:cubicBezTo>
                  <a:cubicBezTo>
                    <a:pt x="82" y="312"/>
                    <a:pt x="82" y="312"/>
                    <a:pt x="82" y="312"/>
                  </a:cubicBezTo>
                  <a:cubicBezTo>
                    <a:pt x="82" y="359"/>
                    <a:pt x="83" y="401"/>
                    <a:pt x="83" y="433"/>
                  </a:cubicBezTo>
                  <a:cubicBezTo>
                    <a:pt x="83" y="433"/>
                    <a:pt x="83" y="433"/>
                    <a:pt x="83" y="433"/>
                  </a:cubicBezTo>
                  <a:cubicBezTo>
                    <a:pt x="84" y="464"/>
                    <a:pt x="84" y="483"/>
                    <a:pt x="84" y="483"/>
                  </a:cubicBezTo>
                  <a:cubicBezTo>
                    <a:pt x="84" y="483"/>
                    <a:pt x="84" y="483"/>
                    <a:pt x="84" y="483"/>
                  </a:cubicBezTo>
                  <a:cubicBezTo>
                    <a:pt x="84" y="484"/>
                    <a:pt x="84" y="484"/>
                    <a:pt x="83" y="484"/>
                  </a:cubicBezTo>
                  <a:cubicBezTo>
                    <a:pt x="83" y="484"/>
                    <a:pt x="83" y="484"/>
                    <a:pt x="83" y="484"/>
                  </a:cubicBezTo>
                  <a:cubicBezTo>
                    <a:pt x="83" y="484"/>
                    <a:pt x="73" y="487"/>
                    <a:pt x="49" y="487"/>
                  </a:cubicBezTo>
                  <a:cubicBezTo>
                    <a:pt x="49" y="487"/>
                    <a:pt x="49" y="487"/>
                    <a:pt x="49" y="487"/>
                  </a:cubicBezTo>
                  <a:cubicBezTo>
                    <a:pt x="37" y="487"/>
                    <a:pt x="21" y="487"/>
                    <a:pt x="1" y="484"/>
                  </a:cubicBezTo>
                  <a:close/>
                  <a:moveTo>
                    <a:pt x="49" y="485"/>
                  </a:moveTo>
                  <a:cubicBezTo>
                    <a:pt x="61" y="485"/>
                    <a:pt x="69" y="484"/>
                    <a:pt x="75" y="483"/>
                  </a:cubicBezTo>
                  <a:cubicBezTo>
                    <a:pt x="75" y="483"/>
                    <a:pt x="75" y="483"/>
                    <a:pt x="75" y="483"/>
                  </a:cubicBezTo>
                  <a:cubicBezTo>
                    <a:pt x="78" y="483"/>
                    <a:pt x="80" y="482"/>
                    <a:pt x="82" y="482"/>
                  </a:cubicBezTo>
                  <a:cubicBezTo>
                    <a:pt x="82" y="482"/>
                    <a:pt x="82" y="482"/>
                    <a:pt x="82" y="482"/>
                  </a:cubicBezTo>
                  <a:cubicBezTo>
                    <a:pt x="81" y="473"/>
                    <a:pt x="80" y="399"/>
                    <a:pt x="80" y="312"/>
                  </a:cubicBezTo>
                  <a:cubicBezTo>
                    <a:pt x="80" y="312"/>
                    <a:pt x="80" y="312"/>
                    <a:pt x="80" y="312"/>
                  </a:cubicBezTo>
                  <a:cubicBezTo>
                    <a:pt x="80" y="259"/>
                    <a:pt x="80" y="201"/>
                    <a:pt x="82" y="149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2" y="148"/>
                    <a:pt x="83" y="148"/>
                    <a:pt x="83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84" y="147"/>
                    <a:pt x="85" y="148"/>
                    <a:pt x="85" y="148"/>
                  </a:cubicBezTo>
                  <a:cubicBezTo>
                    <a:pt x="85" y="148"/>
                    <a:pt x="85" y="148"/>
                    <a:pt x="85" y="148"/>
                  </a:cubicBezTo>
                  <a:cubicBezTo>
                    <a:pt x="91" y="165"/>
                    <a:pt x="95" y="240"/>
                    <a:pt x="98" y="311"/>
                  </a:cubicBezTo>
                  <a:cubicBezTo>
                    <a:pt x="98" y="311"/>
                    <a:pt x="98" y="311"/>
                    <a:pt x="98" y="311"/>
                  </a:cubicBezTo>
                  <a:cubicBezTo>
                    <a:pt x="101" y="377"/>
                    <a:pt x="103" y="440"/>
                    <a:pt x="103" y="449"/>
                  </a:cubicBezTo>
                  <a:cubicBezTo>
                    <a:pt x="103" y="449"/>
                    <a:pt x="103" y="449"/>
                    <a:pt x="103" y="449"/>
                  </a:cubicBezTo>
                  <a:cubicBezTo>
                    <a:pt x="170" y="451"/>
                    <a:pt x="170" y="451"/>
                    <a:pt x="170" y="451"/>
                  </a:cubicBezTo>
                  <a:cubicBezTo>
                    <a:pt x="165" y="433"/>
                    <a:pt x="164" y="405"/>
                    <a:pt x="164" y="372"/>
                  </a:cubicBezTo>
                  <a:cubicBezTo>
                    <a:pt x="164" y="372"/>
                    <a:pt x="164" y="372"/>
                    <a:pt x="164" y="372"/>
                  </a:cubicBezTo>
                  <a:cubicBezTo>
                    <a:pt x="164" y="281"/>
                    <a:pt x="175" y="149"/>
                    <a:pt x="175" y="56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5" y="42"/>
                    <a:pt x="175" y="30"/>
                    <a:pt x="175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67" y="7"/>
                    <a:pt x="161" y="3"/>
                    <a:pt x="152" y="3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30" y="3"/>
                    <a:pt x="94" y="29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4" y="62"/>
                    <a:pt x="3" y="99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218"/>
                    <a:pt x="8" y="310"/>
                    <a:pt x="8" y="384"/>
                  </a:cubicBezTo>
                  <a:cubicBezTo>
                    <a:pt x="8" y="384"/>
                    <a:pt x="8" y="384"/>
                    <a:pt x="8" y="384"/>
                  </a:cubicBezTo>
                  <a:cubicBezTo>
                    <a:pt x="8" y="423"/>
                    <a:pt x="7" y="457"/>
                    <a:pt x="3" y="482"/>
                  </a:cubicBezTo>
                  <a:cubicBezTo>
                    <a:pt x="3" y="482"/>
                    <a:pt x="3" y="482"/>
                    <a:pt x="3" y="482"/>
                  </a:cubicBezTo>
                  <a:cubicBezTo>
                    <a:pt x="22" y="484"/>
                    <a:pt x="37" y="485"/>
                    <a:pt x="49" y="4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639"/>
            <p:cNvSpPr/>
            <p:nvPr/>
          </p:nvSpPr>
          <p:spPr bwMode="auto">
            <a:xfrm>
              <a:off x="6194426" y="3016251"/>
              <a:ext cx="852488" cy="1304925"/>
            </a:xfrm>
            <a:custGeom>
              <a:avLst/>
              <a:gdLst>
                <a:gd name="T0" fmla="*/ 156 w 201"/>
                <a:gd name="T1" fmla="*/ 41 h 307"/>
                <a:gd name="T2" fmla="*/ 191 w 201"/>
                <a:gd name="T3" fmla="*/ 93 h 307"/>
                <a:gd name="T4" fmla="*/ 201 w 201"/>
                <a:gd name="T5" fmla="*/ 259 h 307"/>
                <a:gd name="T6" fmla="*/ 16 w 201"/>
                <a:gd name="T7" fmla="*/ 256 h 307"/>
                <a:gd name="T8" fmla="*/ 8 w 201"/>
                <a:gd name="T9" fmla="*/ 46 h 307"/>
                <a:gd name="T10" fmla="*/ 156 w 201"/>
                <a:gd name="T11" fmla="*/ 4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1" h="307">
                  <a:moveTo>
                    <a:pt x="156" y="41"/>
                  </a:moveTo>
                  <a:cubicBezTo>
                    <a:pt x="174" y="50"/>
                    <a:pt x="191" y="93"/>
                    <a:pt x="191" y="93"/>
                  </a:cubicBezTo>
                  <a:cubicBezTo>
                    <a:pt x="191" y="93"/>
                    <a:pt x="189" y="158"/>
                    <a:pt x="201" y="259"/>
                  </a:cubicBezTo>
                  <a:cubicBezTo>
                    <a:pt x="95" y="307"/>
                    <a:pt x="16" y="256"/>
                    <a:pt x="16" y="256"/>
                  </a:cubicBezTo>
                  <a:cubicBezTo>
                    <a:pt x="16" y="256"/>
                    <a:pt x="0" y="142"/>
                    <a:pt x="8" y="46"/>
                  </a:cubicBezTo>
                  <a:cubicBezTo>
                    <a:pt x="12" y="0"/>
                    <a:pt x="112" y="19"/>
                    <a:pt x="15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640"/>
            <p:cNvSpPr>
              <a:spLocks noEditPoints="1"/>
            </p:cNvSpPr>
            <p:nvPr/>
          </p:nvSpPr>
          <p:spPr bwMode="auto">
            <a:xfrm>
              <a:off x="6215063" y="3084513"/>
              <a:ext cx="836613" cy="1127125"/>
            </a:xfrm>
            <a:custGeom>
              <a:avLst/>
              <a:gdLst>
                <a:gd name="T0" fmla="*/ 104 w 197"/>
                <a:gd name="T1" fmla="*/ 265 h 265"/>
                <a:gd name="T2" fmla="*/ 11 w 197"/>
                <a:gd name="T3" fmla="*/ 241 h 265"/>
                <a:gd name="T4" fmla="*/ 11 w 197"/>
                <a:gd name="T5" fmla="*/ 241 h 265"/>
                <a:gd name="T6" fmla="*/ 10 w 197"/>
                <a:gd name="T7" fmla="*/ 240 h 265"/>
                <a:gd name="T8" fmla="*/ 10 w 197"/>
                <a:gd name="T9" fmla="*/ 240 h 265"/>
                <a:gd name="T10" fmla="*/ 0 w 197"/>
                <a:gd name="T11" fmla="*/ 90 h 265"/>
                <a:gd name="T12" fmla="*/ 0 w 197"/>
                <a:gd name="T13" fmla="*/ 90 h 265"/>
                <a:gd name="T14" fmla="*/ 2 w 197"/>
                <a:gd name="T15" fmla="*/ 30 h 265"/>
                <a:gd name="T16" fmla="*/ 2 w 197"/>
                <a:gd name="T17" fmla="*/ 30 h 265"/>
                <a:gd name="T18" fmla="*/ 53 w 197"/>
                <a:gd name="T19" fmla="*/ 0 h 265"/>
                <a:gd name="T20" fmla="*/ 53 w 197"/>
                <a:gd name="T21" fmla="*/ 0 h 265"/>
                <a:gd name="T22" fmla="*/ 151 w 197"/>
                <a:gd name="T23" fmla="*/ 24 h 265"/>
                <a:gd name="T24" fmla="*/ 151 w 197"/>
                <a:gd name="T25" fmla="*/ 24 h 265"/>
                <a:gd name="T26" fmla="*/ 151 w 197"/>
                <a:gd name="T27" fmla="*/ 24 h 265"/>
                <a:gd name="T28" fmla="*/ 187 w 197"/>
                <a:gd name="T29" fmla="*/ 76 h 265"/>
                <a:gd name="T30" fmla="*/ 187 w 197"/>
                <a:gd name="T31" fmla="*/ 76 h 265"/>
                <a:gd name="T32" fmla="*/ 187 w 197"/>
                <a:gd name="T33" fmla="*/ 77 h 265"/>
                <a:gd name="T34" fmla="*/ 187 w 197"/>
                <a:gd name="T35" fmla="*/ 93 h 265"/>
                <a:gd name="T36" fmla="*/ 187 w 197"/>
                <a:gd name="T37" fmla="*/ 93 h 265"/>
                <a:gd name="T38" fmla="*/ 197 w 197"/>
                <a:gd name="T39" fmla="*/ 242 h 265"/>
                <a:gd name="T40" fmla="*/ 197 w 197"/>
                <a:gd name="T41" fmla="*/ 242 h 265"/>
                <a:gd name="T42" fmla="*/ 196 w 197"/>
                <a:gd name="T43" fmla="*/ 244 h 265"/>
                <a:gd name="T44" fmla="*/ 196 w 197"/>
                <a:gd name="T45" fmla="*/ 244 h 265"/>
                <a:gd name="T46" fmla="*/ 104 w 197"/>
                <a:gd name="T47" fmla="*/ 265 h 265"/>
                <a:gd name="T48" fmla="*/ 104 w 197"/>
                <a:gd name="T49" fmla="*/ 265 h 265"/>
                <a:gd name="T50" fmla="*/ 104 w 197"/>
                <a:gd name="T51" fmla="*/ 265 h 265"/>
                <a:gd name="T52" fmla="*/ 37 w 197"/>
                <a:gd name="T53" fmla="*/ 250 h 265"/>
                <a:gd name="T54" fmla="*/ 104 w 197"/>
                <a:gd name="T55" fmla="*/ 262 h 265"/>
                <a:gd name="T56" fmla="*/ 104 w 197"/>
                <a:gd name="T57" fmla="*/ 262 h 265"/>
                <a:gd name="T58" fmla="*/ 194 w 197"/>
                <a:gd name="T59" fmla="*/ 242 h 265"/>
                <a:gd name="T60" fmla="*/ 194 w 197"/>
                <a:gd name="T61" fmla="*/ 242 h 265"/>
                <a:gd name="T62" fmla="*/ 185 w 197"/>
                <a:gd name="T63" fmla="*/ 93 h 265"/>
                <a:gd name="T64" fmla="*/ 185 w 197"/>
                <a:gd name="T65" fmla="*/ 93 h 265"/>
                <a:gd name="T66" fmla="*/ 185 w 197"/>
                <a:gd name="T67" fmla="*/ 77 h 265"/>
                <a:gd name="T68" fmla="*/ 185 w 197"/>
                <a:gd name="T69" fmla="*/ 77 h 265"/>
                <a:gd name="T70" fmla="*/ 174 w 197"/>
                <a:gd name="T71" fmla="*/ 55 h 265"/>
                <a:gd name="T72" fmla="*/ 174 w 197"/>
                <a:gd name="T73" fmla="*/ 55 h 265"/>
                <a:gd name="T74" fmla="*/ 150 w 197"/>
                <a:gd name="T75" fmla="*/ 26 h 265"/>
                <a:gd name="T76" fmla="*/ 150 w 197"/>
                <a:gd name="T77" fmla="*/ 26 h 265"/>
                <a:gd name="T78" fmla="*/ 150 w 197"/>
                <a:gd name="T79" fmla="*/ 26 h 265"/>
                <a:gd name="T80" fmla="*/ 53 w 197"/>
                <a:gd name="T81" fmla="*/ 3 h 265"/>
                <a:gd name="T82" fmla="*/ 53 w 197"/>
                <a:gd name="T83" fmla="*/ 3 h 265"/>
                <a:gd name="T84" fmla="*/ 5 w 197"/>
                <a:gd name="T85" fmla="*/ 30 h 265"/>
                <a:gd name="T86" fmla="*/ 5 w 197"/>
                <a:gd name="T87" fmla="*/ 30 h 265"/>
                <a:gd name="T88" fmla="*/ 2 w 197"/>
                <a:gd name="T89" fmla="*/ 90 h 265"/>
                <a:gd name="T90" fmla="*/ 2 w 197"/>
                <a:gd name="T91" fmla="*/ 90 h 265"/>
                <a:gd name="T92" fmla="*/ 7 w 197"/>
                <a:gd name="T93" fmla="*/ 194 h 265"/>
                <a:gd name="T94" fmla="*/ 7 w 197"/>
                <a:gd name="T95" fmla="*/ 194 h 265"/>
                <a:gd name="T96" fmla="*/ 12 w 197"/>
                <a:gd name="T97" fmla="*/ 239 h 265"/>
                <a:gd name="T98" fmla="*/ 12 w 197"/>
                <a:gd name="T99" fmla="*/ 239 h 265"/>
                <a:gd name="T100" fmla="*/ 37 w 197"/>
                <a:gd name="T101" fmla="*/ 250 h 265"/>
                <a:gd name="T102" fmla="*/ 151 w 197"/>
                <a:gd name="T103" fmla="*/ 25 h 265"/>
                <a:gd name="T104" fmla="*/ 151 w 197"/>
                <a:gd name="T105" fmla="*/ 24 h 265"/>
                <a:gd name="T106" fmla="*/ 151 w 197"/>
                <a:gd name="T107" fmla="*/ 2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65">
                  <a:moveTo>
                    <a:pt x="104" y="265"/>
                  </a:moveTo>
                  <a:cubicBezTo>
                    <a:pt x="47" y="265"/>
                    <a:pt x="11" y="241"/>
                    <a:pt x="11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0"/>
                    <a:pt x="10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0" y="168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70"/>
                    <a:pt x="0" y="5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8"/>
                    <a:pt x="26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86" y="0"/>
                    <a:pt x="127" y="12"/>
                    <a:pt x="151" y="24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71" y="34"/>
                    <a:pt x="187" y="76"/>
                    <a:pt x="187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7" y="77"/>
                    <a:pt x="187" y="82"/>
                    <a:pt x="187" y="93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7" y="118"/>
                    <a:pt x="188" y="171"/>
                    <a:pt x="197" y="242"/>
                  </a:cubicBezTo>
                  <a:cubicBezTo>
                    <a:pt x="197" y="242"/>
                    <a:pt x="197" y="242"/>
                    <a:pt x="197" y="242"/>
                  </a:cubicBezTo>
                  <a:cubicBezTo>
                    <a:pt x="197" y="243"/>
                    <a:pt x="197" y="244"/>
                    <a:pt x="196" y="244"/>
                  </a:cubicBezTo>
                  <a:cubicBezTo>
                    <a:pt x="196" y="244"/>
                    <a:pt x="196" y="244"/>
                    <a:pt x="196" y="244"/>
                  </a:cubicBezTo>
                  <a:cubicBezTo>
                    <a:pt x="163" y="259"/>
                    <a:pt x="131" y="265"/>
                    <a:pt x="104" y="265"/>
                  </a:cubicBezTo>
                  <a:cubicBezTo>
                    <a:pt x="104" y="265"/>
                    <a:pt x="104" y="265"/>
                    <a:pt x="104" y="265"/>
                  </a:cubicBezTo>
                  <a:cubicBezTo>
                    <a:pt x="104" y="265"/>
                    <a:pt x="104" y="265"/>
                    <a:pt x="104" y="265"/>
                  </a:cubicBezTo>
                  <a:close/>
                  <a:moveTo>
                    <a:pt x="37" y="250"/>
                  </a:moveTo>
                  <a:cubicBezTo>
                    <a:pt x="53" y="256"/>
                    <a:pt x="76" y="262"/>
                    <a:pt x="104" y="262"/>
                  </a:cubicBezTo>
                  <a:cubicBezTo>
                    <a:pt x="104" y="262"/>
                    <a:pt x="104" y="262"/>
                    <a:pt x="104" y="262"/>
                  </a:cubicBezTo>
                  <a:cubicBezTo>
                    <a:pt x="131" y="262"/>
                    <a:pt x="161" y="257"/>
                    <a:pt x="194" y="242"/>
                  </a:cubicBezTo>
                  <a:cubicBezTo>
                    <a:pt x="194" y="242"/>
                    <a:pt x="194" y="242"/>
                    <a:pt x="194" y="242"/>
                  </a:cubicBezTo>
                  <a:cubicBezTo>
                    <a:pt x="186" y="171"/>
                    <a:pt x="185" y="118"/>
                    <a:pt x="185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83"/>
                    <a:pt x="185" y="78"/>
                    <a:pt x="185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5"/>
                    <a:pt x="180" y="66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68" y="43"/>
                    <a:pt x="159" y="31"/>
                    <a:pt x="150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26" y="14"/>
                    <a:pt x="85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26" y="3"/>
                    <a:pt x="6" y="1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3" y="50"/>
                    <a:pt x="2" y="7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129"/>
                    <a:pt x="5" y="166"/>
                    <a:pt x="7" y="194"/>
                  </a:cubicBezTo>
                  <a:cubicBezTo>
                    <a:pt x="7" y="194"/>
                    <a:pt x="7" y="194"/>
                    <a:pt x="7" y="194"/>
                  </a:cubicBezTo>
                  <a:cubicBezTo>
                    <a:pt x="10" y="219"/>
                    <a:pt x="12" y="236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5" y="240"/>
                    <a:pt x="23" y="245"/>
                    <a:pt x="37" y="250"/>
                  </a:cubicBezTo>
                  <a:close/>
                  <a:moveTo>
                    <a:pt x="151" y="25"/>
                  </a:moveTo>
                  <a:cubicBezTo>
                    <a:pt x="151" y="24"/>
                    <a:pt x="151" y="24"/>
                    <a:pt x="151" y="24"/>
                  </a:cubicBezTo>
                  <a:cubicBezTo>
                    <a:pt x="151" y="25"/>
                    <a:pt x="151" y="25"/>
                    <a:pt x="15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641"/>
            <p:cNvSpPr/>
            <p:nvPr/>
          </p:nvSpPr>
          <p:spPr bwMode="auto">
            <a:xfrm>
              <a:off x="6235701" y="2868613"/>
              <a:ext cx="803275" cy="1474788"/>
            </a:xfrm>
            <a:custGeom>
              <a:avLst/>
              <a:gdLst>
                <a:gd name="T0" fmla="*/ 165 w 189"/>
                <a:gd name="T1" fmla="*/ 37 h 347"/>
                <a:gd name="T2" fmla="*/ 177 w 189"/>
                <a:gd name="T3" fmla="*/ 119 h 347"/>
                <a:gd name="T4" fmla="*/ 189 w 189"/>
                <a:gd name="T5" fmla="*/ 290 h 347"/>
                <a:gd name="T6" fmla="*/ 0 w 189"/>
                <a:gd name="T7" fmla="*/ 282 h 347"/>
                <a:gd name="T8" fmla="*/ 9 w 189"/>
                <a:gd name="T9" fmla="*/ 47 h 347"/>
                <a:gd name="T10" fmla="*/ 165 w 189"/>
                <a:gd name="T11" fmla="*/ 3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347">
                  <a:moveTo>
                    <a:pt x="165" y="37"/>
                  </a:moveTo>
                  <a:cubicBezTo>
                    <a:pt x="187" y="55"/>
                    <a:pt x="177" y="119"/>
                    <a:pt x="177" y="119"/>
                  </a:cubicBezTo>
                  <a:cubicBezTo>
                    <a:pt x="177" y="119"/>
                    <a:pt x="174" y="229"/>
                    <a:pt x="189" y="290"/>
                  </a:cubicBezTo>
                  <a:cubicBezTo>
                    <a:pt x="83" y="347"/>
                    <a:pt x="0" y="282"/>
                    <a:pt x="0" y="282"/>
                  </a:cubicBezTo>
                  <a:cubicBezTo>
                    <a:pt x="0" y="282"/>
                    <a:pt x="0" y="143"/>
                    <a:pt x="9" y="47"/>
                  </a:cubicBezTo>
                  <a:cubicBezTo>
                    <a:pt x="13" y="0"/>
                    <a:pt x="125" y="4"/>
                    <a:pt x="165" y="37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642"/>
            <p:cNvSpPr/>
            <p:nvPr/>
          </p:nvSpPr>
          <p:spPr bwMode="auto">
            <a:xfrm>
              <a:off x="6232526" y="2914651"/>
              <a:ext cx="809625" cy="1292225"/>
            </a:xfrm>
            <a:custGeom>
              <a:avLst/>
              <a:gdLst>
                <a:gd name="T0" fmla="*/ 101 w 191"/>
                <a:gd name="T1" fmla="*/ 304 h 304"/>
                <a:gd name="T2" fmla="*/ 0 w 191"/>
                <a:gd name="T3" fmla="*/ 272 h 304"/>
                <a:gd name="T4" fmla="*/ 0 w 191"/>
                <a:gd name="T5" fmla="*/ 272 h 304"/>
                <a:gd name="T6" fmla="*/ 0 w 191"/>
                <a:gd name="T7" fmla="*/ 271 h 304"/>
                <a:gd name="T8" fmla="*/ 0 w 191"/>
                <a:gd name="T9" fmla="*/ 271 h 304"/>
                <a:gd name="T10" fmla="*/ 8 w 191"/>
                <a:gd name="T11" fmla="*/ 35 h 304"/>
                <a:gd name="T12" fmla="*/ 8 w 191"/>
                <a:gd name="T13" fmla="*/ 35 h 304"/>
                <a:gd name="T14" fmla="*/ 78 w 191"/>
                <a:gd name="T15" fmla="*/ 0 h 304"/>
                <a:gd name="T16" fmla="*/ 78 w 191"/>
                <a:gd name="T17" fmla="*/ 0 h 304"/>
                <a:gd name="T18" fmla="*/ 167 w 191"/>
                <a:gd name="T19" fmla="*/ 25 h 304"/>
                <a:gd name="T20" fmla="*/ 167 w 191"/>
                <a:gd name="T21" fmla="*/ 25 h 304"/>
                <a:gd name="T22" fmla="*/ 166 w 191"/>
                <a:gd name="T23" fmla="*/ 26 h 304"/>
                <a:gd name="T24" fmla="*/ 166 w 191"/>
                <a:gd name="T25" fmla="*/ 27 h 304"/>
                <a:gd name="T26" fmla="*/ 78 w 191"/>
                <a:gd name="T27" fmla="*/ 2 h 304"/>
                <a:gd name="T28" fmla="*/ 78 w 191"/>
                <a:gd name="T29" fmla="*/ 2 h 304"/>
                <a:gd name="T30" fmla="*/ 11 w 191"/>
                <a:gd name="T31" fmla="*/ 36 h 304"/>
                <a:gd name="T32" fmla="*/ 11 w 191"/>
                <a:gd name="T33" fmla="*/ 36 h 304"/>
                <a:gd name="T34" fmla="*/ 3 w 191"/>
                <a:gd name="T35" fmla="*/ 190 h 304"/>
                <a:gd name="T36" fmla="*/ 3 w 191"/>
                <a:gd name="T37" fmla="*/ 190 h 304"/>
                <a:gd name="T38" fmla="*/ 2 w 191"/>
                <a:gd name="T39" fmla="*/ 271 h 304"/>
                <a:gd name="T40" fmla="*/ 2 w 191"/>
                <a:gd name="T41" fmla="*/ 271 h 304"/>
                <a:gd name="T42" fmla="*/ 29 w 191"/>
                <a:gd name="T43" fmla="*/ 286 h 304"/>
                <a:gd name="T44" fmla="*/ 29 w 191"/>
                <a:gd name="T45" fmla="*/ 286 h 304"/>
                <a:gd name="T46" fmla="*/ 101 w 191"/>
                <a:gd name="T47" fmla="*/ 301 h 304"/>
                <a:gd name="T48" fmla="*/ 101 w 191"/>
                <a:gd name="T49" fmla="*/ 301 h 304"/>
                <a:gd name="T50" fmla="*/ 188 w 191"/>
                <a:gd name="T51" fmla="*/ 278 h 304"/>
                <a:gd name="T52" fmla="*/ 188 w 191"/>
                <a:gd name="T53" fmla="*/ 278 h 304"/>
                <a:gd name="T54" fmla="*/ 176 w 191"/>
                <a:gd name="T55" fmla="*/ 133 h 304"/>
                <a:gd name="T56" fmla="*/ 176 w 191"/>
                <a:gd name="T57" fmla="*/ 133 h 304"/>
                <a:gd name="T58" fmla="*/ 177 w 191"/>
                <a:gd name="T59" fmla="*/ 108 h 304"/>
                <a:gd name="T60" fmla="*/ 177 w 191"/>
                <a:gd name="T61" fmla="*/ 108 h 304"/>
                <a:gd name="T62" fmla="*/ 179 w 191"/>
                <a:gd name="T63" fmla="*/ 76 h 304"/>
                <a:gd name="T64" fmla="*/ 179 w 191"/>
                <a:gd name="T65" fmla="*/ 76 h 304"/>
                <a:gd name="T66" fmla="*/ 166 w 191"/>
                <a:gd name="T67" fmla="*/ 27 h 304"/>
                <a:gd name="T68" fmla="*/ 166 w 191"/>
                <a:gd name="T69" fmla="*/ 27 h 304"/>
                <a:gd name="T70" fmla="*/ 166 w 191"/>
                <a:gd name="T71" fmla="*/ 26 h 304"/>
                <a:gd name="T72" fmla="*/ 167 w 191"/>
                <a:gd name="T73" fmla="*/ 25 h 304"/>
                <a:gd name="T74" fmla="*/ 181 w 191"/>
                <a:gd name="T75" fmla="*/ 76 h 304"/>
                <a:gd name="T76" fmla="*/ 181 w 191"/>
                <a:gd name="T77" fmla="*/ 76 h 304"/>
                <a:gd name="T78" fmla="*/ 179 w 191"/>
                <a:gd name="T79" fmla="*/ 108 h 304"/>
                <a:gd name="T80" fmla="*/ 179 w 191"/>
                <a:gd name="T81" fmla="*/ 108 h 304"/>
                <a:gd name="T82" fmla="*/ 179 w 191"/>
                <a:gd name="T83" fmla="*/ 133 h 304"/>
                <a:gd name="T84" fmla="*/ 179 w 191"/>
                <a:gd name="T85" fmla="*/ 133 h 304"/>
                <a:gd name="T86" fmla="*/ 191 w 191"/>
                <a:gd name="T87" fmla="*/ 279 h 304"/>
                <a:gd name="T88" fmla="*/ 191 w 191"/>
                <a:gd name="T89" fmla="*/ 279 h 304"/>
                <a:gd name="T90" fmla="*/ 190 w 191"/>
                <a:gd name="T91" fmla="*/ 280 h 304"/>
                <a:gd name="T92" fmla="*/ 190 w 191"/>
                <a:gd name="T93" fmla="*/ 280 h 304"/>
                <a:gd name="T94" fmla="*/ 101 w 191"/>
                <a:gd name="T95" fmla="*/ 304 h 304"/>
                <a:gd name="T96" fmla="*/ 101 w 191"/>
                <a:gd name="T97" fmla="*/ 304 h 304"/>
                <a:gd name="T98" fmla="*/ 101 w 191"/>
                <a:gd name="T99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1" h="304">
                  <a:moveTo>
                    <a:pt x="101" y="304"/>
                  </a:moveTo>
                  <a:cubicBezTo>
                    <a:pt x="41" y="303"/>
                    <a:pt x="0" y="272"/>
                    <a:pt x="0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72"/>
                    <a:pt x="0" y="272"/>
                    <a:pt x="0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271"/>
                    <a:pt x="0" y="132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1" y="10"/>
                    <a:pt x="43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111" y="0"/>
                    <a:pt x="147" y="9"/>
                    <a:pt x="167" y="25"/>
                  </a:cubicBezTo>
                  <a:cubicBezTo>
                    <a:pt x="167" y="25"/>
                    <a:pt x="167" y="25"/>
                    <a:pt x="167" y="25"/>
                  </a:cubicBezTo>
                  <a:cubicBezTo>
                    <a:pt x="166" y="26"/>
                    <a:pt x="166" y="26"/>
                    <a:pt x="166" y="26"/>
                  </a:cubicBezTo>
                  <a:cubicBezTo>
                    <a:pt x="166" y="27"/>
                    <a:pt x="166" y="27"/>
                    <a:pt x="166" y="27"/>
                  </a:cubicBezTo>
                  <a:cubicBezTo>
                    <a:pt x="146" y="12"/>
                    <a:pt x="110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43" y="2"/>
                    <a:pt x="13" y="13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7" y="84"/>
                    <a:pt x="5" y="143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2" y="233"/>
                    <a:pt x="2" y="266"/>
                    <a:pt x="2" y="271"/>
                  </a:cubicBezTo>
                  <a:cubicBezTo>
                    <a:pt x="2" y="271"/>
                    <a:pt x="2" y="271"/>
                    <a:pt x="2" y="271"/>
                  </a:cubicBezTo>
                  <a:cubicBezTo>
                    <a:pt x="5" y="272"/>
                    <a:pt x="14" y="279"/>
                    <a:pt x="29" y="286"/>
                  </a:cubicBezTo>
                  <a:cubicBezTo>
                    <a:pt x="29" y="286"/>
                    <a:pt x="29" y="286"/>
                    <a:pt x="29" y="286"/>
                  </a:cubicBezTo>
                  <a:cubicBezTo>
                    <a:pt x="46" y="293"/>
                    <a:pt x="71" y="301"/>
                    <a:pt x="101" y="301"/>
                  </a:cubicBezTo>
                  <a:cubicBezTo>
                    <a:pt x="101" y="301"/>
                    <a:pt x="101" y="301"/>
                    <a:pt x="101" y="301"/>
                  </a:cubicBezTo>
                  <a:cubicBezTo>
                    <a:pt x="127" y="301"/>
                    <a:pt x="157" y="295"/>
                    <a:pt x="188" y="278"/>
                  </a:cubicBezTo>
                  <a:cubicBezTo>
                    <a:pt x="188" y="278"/>
                    <a:pt x="188" y="278"/>
                    <a:pt x="188" y="278"/>
                  </a:cubicBezTo>
                  <a:cubicBezTo>
                    <a:pt x="178" y="235"/>
                    <a:pt x="176" y="169"/>
                    <a:pt x="176" y="133"/>
                  </a:cubicBezTo>
                  <a:cubicBezTo>
                    <a:pt x="176" y="133"/>
                    <a:pt x="176" y="133"/>
                    <a:pt x="176" y="133"/>
                  </a:cubicBezTo>
                  <a:cubicBezTo>
                    <a:pt x="176" y="118"/>
                    <a:pt x="177" y="108"/>
                    <a:pt x="177" y="108"/>
                  </a:cubicBezTo>
                  <a:cubicBezTo>
                    <a:pt x="177" y="108"/>
                    <a:pt x="177" y="108"/>
                    <a:pt x="177" y="108"/>
                  </a:cubicBezTo>
                  <a:cubicBezTo>
                    <a:pt x="177" y="108"/>
                    <a:pt x="179" y="93"/>
                    <a:pt x="179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57"/>
                    <a:pt x="176" y="36"/>
                    <a:pt x="166" y="27"/>
                  </a:cubicBezTo>
                  <a:cubicBezTo>
                    <a:pt x="166" y="27"/>
                    <a:pt x="166" y="27"/>
                    <a:pt x="166" y="27"/>
                  </a:cubicBezTo>
                  <a:cubicBezTo>
                    <a:pt x="166" y="26"/>
                    <a:pt x="166" y="26"/>
                    <a:pt x="166" y="26"/>
                  </a:cubicBezTo>
                  <a:cubicBezTo>
                    <a:pt x="167" y="25"/>
                    <a:pt x="167" y="25"/>
                    <a:pt x="167" y="25"/>
                  </a:cubicBezTo>
                  <a:cubicBezTo>
                    <a:pt x="179" y="35"/>
                    <a:pt x="181" y="57"/>
                    <a:pt x="181" y="76"/>
                  </a:cubicBezTo>
                  <a:cubicBezTo>
                    <a:pt x="181" y="76"/>
                    <a:pt x="181" y="76"/>
                    <a:pt x="181" y="76"/>
                  </a:cubicBezTo>
                  <a:cubicBezTo>
                    <a:pt x="181" y="93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18"/>
                    <a:pt x="179" y="133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79" y="169"/>
                    <a:pt x="181" y="236"/>
                    <a:pt x="191" y="279"/>
                  </a:cubicBezTo>
                  <a:cubicBezTo>
                    <a:pt x="191" y="279"/>
                    <a:pt x="191" y="279"/>
                    <a:pt x="191" y="279"/>
                  </a:cubicBezTo>
                  <a:cubicBezTo>
                    <a:pt x="191" y="279"/>
                    <a:pt x="191" y="280"/>
                    <a:pt x="190" y="280"/>
                  </a:cubicBezTo>
                  <a:cubicBezTo>
                    <a:pt x="190" y="280"/>
                    <a:pt x="190" y="280"/>
                    <a:pt x="190" y="280"/>
                  </a:cubicBezTo>
                  <a:cubicBezTo>
                    <a:pt x="158" y="297"/>
                    <a:pt x="128" y="304"/>
                    <a:pt x="101" y="304"/>
                  </a:cubicBezTo>
                  <a:cubicBezTo>
                    <a:pt x="101" y="304"/>
                    <a:pt x="101" y="304"/>
                    <a:pt x="101" y="304"/>
                  </a:cubicBezTo>
                  <a:cubicBezTo>
                    <a:pt x="101" y="304"/>
                    <a:pt x="101" y="304"/>
                    <a:pt x="101" y="304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643"/>
            <p:cNvSpPr/>
            <p:nvPr/>
          </p:nvSpPr>
          <p:spPr bwMode="auto">
            <a:xfrm>
              <a:off x="5989638" y="3160713"/>
              <a:ext cx="514350" cy="1304925"/>
            </a:xfrm>
            <a:custGeom>
              <a:avLst/>
              <a:gdLst>
                <a:gd name="T0" fmla="*/ 40 w 121"/>
                <a:gd name="T1" fmla="*/ 0 h 307"/>
                <a:gd name="T2" fmla="*/ 3 w 121"/>
                <a:gd name="T3" fmla="*/ 103 h 307"/>
                <a:gd name="T4" fmla="*/ 56 w 121"/>
                <a:gd name="T5" fmla="*/ 252 h 307"/>
                <a:gd name="T6" fmla="*/ 53 w 121"/>
                <a:gd name="T7" fmla="*/ 293 h 307"/>
                <a:gd name="T8" fmla="*/ 113 w 121"/>
                <a:gd name="T9" fmla="*/ 282 h 307"/>
                <a:gd name="T10" fmla="*/ 90 w 121"/>
                <a:gd name="T11" fmla="*/ 238 h 307"/>
                <a:gd name="T12" fmla="*/ 50 w 121"/>
                <a:gd name="T13" fmla="*/ 115 h 307"/>
                <a:gd name="T14" fmla="*/ 77 w 121"/>
                <a:gd name="T15" fmla="*/ 16 h 307"/>
                <a:gd name="T16" fmla="*/ 40 w 121"/>
                <a:gd name="T17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307">
                  <a:moveTo>
                    <a:pt x="40" y="0"/>
                  </a:moveTo>
                  <a:cubicBezTo>
                    <a:pt x="40" y="0"/>
                    <a:pt x="11" y="5"/>
                    <a:pt x="3" y="103"/>
                  </a:cubicBezTo>
                  <a:cubicBezTo>
                    <a:pt x="0" y="150"/>
                    <a:pt x="5" y="188"/>
                    <a:pt x="56" y="252"/>
                  </a:cubicBezTo>
                  <a:cubicBezTo>
                    <a:pt x="49" y="278"/>
                    <a:pt x="43" y="284"/>
                    <a:pt x="53" y="293"/>
                  </a:cubicBezTo>
                  <a:cubicBezTo>
                    <a:pt x="68" y="307"/>
                    <a:pt x="104" y="300"/>
                    <a:pt x="113" y="282"/>
                  </a:cubicBezTo>
                  <a:cubicBezTo>
                    <a:pt x="121" y="267"/>
                    <a:pt x="102" y="250"/>
                    <a:pt x="90" y="238"/>
                  </a:cubicBezTo>
                  <a:cubicBezTo>
                    <a:pt x="73" y="221"/>
                    <a:pt x="77" y="174"/>
                    <a:pt x="50" y="115"/>
                  </a:cubicBezTo>
                  <a:cubicBezTo>
                    <a:pt x="71" y="68"/>
                    <a:pt x="77" y="16"/>
                    <a:pt x="77" y="16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644"/>
            <p:cNvSpPr>
              <a:spLocks noEditPoints="1"/>
            </p:cNvSpPr>
            <p:nvPr/>
          </p:nvSpPr>
          <p:spPr bwMode="auto">
            <a:xfrm>
              <a:off x="5994401" y="3152776"/>
              <a:ext cx="487363" cy="1292225"/>
            </a:xfrm>
            <a:custGeom>
              <a:avLst/>
              <a:gdLst>
                <a:gd name="T0" fmla="*/ 45 w 115"/>
                <a:gd name="T1" fmla="*/ 285 h 304"/>
                <a:gd name="T2" fmla="*/ 54 w 115"/>
                <a:gd name="T3" fmla="*/ 254 h 304"/>
                <a:gd name="T4" fmla="*/ 0 w 115"/>
                <a:gd name="T5" fmla="*/ 126 h 304"/>
                <a:gd name="T6" fmla="*/ 1 w 115"/>
                <a:gd name="T7" fmla="*/ 105 h 304"/>
                <a:gd name="T8" fmla="*/ 39 w 115"/>
                <a:gd name="T9" fmla="*/ 0 h 304"/>
                <a:gd name="T10" fmla="*/ 39 w 115"/>
                <a:gd name="T11" fmla="*/ 0 h 304"/>
                <a:gd name="T12" fmla="*/ 77 w 115"/>
                <a:gd name="T13" fmla="*/ 19 h 304"/>
                <a:gd name="T14" fmla="*/ 51 w 115"/>
                <a:gd name="T15" fmla="*/ 117 h 304"/>
                <a:gd name="T16" fmla="*/ 90 w 115"/>
                <a:gd name="T17" fmla="*/ 239 h 304"/>
                <a:gd name="T18" fmla="*/ 115 w 115"/>
                <a:gd name="T19" fmla="*/ 277 h 304"/>
                <a:gd name="T20" fmla="*/ 113 w 115"/>
                <a:gd name="T21" fmla="*/ 285 h 304"/>
                <a:gd name="T22" fmla="*/ 75 w 115"/>
                <a:gd name="T23" fmla="*/ 304 h 304"/>
                <a:gd name="T24" fmla="*/ 51 w 115"/>
                <a:gd name="T25" fmla="*/ 296 h 304"/>
                <a:gd name="T26" fmla="*/ 113 w 115"/>
                <a:gd name="T27" fmla="*/ 277 h 304"/>
                <a:gd name="T28" fmla="*/ 88 w 115"/>
                <a:gd name="T29" fmla="*/ 241 h 304"/>
                <a:gd name="T30" fmla="*/ 48 w 115"/>
                <a:gd name="T31" fmla="*/ 117 h 304"/>
                <a:gd name="T32" fmla="*/ 48 w 115"/>
                <a:gd name="T33" fmla="*/ 116 h 304"/>
                <a:gd name="T34" fmla="*/ 69 w 115"/>
                <a:gd name="T35" fmla="*/ 50 h 304"/>
                <a:gd name="T36" fmla="*/ 74 w 115"/>
                <a:gd name="T37" fmla="*/ 19 h 304"/>
                <a:gd name="T38" fmla="*/ 39 w 115"/>
                <a:gd name="T39" fmla="*/ 3 h 304"/>
                <a:gd name="T40" fmla="*/ 38 w 115"/>
                <a:gd name="T41" fmla="*/ 3 h 304"/>
                <a:gd name="T42" fmla="*/ 35 w 115"/>
                <a:gd name="T43" fmla="*/ 5 h 304"/>
                <a:gd name="T44" fmla="*/ 24 w 115"/>
                <a:gd name="T45" fmla="*/ 17 h 304"/>
                <a:gd name="T46" fmla="*/ 4 w 115"/>
                <a:gd name="T47" fmla="*/ 105 h 304"/>
                <a:gd name="T48" fmla="*/ 3 w 115"/>
                <a:gd name="T49" fmla="*/ 126 h 304"/>
                <a:gd name="T50" fmla="*/ 56 w 115"/>
                <a:gd name="T51" fmla="*/ 253 h 304"/>
                <a:gd name="T52" fmla="*/ 56 w 115"/>
                <a:gd name="T53" fmla="*/ 254 h 304"/>
                <a:gd name="T54" fmla="*/ 48 w 115"/>
                <a:gd name="T55" fmla="*/ 285 h 304"/>
                <a:gd name="T56" fmla="*/ 53 w 115"/>
                <a:gd name="T57" fmla="*/ 294 h 304"/>
                <a:gd name="T58" fmla="*/ 75 w 115"/>
                <a:gd name="T59" fmla="*/ 301 h 304"/>
                <a:gd name="T60" fmla="*/ 38 w 115"/>
                <a:gd name="T61" fmla="*/ 3 h 304"/>
                <a:gd name="T62" fmla="*/ 38 w 115"/>
                <a:gd name="T63" fmla="*/ 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" h="304">
                  <a:moveTo>
                    <a:pt x="51" y="296"/>
                  </a:moveTo>
                  <a:cubicBezTo>
                    <a:pt x="47" y="293"/>
                    <a:pt x="45" y="289"/>
                    <a:pt x="45" y="285"/>
                  </a:cubicBezTo>
                  <a:cubicBezTo>
                    <a:pt x="45" y="285"/>
                    <a:pt x="45" y="285"/>
                    <a:pt x="45" y="285"/>
                  </a:cubicBezTo>
                  <a:cubicBezTo>
                    <a:pt x="45" y="278"/>
                    <a:pt x="50" y="270"/>
                    <a:pt x="54" y="254"/>
                  </a:cubicBezTo>
                  <a:cubicBezTo>
                    <a:pt x="54" y="254"/>
                    <a:pt x="54" y="254"/>
                    <a:pt x="54" y="254"/>
                  </a:cubicBezTo>
                  <a:cubicBezTo>
                    <a:pt x="11" y="200"/>
                    <a:pt x="0" y="164"/>
                    <a:pt x="0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19"/>
                    <a:pt x="1" y="112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8" y="7"/>
                    <a:pt x="38" y="1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7" y="17"/>
                    <a:pt x="77" y="18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1" y="70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77" y="176"/>
                    <a:pt x="74" y="223"/>
                    <a:pt x="90" y="239"/>
                  </a:cubicBezTo>
                  <a:cubicBezTo>
                    <a:pt x="90" y="239"/>
                    <a:pt x="90" y="239"/>
                    <a:pt x="90" y="239"/>
                  </a:cubicBezTo>
                  <a:cubicBezTo>
                    <a:pt x="100" y="249"/>
                    <a:pt x="115" y="263"/>
                    <a:pt x="115" y="277"/>
                  </a:cubicBezTo>
                  <a:cubicBezTo>
                    <a:pt x="115" y="277"/>
                    <a:pt x="115" y="277"/>
                    <a:pt x="115" y="277"/>
                  </a:cubicBezTo>
                  <a:cubicBezTo>
                    <a:pt x="115" y="280"/>
                    <a:pt x="115" y="282"/>
                    <a:pt x="113" y="285"/>
                  </a:cubicBezTo>
                  <a:cubicBezTo>
                    <a:pt x="113" y="285"/>
                    <a:pt x="113" y="285"/>
                    <a:pt x="113" y="285"/>
                  </a:cubicBezTo>
                  <a:cubicBezTo>
                    <a:pt x="107" y="297"/>
                    <a:pt x="90" y="304"/>
                    <a:pt x="75" y="304"/>
                  </a:cubicBezTo>
                  <a:cubicBezTo>
                    <a:pt x="75" y="304"/>
                    <a:pt x="75" y="304"/>
                    <a:pt x="75" y="304"/>
                  </a:cubicBezTo>
                  <a:cubicBezTo>
                    <a:pt x="66" y="304"/>
                    <a:pt x="57" y="301"/>
                    <a:pt x="51" y="296"/>
                  </a:cubicBezTo>
                  <a:close/>
                  <a:moveTo>
                    <a:pt x="111" y="283"/>
                  </a:moveTo>
                  <a:cubicBezTo>
                    <a:pt x="112" y="281"/>
                    <a:pt x="113" y="279"/>
                    <a:pt x="113" y="277"/>
                  </a:cubicBezTo>
                  <a:cubicBezTo>
                    <a:pt x="113" y="277"/>
                    <a:pt x="113" y="277"/>
                    <a:pt x="113" y="277"/>
                  </a:cubicBezTo>
                  <a:cubicBezTo>
                    <a:pt x="113" y="265"/>
                    <a:pt x="98" y="251"/>
                    <a:pt x="88" y="241"/>
                  </a:cubicBezTo>
                  <a:cubicBezTo>
                    <a:pt x="88" y="241"/>
                    <a:pt x="88" y="241"/>
                    <a:pt x="88" y="241"/>
                  </a:cubicBezTo>
                  <a:cubicBezTo>
                    <a:pt x="71" y="223"/>
                    <a:pt x="75" y="176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6"/>
                    <a:pt x="48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58" y="93"/>
                    <a:pt x="65" y="68"/>
                    <a:pt x="69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2" y="34"/>
                    <a:pt x="74" y="22"/>
                    <a:pt x="74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4"/>
                    <a:pt x="36" y="4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2" y="7"/>
                    <a:pt x="28" y="11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6" y="31"/>
                    <a:pt x="7" y="57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3" y="112"/>
                    <a:pt x="3" y="119"/>
                    <a:pt x="3" y="126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3" y="164"/>
                    <a:pt x="13" y="199"/>
                    <a:pt x="56" y="253"/>
                  </a:cubicBezTo>
                  <a:cubicBezTo>
                    <a:pt x="56" y="253"/>
                    <a:pt x="56" y="253"/>
                    <a:pt x="56" y="253"/>
                  </a:cubicBezTo>
                  <a:cubicBezTo>
                    <a:pt x="56" y="253"/>
                    <a:pt x="57" y="254"/>
                    <a:pt x="56" y="254"/>
                  </a:cubicBezTo>
                  <a:cubicBezTo>
                    <a:pt x="56" y="254"/>
                    <a:pt x="56" y="254"/>
                    <a:pt x="56" y="254"/>
                  </a:cubicBezTo>
                  <a:cubicBezTo>
                    <a:pt x="52" y="271"/>
                    <a:pt x="48" y="279"/>
                    <a:pt x="48" y="285"/>
                  </a:cubicBezTo>
                  <a:cubicBezTo>
                    <a:pt x="48" y="285"/>
                    <a:pt x="48" y="285"/>
                    <a:pt x="48" y="285"/>
                  </a:cubicBezTo>
                  <a:cubicBezTo>
                    <a:pt x="48" y="288"/>
                    <a:pt x="49" y="291"/>
                    <a:pt x="53" y="294"/>
                  </a:cubicBezTo>
                  <a:cubicBezTo>
                    <a:pt x="53" y="294"/>
                    <a:pt x="53" y="294"/>
                    <a:pt x="53" y="294"/>
                  </a:cubicBezTo>
                  <a:cubicBezTo>
                    <a:pt x="58" y="299"/>
                    <a:pt x="66" y="301"/>
                    <a:pt x="75" y="301"/>
                  </a:cubicBezTo>
                  <a:cubicBezTo>
                    <a:pt x="75" y="301"/>
                    <a:pt x="75" y="301"/>
                    <a:pt x="75" y="301"/>
                  </a:cubicBezTo>
                  <a:cubicBezTo>
                    <a:pt x="90" y="301"/>
                    <a:pt x="106" y="294"/>
                    <a:pt x="111" y="283"/>
                  </a:cubicBezTo>
                  <a:close/>
                  <a:moveTo>
                    <a:pt x="38" y="3"/>
                  </a:moveTo>
                  <a:cubicBezTo>
                    <a:pt x="39" y="2"/>
                    <a:pt x="39" y="2"/>
                    <a:pt x="39" y="2"/>
                  </a:cubicBezTo>
                  <a:cubicBezTo>
                    <a:pt x="38" y="3"/>
                    <a:pt x="38" y="3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645"/>
            <p:cNvSpPr/>
            <p:nvPr/>
          </p:nvSpPr>
          <p:spPr bwMode="auto">
            <a:xfrm>
              <a:off x="6499226" y="2757488"/>
              <a:ext cx="246063" cy="306388"/>
            </a:xfrm>
            <a:custGeom>
              <a:avLst/>
              <a:gdLst>
                <a:gd name="T0" fmla="*/ 30 w 58"/>
                <a:gd name="T1" fmla="*/ 0 h 72"/>
                <a:gd name="T2" fmla="*/ 30 w 58"/>
                <a:gd name="T3" fmla="*/ 0 h 72"/>
                <a:gd name="T4" fmla="*/ 58 w 58"/>
                <a:gd name="T5" fmla="*/ 30 h 72"/>
                <a:gd name="T6" fmla="*/ 57 w 58"/>
                <a:gd name="T7" fmla="*/ 44 h 72"/>
                <a:gd name="T8" fmla="*/ 28 w 58"/>
                <a:gd name="T9" fmla="*/ 72 h 72"/>
                <a:gd name="T10" fmla="*/ 28 w 58"/>
                <a:gd name="T11" fmla="*/ 72 h 72"/>
                <a:gd name="T12" fmla="*/ 0 w 58"/>
                <a:gd name="T13" fmla="*/ 42 h 72"/>
                <a:gd name="T14" fmla="*/ 1 w 58"/>
                <a:gd name="T15" fmla="*/ 28 h 72"/>
                <a:gd name="T16" fmla="*/ 30 w 58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72"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46" y="1"/>
                    <a:pt x="58" y="14"/>
                    <a:pt x="58" y="30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60"/>
                    <a:pt x="44" y="72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12" y="71"/>
                    <a:pt x="0" y="58"/>
                    <a:pt x="0" y="42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12"/>
                    <a:pt x="14" y="0"/>
                    <a:pt x="30" y="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646"/>
            <p:cNvSpPr>
              <a:spLocks noEditPoints="1"/>
            </p:cNvSpPr>
            <p:nvPr/>
          </p:nvSpPr>
          <p:spPr bwMode="auto">
            <a:xfrm>
              <a:off x="6494463" y="2752726"/>
              <a:ext cx="255588" cy="314325"/>
            </a:xfrm>
            <a:custGeom>
              <a:avLst/>
              <a:gdLst>
                <a:gd name="T0" fmla="*/ 29 w 60"/>
                <a:gd name="T1" fmla="*/ 74 h 74"/>
                <a:gd name="T2" fmla="*/ 0 w 60"/>
                <a:gd name="T3" fmla="*/ 44 h 74"/>
                <a:gd name="T4" fmla="*/ 0 w 60"/>
                <a:gd name="T5" fmla="*/ 44 h 74"/>
                <a:gd name="T6" fmla="*/ 0 w 60"/>
                <a:gd name="T7" fmla="*/ 43 h 74"/>
                <a:gd name="T8" fmla="*/ 0 w 60"/>
                <a:gd name="T9" fmla="*/ 43 h 74"/>
                <a:gd name="T10" fmla="*/ 0 w 60"/>
                <a:gd name="T11" fmla="*/ 29 h 74"/>
                <a:gd name="T12" fmla="*/ 30 w 60"/>
                <a:gd name="T13" fmla="*/ 0 h 74"/>
                <a:gd name="T14" fmla="*/ 30 w 60"/>
                <a:gd name="T15" fmla="*/ 0 h 74"/>
                <a:gd name="T16" fmla="*/ 31 w 60"/>
                <a:gd name="T17" fmla="*/ 0 h 74"/>
                <a:gd name="T18" fmla="*/ 31 w 60"/>
                <a:gd name="T19" fmla="*/ 0 h 74"/>
                <a:gd name="T20" fmla="*/ 31 w 60"/>
                <a:gd name="T21" fmla="*/ 0 h 74"/>
                <a:gd name="T22" fmla="*/ 60 w 60"/>
                <a:gd name="T23" fmla="*/ 30 h 74"/>
                <a:gd name="T24" fmla="*/ 60 w 60"/>
                <a:gd name="T25" fmla="*/ 30 h 74"/>
                <a:gd name="T26" fmla="*/ 60 w 60"/>
                <a:gd name="T27" fmla="*/ 31 h 74"/>
                <a:gd name="T28" fmla="*/ 60 w 60"/>
                <a:gd name="T29" fmla="*/ 31 h 74"/>
                <a:gd name="T30" fmla="*/ 60 w 60"/>
                <a:gd name="T31" fmla="*/ 45 h 74"/>
                <a:gd name="T32" fmla="*/ 30 w 60"/>
                <a:gd name="T33" fmla="*/ 74 h 74"/>
                <a:gd name="T34" fmla="*/ 30 w 60"/>
                <a:gd name="T35" fmla="*/ 74 h 74"/>
                <a:gd name="T36" fmla="*/ 29 w 60"/>
                <a:gd name="T37" fmla="*/ 74 h 74"/>
                <a:gd name="T38" fmla="*/ 3 w 60"/>
                <a:gd name="T39" fmla="*/ 29 h 74"/>
                <a:gd name="T40" fmla="*/ 2 w 60"/>
                <a:gd name="T41" fmla="*/ 43 h 74"/>
                <a:gd name="T42" fmla="*/ 2 w 60"/>
                <a:gd name="T43" fmla="*/ 44 h 74"/>
                <a:gd name="T44" fmla="*/ 2 w 60"/>
                <a:gd name="T45" fmla="*/ 44 h 74"/>
                <a:gd name="T46" fmla="*/ 29 w 60"/>
                <a:gd name="T47" fmla="*/ 71 h 74"/>
                <a:gd name="T48" fmla="*/ 29 w 60"/>
                <a:gd name="T49" fmla="*/ 71 h 74"/>
                <a:gd name="T50" fmla="*/ 30 w 60"/>
                <a:gd name="T51" fmla="*/ 71 h 74"/>
                <a:gd name="T52" fmla="*/ 30 w 60"/>
                <a:gd name="T53" fmla="*/ 71 h 74"/>
                <a:gd name="T54" fmla="*/ 57 w 60"/>
                <a:gd name="T55" fmla="*/ 45 h 74"/>
                <a:gd name="T56" fmla="*/ 57 w 60"/>
                <a:gd name="T57" fmla="*/ 45 h 74"/>
                <a:gd name="T58" fmla="*/ 58 w 60"/>
                <a:gd name="T59" fmla="*/ 31 h 74"/>
                <a:gd name="T60" fmla="*/ 58 w 60"/>
                <a:gd name="T61" fmla="*/ 30 h 74"/>
                <a:gd name="T62" fmla="*/ 58 w 60"/>
                <a:gd name="T63" fmla="*/ 30 h 74"/>
                <a:gd name="T64" fmla="*/ 31 w 60"/>
                <a:gd name="T65" fmla="*/ 3 h 74"/>
                <a:gd name="T66" fmla="*/ 31 w 60"/>
                <a:gd name="T67" fmla="*/ 3 h 74"/>
                <a:gd name="T68" fmla="*/ 31 w 60"/>
                <a:gd name="T69" fmla="*/ 1 h 74"/>
                <a:gd name="T70" fmla="*/ 31 w 60"/>
                <a:gd name="T71" fmla="*/ 3 h 74"/>
                <a:gd name="T72" fmla="*/ 30 w 60"/>
                <a:gd name="T73" fmla="*/ 3 h 74"/>
                <a:gd name="T74" fmla="*/ 30 w 60"/>
                <a:gd name="T75" fmla="*/ 3 h 74"/>
                <a:gd name="T76" fmla="*/ 30 w 60"/>
                <a:gd name="T77" fmla="*/ 3 h 74"/>
                <a:gd name="T78" fmla="*/ 30 w 60"/>
                <a:gd name="T79" fmla="*/ 3 h 74"/>
                <a:gd name="T80" fmla="*/ 3 w 60"/>
                <a:gd name="T81" fmla="*/ 2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74">
                  <a:moveTo>
                    <a:pt x="29" y="74"/>
                  </a:moveTo>
                  <a:cubicBezTo>
                    <a:pt x="13" y="73"/>
                    <a:pt x="0" y="60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13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7" y="1"/>
                    <a:pt x="60" y="14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0"/>
                    <a:pt x="60" y="31"/>
                    <a:pt x="60" y="31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59" y="61"/>
                    <a:pt x="46" y="74"/>
                    <a:pt x="30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29" y="74"/>
                    <a:pt x="29" y="74"/>
                    <a:pt x="29" y="74"/>
                  </a:cubicBezTo>
                  <a:close/>
                  <a:moveTo>
                    <a:pt x="3" y="29"/>
                  </a:move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59"/>
                    <a:pt x="14" y="71"/>
                    <a:pt x="29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1"/>
                    <a:pt x="29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44" y="71"/>
                    <a:pt x="57" y="60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0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15"/>
                    <a:pt x="46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16" y="3"/>
                    <a:pt x="3" y="14"/>
                    <a:pt x="3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647"/>
            <p:cNvSpPr/>
            <p:nvPr/>
          </p:nvSpPr>
          <p:spPr bwMode="auto">
            <a:xfrm>
              <a:off x="6126163" y="2093913"/>
              <a:ext cx="912813" cy="838200"/>
            </a:xfrm>
            <a:custGeom>
              <a:avLst/>
              <a:gdLst>
                <a:gd name="T0" fmla="*/ 1 w 215"/>
                <a:gd name="T1" fmla="*/ 91 h 197"/>
                <a:gd name="T2" fmla="*/ 92 w 215"/>
                <a:gd name="T3" fmla="*/ 192 h 197"/>
                <a:gd name="T4" fmla="*/ 208 w 215"/>
                <a:gd name="T5" fmla="*/ 122 h 197"/>
                <a:gd name="T6" fmla="*/ 117 w 215"/>
                <a:gd name="T7" fmla="*/ 21 h 197"/>
                <a:gd name="T8" fmla="*/ 1 w 215"/>
                <a:gd name="T9" fmla="*/ 9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97">
                  <a:moveTo>
                    <a:pt x="1" y="91"/>
                  </a:moveTo>
                  <a:cubicBezTo>
                    <a:pt x="0" y="139"/>
                    <a:pt x="21" y="197"/>
                    <a:pt x="92" y="192"/>
                  </a:cubicBezTo>
                  <a:cubicBezTo>
                    <a:pt x="150" y="188"/>
                    <a:pt x="201" y="169"/>
                    <a:pt x="208" y="122"/>
                  </a:cubicBezTo>
                  <a:cubicBezTo>
                    <a:pt x="215" y="75"/>
                    <a:pt x="174" y="30"/>
                    <a:pt x="117" y="21"/>
                  </a:cubicBezTo>
                  <a:cubicBezTo>
                    <a:pt x="60" y="13"/>
                    <a:pt x="3" y="0"/>
                    <a:pt x="1" y="91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648"/>
            <p:cNvSpPr>
              <a:spLocks noEditPoints="1"/>
            </p:cNvSpPr>
            <p:nvPr/>
          </p:nvSpPr>
          <p:spPr bwMode="auto">
            <a:xfrm>
              <a:off x="6126163" y="2154238"/>
              <a:ext cx="890588" cy="765175"/>
            </a:xfrm>
            <a:custGeom>
              <a:avLst/>
              <a:gdLst>
                <a:gd name="T0" fmla="*/ 18 w 210"/>
                <a:gd name="T1" fmla="*/ 147 h 180"/>
                <a:gd name="T2" fmla="*/ 0 w 210"/>
                <a:gd name="T3" fmla="*/ 80 h 180"/>
                <a:gd name="T4" fmla="*/ 0 w 210"/>
                <a:gd name="T5" fmla="*/ 80 h 180"/>
                <a:gd name="T6" fmla="*/ 0 w 210"/>
                <a:gd name="T7" fmla="*/ 77 h 180"/>
                <a:gd name="T8" fmla="*/ 0 w 210"/>
                <a:gd name="T9" fmla="*/ 77 h 180"/>
                <a:gd name="T10" fmla="*/ 64 w 210"/>
                <a:gd name="T11" fmla="*/ 0 h 180"/>
                <a:gd name="T12" fmla="*/ 64 w 210"/>
                <a:gd name="T13" fmla="*/ 0 h 180"/>
                <a:gd name="T14" fmla="*/ 117 w 210"/>
                <a:gd name="T15" fmla="*/ 6 h 180"/>
                <a:gd name="T16" fmla="*/ 117 w 210"/>
                <a:gd name="T17" fmla="*/ 6 h 180"/>
                <a:gd name="T18" fmla="*/ 210 w 210"/>
                <a:gd name="T19" fmla="*/ 97 h 180"/>
                <a:gd name="T20" fmla="*/ 210 w 210"/>
                <a:gd name="T21" fmla="*/ 97 h 180"/>
                <a:gd name="T22" fmla="*/ 209 w 210"/>
                <a:gd name="T23" fmla="*/ 108 h 180"/>
                <a:gd name="T24" fmla="*/ 209 w 210"/>
                <a:gd name="T25" fmla="*/ 108 h 180"/>
                <a:gd name="T26" fmla="*/ 92 w 210"/>
                <a:gd name="T27" fmla="*/ 179 h 180"/>
                <a:gd name="T28" fmla="*/ 92 w 210"/>
                <a:gd name="T29" fmla="*/ 179 h 180"/>
                <a:gd name="T30" fmla="*/ 84 w 210"/>
                <a:gd name="T31" fmla="*/ 180 h 180"/>
                <a:gd name="T32" fmla="*/ 84 w 210"/>
                <a:gd name="T33" fmla="*/ 180 h 180"/>
                <a:gd name="T34" fmla="*/ 84 w 210"/>
                <a:gd name="T35" fmla="*/ 180 h 180"/>
                <a:gd name="T36" fmla="*/ 84 w 210"/>
                <a:gd name="T37" fmla="*/ 180 h 180"/>
                <a:gd name="T38" fmla="*/ 18 w 210"/>
                <a:gd name="T39" fmla="*/ 147 h 180"/>
                <a:gd name="T40" fmla="*/ 2 w 210"/>
                <a:gd name="T41" fmla="*/ 77 h 180"/>
                <a:gd name="T42" fmla="*/ 2 w 210"/>
                <a:gd name="T43" fmla="*/ 80 h 180"/>
                <a:gd name="T44" fmla="*/ 2 w 210"/>
                <a:gd name="T45" fmla="*/ 80 h 180"/>
                <a:gd name="T46" fmla="*/ 84 w 210"/>
                <a:gd name="T47" fmla="*/ 177 h 180"/>
                <a:gd name="T48" fmla="*/ 84 w 210"/>
                <a:gd name="T49" fmla="*/ 177 h 180"/>
                <a:gd name="T50" fmla="*/ 92 w 210"/>
                <a:gd name="T51" fmla="*/ 177 h 180"/>
                <a:gd name="T52" fmla="*/ 92 w 210"/>
                <a:gd name="T53" fmla="*/ 177 h 180"/>
                <a:gd name="T54" fmla="*/ 207 w 210"/>
                <a:gd name="T55" fmla="*/ 108 h 180"/>
                <a:gd name="T56" fmla="*/ 207 w 210"/>
                <a:gd name="T57" fmla="*/ 108 h 180"/>
                <a:gd name="T58" fmla="*/ 207 w 210"/>
                <a:gd name="T59" fmla="*/ 97 h 180"/>
                <a:gd name="T60" fmla="*/ 207 w 210"/>
                <a:gd name="T61" fmla="*/ 97 h 180"/>
                <a:gd name="T62" fmla="*/ 117 w 210"/>
                <a:gd name="T63" fmla="*/ 8 h 180"/>
                <a:gd name="T64" fmla="*/ 117 w 210"/>
                <a:gd name="T65" fmla="*/ 8 h 180"/>
                <a:gd name="T66" fmla="*/ 64 w 210"/>
                <a:gd name="T67" fmla="*/ 3 h 180"/>
                <a:gd name="T68" fmla="*/ 64 w 210"/>
                <a:gd name="T69" fmla="*/ 3 h 180"/>
                <a:gd name="T70" fmla="*/ 2 w 210"/>
                <a:gd name="T71" fmla="*/ 77 h 180"/>
                <a:gd name="T72" fmla="*/ 2 w 210"/>
                <a:gd name="T73" fmla="*/ 77 h 180"/>
                <a:gd name="T74" fmla="*/ 1 w 210"/>
                <a:gd name="T75" fmla="*/ 77 h 180"/>
                <a:gd name="T76" fmla="*/ 2 w 210"/>
                <a:gd name="T77" fmla="*/ 7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0" h="180">
                  <a:moveTo>
                    <a:pt x="18" y="147"/>
                  </a:moveTo>
                  <a:cubicBezTo>
                    <a:pt x="5" y="128"/>
                    <a:pt x="0" y="103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9"/>
                    <a:pt x="0" y="78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" y="15"/>
                    <a:pt x="29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1" y="0"/>
                    <a:pt x="99" y="3"/>
                    <a:pt x="117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71" y="14"/>
                    <a:pt x="210" y="53"/>
                    <a:pt x="210" y="97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101"/>
                    <a:pt x="210" y="104"/>
                    <a:pt x="209" y="108"/>
                  </a:cubicBezTo>
                  <a:cubicBezTo>
                    <a:pt x="209" y="108"/>
                    <a:pt x="209" y="108"/>
                    <a:pt x="209" y="108"/>
                  </a:cubicBezTo>
                  <a:cubicBezTo>
                    <a:pt x="202" y="156"/>
                    <a:pt x="150" y="176"/>
                    <a:pt x="92" y="179"/>
                  </a:cubicBezTo>
                  <a:cubicBezTo>
                    <a:pt x="92" y="179"/>
                    <a:pt x="92" y="179"/>
                    <a:pt x="92" y="179"/>
                  </a:cubicBezTo>
                  <a:cubicBezTo>
                    <a:pt x="89" y="180"/>
                    <a:pt x="87" y="180"/>
                    <a:pt x="84" y="180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52" y="180"/>
                    <a:pt x="31" y="166"/>
                    <a:pt x="18" y="147"/>
                  </a:cubicBezTo>
                  <a:close/>
                  <a:moveTo>
                    <a:pt x="2" y="77"/>
                  </a:moveTo>
                  <a:cubicBezTo>
                    <a:pt x="2" y="78"/>
                    <a:pt x="2" y="79"/>
                    <a:pt x="2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3" y="125"/>
                    <a:pt x="22" y="177"/>
                    <a:pt x="84" y="177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7" y="177"/>
                    <a:pt x="89" y="177"/>
                    <a:pt x="92" y="177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149" y="173"/>
                    <a:pt x="200" y="154"/>
                    <a:pt x="207" y="108"/>
                  </a:cubicBezTo>
                  <a:cubicBezTo>
                    <a:pt x="207" y="108"/>
                    <a:pt x="207" y="108"/>
                    <a:pt x="207" y="108"/>
                  </a:cubicBezTo>
                  <a:cubicBezTo>
                    <a:pt x="207" y="104"/>
                    <a:pt x="207" y="101"/>
                    <a:pt x="207" y="97"/>
                  </a:cubicBezTo>
                  <a:cubicBezTo>
                    <a:pt x="207" y="97"/>
                    <a:pt x="207" y="97"/>
                    <a:pt x="207" y="97"/>
                  </a:cubicBezTo>
                  <a:cubicBezTo>
                    <a:pt x="207" y="55"/>
                    <a:pt x="169" y="16"/>
                    <a:pt x="117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99" y="6"/>
                    <a:pt x="80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29" y="3"/>
                    <a:pt x="4" y="16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7"/>
                    <a:pt x="2" y="77"/>
                    <a:pt x="2" y="77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649"/>
            <p:cNvSpPr/>
            <p:nvPr/>
          </p:nvSpPr>
          <p:spPr bwMode="auto">
            <a:xfrm>
              <a:off x="5981701" y="2017713"/>
              <a:ext cx="441325" cy="638175"/>
            </a:xfrm>
            <a:custGeom>
              <a:avLst/>
              <a:gdLst>
                <a:gd name="T0" fmla="*/ 45 w 104"/>
                <a:gd name="T1" fmla="*/ 132 h 150"/>
                <a:gd name="T2" fmla="*/ 46 w 104"/>
                <a:gd name="T3" fmla="*/ 61 h 150"/>
                <a:gd name="T4" fmla="*/ 75 w 104"/>
                <a:gd name="T5" fmla="*/ 54 h 150"/>
                <a:gd name="T6" fmla="*/ 103 w 104"/>
                <a:gd name="T7" fmla="*/ 0 h 150"/>
                <a:gd name="T8" fmla="*/ 32 w 104"/>
                <a:gd name="T9" fmla="*/ 150 h 150"/>
                <a:gd name="T10" fmla="*/ 45 w 104"/>
                <a:gd name="T11" fmla="*/ 13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50">
                  <a:moveTo>
                    <a:pt x="45" y="132"/>
                  </a:moveTo>
                  <a:cubicBezTo>
                    <a:pt x="34" y="118"/>
                    <a:pt x="33" y="86"/>
                    <a:pt x="46" y="61"/>
                  </a:cubicBezTo>
                  <a:cubicBezTo>
                    <a:pt x="48" y="57"/>
                    <a:pt x="40" y="54"/>
                    <a:pt x="75" y="54"/>
                  </a:cubicBezTo>
                  <a:cubicBezTo>
                    <a:pt x="92" y="54"/>
                    <a:pt x="104" y="43"/>
                    <a:pt x="103" y="0"/>
                  </a:cubicBezTo>
                  <a:cubicBezTo>
                    <a:pt x="16" y="9"/>
                    <a:pt x="0" y="82"/>
                    <a:pt x="32" y="150"/>
                  </a:cubicBezTo>
                  <a:lnTo>
                    <a:pt x="45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650"/>
            <p:cNvSpPr>
              <a:spLocks noEditPoints="1"/>
            </p:cNvSpPr>
            <p:nvPr/>
          </p:nvSpPr>
          <p:spPr bwMode="auto">
            <a:xfrm>
              <a:off x="6049963" y="2009776"/>
              <a:ext cx="373063" cy="658813"/>
            </a:xfrm>
            <a:custGeom>
              <a:avLst/>
              <a:gdLst>
                <a:gd name="T0" fmla="*/ 15 w 88"/>
                <a:gd name="T1" fmla="*/ 153 h 155"/>
                <a:gd name="T2" fmla="*/ 0 w 88"/>
                <a:gd name="T3" fmla="*/ 90 h 155"/>
                <a:gd name="T4" fmla="*/ 0 w 88"/>
                <a:gd name="T5" fmla="*/ 90 h 155"/>
                <a:gd name="T6" fmla="*/ 87 w 88"/>
                <a:gd name="T7" fmla="*/ 0 h 155"/>
                <a:gd name="T8" fmla="*/ 87 w 88"/>
                <a:gd name="T9" fmla="*/ 0 h 155"/>
                <a:gd name="T10" fmla="*/ 88 w 88"/>
                <a:gd name="T11" fmla="*/ 0 h 155"/>
                <a:gd name="T12" fmla="*/ 88 w 88"/>
                <a:gd name="T13" fmla="*/ 2 h 155"/>
                <a:gd name="T14" fmla="*/ 88 w 88"/>
                <a:gd name="T15" fmla="*/ 5 h 155"/>
                <a:gd name="T16" fmla="*/ 88 w 88"/>
                <a:gd name="T17" fmla="*/ 5 h 155"/>
                <a:gd name="T18" fmla="*/ 80 w 88"/>
                <a:gd name="T19" fmla="*/ 46 h 155"/>
                <a:gd name="T20" fmla="*/ 80 w 88"/>
                <a:gd name="T21" fmla="*/ 46 h 155"/>
                <a:gd name="T22" fmla="*/ 59 w 88"/>
                <a:gd name="T23" fmla="*/ 57 h 155"/>
                <a:gd name="T24" fmla="*/ 59 w 88"/>
                <a:gd name="T25" fmla="*/ 57 h 155"/>
                <a:gd name="T26" fmla="*/ 59 w 88"/>
                <a:gd name="T27" fmla="*/ 57 h 155"/>
                <a:gd name="T28" fmla="*/ 59 w 88"/>
                <a:gd name="T29" fmla="*/ 57 h 155"/>
                <a:gd name="T30" fmla="*/ 55 w 88"/>
                <a:gd name="T31" fmla="*/ 57 h 155"/>
                <a:gd name="T32" fmla="*/ 55 w 88"/>
                <a:gd name="T33" fmla="*/ 57 h 155"/>
                <a:gd name="T34" fmla="*/ 34 w 88"/>
                <a:gd name="T35" fmla="*/ 58 h 155"/>
                <a:gd name="T36" fmla="*/ 34 w 88"/>
                <a:gd name="T37" fmla="*/ 58 h 155"/>
                <a:gd name="T38" fmla="*/ 32 w 88"/>
                <a:gd name="T39" fmla="*/ 60 h 155"/>
                <a:gd name="T40" fmla="*/ 32 w 88"/>
                <a:gd name="T41" fmla="*/ 60 h 155"/>
                <a:gd name="T42" fmla="*/ 31 w 88"/>
                <a:gd name="T43" fmla="*/ 64 h 155"/>
                <a:gd name="T44" fmla="*/ 31 w 88"/>
                <a:gd name="T45" fmla="*/ 64 h 155"/>
                <a:gd name="T46" fmla="*/ 22 w 88"/>
                <a:gd name="T47" fmla="*/ 103 h 155"/>
                <a:gd name="T48" fmla="*/ 22 w 88"/>
                <a:gd name="T49" fmla="*/ 103 h 155"/>
                <a:gd name="T50" fmla="*/ 30 w 88"/>
                <a:gd name="T51" fmla="*/ 133 h 155"/>
                <a:gd name="T52" fmla="*/ 30 w 88"/>
                <a:gd name="T53" fmla="*/ 133 h 155"/>
                <a:gd name="T54" fmla="*/ 29 w 88"/>
                <a:gd name="T55" fmla="*/ 134 h 155"/>
                <a:gd name="T56" fmla="*/ 30 w 88"/>
                <a:gd name="T57" fmla="*/ 133 h 155"/>
                <a:gd name="T58" fmla="*/ 31 w 88"/>
                <a:gd name="T59" fmla="*/ 134 h 155"/>
                <a:gd name="T60" fmla="*/ 16 w 88"/>
                <a:gd name="T61" fmla="*/ 155 h 155"/>
                <a:gd name="T62" fmla="*/ 15 w 88"/>
                <a:gd name="T63" fmla="*/ 153 h 155"/>
                <a:gd name="T64" fmla="*/ 2 w 88"/>
                <a:gd name="T65" fmla="*/ 90 h 155"/>
                <a:gd name="T66" fmla="*/ 16 w 88"/>
                <a:gd name="T67" fmla="*/ 150 h 155"/>
                <a:gd name="T68" fmla="*/ 16 w 88"/>
                <a:gd name="T69" fmla="*/ 150 h 155"/>
                <a:gd name="T70" fmla="*/ 28 w 88"/>
                <a:gd name="T71" fmla="*/ 134 h 155"/>
                <a:gd name="T72" fmla="*/ 19 w 88"/>
                <a:gd name="T73" fmla="*/ 103 h 155"/>
                <a:gd name="T74" fmla="*/ 19 w 88"/>
                <a:gd name="T75" fmla="*/ 103 h 155"/>
                <a:gd name="T76" fmla="*/ 29 w 88"/>
                <a:gd name="T77" fmla="*/ 63 h 155"/>
                <a:gd name="T78" fmla="*/ 29 w 88"/>
                <a:gd name="T79" fmla="*/ 63 h 155"/>
                <a:gd name="T80" fmla="*/ 29 w 88"/>
                <a:gd name="T81" fmla="*/ 60 h 155"/>
                <a:gd name="T82" fmla="*/ 29 w 88"/>
                <a:gd name="T83" fmla="*/ 60 h 155"/>
                <a:gd name="T84" fmla="*/ 31 w 88"/>
                <a:gd name="T85" fmla="*/ 57 h 155"/>
                <a:gd name="T86" fmla="*/ 31 w 88"/>
                <a:gd name="T87" fmla="*/ 57 h 155"/>
                <a:gd name="T88" fmla="*/ 55 w 88"/>
                <a:gd name="T89" fmla="*/ 55 h 155"/>
                <a:gd name="T90" fmla="*/ 55 w 88"/>
                <a:gd name="T91" fmla="*/ 55 h 155"/>
                <a:gd name="T92" fmla="*/ 59 w 88"/>
                <a:gd name="T93" fmla="*/ 55 h 155"/>
                <a:gd name="T94" fmla="*/ 59 w 88"/>
                <a:gd name="T95" fmla="*/ 55 h 155"/>
                <a:gd name="T96" fmla="*/ 59 w 88"/>
                <a:gd name="T97" fmla="*/ 55 h 155"/>
                <a:gd name="T98" fmla="*/ 59 w 88"/>
                <a:gd name="T99" fmla="*/ 55 h 155"/>
                <a:gd name="T100" fmla="*/ 78 w 88"/>
                <a:gd name="T101" fmla="*/ 45 h 155"/>
                <a:gd name="T102" fmla="*/ 78 w 88"/>
                <a:gd name="T103" fmla="*/ 45 h 155"/>
                <a:gd name="T104" fmla="*/ 86 w 88"/>
                <a:gd name="T105" fmla="*/ 5 h 155"/>
                <a:gd name="T106" fmla="*/ 86 w 88"/>
                <a:gd name="T107" fmla="*/ 5 h 155"/>
                <a:gd name="T108" fmla="*/ 86 w 88"/>
                <a:gd name="T109" fmla="*/ 3 h 155"/>
                <a:gd name="T110" fmla="*/ 86 w 88"/>
                <a:gd name="T111" fmla="*/ 3 h 155"/>
                <a:gd name="T112" fmla="*/ 2 w 88"/>
                <a:gd name="T113" fmla="*/ 9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8" h="155">
                  <a:moveTo>
                    <a:pt x="15" y="153"/>
                  </a:moveTo>
                  <a:cubicBezTo>
                    <a:pt x="5" y="132"/>
                    <a:pt x="0" y="11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4"/>
                    <a:pt x="26" y="7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3"/>
                    <a:pt x="88" y="4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25"/>
                    <a:pt x="85" y="38"/>
                    <a:pt x="80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4"/>
                    <a:pt x="68" y="57"/>
                    <a:pt x="5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8" y="57"/>
                    <a:pt x="56" y="57"/>
                    <a:pt x="55" y="57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4" y="57"/>
                    <a:pt x="37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1" y="59"/>
                    <a:pt x="32" y="59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1"/>
                    <a:pt x="32" y="62"/>
                    <a:pt x="31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5" y="76"/>
                    <a:pt x="22" y="90"/>
                    <a:pt x="22" y="103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15"/>
                    <a:pt x="25" y="126"/>
                    <a:pt x="30" y="133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5" y="153"/>
                    <a:pt x="15" y="153"/>
                    <a:pt x="15" y="153"/>
                  </a:cubicBezTo>
                  <a:close/>
                  <a:moveTo>
                    <a:pt x="2" y="90"/>
                  </a:moveTo>
                  <a:cubicBezTo>
                    <a:pt x="2" y="109"/>
                    <a:pt x="7" y="129"/>
                    <a:pt x="16" y="150"/>
                  </a:cubicBezTo>
                  <a:cubicBezTo>
                    <a:pt x="16" y="150"/>
                    <a:pt x="16" y="150"/>
                    <a:pt x="16" y="150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22" y="126"/>
                    <a:pt x="19" y="115"/>
                    <a:pt x="19" y="103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19" y="90"/>
                    <a:pt x="22" y="75"/>
                    <a:pt x="29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9" y="62"/>
                    <a:pt x="29" y="61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59"/>
                    <a:pt x="30" y="58"/>
                    <a:pt x="31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4" y="55"/>
                    <a:pt x="40" y="55"/>
                    <a:pt x="55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6" y="55"/>
                    <a:pt x="58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7" y="55"/>
                    <a:pt x="73" y="52"/>
                    <a:pt x="78" y="4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3" y="37"/>
                    <a:pt x="86" y="25"/>
                    <a:pt x="86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3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27" y="10"/>
                    <a:pt x="2" y="46"/>
                    <a:pt x="2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651"/>
            <p:cNvSpPr/>
            <p:nvPr/>
          </p:nvSpPr>
          <p:spPr bwMode="auto">
            <a:xfrm>
              <a:off x="5981701" y="2017713"/>
              <a:ext cx="441325" cy="638175"/>
            </a:xfrm>
            <a:custGeom>
              <a:avLst/>
              <a:gdLst>
                <a:gd name="T0" fmla="*/ 52 w 104"/>
                <a:gd name="T1" fmla="*/ 130 h 150"/>
                <a:gd name="T2" fmla="*/ 42 w 104"/>
                <a:gd name="T3" fmla="*/ 61 h 150"/>
                <a:gd name="T4" fmla="*/ 67 w 104"/>
                <a:gd name="T5" fmla="*/ 59 h 150"/>
                <a:gd name="T6" fmla="*/ 103 w 104"/>
                <a:gd name="T7" fmla="*/ 0 h 150"/>
                <a:gd name="T8" fmla="*/ 32 w 104"/>
                <a:gd name="T9" fmla="*/ 150 h 150"/>
                <a:gd name="T10" fmla="*/ 52 w 104"/>
                <a:gd name="T11" fmla="*/ 13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50">
                  <a:moveTo>
                    <a:pt x="52" y="130"/>
                  </a:moveTo>
                  <a:cubicBezTo>
                    <a:pt x="22" y="107"/>
                    <a:pt x="42" y="61"/>
                    <a:pt x="42" y="61"/>
                  </a:cubicBezTo>
                  <a:cubicBezTo>
                    <a:pt x="42" y="61"/>
                    <a:pt x="42" y="58"/>
                    <a:pt x="67" y="59"/>
                  </a:cubicBezTo>
                  <a:cubicBezTo>
                    <a:pt x="84" y="59"/>
                    <a:pt x="104" y="43"/>
                    <a:pt x="103" y="0"/>
                  </a:cubicBezTo>
                  <a:cubicBezTo>
                    <a:pt x="16" y="9"/>
                    <a:pt x="0" y="82"/>
                    <a:pt x="32" y="150"/>
                  </a:cubicBezTo>
                  <a:lnTo>
                    <a:pt x="52" y="130"/>
                  </a:ln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652"/>
            <p:cNvSpPr>
              <a:spLocks noEditPoints="1"/>
            </p:cNvSpPr>
            <p:nvPr/>
          </p:nvSpPr>
          <p:spPr bwMode="auto">
            <a:xfrm>
              <a:off x="6049963" y="2009776"/>
              <a:ext cx="373063" cy="654050"/>
            </a:xfrm>
            <a:custGeom>
              <a:avLst/>
              <a:gdLst>
                <a:gd name="T0" fmla="*/ 15 w 88"/>
                <a:gd name="T1" fmla="*/ 153 h 154"/>
                <a:gd name="T2" fmla="*/ 0 w 88"/>
                <a:gd name="T3" fmla="*/ 90 h 154"/>
                <a:gd name="T4" fmla="*/ 0 w 88"/>
                <a:gd name="T5" fmla="*/ 90 h 154"/>
                <a:gd name="T6" fmla="*/ 87 w 88"/>
                <a:gd name="T7" fmla="*/ 0 h 154"/>
                <a:gd name="T8" fmla="*/ 87 w 88"/>
                <a:gd name="T9" fmla="*/ 0 h 154"/>
                <a:gd name="T10" fmla="*/ 88 w 88"/>
                <a:gd name="T11" fmla="*/ 0 h 154"/>
                <a:gd name="T12" fmla="*/ 88 w 88"/>
                <a:gd name="T13" fmla="*/ 2 h 154"/>
                <a:gd name="T14" fmla="*/ 88 w 88"/>
                <a:gd name="T15" fmla="*/ 4 h 154"/>
                <a:gd name="T16" fmla="*/ 88 w 88"/>
                <a:gd name="T17" fmla="*/ 4 h 154"/>
                <a:gd name="T18" fmla="*/ 76 w 88"/>
                <a:gd name="T19" fmla="*/ 48 h 154"/>
                <a:gd name="T20" fmla="*/ 76 w 88"/>
                <a:gd name="T21" fmla="*/ 48 h 154"/>
                <a:gd name="T22" fmla="*/ 52 w 88"/>
                <a:gd name="T23" fmla="*/ 62 h 154"/>
                <a:gd name="T24" fmla="*/ 52 w 88"/>
                <a:gd name="T25" fmla="*/ 62 h 154"/>
                <a:gd name="T26" fmla="*/ 51 w 88"/>
                <a:gd name="T27" fmla="*/ 62 h 154"/>
                <a:gd name="T28" fmla="*/ 51 w 88"/>
                <a:gd name="T29" fmla="*/ 62 h 154"/>
                <a:gd name="T30" fmla="*/ 48 w 88"/>
                <a:gd name="T31" fmla="*/ 62 h 154"/>
                <a:gd name="T32" fmla="*/ 48 w 88"/>
                <a:gd name="T33" fmla="*/ 62 h 154"/>
                <a:gd name="T34" fmla="*/ 27 w 88"/>
                <a:gd name="T35" fmla="*/ 63 h 154"/>
                <a:gd name="T36" fmla="*/ 27 w 88"/>
                <a:gd name="T37" fmla="*/ 63 h 154"/>
                <a:gd name="T38" fmla="*/ 21 w 88"/>
                <a:gd name="T39" fmla="*/ 95 h 154"/>
                <a:gd name="T40" fmla="*/ 21 w 88"/>
                <a:gd name="T41" fmla="*/ 95 h 154"/>
                <a:gd name="T42" fmla="*/ 36 w 88"/>
                <a:gd name="T43" fmla="*/ 131 h 154"/>
                <a:gd name="T44" fmla="*/ 36 w 88"/>
                <a:gd name="T45" fmla="*/ 131 h 154"/>
                <a:gd name="T46" fmla="*/ 36 w 88"/>
                <a:gd name="T47" fmla="*/ 132 h 154"/>
                <a:gd name="T48" fmla="*/ 36 w 88"/>
                <a:gd name="T49" fmla="*/ 131 h 154"/>
                <a:gd name="T50" fmla="*/ 38 w 88"/>
                <a:gd name="T51" fmla="*/ 132 h 154"/>
                <a:gd name="T52" fmla="*/ 15 w 88"/>
                <a:gd name="T53" fmla="*/ 154 h 154"/>
                <a:gd name="T54" fmla="*/ 15 w 88"/>
                <a:gd name="T55" fmla="*/ 153 h 154"/>
                <a:gd name="T56" fmla="*/ 2 w 88"/>
                <a:gd name="T57" fmla="*/ 90 h 154"/>
                <a:gd name="T58" fmla="*/ 16 w 88"/>
                <a:gd name="T59" fmla="*/ 150 h 154"/>
                <a:gd name="T60" fmla="*/ 16 w 88"/>
                <a:gd name="T61" fmla="*/ 150 h 154"/>
                <a:gd name="T62" fmla="*/ 34 w 88"/>
                <a:gd name="T63" fmla="*/ 132 h 154"/>
                <a:gd name="T64" fmla="*/ 18 w 88"/>
                <a:gd name="T65" fmla="*/ 95 h 154"/>
                <a:gd name="T66" fmla="*/ 18 w 88"/>
                <a:gd name="T67" fmla="*/ 95 h 154"/>
                <a:gd name="T68" fmla="*/ 25 w 88"/>
                <a:gd name="T69" fmla="*/ 62 h 154"/>
                <a:gd name="T70" fmla="*/ 25 w 88"/>
                <a:gd name="T71" fmla="*/ 62 h 154"/>
                <a:gd name="T72" fmla="*/ 25 w 88"/>
                <a:gd name="T73" fmla="*/ 62 h 154"/>
                <a:gd name="T74" fmla="*/ 28 w 88"/>
                <a:gd name="T75" fmla="*/ 60 h 154"/>
                <a:gd name="T76" fmla="*/ 28 w 88"/>
                <a:gd name="T77" fmla="*/ 60 h 154"/>
                <a:gd name="T78" fmla="*/ 48 w 88"/>
                <a:gd name="T79" fmla="*/ 59 h 154"/>
                <a:gd name="T80" fmla="*/ 48 w 88"/>
                <a:gd name="T81" fmla="*/ 59 h 154"/>
                <a:gd name="T82" fmla="*/ 51 w 88"/>
                <a:gd name="T83" fmla="*/ 59 h 154"/>
                <a:gd name="T84" fmla="*/ 51 w 88"/>
                <a:gd name="T85" fmla="*/ 59 h 154"/>
                <a:gd name="T86" fmla="*/ 52 w 88"/>
                <a:gd name="T87" fmla="*/ 59 h 154"/>
                <a:gd name="T88" fmla="*/ 52 w 88"/>
                <a:gd name="T89" fmla="*/ 59 h 154"/>
                <a:gd name="T90" fmla="*/ 86 w 88"/>
                <a:gd name="T91" fmla="*/ 4 h 154"/>
                <a:gd name="T92" fmla="*/ 86 w 88"/>
                <a:gd name="T93" fmla="*/ 4 h 154"/>
                <a:gd name="T94" fmla="*/ 86 w 88"/>
                <a:gd name="T95" fmla="*/ 3 h 154"/>
                <a:gd name="T96" fmla="*/ 86 w 88"/>
                <a:gd name="T97" fmla="*/ 3 h 154"/>
                <a:gd name="T98" fmla="*/ 2 w 88"/>
                <a:gd name="T99" fmla="*/ 90 h 154"/>
                <a:gd name="T100" fmla="*/ 27 w 88"/>
                <a:gd name="T101" fmla="*/ 63 h 154"/>
                <a:gd name="T102" fmla="*/ 27 w 88"/>
                <a:gd name="T103" fmla="*/ 63 h 154"/>
                <a:gd name="T104" fmla="*/ 27 w 88"/>
                <a:gd name="T105" fmla="*/ 6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8" h="154">
                  <a:moveTo>
                    <a:pt x="15" y="153"/>
                  </a:moveTo>
                  <a:cubicBezTo>
                    <a:pt x="5" y="132"/>
                    <a:pt x="0" y="11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4"/>
                    <a:pt x="26" y="7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3"/>
                    <a:pt x="8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5"/>
                    <a:pt x="83" y="39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9" y="58"/>
                    <a:pt x="60" y="62"/>
                    <a:pt x="52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2" y="62"/>
                    <a:pt x="52" y="62"/>
                    <a:pt x="51" y="62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0" y="62"/>
                    <a:pt x="49" y="62"/>
                    <a:pt x="48" y="62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32" y="62"/>
                    <a:pt x="28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5"/>
                    <a:pt x="21" y="79"/>
                    <a:pt x="21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1" y="108"/>
                    <a:pt x="24" y="122"/>
                    <a:pt x="36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15" y="153"/>
                    <a:pt x="15" y="153"/>
                    <a:pt x="15" y="153"/>
                  </a:cubicBezTo>
                  <a:close/>
                  <a:moveTo>
                    <a:pt x="2" y="90"/>
                  </a:moveTo>
                  <a:cubicBezTo>
                    <a:pt x="2" y="109"/>
                    <a:pt x="7" y="130"/>
                    <a:pt x="16" y="150"/>
                  </a:cubicBezTo>
                  <a:cubicBezTo>
                    <a:pt x="16" y="150"/>
                    <a:pt x="16" y="150"/>
                    <a:pt x="16" y="150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22" y="122"/>
                    <a:pt x="18" y="108"/>
                    <a:pt x="18" y="95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8" y="77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1"/>
                    <a:pt x="26" y="61"/>
                    <a:pt x="28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31" y="60"/>
                    <a:pt x="37" y="59"/>
                    <a:pt x="48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9" y="59"/>
                    <a:pt x="50" y="59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67" y="59"/>
                    <a:pt x="86" y="45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27" y="10"/>
                    <a:pt x="2" y="46"/>
                    <a:pt x="2" y="90"/>
                  </a:cubicBezTo>
                  <a:close/>
                  <a:moveTo>
                    <a:pt x="27" y="63"/>
                  </a:move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653"/>
            <p:cNvSpPr/>
            <p:nvPr/>
          </p:nvSpPr>
          <p:spPr bwMode="auto">
            <a:xfrm>
              <a:off x="6138863" y="2051051"/>
              <a:ext cx="839788" cy="552450"/>
            </a:xfrm>
            <a:custGeom>
              <a:avLst/>
              <a:gdLst>
                <a:gd name="T0" fmla="*/ 180 w 198"/>
                <a:gd name="T1" fmla="*/ 119 h 130"/>
                <a:gd name="T2" fmla="*/ 181 w 198"/>
                <a:gd name="T3" fmla="*/ 57 h 130"/>
                <a:gd name="T4" fmla="*/ 34 w 198"/>
                <a:gd name="T5" fmla="*/ 54 h 130"/>
                <a:gd name="T6" fmla="*/ 23 w 198"/>
                <a:gd name="T7" fmla="*/ 0 h 130"/>
                <a:gd name="T8" fmla="*/ 29 w 198"/>
                <a:gd name="T9" fmla="*/ 41 h 130"/>
                <a:gd name="T10" fmla="*/ 102 w 198"/>
                <a:gd name="T11" fmla="*/ 22 h 130"/>
                <a:gd name="T12" fmla="*/ 160 w 198"/>
                <a:gd name="T13" fmla="*/ 38 h 130"/>
                <a:gd name="T14" fmla="*/ 198 w 198"/>
                <a:gd name="T15" fmla="*/ 89 h 130"/>
                <a:gd name="T16" fmla="*/ 194 w 198"/>
                <a:gd name="T17" fmla="*/ 130 h 130"/>
                <a:gd name="T18" fmla="*/ 180 w 198"/>
                <a:gd name="T19" fmla="*/ 11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130">
                  <a:moveTo>
                    <a:pt x="180" y="119"/>
                  </a:moveTo>
                  <a:cubicBezTo>
                    <a:pt x="181" y="96"/>
                    <a:pt x="181" y="57"/>
                    <a:pt x="181" y="57"/>
                  </a:cubicBezTo>
                  <a:cubicBezTo>
                    <a:pt x="181" y="57"/>
                    <a:pt x="80" y="60"/>
                    <a:pt x="34" y="54"/>
                  </a:cubicBezTo>
                  <a:cubicBezTo>
                    <a:pt x="5" y="46"/>
                    <a:pt x="15" y="33"/>
                    <a:pt x="23" y="0"/>
                  </a:cubicBezTo>
                  <a:cubicBezTo>
                    <a:pt x="23" y="0"/>
                    <a:pt x="0" y="47"/>
                    <a:pt x="29" y="41"/>
                  </a:cubicBezTo>
                  <a:cubicBezTo>
                    <a:pt x="41" y="39"/>
                    <a:pt x="77" y="22"/>
                    <a:pt x="102" y="22"/>
                  </a:cubicBezTo>
                  <a:cubicBezTo>
                    <a:pt x="122" y="22"/>
                    <a:pt x="143" y="27"/>
                    <a:pt x="160" y="38"/>
                  </a:cubicBezTo>
                  <a:cubicBezTo>
                    <a:pt x="177" y="50"/>
                    <a:pt x="198" y="89"/>
                    <a:pt x="198" y="89"/>
                  </a:cubicBezTo>
                  <a:cubicBezTo>
                    <a:pt x="194" y="130"/>
                    <a:pt x="194" y="130"/>
                    <a:pt x="194" y="130"/>
                  </a:cubicBezTo>
                  <a:lnTo>
                    <a:pt x="180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654"/>
            <p:cNvSpPr>
              <a:spLocks noEditPoints="1"/>
            </p:cNvSpPr>
            <p:nvPr/>
          </p:nvSpPr>
          <p:spPr bwMode="auto">
            <a:xfrm>
              <a:off x="6194426" y="2051051"/>
              <a:ext cx="793750" cy="565150"/>
            </a:xfrm>
            <a:custGeom>
              <a:avLst/>
              <a:gdLst>
                <a:gd name="T0" fmla="*/ 167 w 187"/>
                <a:gd name="T1" fmla="*/ 119 h 133"/>
                <a:gd name="T2" fmla="*/ 167 w 187"/>
                <a:gd name="T3" fmla="*/ 119 h 133"/>
                <a:gd name="T4" fmla="*/ 165 w 187"/>
                <a:gd name="T5" fmla="*/ 120 h 133"/>
                <a:gd name="T6" fmla="*/ 167 w 187"/>
                <a:gd name="T7" fmla="*/ 61 h 133"/>
                <a:gd name="T8" fmla="*/ 164 w 187"/>
                <a:gd name="T9" fmla="*/ 58 h 133"/>
                <a:gd name="T10" fmla="*/ 109 w 187"/>
                <a:gd name="T11" fmla="*/ 59 h 133"/>
                <a:gd name="T12" fmla="*/ 21 w 187"/>
                <a:gd name="T13" fmla="*/ 55 h 133"/>
                <a:gd name="T14" fmla="*/ 21 w 187"/>
                <a:gd name="T15" fmla="*/ 55 h 133"/>
                <a:gd name="T16" fmla="*/ 0 w 187"/>
                <a:gd name="T17" fmla="*/ 36 h 133"/>
                <a:gd name="T18" fmla="*/ 0 w 187"/>
                <a:gd name="T19" fmla="*/ 33 h 133"/>
                <a:gd name="T20" fmla="*/ 0 w 187"/>
                <a:gd name="T21" fmla="*/ 30 h 133"/>
                <a:gd name="T22" fmla="*/ 9 w 187"/>
                <a:gd name="T23" fmla="*/ 0 h 133"/>
                <a:gd name="T24" fmla="*/ 11 w 187"/>
                <a:gd name="T25" fmla="*/ 1 h 133"/>
                <a:gd name="T26" fmla="*/ 3 w 187"/>
                <a:gd name="T27" fmla="*/ 33 h 133"/>
                <a:gd name="T28" fmla="*/ 12 w 187"/>
                <a:gd name="T29" fmla="*/ 40 h 133"/>
                <a:gd name="T30" fmla="*/ 16 w 187"/>
                <a:gd name="T31" fmla="*/ 40 h 133"/>
                <a:gd name="T32" fmla="*/ 89 w 187"/>
                <a:gd name="T33" fmla="*/ 21 h 133"/>
                <a:gd name="T34" fmla="*/ 89 w 187"/>
                <a:gd name="T35" fmla="*/ 21 h 133"/>
                <a:gd name="T36" fmla="*/ 147 w 187"/>
                <a:gd name="T37" fmla="*/ 37 h 133"/>
                <a:gd name="T38" fmla="*/ 166 w 187"/>
                <a:gd name="T39" fmla="*/ 56 h 133"/>
                <a:gd name="T40" fmla="*/ 168 w 187"/>
                <a:gd name="T41" fmla="*/ 56 h 133"/>
                <a:gd name="T42" fmla="*/ 169 w 187"/>
                <a:gd name="T43" fmla="*/ 57 h 133"/>
                <a:gd name="T44" fmla="*/ 169 w 187"/>
                <a:gd name="T45" fmla="*/ 60 h 133"/>
                <a:gd name="T46" fmla="*/ 186 w 187"/>
                <a:gd name="T47" fmla="*/ 88 h 133"/>
                <a:gd name="T48" fmla="*/ 182 w 187"/>
                <a:gd name="T49" fmla="*/ 133 h 133"/>
                <a:gd name="T50" fmla="*/ 180 w 187"/>
                <a:gd name="T51" fmla="*/ 128 h 133"/>
                <a:gd name="T52" fmla="*/ 171 w 187"/>
                <a:gd name="T53" fmla="*/ 68 h 133"/>
                <a:gd name="T54" fmla="*/ 169 w 187"/>
                <a:gd name="T55" fmla="*/ 65 h 133"/>
                <a:gd name="T56" fmla="*/ 168 w 187"/>
                <a:gd name="T57" fmla="*/ 119 h 133"/>
                <a:gd name="T58" fmla="*/ 180 w 187"/>
                <a:gd name="T59" fmla="*/ 128 h 133"/>
                <a:gd name="T60" fmla="*/ 146 w 187"/>
                <a:gd name="T61" fmla="*/ 39 h 133"/>
                <a:gd name="T62" fmla="*/ 89 w 187"/>
                <a:gd name="T63" fmla="*/ 23 h 133"/>
                <a:gd name="T64" fmla="*/ 89 w 187"/>
                <a:gd name="T65" fmla="*/ 23 h 133"/>
                <a:gd name="T66" fmla="*/ 17 w 187"/>
                <a:gd name="T67" fmla="*/ 42 h 133"/>
                <a:gd name="T68" fmla="*/ 12 w 187"/>
                <a:gd name="T69" fmla="*/ 43 h 133"/>
                <a:gd name="T70" fmla="*/ 3 w 187"/>
                <a:gd name="T71" fmla="*/ 40 h 133"/>
                <a:gd name="T72" fmla="*/ 21 w 187"/>
                <a:gd name="T73" fmla="*/ 53 h 133"/>
                <a:gd name="T74" fmla="*/ 109 w 187"/>
                <a:gd name="T75" fmla="*/ 56 h 133"/>
                <a:gd name="T76" fmla="*/ 162 w 187"/>
                <a:gd name="T77" fmla="*/ 5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7" h="133">
                  <a:moveTo>
                    <a:pt x="166" y="121"/>
                  </a:moveTo>
                  <a:cubicBezTo>
                    <a:pt x="167" y="119"/>
                    <a:pt x="167" y="119"/>
                    <a:pt x="167" y="119"/>
                  </a:cubicBezTo>
                  <a:cubicBezTo>
                    <a:pt x="168" y="120"/>
                    <a:pt x="168" y="120"/>
                    <a:pt x="168" y="120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6" y="101"/>
                    <a:pt x="166" y="72"/>
                    <a:pt x="167" y="61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6" y="60"/>
                    <a:pt x="165" y="59"/>
                    <a:pt x="164" y="58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56" y="59"/>
                    <a:pt x="134" y="59"/>
                    <a:pt x="109" y="59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79" y="59"/>
                    <a:pt x="43" y="58"/>
                    <a:pt x="21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6" y="51"/>
                    <a:pt x="0" y="45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5"/>
                    <a:pt x="0" y="34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7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8" y="15"/>
                    <a:pt x="4" y="25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8"/>
                    <a:pt x="6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0"/>
                    <a:pt x="14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27" y="38"/>
                    <a:pt x="63" y="21"/>
                    <a:pt x="89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109" y="21"/>
                    <a:pt x="131" y="25"/>
                    <a:pt x="147" y="37"/>
                  </a:cubicBezTo>
                  <a:cubicBezTo>
                    <a:pt x="147" y="37"/>
                    <a:pt x="147" y="37"/>
                    <a:pt x="147" y="37"/>
                  </a:cubicBezTo>
                  <a:cubicBezTo>
                    <a:pt x="153" y="41"/>
                    <a:pt x="160" y="48"/>
                    <a:pt x="166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7" y="56"/>
                    <a:pt x="168" y="56"/>
                    <a:pt x="168" y="56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8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79" y="74"/>
                    <a:pt x="186" y="88"/>
                    <a:pt x="186" y="88"/>
                  </a:cubicBezTo>
                  <a:cubicBezTo>
                    <a:pt x="186" y="88"/>
                    <a:pt x="186" y="88"/>
                    <a:pt x="186" y="88"/>
                  </a:cubicBezTo>
                  <a:cubicBezTo>
                    <a:pt x="187" y="88"/>
                    <a:pt x="187" y="88"/>
                    <a:pt x="187" y="88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66" y="121"/>
                    <a:pt x="166" y="121"/>
                    <a:pt x="166" y="121"/>
                  </a:cubicBezTo>
                  <a:close/>
                  <a:moveTo>
                    <a:pt x="180" y="128"/>
                  </a:moveTo>
                  <a:cubicBezTo>
                    <a:pt x="184" y="89"/>
                    <a:pt x="184" y="89"/>
                    <a:pt x="184" y="89"/>
                  </a:cubicBezTo>
                  <a:cubicBezTo>
                    <a:pt x="183" y="87"/>
                    <a:pt x="178" y="78"/>
                    <a:pt x="171" y="68"/>
                  </a:cubicBezTo>
                  <a:cubicBezTo>
                    <a:pt x="171" y="68"/>
                    <a:pt x="171" y="68"/>
                    <a:pt x="171" y="68"/>
                  </a:cubicBezTo>
                  <a:cubicBezTo>
                    <a:pt x="171" y="67"/>
                    <a:pt x="170" y="66"/>
                    <a:pt x="169" y="65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69" y="77"/>
                    <a:pt x="169" y="102"/>
                    <a:pt x="168" y="119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80" y="128"/>
                    <a:pt x="180" y="128"/>
                    <a:pt x="180" y="128"/>
                  </a:cubicBezTo>
                  <a:close/>
                  <a:moveTo>
                    <a:pt x="162" y="56"/>
                  </a:moveTo>
                  <a:cubicBezTo>
                    <a:pt x="157" y="49"/>
                    <a:pt x="151" y="42"/>
                    <a:pt x="146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30" y="28"/>
                    <a:pt x="10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64" y="23"/>
                    <a:pt x="28" y="40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3"/>
                    <a:pt x="13" y="43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8" y="43"/>
                    <a:pt x="5" y="42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5" y="46"/>
                    <a:pt x="9" y="49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43" y="56"/>
                    <a:pt x="79" y="56"/>
                    <a:pt x="109" y="56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33" y="56"/>
                    <a:pt x="153" y="56"/>
                    <a:pt x="162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655"/>
            <p:cNvSpPr/>
            <p:nvPr/>
          </p:nvSpPr>
          <p:spPr bwMode="auto">
            <a:xfrm>
              <a:off x="6176963" y="1893888"/>
              <a:ext cx="946150" cy="790575"/>
            </a:xfrm>
            <a:custGeom>
              <a:avLst/>
              <a:gdLst>
                <a:gd name="T0" fmla="*/ 169 w 223"/>
                <a:gd name="T1" fmla="*/ 158 h 186"/>
                <a:gd name="T2" fmla="*/ 173 w 223"/>
                <a:gd name="T3" fmla="*/ 91 h 186"/>
                <a:gd name="T4" fmla="*/ 9 w 223"/>
                <a:gd name="T5" fmla="*/ 80 h 186"/>
                <a:gd name="T6" fmla="*/ 44 w 223"/>
                <a:gd name="T7" fmla="*/ 0 h 186"/>
                <a:gd name="T8" fmla="*/ 120 w 223"/>
                <a:gd name="T9" fmla="*/ 35 h 186"/>
                <a:gd name="T10" fmla="*/ 191 w 223"/>
                <a:gd name="T11" fmla="*/ 186 h 186"/>
                <a:gd name="T12" fmla="*/ 169 w 223"/>
                <a:gd name="T13" fmla="*/ 15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186">
                  <a:moveTo>
                    <a:pt x="169" y="158"/>
                  </a:moveTo>
                  <a:cubicBezTo>
                    <a:pt x="178" y="127"/>
                    <a:pt x="173" y="101"/>
                    <a:pt x="173" y="91"/>
                  </a:cubicBezTo>
                  <a:cubicBezTo>
                    <a:pt x="140" y="84"/>
                    <a:pt x="15" y="101"/>
                    <a:pt x="9" y="80"/>
                  </a:cubicBezTo>
                  <a:cubicBezTo>
                    <a:pt x="0" y="46"/>
                    <a:pt x="21" y="12"/>
                    <a:pt x="44" y="0"/>
                  </a:cubicBezTo>
                  <a:cubicBezTo>
                    <a:pt x="44" y="0"/>
                    <a:pt x="41" y="27"/>
                    <a:pt x="120" y="35"/>
                  </a:cubicBezTo>
                  <a:cubicBezTo>
                    <a:pt x="206" y="45"/>
                    <a:pt x="223" y="118"/>
                    <a:pt x="191" y="186"/>
                  </a:cubicBezTo>
                  <a:lnTo>
                    <a:pt x="169" y="158"/>
                  </a:ln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656"/>
            <p:cNvSpPr>
              <a:spLocks noEditPoints="1"/>
            </p:cNvSpPr>
            <p:nvPr/>
          </p:nvSpPr>
          <p:spPr bwMode="auto">
            <a:xfrm>
              <a:off x="6197601" y="1881188"/>
              <a:ext cx="857250" cy="812800"/>
            </a:xfrm>
            <a:custGeom>
              <a:avLst/>
              <a:gdLst>
                <a:gd name="T0" fmla="*/ 164 w 202"/>
                <a:gd name="T1" fmla="*/ 161 h 191"/>
                <a:gd name="T2" fmla="*/ 164 w 202"/>
                <a:gd name="T3" fmla="*/ 161 h 191"/>
                <a:gd name="T4" fmla="*/ 163 w 202"/>
                <a:gd name="T5" fmla="*/ 162 h 191"/>
                <a:gd name="T6" fmla="*/ 168 w 202"/>
                <a:gd name="T7" fmla="*/ 122 h 191"/>
                <a:gd name="T8" fmla="*/ 167 w 202"/>
                <a:gd name="T9" fmla="*/ 95 h 191"/>
                <a:gd name="T10" fmla="*/ 167 w 202"/>
                <a:gd name="T11" fmla="*/ 95 h 191"/>
                <a:gd name="T12" fmla="*/ 140 w 202"/>
                <a:gd name="T13" fmla="*/ 93 h 191"/>
                <a:gd name="T14" fmla="*/ 59 w 202"/>
                <a:gd name="T15" fmla="*/ 95 h 191"/>
                <a:gd name="T16" fmla="*/ 22 w 202"/>
                <a:gd name="T17" fmla="*/ 93 h 191"/>
                <a:gd name="T18" fmla="*/ 3 w 202"/>
                <a:gd name="T19" fmla="*/ 83 h 191"/>
                <a:gd name="T20" fmla="*/ 0 w 202"/>
                <a:gd name="T21" fmla="*/ 66 h 191"/>
                <a:gd name="T22" fmla="*/ 39 w 202"/>
                <a:gd name="T23" fmla="*/ 2 h 191"/>
                <a:gd name="T24" fmla="*/ 41 w 202"/>
                <a:gd name="T25" fmla="*/ 0 h 191"/>
                <a:gd name="T26" fmla="*/ 40 w 202"/>
                <a:gd name="T27" fmla="*/ 3 h 191"/>
                <a:gd name="T28" fmla="*/ 115 w 202"/>
                <a:gd name="T29" fmla="*/ 37 h 191"/>
                <a:gd name="T30" fmla="*/ 202 w 202"/>
                <a:gd name="T31" fmla="*/ 126 h 191"/>
                <a:gd name="T32" fmla="*/ 187 w 202"/>
                <a:gd name="T33" fmla="*/ 189 h 191"/>
                <a:gd name="T34" fmla="*/ 186 w 202"/>
                <a:gd name="T35" fmla="*/ 191 h 191"/>
                <a:gd name="T36" fmla="*/ 186 w 202"/>
                <a:gd name="T37" fmla="*/ 186 h 191"/>
                <a:gd name="T38" fmla="*/ 200 w 202"/>
                <a:gd name="T39" fmla="*/ 126 h 191"/>
                <a:gd name="T40" fmla="*/ 115 w 202"/>
                <a:gd name="T41" fmla="*/ 40 h 191"/>
                <a:gd name="T42" fmla="*/ 38 w 202"/>
                <a:gd name="T43" fmla="*/ 5 h 191"/>
                <a:gd name="T44" fmla="*/ 3 w 202"/>
                <a:gd name="T45" fmla="*/ 66 h 191"/>
                <a:gd name="T46" fmla="*/ 5 w 202"/>
                <a:gd name="T47" fmla="*/ 82 h 191"/>
                <a:gd name="T48" fmla="*/ 22 w 202"/>
                <a:gd name="T49" fmla="*/ 90 h 191"/>
                <a:gd name="T50" fmla="*/ 59 w 202"/>
                <a:gd name="T51" fmla="*/ 92 h 191"/>
                <a:gd name="T52" fmla="*/ 140 w 202"/>
                <a:gd name="T53" fmla="*/ 91 h 191"/>
                <a:gd name="T54" fmla="*/ 168 w 202"/>
                <a:gd name="T55" fmla="*/ 92 h 191"/>
                <a:gd name="T56" fmla="*/ 169 w 202"/>
                <a:gd name="T57" fmla="*/ 94 h 191"/>
                <a:gd name="T58" fmla="*/ 169 w 202"/>
                <a:gd name="T59" fmla="*/ 95 h 191"/>
                <a:gd name="T60" fmla="*/ 170 w 202"/>
                <a:gd name="T61" fmla="*/ 122 h 191"/>
                <a:gd name="T62" fmla="*/ 165 w 202"/>
                <a:gd name="T63" fmla="*/ 16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2" h="191">
                  <a:moveTo>
                    <a:pt x="163" y="162"/>
                  </a:moveTo>
                  <a:cubicBezTo>
                    <a:pt x="164" y="161"/>
                    <a:pt x="164" y="161"/>
                    <a:pt x="164" y="16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64" y="161"/>
                    <a:pt x="164" y="161"/>
                    <a:pt x="164" y="161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67" y="146"/>
                    <a:pt x="168" y="133"/>
                    <a:pt x="168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10"/>
                    <a:pt x="167" y="101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0" y="94"/>
                    <a:pt x="151" y="93"/>
                    <a:pt x="140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16" y="93"/>
                    <a:pt x="86" y="95"/>
                    <a:pt x="59" y="95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45" y="95"/>
                    <a:pt x="32" y="94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12" y="91"/>
                    <a:pt x="5" y="89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1" y="77"/>
                    <a:pt x="0" y="72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38"/>
                    <a:pt x="19" y="1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6"/>
                    <a:pt x="42" y="29"/>
                    <a:pt x="115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75" y="43"/>
                    <a:pt x="202" y="81"/>
                    <a:pt x="202" y="126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2" y="147"/>
                    <a:pt x="197" y="168"/>
                    <a:pt x="187" y="189"/>
                  </a:cubicBezTo>
                  <a:cubicBezTo>
                    <a:pt x="187" y="189"/>
                    <a:pt x="187" y="189"/>
                    <a:pt x="187" y="189"/>
                  </a:cubicBezTo>
                  <a:cubicBezTo>
                    <a:pt x="186" y="191"/>
                    <a:pt x="186" y="191"/>
                    <a:pt x="186" y="191"/>
                  </a:cubicBezTo>
                  <a:cubicBezTo>
                    <a:pt x="163" y="162"/>
                    <a:pt x="163" y="162"/>
                    <a:pt x="163" y="162"/>
                  </a:cubicBezTo>
                  <a:close/>
                  <a:moveTo>
                    <a:pt x="186" y="186"/>
                  </a:moveTo>
                  <a:cubicBezTo>
                    <a:pt x="195" y="166"/>
                    <a:pt x="200" y="146"/>
                    <a:pt x="200" y="126"/>
                  </a:cubicBezTo>
                  <a:cubicBezTo>
                    <a:pt x="200" y="126"/>
                    <a:pt x="200" y="126"/>
                    <a:pt x="200" y="126"/>
                  </a:cubicBezTo>
                  <a:cubicBezTo>
                    <a:pt x="200" y="82"/>
                    <a:pt x="174" y="46"/>
                    <a:pt x="115" y="40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48" y="33"/>
                    <a:pt x="39" y="12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20" y="16"/>
                    <a:pt x="3" y="40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72"/>
                    <a:pt x="4" y="77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6"/>
                    <a:pt x="12" y="89"/>
                    <a:pt x="22" y="90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32" y="92"/>
                    <a:pt x="45" y="92"/>
                    <a:pt x="59" y="92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85" y="92"/>
                    <a:pt x="116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52" y="91"/>
                    <a:pt x="162" y="91"/>
                    <a:pt x="168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3"/>
                    <a:pt x="169" y="93"/>
                    <a:pt x="169" y="93"/>
                  </a:cubicBezTo>
                  <a:cubicBezTo>
                    <a:pt x="169" y="94"/>
                    <a:pt x="169" y="94"/>
                    <a:pt x="169" y="94"/>
                  </a:cubicBezTo>
                  <a:cubicBezTo>
                    <a:pt x="169" y="94"/>
                    <a:pt x="169" y="95"/>
                    <a:pt x="169" y="9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69" y="100"/>
                    <a:pt x="170" y="110"/>
                    <a:pt x="170" y="122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33"/>
                    <a:pt x="169" y="146"/>
                    <a:pt x="165" y="161"/>
                  </a:cubicBezTo>
                  <a:cubicBezTo>
                    <a:pt x="165" y="161"/>
                    <a:pt x="165" y="161"/>
                    <a:pt x="165" y="161"/>
                  </a:cubicBezTo>
                  <a:cubicBezTo>
                    <a:pt x="186" y="186"/>
                    <a:pt x="186" y="186"/>
                    <a:pt x="186" y="186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657"/>
            <p:cNvSpPr/>
            <p:nvPr/>
          </p:nvSpPr>
          <p:spPr bwMode="auto">
            <a:xfrm>
              <a:off x="6897688" y="2451101"/>
              <a:ext cx="255588" cy="311150"/>
            </a:xfrm>
            <a:custGeom>
              <a:avLst/>
              <a:gdLst>
                <a:gd name="T0" fmla="*/ 4 w 60"/>
                <a:gd name="T1" fmla="*/ 29 h 73"/>
                <a:gd name="T2" fmla="*/ 15 w 60"/>
                <a:gd name="T3" fmla="*/ 68 h 73"/>
                <a:gd name="T4" fmla="*/ 51 w 60"/>
                <a:gd name="T5" fmla="*/ 50 h 73"/>
                <a:gd name="T6" fmla="*/ 44 w 60"/>
                <a:gd name="T7" fmla="*/ 6 h 73"/>
                <a:gd name="T8" fmla="*/ 4 w 60"/>
                <a:gd name="T9" fmla="*/ 2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3">
                  <a:moveTo>
                    <a:pt x="4" y="29"/>
                  </a:moveTo>
                  <a:cubicBezTo>
                    <a:pt x="0" y="48"/>
                    <a:pt x="2" y="62"/>
                    <a:pt x="15" y="68"/>
                  </a:cubicBezTo>
                  <a:cubicBezTo>
                    <a:pt x="28" y="73"/>
                    <a:pt x="42" y="67"/>
                    <a:pt x="51" y="50"/>
                  </a:cubicBezTo>
                  <a:cubicBezTo>
                    <a:pt x="60" y="33"/>
                    <a:pt x="58" y="12"/>
                    <a:pt x="44" y="6"/>
                  </a:cubicBezTo>
                  <a:cubicBezTo>
                    <a:pt x="29" y="0"/>
                    <a:pt x="9" y="11"/>
                    <a:pt x="4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658"/>
            <p:cNvSpPr>
              <a:spLocks noEditPoints="1"/>
            </p:cNvSpPr>
            <p:nvPr/>
          </p:nvSpPr>
          <p:spPr bwMode="auto">
            <a:xfrm>
              <a:off x="6902451" y="2463801"/>
              <a:ext cx="242888" cy="288925"/>
            </a:xfrm>
            <a:custGeom>
              <a:avLst/>
              <a:gdLst>
                <a:gd name="T0" fmla="*/ 14 w 57"/>
                <a:gd name="T1" fmla="*/ 66 h 68"/>
                <a:gd name="T2" fmla="*/ 0 w 57"/>
                <a:gd name="T3" fmla="*/ 42 h 68"/>
                <a:gd name="T4" fmla="*/ 0 w 57"/>
                <a:gd name="T5" fmla="*/ 42 h 68"/>
                <a:gd name="T6" fmla="*/ 2 w 57"/>
                <a:gd name="T7" fmla="*/ 26 h 68"/>
                <a:gd name="T8" fmla="*/ 2 w 57"/>
                <a:gd name="T9" fmla="*/ 26 h 68"/>
                <a:gd name="T10" fmla="*/ 2 w 57"/>
                <a:gd name="T11" fmla="*/ 26 h 68"/>
                <a:gd name="T12" fmla="*/ 34 w 57"/>
                <a:gd name="T13" fmla="*/ 0 h 68"/>
                <a:gd name="T14" fmla="*/ 34 w 57"/>
                <a:gd name="T15" fmla="*/ 0 h 68"/>
                <a:gd name="T16" fmla="*/ 43 w 57"/>
                <a:gd name="T17" fmla="*/ 2 h 68"/>
                <a:gd name="T18" fmla="*/ 43 w 57"/>
                <a:gd name="T19" fmla="*/ 2 h 68"/>
                <a:gd name="T20" fmla="*/ 57 w 57"/>
                <a:gd name="T21" fmla="*/ 25 h 68"/>
                <a:gd name="T22" fmla="*/ 57 w 57"/>
                <a:gd name="T23" fmla="*/ 25 h 68"/>
                <a:gd name="T24" fmla="*/ 51 w 57"/>
                <a:gd name="T25" fmla="*/ 47 h 68"/>
                <a:gd name="T26" fmla="*/ 51 w 57"/>
                <a:gd name="T27" fmla="*/ 47 h 68"/>
                <a:gd name="T28" fmla="*/ 23 w 57"/>
                <a:gd name="T29" fmla="*/ 68 h 68"/>
                <a:gd name="T30" fmla="*/ 23 w 57"/>
                <a:gd name="T31" fmla="*/ 68 h 68"/>
                <a:gd name="T32" fmla="*/ 23 w 57"/>
                <a:gd name="T33" fmla="*/ 68 h 68"/>
                <a:gd name="T34" fmla="*/ 23 w 57"/>
                <a:gd name="T35" fmla="*/ 68 h 68"/>
                <a:gd name="T36" fmla="*/ 14 w 57"/>
                <a:gd name="T37" fmla="*/ 66 h 68"/>
                <a:gd name="T38" fmla="*/ 2 w 57"/>
                <a:gd name="T39" fmla="*/ 42 h 68"/>
                <a:gd name="T40" fmla="*/ 15 w 57"/>
                <a:gd name="T41" fmla="*/ 64 h 68"/>
                <a:gd name="T42" fmla="*/ 15 w 57"/>
                <a:gd name="T43" fmla="*/ 64 h 68"/>
                <a:gd name="T44" fmla="*/ 23 w 57"/>
                <a:gd name="T45" fmla="*/ 65 h 68"/>
                <a:gd name="T46" fmla="*/ 23 w 57"/>
                <a:gd name="T47" fmla="*/ 65 h 68"/>
                <a:gd name="T48" fmla="*/ 49 w 57"/>
                <a:gd name="T49" fmla="*/ 46 h 68"/>
                <a:gd name="T50" fmla="*/ 49 w 57"/>
                <a:gd name="T51" fmla="*/ 46 h 68"/>
                <a:gd name="T52" fmla="*/ 54 w 57"/>
                <a:gd name="T53" fmla="*/ 25 h 68"/>
                <a:gd name="T54" fmla="*/ 54 w 57"/>
                <a:gd name="T55" fmla="*/ 25 h 68"/>
                <a:gd name="T56" fmla="*/ 42 w 57"/>
                <a:gd name="T57" fmla="*/ 4 h 68"/>
                <a:gd name="T58" fmla="*/ 42 w 57"/>
                <a:gd name="T59" fmla="*/ 4 h 68"/>
                <a:gd name="T60" fmla="*/ 34 w 57"/>
                <a:gd name="T61" fmla="*/ 3 h 68"/>
                <a:gd name="T62" fmla="*/ 34 w 57"/>
                <a:gd name="T63" fmla="*/ 3 h 68"/>
                <a:gd name="T64" fmla="*/ 5 w 57"/>
                <a:gd name="T65" fmla="*/ 27 h 68"/>
                <a:gd name="T66" fmla="*/ 5 w 57"/>
                <a:gd name="T67" fmla="*/ 27 h 68"/>
                <a:gd name="T68" fmla="*/ 2 w 57"/>
                <a:gd name="T69" fmla="*/ 4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68">
                  <a:moveTo>
                    <a:pt x="14" y="66"/>
                  </a:moveTo>
                  <a:cubicBezTo>
                    <a:pt x="4" y="62"/>
                    <a:pt x="0" y="53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7"/>
                    <a:pt x="1" y="32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10"/>
                    <a:pt x="20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7" y="0"/>
                    <a:pt x="40" y="0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52" y="6"/>
                    <a:pt x="57" y="1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32"/>
                    <a:pt x="55" y="40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44" y="61"/>
                    <a:pt x="34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0" y="68"/>
                    <a:pt x="17" y="67"/>
                    <a:pt x="14" y="66"/>
                  </a:cubicBezTo>
                  <a:close/>
                  <a:moveTo>
                    <a:pt x="2" y="42"/>
                  </a:moveTo>
                  <a:cubicBezTo>
                    <a:pt x="3" y="52"/>
                    <a:pt x="6" y="60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8" y="65"/>
                    <a:pt x="21" y="65"/>
                    <a:pt x="23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33" y="65"/>
                    <a:pt x="42" y="59"/>
                    <a:pt x="49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2" y="39"/>
                    <a:pt x="54" y="32"/>
                    <a:pt x="54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16"/>
                    <a:pt x="50" y="7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9" y="3"/>
                    <a:pt x="37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21" y="2"/>
                    <a:pt x="8" y="12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3" y="32"/>
                    <a:pt x="2" y="37"/>
                    <a:pt x="2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659"/>
            <p:cNvSpPr/>
            <p:nvPr/>
          </p:nvSpPr>
          <p:spPr bwMode="auto">
            <a:xfrm>
              <a:off x="6877051" y="2455863"/>
              <a:ext cx="258763" cy="314325"/>
            </a:xfrm>
            <a:custGeom>
              <a:avLst/>
              <a:gdLst>
                <a:gd name="T0" fmla="*/ 9 w 61"/>
                <a:gd name="T1" fmla="*/ 27 h 74"/>
                <a:gd name="T2" fmla="*/ 15 w 61"/>
                <a:gd name="T3" fmla="*/ 69 h 74"/>
                <a:gd name="T4" fmla="*/ 53 w 61"/>
                <a:gd name="T5" fmla="*/ 47 h 74"/>
                <a:gd name="T6" fmla="*/ 46 w 61"/>
                <a:gd name="T7" fmla="*/ 5 h 74"/>
                <a:gd name="T8" fmla="*/ 9 w 61"/>
                <a:gd name="T9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4">
                  <a:moveTo>
                    <a:pt x="9" y="27"/>
                  </a:moveTo>
                  <a:cubicBezTo>
                    <a:pt x="0" y="44"/>
                    <a:pt x="3" y="63"/>
                    <a:pt x="15" y="69"/>
                  </a:cubicBezTo>
                  <a:cubicBezTo>
                    <a:pt x="28" y="74"/>
                    <a:pt x="45" y="63"/>
                    <a:pt x="53" y="47"/>
                  </a:cubicBezTo>
                  <a:cubicBezTo>
                    <a:pt x="61" y="31"/>
                    <a:pt x="58" y="11"/>
                    <a:pt x="46" y="5"/>
                  </a:cubicBezTo>
                  <a:cubicBezTo>
                    <a:pt x="34" y="0"/>
                    <a:pt x="17" y="11"/>
                    <a:pt x="9" y="27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660"/>
            <p:cNvSpPr>
              <a:spLocks noEditPoints="1"/>
            </p:cNvSpPr>
            <p:nvPr/>
          </p:nvSpPr>
          <p:spPr bwMode="auto">
            <a:xfrm>
              <a:off x="6889751" y="2468563"/>
              <a:ext cx="238125" cy="288925"/>
            </a:xfrm>
            <a:custGeom>
              <a:avLst/>
              <a:gdLst>
                <a:gd name="T0" fmla="*/ 12 w 56"/>
                <a:gd name="T1" fmla="*/ 67 h 68"/>
                <a:gd name="T2" fmla="*/ 0 w 56"/>
                <a:gd name="T3" fmla="*/ 43 h 68"/>
                <a:gd name="T4" fmla="*/ 0 w 56"/>
                <a:gd name="T5" fmla="*/ 43 h 68"/>
                <a:gd name="T6" fmla="*/ 4 w 56"/>
                <a:gd name="T7" fmla="*/ 24 h 68"/>
                <a:gd name="T8" fmla="*/ 4 w 56"/>
                <a:gd name="T9" fmla="*/ 24 h 68"/>
                <a:gd name="T10" fmla="*/ 4 w 56"/>
                <a:gd name="T11" fmla="*/ 24 h 68"/>
                <a:gd name="T12" fmla="*/ 36 w 56"/>
                <a:gd name="T13" fmla="*/ 0 h 68"/>
                <a:gd name="T14" fmla="*/ 36 w 56"/>
                <a:gd name="T15" fmla="*/ 0 h 68"/>
                <a:gd name="T16" fmla="*/ 43 w 56"/>
                <a:gd name="T17" fmla="*/ 1 h 68"/>
                <a:gd name="T18" fmla="*/ 43 w 56"/>
                <a:gd name="T19" fmla="*/ 1 h 68"/>
                <a:gd name="T20" fmla="*/ 56 w 56"/>
                <a:gd name="T21" fmla="*/ 25 h 68"/>
                <a:gd name="T22" fmla="*/ 56 w 56"/>
                <a:gd name="T23" fmla="*/ 25 h 68"/>
                <a:gd name="T24" fmla="*/ 51 w 56"/>
                <a:gd name="T25" fmla="*/ 44 h 68"/>
                <a:gd name="T26" fmla="*/ 51 w 56"/>
                <a:gd name="T27" fmla="*/ 44 h 68"/>
                <a:gd name="T28" fmla="*/ 19 w 56"/>
                <a:gd name="T29" fmla="*/ 68 h 68"/>
                <a:gd name="T30" fmla="*/ 19 w 56"/>
                <a:gd name="T31" fmla="*/ 68 h 68"/>
                <a:gd name="T32" fmla="*/ 19 w 56"/>
                <a:gd name="T33" fmla="*/ 68 h 68"/>
                <a:gd name="T34" fmla="*/ 19 w 56"/>
                <a:gd name="T35" fmla="*/ 68 h 68"/>
                <a:gd name="T36" fmla="*/ 12 w 56"/>
                <a:gd name="T37" fmla="*/ 67 h 68"/>
                <a:gd name="T38" fmla="*/ 2 w 56"/>
                <a:gd name="T39" fmla="*/ 43 h 68"/>
                <a:gd name="T40" fmla="*/ 13 w 56"/>
                <a:gd name="T41" fmla="*/ 64 h 68"/>
                <a:gd name="T42" fmla="*/ 13 w 56"/>
                <a:gd name="T43" fmla="*/ 64 h 68"/>
                <a:gd name="T44" fmla="*/ 19 w 56"/>
                <a:gd name="T45" fmla="*/ 66 h 68"/>
                <a:gd name="T46" fmla="*/ 19 w 56"/>
                <a:gd name="T47" fmla="*/ 66 h 68"/>
                <a:gd name="T48" fmla="*/ 49 w 56"/>
                <a:gd name="T49" fmla="*/ 43 h 68"/>
                <a:gd name="T50" fmla="*/ 49 w 56"/>
                <a:gd name="T51" fmla="*/ 43 h 68"/>
                <a:gd name="T52" fmla="*/ 53 w 56"/>
                <a:gd name="T53" fmla="*/ 25 h 68"/>
                <a:gd name="T54" fmla="*/ 53 w 56"/>
                <a:gd name="T55" fmla="*/ 25 h 68"/>
                <a:gd name="T56" fmla="*/ 42 w 56"/>
                <a:gd name="T57" fmla="*/ 3 h 68"/>
                <a:gd name="T58" fmla="*/ 42 w 56"/>
                <a:gd name="T59" fmla="*/ 3 h 68"/>
                <a:gd name="T60" fmla="*/ 36 w 56"/>
                <a:gd name="T61" fmla="*/ 2 h 68"/>
                <a:gd name="T62" fmla="*/ 36 w 56"/>
                <a:gd name="T63" fmla="*/ 2 h 68"/>
                <a:gd name="T64" fmla="*/ 7 w 56"/>
                <a:gd name="T65" fmla="*/ 25 h 68"/>
                <a:gd name="T66" fmla="*/ 7 w 56"/>
                <a:gd name="T67" fmla="*/ 25 h 68"/>
                <a:gd name="T68" fmla="*/ 2 w 56"/>
                <a:gd name="T69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68">
                  <a:moveTo>
                    <a:pt x="12" y="67"/>
                  </a:moveTo>
                  <a:cubicBezTo>
                    <a:pt x="4" y="63"/>
                    <a:pt x="0" y="54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7"/>
                    <a:pt x="1" y="30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1" y="10"/>
                    <a:pt x="24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0"/>
                    <a:pt x="41" y="0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2" y="5"/>
                    <a:pt x="56" y="14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6" y="31"/>
                    <a:pt x="54" y="38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4" y="58"/>
                    <a:pt x="31" y="68"/>
                    <a:pt x="19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7" y="68"/>
                    <a:pt x="14" y="68"/>
                    <a:pt x="12" y="67"/>
                  </a:cubicBezTo>
                  <a:close/>
                  <a:moveTo>
                    <a:pt x="2" y="43"/>
                  </a:moveTo>
                  <a:cubicBezTo>
                    <a:pt x="2" y="53"/>
                    <a:pt x="6" y="61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5" y="65"/>
                    <a:pt x="17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30" y="66"/>
                    <a:pt x="42" y="56"/>
                    <a:pt x="49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2" y="37"/>
                    <a:pt x="53" y="31"/>
                    <a:pt x="53" y="25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3" y="15"/>
                    <a:pt x="49" y="6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1" y="3"/>
                    <a:pt x="38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26" y="2"/>
                    <a:pt x="13" y="12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31"/>
                    <a:pt x="2" y="37"/>
                    <a:pt x="2" y="43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661"/>
            <p:cNvSpPr/>
            <p:nvPr/>
          </p:nvSpPr>
          <p:spPr bwMode="auto">
            <a:xfrm>
              <a:off x="6354763" y="2506663"/>
              <a:ext cx="73025" cy="76200"/>
            </a:xfrm>
            <a:custGeom>
              <a:avLst/>
              <a:gdLst>
                <a:gd name="T0" fmla="*/ 0 w 17"/>
                <a:gd name="T1" fmla="*/ 9 h 18"/>
                <a:gd name="T2" fmla="*/ 8 w 17"/>
                <a:gd name="T3" fmla="*/ 18 h 18"/>
                <a:gd name="T4" fmla="*/ 17 w 17"/>
                <a:gd name="T5" fmla="*/ 10 h 18"/>
                <a:gd name="T6" fmla="*/ 9 w 17"/>
                <a:gd name="T7" fmla="*/ 1 h 18"/>
                <a:gd name="T8" fmla="*/ 0 w 17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0" y="9"/>
                  </a:moveTo>
                  <a:cubicBezTo>
                    <a:pt x="0" y="14"/>
                    <a:pt x="4" y="18"/>
                    <a:pt x="8" y="18"/>
                  </a:cubicBezTo>
                  <a:cubicBezTo>
                    <a:pt x="13" y="18"/>
                    <a:pt x="17" y="14"/>
                    <a:pt x="17" y="10"/>
                  </a:cubicBezTo>
                  <a:cubicBezTo>
                    <a:pt x="17" y="5"/>
                    <a:pt x="14" y="1"/>
                    <a:pt x="9" y="1"/>
                  </a:cubicBezTo>
                  <a:cubicBezTo>
                    <a:pt x="4" y="0"/>
                    <a:pt x="0" y="4"/>
                    <a:pt x="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662"/>
            <p:cNvSpPr>
              <a:spLocks noEditPoints="1"/>
            </p:cNvSpPr>
            <p:nvPr/>
          </p:nvSpPr>
          <p:spPr bwMode="auto">
            <a:xfrm>
              <a:off x="6346826" y="2501901"/>
              <a:ext cx="88900" cy="88900"/>
            </a:xfrm>
            <a:custGeom>
              <a:avLst/>
              <a:gdLst>
                <a:gd name="T0" fmla="*/ 10 w 21"/>
                <a:gd name="T1" fmla="*/ 21 h 21"/>
                <a:gd name="T2" fmla="*/ 0 w 21"/>
                <a:gd name="T3" fmla="*/ 10 h 21"/>
                <a:gd name="T4" fmla="*/ 0 w 21"/>
                <a:gd name="T5" fmla="*/ 10 h 21"/>
                <a:gd name="T6" fmla="*/ 0 w 21"/>
                <a:gd name="T7" fmla="*/ 10 h 21"/>
                <a:gd name="T8" fmla="*/ 0 w 21"/>
                <a:gd name="T9" fmla="*/ 10 h 21"/>
                <a:gd name="T10" fmla="*/ 0 w 21"/>
                <a:gd name="T11" fmla="*/ 10 h 21"/>
                <a:gd name="T12" fmla="*/ 11 w 21"/>
                <a:gd name="T13" fmla="*/ 0 h 21"/>
                <a:gd name="T14" fmla="*/ 11 w 21"/>
                <a:gd name="T15" fmla="*/ 0 h 21"/>
                <a:gd name="T16" fmla="*/ 11 w 21"/>
                <a:gd name="T17" fmla="*/ 0 h 21"/>
                <a:gd name="T18" fmla="*/ 11 w 21"/>
                <a:gd name="T19" fmla="*/ 0 h 21"/>
                <a:gd name="T20" fmla="*/ 21 w 21"/>
                <a:gd name="T21" fmla="*/ 10 h 21"/>
                <a:gd name="T22" fmla="*/ 21 w 21"/>
                <a:gd name="T23" fmla="*/ 10 h 21"/>
                <a:gd name="T24" fmla="*/ 21 w 21"/>
                <a:gd name="T25" fmla="*/ 11 h 21"/>
                <a:gd name="T26" fmla="*/ 21 w 21"/>
                <a:gd name="T27" fmla="*/ 11 h 21"/>
                <a:gd name="T28" fmla="*/ 11 w 21"/>
                <a:gd name="T29" fmla="*/ 21 h 21"/>
                <a:gd name="T30" fmla="*/ 11 w 21"/>
                <a:gd name="T31" fmla="*/ 21 h 21"/>
                <a:gd name="T32" fmla="*/ 10 w 21"/>
                <a:gd name="T33" fmla="*/ 21 h 21"/>
                <a:gd name="T34" fmla="*/ 4 w 21"/>
                <a:gd name="T35" fmla="*/ 10 h 21"/>
                <a:gd name="T36" fmla="*/ 4 w 21"/>
                <a:gd name="T37" fmla="*/ 10 h 21"/>
                <a:gd name="T38" fmla="*/ 4 w 21"/>
                <a:gd name="T39" fmla="*/ 10 h 21"/>
                <a:gd name="T40" fmla="*/ 10 w 21"/>
                <a:gd name="T41" fmla="*/ 17 h 21"/>
                <a:gd name="T42" fmla="*/ 10 w 21"/>
                <a:gd name="T43" fmla="*/ 17 h 21"/>
                <a:gd name="T44" fmla="*/ 11 w 21"/>
                <a:gd name="T45" fmla="*/ 17 h 21"/>
                <a:gd name="T46" fmla="*/ 11 w 21"/>
                <a:gd name="T47" fmla="*/ 17 h 21"/>
                <a:gd name="T48" fmla="*/ 17 w 21"/>
                <a:gd name="T49" fmla="*/ 11 h 21"/>
                <a:gd name="T50" fmla="*/ 17 w 21"/>
                <a:gd name="T51" fmla="*/ 11 h 21"/>
                <a:gd name="T52" fmla="*/ 17 w 21"/>
                <a:gd name="T53" fmla="*/ 10 h 21"/>
                <a:gd name="T54" fmla="*/ 17 w 21"/>
                <a:gd name="T55" fmla="*/ 10 h 21"/>
                <a:gd name="T56" fmla="*/ 11 w 21"/>
                <a:gd name="T57" fmla="*/ 4 h 21"/>
                <a:gd name="T58" fmla="*/ 11 w 21"/>
                <a:gd name="T59" fmla="*/ 4 h 21"/>
                <a:gd name="T60" fmla="*/ 11 w 21"/>
                <a:gd name="T61" fmla="*/ 4 h 21"/>
                <a:gd name="T62" fmla="*/ 11 w 21"/>
                <a:gd name="T63" fmla="*/ 4 h 21"/>
                <a:gd name="T64" fmla="*/ 4 w 21"/>
                <a:gd name="T65" fmla="*/ 10 h 21"/>
                <a:gd name="T66" fmla="*/ 4 w 21"/>
                <a:gd name="T67" fmla="*/ 10 h 21"/>
                <a:gd name="T68" fmla="*/ 2 w 21"/>
                <a:gd name="T69" fmla="*/ 10 h 21"/>
                <a:gd name="T70" fmla="*/ 4 w 21"/>
                <a:gd name="T7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21">
                  <a:moveTo>
                    <a:pt x="10" y="21"/>
                  </a:move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1" y="5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6"/>
                    <a:pt x="16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1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4"/>
                    <a:pt x="7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4" y="17"/>
                    <a:pt x="17" y="14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7"/>
                    <a:pt x="14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663"/>
            <p:cNvSpPr/>
            <p:nvPr/>
          </p:nvSpPr>
          <p:spPr bwMode="auto">
            <a:xfrm>
              <a:off x="6453188" y="2740026"/>
              <a:ext cx="236538" cy="88900"/>
            </a:xfrm>
            <a:custGeom>
              <a:avLst/>
              <a:gdLst>
                <a:gd name="T0" fmla="*/ 26 w 56"/>
                <a:gd name="T1" fmla="*/ 21 h 21"/>
                <a:gd name="T2" fmla="*/ 0 w 56"/>
                <a:gd name="T3" fmla="*/ 1 h 21"/>
                <a:gd name="T4" fmla="*/ 0 w 56"/>
                <a:gd name="T5" fmla="*/ 1 h 21"/>
                <a:gd name="T6" fmla="*/ 3 w 56"/>
                <a:gd name="T7" fmla="*/ 0 h 21"/>
                <a:gd name="T8" fmla="*/ 4 w 56"/>
                <a:gd name="T9" fmla="*/ 2 h 21"/>
                <a:gd name="T10" fmla="*/ 4 w 56"/>
                <a:gd name="T11" fmla="*/ 2 h 21"/>
                <a:gd name="T12" fmla="*/ 8 w 56"/>
                <a:gd name="T13" fmla="*/ 8 h 21"/>
                <a:gd name="T14" fmla="*/ 8 w 56"/>
                <a:gd name="T15" fmla="*/ 8 h 21"/>
                <a:gd name="T16" fmla="*/ 26 w 56"/>
                <a:gd name="T17" fmla="*/ 18 h 21"/>
                <a:gd name="T18" fmla="*/ 26 w 56"/>
                <a:gd name="T19" fmla="*/ 18 h 21"/>
                <a:gd name="T20" fmla="*/ 31 w 56"/>
                <a:gd name="T21" fmla="*/ 19 h 21"/>
                <a:gd name="T22" fmla="*/ 31 w 56"/>
                <a:gd name="T23" fmla="*/ 19 h 21"/>
                <a:gd name="T24" fmla="*/ 48 w 56"/>
                <a:gd name="T25" fmla="*/ 13 h 21"/>
                <a:gd name="T26" fmla="*/ 48 w 56"/>
                <a:gd name="T27" fmla="*/ 13 h 21"/>
                <a:gd name="T28" fmla="*/ 54 w 56"/>
                <a:gd name="T29" fmla="*/ 7 h 21"/>
                <a:gd name="T30" fmla="*/ 54 w 56"/>
                <a:gd name="T31" fmla="*/ 7 h 21"/>
                <a:gd name="T32" fmla="*/ 56 w 56"/>
                <a:gd name="T33" fmla="*/ 8 h 21"/>
                <a:gd name="T34" fmla="*/ 31 w 56"/>
                <a:gd name="T35" fmla="*/ 21 h 21"/>
                <a:gd name="T36" fmla="*/ 31 w 56"/>
                <a:gd name="T37" fmla="*/ 21 h 21"/>
                <a:gd name="T38" fmla="*/ 31 w 56"/>
                <a:gd name="T39" fmla="*/ 21 h 21"/>
                <a:gd name="T40" fmla="*/ 31 w 56"/>
                <a:gd name="T41" fmla="*/ 21 h 21"/>
                <a:gd name="T42" fmla="*/ 26 w 56"/>
                <a:gd name="T4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21">
                  <a:moveTo>
                    <a:pt x="26" y="21"/>
                  </a:moveTo>
                  <a:cubicBezTo>
                    <a:pt x="7" y="17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4"/>
                    <a:pt x="6" y="6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2" y="12"/>
                    <a:pt x="17" y="17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8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8" y="19"/>
                    <a:pt x="44" y="16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0"/>
                    <a:pt x="54" y="7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46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9" y="21"/>
                    <a:pt x="27" y="21"/>
                    <a:pt x="26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664"/>
            <p:cNvSpPr/>
            <p:nvPr/>
          </p:nvSpPr>
          <p:spPr bwMode="auto">
            <a:xfrm>
              <a:off x="6661151" y="2506663"/>
              <a:ext cx="71438" cy="71438"/>
            </a:xfrm>
            <a:custGeom>
              <a:avLst/>
              <a:gdLst>
                <a:gd name="T0" fmla="*/ 0 w 17"/>
                <a:gd name="T1" fmla="*/ 8 h 17"/>
                <a:gd name="T2" fmla="*/ 8 w 17"/>
                <a:gd name="T3" fmla="*/ 17 h 17"/>
                <a:gd name="T4" fmla="*/ 17 w 17"/>
                <a:gd name="T5" fmla="*/ 9 h 17"/>
                <a:gd name="T6" fmla="*/ 9 w 17"/>
                <a:gd name="T7" fmla="*/ 0 h 17"/>
                <a:gd name="T8" fmla="*/ 0 w 17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3"/>
                    <a:pt x="4" y="17"/>
                    <a:pt x="8" y="17"/>
                  </a:cubicBezTo>
                  <a:cubicBezTo>
                    <a:pt x="13" y="17"/>
                    <a:pt x="17" y="14"/>
                    <a:pt x="17" y="9"/>
                  </a:cubicBezTo>
                  <a:cubicBezTo>
                    <a:pt x="17" y="4"/>
                    <a:pt x="14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665"/>
            <p:cNvSpPr>
              <a:spLocks noEditPoints="1"/>
            </p:cNvSpPr>
            <p:nvPr/>
          </p:nvSpPr>
          <p:spPr bwMode="auto">
            <a:xfrm>
              <a:off x="6651626" y="2498726"/>
              <a:ext cx="90488" cy="88900"/>
            </a:xfrm>
            <a:custGeom>
              <a:avLst/>
              <a:gdLst>
                <a:gd name="T0" fmla="*/ 10 w 21"/>
                <a:gd name="T1" fmla="*/ 21 h 21"/>
                <a:gd name="T2" fmla="*/ 0 w 21"/>
                <a:gd name="T3" fmla="*/ 11 h 21"/>
                <a:gd name="T4" fmla="*/ 0 w 21"/>
                <a:gd name="T5" fmla="*/ 11 h 21"/>
                <a:gd name="T6" fmla="*/ 0 w 21"/>
                <a:gd name="T7" fmla="*/ 10 h 21"/>
                <a:gd name="T8" fmla="*/ 0 w 21"/>
                <a:gd name="T9" fmla="*/ 10 h 21"/>
                <a:gd name="T10" fmla="*/ 0 w 21"/>
                <a:gd name="T11" fmla="*/ 10 h 21"/>
                <a:gd name="T12" fmla="*/ 11 w 21"/>
                <a:gd name="T13" fmla="*/ 0 h 21"/>
                <a:gd name="T14" fmla="*/ 11 w 21"/>
                <a:gd name="T15" fmla="*/ 0 h 21"/>
                <a:gd name="T16" fmla="*/ 11 w 21"/>
                <a:gd name="T17" fmla="*/ 0 h 21"/>
                <a:gd name="T18" fmla="*/ 11 w 21"/>
                <a:gd name="T19" fmla="*/ 0 h 21"/>
                <a:gd name="T20" fmla="*/ 21 w 21"/>
                <a:gd name="T21" fmla="*/ 11 h 21"/>
                <a:gd name="T22" fmla="*/ 21 w 21"/>
                <a:gd name="T23" fmla="*/ 11 h 21"/>
                <a:gd name="T24" fmla="*/ 21 w 21"/>
                <a:gd name="T25" fmla="*/ 11 h 21"/>
                <a:gd name="T26" fmla="*/ 21 w 21"/>
                <a:gd name="T27" fmla="*/ 11 h 21"/>
                <a:gd name="T28" fmla="*/ 11 w 21"/>
                <a:gd name="T29" fmla="*/ 21 h 21"/>
                <a:gd name="T30" fmla="*/ 11 w 21"/>
                <a:gd name="T31" fmla="*/ 21 h 21"/>
                <a:gd name="T32" fmla="*/ 10 w 21"/>
                <a:gd name="T33" fmla="*/ 21 h 21"/>
                <a:gd name="T34" fmla="*/ 4 w 21"/>
                <a:gd name="T35" fmla="*/ 10 h 21"/>
                <a:gd name="T36" fmla="*/ 4 w 21"/>
                <a:gd name="T37" fmla="*/ 11 h 21"/>
                <a:gd name="T38" fmla="*/ 4 w 21"/>
                <a:gd name="T39" fmla="*/ 11 h 21"/>
                <a:gd name="T40" fmla="*/ 10 w 21"/>
                <a:gd name="T41" fmla="*/ 17 h 21"/>
                <a:gd name="T42" fmla="*/ 10 w 21"/>
                <a:gd name="T43" fmla="*/ 17 h 21"/>
                <a:gd name="T44" fmla="*/ 11 w 21"/>
                <a:gd name="T45" fmla="*/ 17 h 21"/>
                <a:gd name="T46" fmla="*/ 11 w 21"/>
                <a:gd name="T47" fmla="*/ 17 h 21"/>
                <a:gd name="T48" fmla="*/ 17 w 21"/>
                <a:gd name="T49" fmla="*/ 11 h 21"/>
                <a:gd name="T50" fmla="*/ 17 w 21"/>
                <a:gd name="T51" fmla="*/ 11 h 21"/>
                <a:gd name="T52" fmla="*/ 17 w 21"/>
                <a:gd name="T53" fmla="*/ 11 h 21"/>
                <a:gd name="T54" fmla="*/ 17 w 21"/>
                <a:gd name="T55" fmla="*/ 11 h 21"/>
                <a:gd name="T56" fmla="*/ 11 w 21"/>
                <a:gd name="T57" fmla="*/ 4 h 21"/>
                <a:gd name="T58" fmla="*/ 11 w 21"/>
                <a:gd name="T59" fmla="*/ 4 h 21"/>
                <a:gd name="T60" fmla="*/ 11 w 21"/>
                <a:gd name="T61" fmla="*/ 4 h 21"/>
                <a:gd name="T62" fmla="*/ 11 w 21"/>
                <a:gd name="T63" fmla="*/ 4 h 21"/>
                <a:gd name="T64" fmla="*/ 4 w 21"/>
                <a:gd name="T65" fmla="*/ 10 h 21"/>
                <a:gd name="T66" fmla="*/ 4 w 21"/>
                <a:gd name="T67" fmla="*/ 10 h 21"/>
                <a:gd name="T68" fmla="*/ 2 w 21"/>
                <a:gd name="T69" fmla="*/ 10 h 21"/>
                <a:gd name="T70" fmla="*/ 4 w 21"/>
                <a:gd name="T7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1" y="5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7"/>
                    <a:pt x="16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1"/>
                  </a:cubicBezTo>
                  <a:close/>
                  <a:moveTo>
                    <a:pt x="4" y="10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4"/>
                    <a:pt x="7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4" y="17"/>
                    <a:pt x="17" y="15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7"/>
                    <a:pt x="15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4"/>
                    <a:pt x="4" y="7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666"/>
            <p:cNvSpPr/>
            <p:nvPr/>
          </p:nvSpPr>
          <p:spPr bwMode="auto">
            <a:xfrm>
              <a:off x="5943601" y="2451101"/>
              <a:ext cx="254000" cy="311150"/>
            </a:xfrm>
            <a:custGeom>
              <a:avLst/>
              <a:gdLst>
                <a:gd name="T0" fmla="*/ 56 w 60"/>
                <a:gd name="T1" fmla="*/ 29 h 73"/>
                <a:gd name="T2" fmla="*/ 45 w 60"/>
                <a:gd name="T3" fmla="*/ 68 h 73"/>
                <a:gd name="T4" fmla="*/ 9 w 60"/>
                <a:gd name="T5" fmla="*/ 50 h 73"/>
                <a:gd name="T6" fmla="*/ 16 w 60"/>
                <a:gd name="T7" fmla="*/ 6 h 73"/>
                <a:gd name="T8" fmla="*/ 56 w 60"/>
                <a:gd name="T9" fmla="*/ 2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3">
                  <a:moveTo>
                    <a:pt x="56" y="29"/>
                  </a:moveTo>
                  <a:cubicBezTo>
                    <a:pt x="60" y="48"/>
                    <a:pt x="57" y="62"/>
                    <a:pt x="45" y="68"/>
                  </a:cubicBezTo>
                  <a:cubicBezTo>
                    <a:pt x="32" y="73"/>
                    <a:pt x="18" y="67"/>
                    <a:pt x="9" y="50"/>
                  </a:cubicBezTo>
                  <a:cubicBezTo>
                    <a:pt x="0" y="33"/>
                    <a:pt x="1" y="12"/>
                    <a:pt x="16" y="6"/>
                  </a:cubicBezTo>
                  <a:cubicBezTo>
                    <a:pt x="31" y="0"/>
                    <a:pt x="51" y="11"/>
                    <a:pt x="56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667"/>
            <p:cNvSpPr/>
            <p:nvPr/>
          </p:nvSpPr>
          <p:spPr bwMode="auto">
            <a:xfrm>
              <a:off x="5951538" y="2463801"/>
              <a:ext cx="242888" cy="288925"/>
            </a:xfrm>
            <a:custGeom>
              <a:avLst/>
              <a:gdLst>
                <a:gd name="T0" fmla="*/ 33 w 57"/>
                <a:gd name="T1" fmla="*/ 68 h 68"/>
                <a:gd name="T2" fmla="*/ 6 w 57"/>
                <a:gd name="T3" fmla="*/ 47 h 68"/>
                <a:gd name="T4" fmla="*/ 6 w 57"/>
                <a:gd name="T5" fmla="*/ 47 h 68"/>
                <a:gd name="T6" fmla="*/ 0 w 57"/>
                <a:gd name="T7" fmla="*/ 25 h 68"/>
                <a:gd name="T8" fmla="*/ 0 w 57"/>
                <a:gd name="T9" fmla="*/ 25 h 68"/>
                <a:gd name="T10" fmla="*/ 14 w 57"/>
                <a:gd name="T11" fmla="*/ 2 h 68"/>
                <a:gd name="T12" fmla="*/ 14 w 57"/>
                <a:gd name="T13" fmla="*/ 2 h 68"/>
                <a:gd name="T14" fmla="*/ 23 w 57"/>
                <a:gd name="T15" fmla="*/ 0 h 68"/>
                <a:gd name="T16" fmla="*/ 23 w 57"/>
                <a:gd name="T17" fmla="*/ 0 h 68"/>
                <a:gd name="T18" fmla="*/ 55 w 57"/>
                <a:gd name="T19" fmla="*/ 26 h 68"/>
                <a:gd name="T20" fmla="*/ 55 w 57"/>
                <a:gd name="T21" fmla="*/ 26 h 68"/>
                <a:gd name="T22" fmla="*/ 54 w 57"/>
                <a:gd name="T23" fmla="*/ 26 h 68"/>
                <a:gd name="T24" fmla="*/ 52 w 57"/>
                <a:gd name="T25" fmla="*/ 27 h 68"/>
                <a:gd name="T26" fmla="*/ 23 w 57"/>
                <a:gd name="T27" fmla="*/ 3 h 68"/>
                <a:gd name="T28" fmla="*/ 23 w 57"/>
                <a:gd name="T29" fmla="*/ 3 h 68"/>
                <a:gd name="T30" fmla="*/ 15 w 57"/>
                <a:gd name="T31" fmla="*/ 4 h 68"/>
                <a:gd name="T32" fmla="*/ 15 w 57"/>
                <a:gd name="T33" fmla="*/ 4 h 68"/>
                <a:gd name="T34" fmla="*/ 3 w 57"/>
                <a:gd name="T35" fmla="*/ 25 h 68"/>
                <a:gd name="T36" fmla="*/ 3 w 57"/>
                <a:gd name="T37" fmla="*/ 25 h 68"/>
                <a:gd name="T38" fmla="*/ 8 w 57"/>
                <a:gd name="T39" fmla="*/ 46 h 68"/>
                <a:gd name="T40" fmla="*/ 8 w 57"/>
                <a:gd name="T41" fmla="*/ 46 h 68"/>
                <a:gd name="T42" fmla="*/ 33 w 57"/>
                <a:gd name="T43" fmla="*/ 65 h 68"/>
                <a:gd name="T44" fmla="*/ 33 w 57"/>
                <a:gd name="T45" fmla="*/ 65 h 68"/>
                <a:gd name="T46" fmla="*/ 42 w 57"/>
                <a:gd name="T47" fmla="*/ 64 h 68"/>
                <a:gd name="T48" fmla="*/ 42 w 57"/>
                <a:gd name="T49" fmla="*/ 64 h 68"/>
                <a:gd name="T50" fmla="*/ 54 w 57"/>
                <a:gd name="T51" fmla="*/ 42 h 68"/>
                <a:gd name="T52" fmla="*/ 54 w 57"/>
                <a:gd name="T53" fmla="*/ 42 h 68"/>
                <a:gd name="T54" fmla="*/ 52 w 57"/>
                <a:gd name="T55" fmla="*/ 27 h 68"/>
                <a:gd name="T56" fmla="*/ 52 w 57"/>
                <a:gd name="T57" fmla="*/ 27 h 68"/>
                <a:gd name="T58" fmla="*/ 54 w 57"/>
                <a:gd name="T59" fmla="*/ 26 h 68"/>
                <a:gd name="T60" fmla="*/ 55 w 57"/>
                <a:gd name="T61" fmla="*/ 26 h 68"/>
                <a:gd name="T62" fmla="*/ 57 w 57"/>
                <a:gd name="T63" fmla="*/ 42 h 68"/>
                <a:gd name="T64" fmla="*/ 57 w 57"/>
                <a:gd name="T65" fmla="*/ 42 h 68"/>
                <a:gd name="T66" fmla="*/ 43 w 57"/>
                <a:gd name="T67" fmla="*/ 66 h 68"/>
                <a:gd name="T68" fmla="*/ 43 w 57"/>
                <a:gd name="T69" fmla="*/ 66 h 68"/>
                <a:gd name="T70" fmla="*/ 33 w 57"/>
                <a:gd name="T71" fmla="*/ 68 h 68"/>
                <a:gd name="T72" fmla="*/ 33 w 57"/>
                <a:gd name="T73" fmla="*/ 68 h 68"/>
                <a:gd name="T74" fmla="*/ 33 w 57"/>
                <a:gd name="T7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" h="68">
                  <a:moveTo>
                    <a:pt x="33" y="68"/>
                  </a:moveTo>
                  <a:cubicBezTo>
                    <a:pt x="23" y="68"/>
                    <a:pt x="13" y="61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" y="40"/>
                    <a:pt x="0" y="32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5"/>
                    <a:pt x="4" y="6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7" y="0"/>
                    <a:pt x="51" y="10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9" y="12"/>
                    <a:pt x="35" y="2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0" y="3"/>
                    <a:pt x="17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7" y="7"/>
                    <a:pt x="3" y="1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32"/>
                    <a:pt x="5" y="39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5" y="59"/>
                    <a:pt x="2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6" y="65"/>
                    <a:pt x="39" y="65"/>
                    <a:pt x="42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51" y="60"/>
                    <a:pt x="54" y="52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37"/>
                    <a:pt x="54" y="3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6" y="32"/>
                    <a:pt x="57" y="37"/>
                    <a:pt x="57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7" y="53"/>
                    <a:pt x="53" y="62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0" y="67"/>
                    <a:pt x="37" y="68"/>
                    <a:pt x="33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3" y="68"/>
                    <a:pt x="33" y="68"/>
                    <a:pt x="33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668"/>
            <p:cNvSpPr/>
            <p:nvPr/>
          </p:nvSpPr>
          <p:spPr bwMode="auto">
            <a:xfrm>
              <a:off x="5959476" y="2455863"/>
              <a:ext cx="260350" cy="314325"/>
            </a:xfrm>
            <a:custGeom>
              <a:avLst/>
              <a:gdLst>
                <a:gd name="T0" fmla="*/ 52 w 61"/>
                <a:gd name="T1" fmla="*/ 27 h 74"/>
                <a:gd name="T2" fmla="*/ 45 w 61"/>
                <a:gd name="T3" fmla="*/ 69 h 74"/>
                <a:gd name="T4" fmla="*/ 8 w 61"/>
                <a:gd name="T5" fmla="*/ 47 h 74"/>
                <a:gd name="T6" fmla="*/ 15 w 61"/>
                <a:gd name="T7" fmla="*/ 5 h 74"/>
                <a:gd name="T8" fmla="*/ 52 w 61"/>
                <a:gd name="T9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4">
                  <a:moveTo>
                    <a:pt x="52" y="27"/>
                  </a:moveTo>
                  <a:cubicBezTo>
                    <a:pt x="61" y="44"/>
                    <a:pt x="58" y="63"/>
                    <a:pt x="45" y="69"/>
                  </a:cubicBezTo>
                  <a:cubicBezTo>
                    <a:pt x="33" y="74"/>
                    <a:pt x="16" y="63"/>
                    <a:pt x="8" y="47"/>
                  </a:cubicBezTo>
                  <a:cubicBezTo>
                    <a:pt x="0" y="31"/>
                    <a:pt x="3" y="11"/>
                    <a:pt x="15" y="5"/>
                  </a:cubicBezTo>
                  <a:cubicBezTo>
                    <a:pt x="27" y="0"/>
                    <a:pt x="44" y="11"/>
                    <a:pt x="52" y="27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669"/>
            <p:cNvSpPr/>
            <p:nvPr/>
          </p:nvSpPr>
          <p:spPr bwMode="auto">
            <a:xfrm>
              <a:off x="5969001" y="2468563"/>
              <a:ext cx="238125" cy="288925"/>
            </a:xfrm>
            <a:custGeom>
              <a:avLst/>
              <a:gdLst>
                <a:gd name="T0" fmla="*/ 37 w 56"/>
                <a:gd name="T1" fmla="*/ 68 h 68"/>
                <a:gd name="T2" fmla="*/ 5 w 56"/>
                <a:gd name="T3" fmla="*/ 44 h 68"/>
                <a:gd name="T4" fmla="*/ 5 w 56"/>
                <a:gd name="T5" fmla="*/ 44 h 68"/>
                <a:gd name="T6" fmla="*/ 0 w 56"/>
                <a:gd name="T7" fmla="*/ 25 h 68"/>
                <a:gd name="T8" fmla="*/ 0 w 56"/>
                <a:gd name="T9" fmla="*/ 25 h 68"/>
                <a:gd name="T10" fmla="*/ 12 w 56"/>
                <a:gd name="T11" fmla="*/ 1 h 68"/>
                <a:gd name="T12" fmla="*/ 12 w 56"/>
                <a:gd name="T13" fmla="*/ 1 h 68"/>
                <a:gd name="T14" fmla="*/ 20 w 56"/>
                <a:gd name="T15" fmla="*/ 0 h 68"/>
                <a:gd name="T16" fmla="*/ 20 w 56"/>
                <a:gd name="T17" fmla="*/ 0 h 68"/>
                <a:gd name="T18" fmla="*/ 52 w 56"/>
                <a:gd name="T19" fmla="*/ 24 h 68"/>
                <a:gd name="T20" fmla="*/ 52 w 56"/>
                <a:gd name="T21" fmla="*/ 24 h 68"/>
                <a:gd name="T22" fmla="*/ 50 w 56"/>
                <a:gd name="T23" fmla="*/ 24 h 68"/>
                <a:gd name="T24" fmla="*/ 49 w 56"/>
                <a:gd name="T25" fmla="*/ 25 h 68"/>
                <a:gd name="T26" fmla="*/ 20 w 56"/>
                <a:gd name="T27" fmla="*/ 2 h 68"/>
                <a:gd name="T28" fmla="*/ 20 w 56"/>
                <a:gd name="T29" fmla="*/ 2 h 68"/>
                <a:gd name="T30" fmla="*/ 13 w 56"/>
                <a:gd name="T31" fmla="*/ 3 h 68"/>
                <a:gd name="T32" fmla="*/ 13 w 56"/>
                <a:gd name="T33" fmla="*/ 3 h 68"/>
                <a:gd name="T34" fmla="*/ 3 w 56"/>
                <a:gd name="T35" fmla="*/ 25 h 68"/>
                <a:gd name="T36" fmla="*/ 3 w 56"/>
                <a:gd name="T37" fmla="*/ 25 h 68"/>
                <a:gd name="T38" fmla="*/ 7 w 56"/>
                <a:gd name="T39" fmla="*/ 43 h 68"/>
                <a:gd name="T40" fmla="*/ 7 w 56"/>
                <a:gd name="T41" fmla="*/ 43 h 68"/>
                <a:gd name="T42" fmla="*/ 37 w 56"/>
                <a:gd name="T43" fmla="*/ 66 h 68"/>
                <a:gd name="T44" fmla="*/ 37 w 56"/>
                <a:gd name="T45" fmla="*/ 66 h 68"/>
                <a:gd name="T46" fmla="*/ 43 w 56"/>
                <a:gd name="T47" fmla="*/ 64 h 68"/>
                <a:gd name="T48" fmla="*/ 43 w 56"/>
                <a:gd name="T49" fmla="*/ 64 h 68"/>
                <a:gd name="T50" fmla="*/ 54 w 56"/>
                <a:gd name="T51" fmla="*/ 43 h 68"/>
                <a:gd name="T52" fmla="*/ 54 w 56"/>
                <a:gd name="T53" fmla="*/ 43 h 68"/>
                <a:gd name="T54" fmla="*/ 49 w 56"/>
                <a:gd name="T55" fmla="*/ 25 h 68"/>
                <a:gd name="T56" fmla="*/ 49 w 56"/>
                <a:gd name="T57" fmla="*/ 25 h 68"/>
                <a:gd name="T58" fmla="*/ 50 w 56"/>
                <a:gd name="T59" fmla="*/ 24 h 68"/>
                <a:gd name="T60" fmla="*/ 52 w 56"/>
                <a:gd name="T61" fmla="*/ 24 h 68"/>
                <a:gd name="T62" fmla="*/ 56 w 56"/>
                <a:gd name="T63" fmla="*/ 43 h 68"/>
                <a:gd name="T64" fmla="*/ 56 w 56"/>
                <a:gd name="T65" fmla="*/ 43 h 68"/>
                <a:gd name="T66" fmla="*/ 44 w 56"/>
                <a:gd name="T67" fmla="*/ 67 h 68"/>
                <a:gd name="T68" fmla="*/ 44 w 56"/>
                <a:gd name="T69" fmla="*/ 67 h 68"/>
                <a:gd name="T70" fmla="*/ 37 w 56"/>
                <a:gd name="T71" fmla="*/ 68 h 68"/>
                <a:gd name="T72" fmla="*/ 37 w 56"/>
                <a:gd name="T73" fmla="*/ 68 h 68"/>
                <a:gd name="T74" fmla="*/ 37 w 56"/>
                <a:gd name="T7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68">
                  <a:moveTo>
                    <a:pt x="37" y="68"/>
                  </a:moveTo>
                  <a:cubicBezTo>
                    <a:pt x="25" y="68"/>
                    <a:pt x="12" y="58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2" y="38"/>
                    <a:pt x="0" y="3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4"/>
                    <a:pt x="4" y="5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1" y="0"/>
                    <a:pt x="44" y="10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3" y="12"/>
                    <a:pt x="3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2"/>
                    <a:pt x="15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7" y="6"/>
                    <a:pt x="3" y="1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31"/>
                    <a:pt x="4" y="37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4" y="56"/>
                    <a:pt x="26" y="66"/>
                    <a:pt x="37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9" y="66"/>
                    <a:pt x="41" y="65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50" y="61"/>
                    <a:pt x="54" y="53"/>
                    <a:pt x="54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37"/>
                    <a:pt x="52" y="31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5" y="30"/>
                    <a:pt x="56" y="37"/>
                    <a:pt x="56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6" y="54"/>
                    <a:pt x="52" y="63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8"/>
                    <a:pt x="39" y="68"/>
                    <a:pt x="37" y="68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7" y="68"/>
                    <a:pt x="37" y="68"/>
                    <a:pt x="37" y="68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670"/>
            <p:cNvSpPr/>
            <p:nvPr/>
          </p:nvSpPr>
          <p:spPr bwMode="auto">
            <a:xfrm>
              <a:off x="5989638" y="3160713"/>
              <a:ext cx="496888" cy="1289050"/>
            </a:xfrm>
            <a:custGeom>
              <a:avLst/>
              <a:gdLst>
                <a:gd name="T0" fmla="*/ 40 w 117"/>
                <a:gd name="T1" fmla="*/ 0 h 303"/>
                <a:gd name="T2" fmla="*/ 3 w 117"/>
                <a:gd name="T3" fmla="*/ 103 h 303"/>
                <a:gd name="T4" fmla="*/ 56 w 117"/>
                <a:gd name="T5" fmla="*/ 252 h 303"/>
                <a:gd name="T6" fmla="*/ 62 w 117"/>
                <a:gd name="T7" fmla="*/ 294 h 303"/>
                <a:gd name="T8" fmla="*/ 111 w 117"/>
                <a:gd name="T9" fmla="*/ 281 h 303"/>
                <a:gd name="T10" fmla="*/ 84 w 117"/>
                <a:gd name="T11" fmla="*/ 238 h 303"/>
                <a:gd name="T12" fmla="*/ 50 w 117"/>
                <a:gd name="T13" fmla="*/ 115 h 303"/>
                <a:gd name="T14" fmla="*/ 77 w 117"/>
                <a:gd name="T15" fmla="*/ 16 h 303"/>
                <a:gd name="T16" fmla="*/ 40 w 117"/>
                <a:gd name="T17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303">
                  <a:moveTo>
                    <a:pt x="40" y="0"/>
                  </a:moveTo>
                  <a:cubicBezTo>
                    <a:pt x="40" y="0"/>
                    <a:pt x="11" y="5"/>
                    <a:pt x="3" y="103"/>
                  </a:cubicBezTo>
                  <a:cubicBezTo>
                    <a:pt x="0" y="150"/>
                    <a:pt x="14" y="185"/>
                    <a:pt x="56" y="252"/>
                  </a:cubicBezTo>
                  <a:cubicBezTo>
                    <a:pt x="49" y="278"/>
                    <a:pt x="50" y="286"/>
                    <a:pt x="62" y="294"/>
                  </a:cubicBezTo>
                  <a:cubicBezTo>
                    <a:pt x="76" y="303"/>
                    <a:pt x="105" y="297"/>
                    <a:pt x="111" y="281"/>
                  </a:cubicBezTo>
                  <a:cubicBezTo>
                    <a:pt x="117" y="265"/>
                    <a:pt x="96" y="250"/>
                    <a:pt x="84" y="238"/>
                  </a:cubicBezTo>
                  <a:cubicBezTo>
                    <a:pt x="67" y="221"/>
                    <a:pt x="77" y="174"/>
                    <a:pt x="50" y="115"/>
                  </a:cubicBezTo>
                  <a:cubicBezTo>
                    <a:pt x="71" y="68"/>
                    <a:pt x="77" y="16"/>
                    <a:pt x="77" y="16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671"/>
            <p:cNvSpPr>
              <a:spLocks noEditPoints="1"/>
            </p:cNvSpPr>
            <p:nvPr/>
          </p:nvSpPr>
          <p:spPr bwMode="auto">
            <a:xfrm>
              <a:off x="5997576" y="3152776"/>
              <a:ext cx="476250" cy="1284288"/>
            </a:xfrm>
            <a:custGeom>
              <a:avLst/>
              <a:gdLst>
                <a:gd name="T0" fmla="*/ 49 w 112"/>
                <a:gd name="T1" fmla="*/ 278 h 302"/>
                <a:gd name="T2" fmla="*/ 53 w 112"/>
                <a:gd name="T3" fmla="*/ 254 h 302"/>
                <a:gd name="T4" fmla="*/ 0 w 112"/>
                <a:gd name="T5" fmla="*/ 119 h 302"/>
                <a:gd name="T6" fmla="*/ 0 w 112"/>
                <a:gd name="T7" fmla="*/ 105 h 302"/>
                <a:gd name="T8" fmla="*/ 38 w 112"/>
                <a:gd name="T9" fmla="*/ 0 h 302"/>
                <a:gd name="T10" fmla="*/ 38 w 112"/>
                <a:gd name="T11" fmla="*/ 0 h 302"/>
                <a:gd name="T12" fmla="*/ 76 w 112"/>
                <a:gd name="T13" fmla="*/ 19 h 302"/>
                <a:gd name="T14" fmla="*/ 50 w 112"/>
                <a:gd name="T15" fmla="*/ 117 h 302"/>
                <a:gd name="T16" fmla="*/ 83 w 112"/>
                <a:gd name="T17" fmla="*/ 239 h 302"/>
                <a:gd name="T18" fmla="*/ 112 w 112"/>
                <a:gd name="T19" fmla="*/ 277 h 302"/>
                <a:gd name="T20" fmla="*/ 110 w 112"/>
                <a:gd name="T21" fmla="*/ 283 h 302"/>
                <a:gd name="T22" fmla="*/ 76 w 112"/>
                <a:gd name="T23" fmla="*/ 302 h 302"/>
                <a:gd name="T24" fmla="*/ 59 w 112"/>
                <a:gd name="T25" fmla="*/ 297 h 302"/>
                <a:gd name="T26" fmla="*/ 34 w 112"/>
                <a:gd name="T27" fmla="*/ 5 h 302"/>
                <a:gd name="T28" fmla="*/ 23 w 112"/>
                <a:gd name="T29" fmla="*/ 17 h 302"/>
                <a:gd name="T30" fmla="*/ 3 w 112"/>
                <a:gd name="T31" fmla="*/ 105 h 302"/>
                <a:gd name="T32" fmla="*/ 2 w 112"/>
                <a:gd name="T33" fmla="*/ 119 h 302"/>
                <a:gd name="T34" fmla="*/ 55 w 112"/>
                <a:gd name="T35" fmla="*/ 253 h 302"/>
                <a:gd name="T36" fmla="*/ 55 w 112"/>
                <a:gd name="T37" fmla="*/ 254 h 302"/>
                <a:gd name="T38" fmla="*/ 51 w 112"/>
                <a:gd name="T39" fmla="*/ 278 h 302"/>
                <a:gd name="T40" fmla="*/ 61 w 112"/>
                <a:gd name="T41" fmla="*/ 295 h 302"/>
                <a:gd name="T42" fmla="*/ 76 w 112"/>
                <a:gd name="T43" fmla="*/ 299 h 302"/>
                <a:gd name="T44" fmla="*/ 108 w 112"/>
                <a:gd name="T45" fmla="*/ 283 h 302"/>
                <a:gd name="T46" fmla="*/ 109 w 112"/>
                <a:gd name="T47" fmla="*/ 277 h 302"/>
                <a:gd name="T48" fmla="*/ 81 w 112"/>
                <a:gd name="T49" fmla="*/ 241 h 302"/>
                <a:gd name="T50" fmla="*/ 47 w 112"/>
                <a:gd name="T51" fmla="*/ 117 h 302"/>
                <a:gd name="T52" fmla="*/ 47 w 112"/>
                <a:gd name="T53" fmla="*/ 116 h 302"/>
                <a:gd name="T54" fmla="*/ 68 w 112"/>
                <a:gd name="T55" fmla="*/ 50 h 302"/>
                <a:gd name="T56" fmla="*/ 73 w 112"/>
                <a:gd name="T57" fmla="*/ 19 h 302"/>
                <a:gd name="T58" fmla="*/ 38 w 112"/>
                <a:gd name="T59" fmla="*/ 3 h 302"/>
                <a:gd name="T60" fmla="*/ 37 w 112"/>
                <a:gd name="T61" fmla="*/ 3 h 302"/>
                <a:gd name="T62" fmla="*/ 37 w 112"/>
                <a:gd name="T63" fmla="*/ 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302">
                  <a:moveTo>
                    <a:pt x="59" y="297"/>
                  </a:moveTo>
                  <a:cubicBezTo>
                    <a:pt x="52" y="293"/>
                    <a:pt x="49" y="287"/>
                    <a:pt x="49" y="278"/>
                  </a:cubicBezTo>
                  <a:cubicBezTo>
                    <a:pt x="49" y="278"/>
                    <a:pt x="49" y="278"/>
                    <a:pt x="49" y="278"/>
                  </a:cubicBezTo>
                  <a:cubicBezTo>
                    <a:pt x="49" y="272"/>
                    <a:pt x="50" y="264"/>
                    <a:pt x="53" y="254"/>
                  </a:cubicBezTo>
                  <a:cubicBezTo>
                    <a:pt x="53" y="254"/>
                    <a:pt x="53" y="254"/>
                    <a:pt x="53" y="254"/>
                  </a:cubicBezTo>
                  <a:cubicBezTo>
                    <a:pt x="15" y="194"/>
                    <a:pt x="0" y="15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4"/>
                    <a:pt x="0" y="110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7" y="7"/>
                    <a:pt x="37" y="1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6" y="17"/>
                    <a:pt x="76" y="18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0" y="70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76" y="176"/>
                    <a:pt x="67" y="223"/>
                    <a:pt x="83" y="239"/>
                  </a:cubicBezTo>
                  <a:cubicBezTo>
                    <a:pt x="83" y="239"/>
                    <a:pt x="83" y="239"/>
                    <a:pt x="83" y="239"/>
                  </a:cubicBezTo>
                  <a:cubicBezTo>
                    <a:pt x="93" y="249"/>
                    <a:pt x="111" y="262"/>
                    <a:pt x="112" y="277"/>
                  </a:cubicBezTo>
                  <a:cubicBezTo>
                    <a:pt x="112" y="277"/>
                    <a:pt x="112" y="277"/>
                    <a:pt x="112" y="277"/>
                  </a:cubicBezTo>
                  <a:cubicBezTo>
                    <a:pt x="112" y="279"/>
                    <a:pt x="111" y="281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06" y="295"/>
                    <a:pt x="90" y="302"/>
                    <a:pt x="76" y="302"/>
                  </a:cubicBezTo>
                  <a:cubicBezTo>
                    <a:pt x="76" y="302"/>
                    <a:pt x="76" y="302"/>
                    <a:pt x="76" y="302"/>
                  </a:cubicBezTo>
                  <a:cubicBezTo>
                    <a:pt x="70" y="302"/>
                    <a:pt x="64" y="300"/>
                    <a:pt x="59" y="297"/>
                  </a:cubicBezTo>
                  <a:close/>
                  <a:moveTo>
                    <a:pt x="37" y="3"/>
                  </a:moveTo>
                  <a:cubicBezTo>
                    <a:pt x="36" y="4"/>
                    <a:pt x="35" y="4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7" y="11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15" y="31"/>
                    <a:pt x="6" y="57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2" y="110"/>
                    <a:pt x="2" y="114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59"/>
                    <a:pt x="17" y="193"/>
                    <a:pt x="55" y="253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55" y="253"/>
                    <a:pt x="56" y="254"/>
                    <a:pt x="55" y="254"/>
                  </a:cubicBezTo>
                  <a:cubicBezTo>
                    <a:pt x="55" y="254"/>
                    <a:pt x="55" y="254"/>
                    <a:pt x="55" y="254"/>
                  </a:cubicBezTo>
                  <a:cubicBezTo>
                    <a:pt x="53" y="265"/>
                    <a:pt x="51" y="272"/>
                    <a:pt x="51" y="278"/>
                  </a:cubicBezTo>
                  <a:cubicBezTo>
                    <a:pt x="51" y="278"/>
                    <a:pt x="51" y="278"/>
                    <a:pt x="51" y="278"/>
                  </a:cubicBezTo>
                  <a:cubicBezTo>
                    <a:pt x="51" y="286"/>
                    <a:pt x="54" y="290"/>
                    <a:pt x="61" y="295"/>
                  </a:cubicBezTo>
                  <a:cubicBezTo>
                    <a:pt x="61" y="295"/>
                    <a:pt x="61" y="295"/>
                    <a:pt x="61" y="295"/>
                  </a:cubicBezTo>
                  <a:cubicBezTo>
                    <a:pt x="65" y="298"/>
                    <a:pt x="71" y="299"/>
                    <a:pt x="76" y="299"/>
                  </a:cubicBezTo>
                  <a:cubicBezTo>
                    <a:pt x="76" y="299"/>
                    <a:pt x="76" y="299"/>
                    <a:pt x="76" y="299"/>
                  </a:cubicBezTo>
                  <a:cubicBezTo>
                    <a:pt x="90" y="299"/>
                    <a:pt x="104" y="293"/>
                    <a:pt x="108" y="283"/>
                  </a:cubicBezTo>
                  <a:cubicBezTo>
                    <a:pt x="108" y="283"/>
                    <a:pt x="108" y="283"/>
                    <a:pt x="108" y="283"/>
                  </a:cubicBezTo>
                  <a:cubicBezTo>
                    <a:pt x="109" y="281"/>
                    <a:pt x="109" y="279"/>
                    <a:pt x="109" y="277"/>
                  </a:cubicBezTo>
                  <a:cubicBezTo>
                    <a:pt x="109" y="277"/>
                    <a:pt x="109" y="277"/>
                    <a:pt x="109" y="277"/>
                  </a:cubicBezTo>
                  <a:cubicBezTo>
                    <a:pt x="109" y="265"/>
                    <a:pt x="92" y="251"/>
                    <a:pt x="81" y="241"/>
                  </a:cubicBezTo>
                  <a:cubicBezTo>
                    <a:pt x="81" y="241"/>
                    <a:pt x="81" y="241"/>
                    <a:pt x="81" y="241"/>
                  </a:cubicBezTo>
                  <a:cubicBezTo>
                    <a:pt x="64" y="222"/>
                    <a:pt x="74" y="176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6"/>
                    <a:pt x="47" y="116"/>
                  </a:cubicBezTo>
                  <a:cubicBezTo>
                    <a:pt x="47" y="116"/>
                    <a:pt x="47" y="116"/>
                    <a:pt x="47" y="116"/>
                  </a:cubicBezTo>
                  <a:cubicBezTo>
                    <a:pt x="57" y="93"/>
                    <a:pt x="64" y="68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71" y="34"/>
                    <a:pt x="73" y="22"/>
                    <a:pt x="73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7" y="3"/>
                    <a:pt x="37" y="3"/>
                  </a:cubicBezTo>
                  <a:close/>
                  <a:moveTo>
                    <a:pt x="37" y="3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37" y="3"/>
                    <a:pt x="37" y="3"/>
                    <a:pt x="37" y="3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672"/>
            <p:cNvSpPr/>
            <p:nvPr/>
          </p:nvSpPr>
          <p:spPr bwMode="auto">
            <a:xfrm>
              <a:off x="5908676" y="2790826"/>
              <a:ext cx="509588" cy="842963"/>
            </a:xfrm>
            <a:custGeom>
              <a:avLst/>
              <a:gdLst>
                <a:gd name="T0" fmla="*/ 0 w 120"/>
                <a:gd name="T1" fmla="*/ 150 h 198"/>
                <a:gd name="T2" fmla="*/ 86 w 120"/>
                <a:gd name="T3" fmla="*/ 184 h 198"/>
                <a:gd name="T4" fmla="*/ 86 w 120"/>
                <a:gd name="T5" fmla="*/ 140 h 198"/>
                <a:gd name="T6" fmla="*/ 111 w 120"/>
                <a:gd name="T7" fmla="*/ 94 h 198"/>
                <a:gd name="T8" fmla="*/ 0 w 120"/>
                <a:gd name="T9" fmla="*/ 15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98">
                  <a:moveTo>
                    <a:pt x="0" y="150"/>
                  </a:moveTo>
                  <a:cubicBezTo>
                    <a:pt x="38" y="198"/>
                    <a:pt x="86" y="184"/>
                    <a:pt x="86" y="184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20" y="77"/>
                    <a:pt x="32" y="0"/>
                    <a:pt x="0" y="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673"/>
            <p:cNvSpPr>
              <a:spLocks noEditPoints="1"/>
            </p:cNvSpPr>
            <p:nvPr/>
          </p:nvSpPr>
          <p:spPr bwMode="auto">
            <a:xfrm>
              <a:off x="5905501" y="3038476"/>
              <a:ext cx="484188" cy="547688"/>
            </a:xfrm>
            <a:custGeom>
              <a:avLst/>
              <a:gdLst>
                <a:gd name="T0" fmla="*/ 0 w 114"/>
                <a:gd name="T1" fmla="*/ 92 h 129"/>
                <a:gd name="T2" fmla="*/ 0 w 114"/>
                <a:gd name="T3" fmla="*/ 91 h 129"/>
                <a:gd name="T4" fmla="*/ 0 w 114"/>
                <a:gd name="T5" fmla="*/ 91 h 129"/>
                <a:gd name="T6" fmla="*/ 67 w 114"/>
                <a:gd name="T7" fmla="*/ 0 h 129"/>
                <a:gd name="T8" fmla="*/ 67 w 114"/>
                <a:gd name="T9" fmla="*/ 0 h 129"/>
                <a:gd name="T10" fmla="*/ 100 w 114"/>
                <a:gd name="T11" fmla="*/ 12 h 129"/>
                <a:gd name="T12" fmla="*/ 100 w 114"/>
                <a:gd name="T13" fmla="*/ 12 h 129"/>
                <a:gd name="T14" fmla="*/ 114 w 114"/>
                <a:gd name="T15" fmla="*/ 33 h 129"/>
                <a:gd name="T16" fmla="*/ 114 w 114"/>
                <a:gd name="T17" fmla="*/ 33 h 129"/>
                <a:gd name="T18" fmla="*/ 113 w 114"/>
                <a:gd name="T19" fmla="*/ 36 h 129"/>
                <a:gd name="T20" fmla="*/ 113 w 114"/>
                <a:gd name="T21" fmla="*/ 36 h 129"/>
                <a:gd name="T22" fmla="*/ 89 w 114"/>
                <a:gd name="T23" fmla="*/ 83 h 129"/>
                <a:gd name="T24" fmla="*/ 88 w 114"/>
                <a:gd name="T25" fmla="*/ 126 h 129"/>
                <a:gd name="T26" fmla="*/ 87 w 114"/>
                <a:gd name="T27" fmla="*/ 127 h 129"/>
                <a:gd name="T28" fmla="*/ 87 w 114"/>
                <a:gd name="T29" fmla="*/ 127 h 129"/>
                <a:gd name="T30" fmla="*/ 71 w 114"/>
                <a:gd name="T31" fmla="*/ 129 h 129"/>
                <a:gd name="T32" fmla="*/ 71 w 114"/>
                <a:gd name="T33" fmla="*/ 129 h 129"/>
                <a:gd name="T34" fmla="*/ 71 w 114"/>
                <a:gd name="T35" fmla="*/ 129 h 129"/>
                <a:gd name="T36" fmla="*/ 71 w 114"/>
                <a:gd name="T37" fmla="*/ 129 h 129"/>
                <a:gd name="T38" fmla="*/ 0 w 114"/>
                <a:gd name="T39" fmla="*/ 92 h 129"/>
                <a:gd name="T40" fmla="*/ 71 w 114"/>
                <a:gd name="T41" fmla="*/ 127 h 129"/>
                <a:gd name="T42" fmla="*/ 85 w 114"/>
                <a:gd name="T43" fmla="*/ 125 h 129"/>
                <a:gd name="T44" fmla="*/ 85 w 114"/>
                <a:gd name="T45" fmla="*/ 125 h 129"/>
                <a:gd name="T46" fmla="*/ 86 w 114"/>
                <a:gd name="T47" fmla="*/ 82 h 129"/>
                <a:gd name="T48" fmla="*/ 86 w 114"/>
                <a:gd name="T49" fmla="*/ 82 h 129"/>
                <a:gd name="T50" fmla="*/ 111 w 114"/>
                <a:gd name="T51" fmla="*/ 35 h 129"/>
                <a:gd name="T52" fmla="*/ 112 w 114"/>
                <a:gd name="T53" fmla="*/ 33 h 129"/>
                <a:gd name="T54" fmla="*/ 112 w 114"/>
                <a:gd name="T55" fmla="*/ 33 h 129"/>
                <a:gd name="T56" fmla="*/ 99 w 114"/>
                <a:gd name="T57" fmla="*/ 14 h 129"/>
                <a:gd name="T58" fmla="*/ 99 w 114"/>
                <a:gd name="T59" fmla="*/ 14 h 129"/>
                <a:gd name="T60" fmla="*/ 67 w 114"/>
                <a:gd name="T61" fmla="*/ 3 h 129"/>
                <a:gd name="T62" fmla="*/ 67 w 114"/>
                <a:gd name="T63" fmla="*/ 3 h 129"/>
                <a:gd name="T64" fmla="*/ 3 w 114"/>
                <a:gd name="T65" fmla="*/ 91 h 129"/>
                <a:gd name="T66" fmla="*/ 3 w 114"/>
                <a:gd name="T67" fmla="*/ 91 h 129"/>
                <a:gd name="T68" fmla="*/ 71 w 114"/>
                <a:gd name="T69" fmla="*/ 12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4" h="129">
                  <a:moveTo>
                    <a:pt x="0" y="92"/>
                  </a:moveTo>
                  <a:cubicBezTo>
                    <a:pt x="0" y="92"/>
                    <a:pt x="0" y="92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5" y="21"/>
                    <a:pt x="43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80" y="0"/>
                    <a:pt x="92" y="5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9" y="19"/>
                    <a:pt x="114" y="27"/>
                    <a:pt x="114" y="3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34"/>
                    <a:pt x="114" y="35"/>
                    <a:pt x="113" y="36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7"/>
                    <a:pt x="88" y="127"/>
                    <a:pt x="87" y="127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7" y="127"/>
                    <a:pt x="81" y="129"/>
                    <a:pt x="71" y="129"/>
                  </a:cubicBezTo>
                  <a:cubicBezTo>
                    <a:pt x="71" y="129"/>
                    <a:pt x="71" y="129"/>
                    <a:pt x="71" y="129"/>
                  </a:cubicBezTo>
                  <a:cubicBezTo>
                    <a:pt x="71" y="129"/>
                    <a:pt x="71" y="129"/>
                    <a:pt x="71" y="129"/>
                  </a:cubicBezTo>
                  <a:cubicBezTo>
                    <a:pt x="71" y="129"/>
                    <a:pt x="71" y="129"/>
                    <a:pt x="71" y="129"/>
                  </a:cubicBezTo>
                  <a:cubicBezTo>
                    <a:pt x="53" y="129"/>
                    <a:pt x="25" y="123"/>
                    <a:pt x="0" y="92"/>
                  </a:cubicBezTo>
                  <a:close/>
                  <a:moveTo>
                    <a:pt x="71" y="127"/>
                  </a:moveTo>
                  <a:cubicBezTo>
                    <a:pt x="78" y="127"/>
                    <a:pt x="83" y="126"/>
                    <a:pt x="85" y="125"/>
                  </a:cubicBezTo>
                  <a:cubicBezTo>
                    <a:pt x="85" y="125"/>
                    <a:pt x="85" y="125"/>
                    <a:pt x="85" y="125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5"/>
                    <a:pt x="112" y="34"/>
                    <a:pt x="112" y="33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29"/>
                    <a:pt x="107" y="21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0" y="8"/>
                    <a:pt x="79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44" y="3"/>
                    <a:pt x="18" y="22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6" y="121"/>
                    <a:pt x="54" y="127"/>
                    <a:pt x="71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674"/>
            <p:cNvSpPr/>
            <p:nvPr/>
          </p:nvSpPr>
          <p:spPr bwMode="auto">
            <a:xfrm>
              <a:off x="5926138" y="2787651"/>
              <a:ext cx="696913" cy="841375"/>
            </a:xfrm>
            <a:custGeom>
              <a:avLst/>
              <a:gdLst>
                <a:gd name="T0" fmla="*/ 0 w 164"/>
                <a:gd name="T1" fmla="*/ 150 h 198"/>
                <a:gd name="T2" fmla="*/ 80 w 164"/>
                <a:gd name="T3" fmla="*/ 181 h 198"/>
                <a:gd name="T4" fmla="*/ 81 w 164"/>
                <a:gd name="T5" fmla="*/ 143 h 198"/>
                <a:gd name="T6" fmla="*/ 138 w 164"/>
                <a:gd name="T7" fmla="*/ 82 h 198"/>
                <a:gd name="T8" fmla="*/ 0 w 164"/>
                <a:gd name="T9" fmla="*/ 15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98">
                  <a:moveTo>
                    <a:pt x="0" y="150"/>
                  </a:moveTo>
                  <a:cubicBezTo>
                    <a:pt x="38" y="198"/>
                    <a:pt x="80" y="181"/>
                    <a:pt x="80" y="181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64" y="53"/>
                    <a:pt x="27" y="0"/>
                    <a:pt x="0" y="15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675"/>
            <p:cNvSpPr>
              <a:spLocks noEditPoints="1"/>
            </p:cNvSpPr>
            <p:nvPr/>
          </p:nvSpPr>
          <p:spPr bwMode="auto">
            <a:xfrm>
              <a:off x="5921376" y="2986088"/>
              <a:ext cx="608013" cy="592138"/>
            </a:xfrm>
            <a:custGeom>
              <a:avLst/>
              <a:gdLst>
                <a:gd name="T0" fmla="*/ 0 w 143"/>
                <a:gd name="T1" fmla="*/ 104 h 139"/>
                <a:gd name="T2" fmla="*/ 0 w 143"/>
                <a:gd name="T3" fmla="*/ 103 h 139"/>
                <a:gd name="T4" fmla="*/ 0 w 143"/>
                <a:gd name="T5" fmla="*/ 103 h 139"/>
                <a:gd name="T6" fmla="*/ 94 w 143"/>
                <a:gd name="T7" fmla="*/ 0 h 139"/>
                <a:gd name="T8" fmla="*/ 94 w 143"/>
                <a:gd name="T9" fmla="*/ 0 h 139"/>
                <a:gd name="T10" fmla="*/ 143 w 143"/>
                <a:gd name="T11" fmla="*/ 27 h 139"/>
                <a:gd name="T12" fmla="*/ 143 w 143"/>
                <a:gd name="T13" fmla="*/ 27 h 139"/>
                <a:gd name="T14" fmla="*/ 140 w 143"/>
                <a:gd name="T15" fmla="*/ 35 h 139"/>
                <a:gd name="T16" fmla="*/ 140 w 143"/>
                <a:gd name="T17" fmla="*/ 35 h 139"/>
                <a:gd name="T18" fmla="*/ 83 w 143"/>
                <a:gd name="T19" fmla="*/ 96 h 139"/>
                <a:gd name="T20" fmla="*/ 82 w 143"/>
                <a:gd name="T21" fmla="*/ 134 h 139"/>
                <a:gd name="T22" fmla="*/ 81 w 143"/>
                <a:gd name="T23" fmla="*/ 136 h 139"/>
                <a:gd name="T24" fmla="*/ 81 w 143"/>
                <a:gd name="T25" fmla="*/ 136 h 139"/>
                <a:gd name="T26" fmla="*/ 63 w 143"/>
                <a:gd name="T27" fmla="*/ 139 h 139"/>
                <a:gd name="T28" fmla="*/ 63 w 143"/>
                <a:gd name="T29" fmla="*/ 139 h 139"/>
                <a:gd name="T30" fmla="*/ 63 w 143"/>
                <a:gd name="T31" fmla="*/ 139 h 139"/>
                <a:gd name="T32" fmla="*/ 63 w 143"/>
                <a:gd name="T33" fmla="*/ 139 h 139"/>
                <a:gd name="T34" fmla="*/ 0 w 143"/>
                <a:gd name="T35" fmla="*/ 104 h 139"/>
                <a:gd name="T36" fmla="*/ 63 w 143"/>
                <a:gd name="T37" fmla="*/ 136 h 139"/>
                <a:gd name="T38" fmla="*/ 76 w 143"/>
                <a:gd name="T39" fmla="*/ 135 h 139"/>
                <a:gd name="T40" fmla="*/ 76 w 143"/>
                <a:gd name="T41" fmla="*/ 135 h 139"/>
                <a:gd name="T42" fmla="*/ 79 w 143"/>
                <a:gd name="T43" fmla="*/ 134 h 139"/>
                <a:gd name="T44" fmla="*/ 79 w 143"/>
                <a:gd name="T45" fmla="*/ 134 h 139"/>
                <a:gd name="T46" fmla="*/ 80 w 143"/>
                <a:gd name="T47" fmla="*/ 96 h 139"/>
                <a:gd name="T48" fmla="*/ 81 w 143"/>
                <a:gd name="T49" fmla="*/ 95 h 139"/>
                <a:gd name="T50" fmla="*/ 81 w 143"/>
                <a:gd name="T51" fmla="*/ 95 h 139"/>
                <a:gd name="T52" fmla="*/ 138 w 143"/>
                <a:gd name="T53" fmla="*/ 34 h 139"/>
                <a:gd name="T54" fmla="*/ 141 w 143"/>
                <a:gd name="T55" fmla="*/ 27 h 139"/>
                <a:gd name="T56" fmla="*/ 141 w 143"/>
                <a:gd name="T57" fmla="*/ 27 h 139"/>
                <a:gd name="T58" fmla="*/ 127 w 143"/>
                <a:gd name="T59" fmla="*/ 11 h 139"/>
                <a:gd name="T60" fmla="*/ 127 w 143"/>
                <a:gd name="T61" fmla="*/ 11 h 139"/>
                <a:gd name="T62" fmla="*/ 94 w 143"/>
                <a:gd name="T63" fmla="*/ 3 h 139"/>
                <a:gd name="T64" fmla="*/ 94 w 143"/>
                <a:gd name="T65" fmla="*/ 3 h 139"/>
                <a:gd name="T66" fmla="*/ 2 w 143"/>
                <a:gd name="T67" fmla="*/ 103 h 139"/>
                <a:gd name="T68" fmla="*/ 2 w 143"/>
                <a:gd name="T69" fmla="*/ 103 h 139"/>
                <a:gd name="T70" fmla="*/ 63 w 143"/>
                <a:gd name="T71" fmla="*/ 13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" h="139">
                  <a:moveTo>
                    <a:pt x="0" y="104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4" y="24"/>
                    <a:pt x="58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21" y="1"/>
                    <a:pt x="143" y="13"/>
                    <a:pt x="143" y="27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2" y="33"/>
                    <a:pt x="14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2" y="135"/>
                    <a:pt x="82" y="135"/>
                    <a:pt x="81" y="136"/>
                  </a:cubicBezTo>
                  <a:cubicBezTo>
                    <a:pt x="81" y="136"/>
                    <a:pt x="81" y="136"/>
                    <a:pt x="81" y="136"/>
                  </a:cubicBezTo>
                  <a:cubicBezTo>
                    <a:pt x="81" y="136"/>
                    <a:pt x="74" y="138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47" y="139"/>
                    <a:pt x="22" y="132"/>
                    <a:pt x="0" y="104"/>
                  </a:cubicBezTo>
                  <a:close/>
                  <a:moveTo>
                    <a:pt x="63" y="136"/>
                  </a:moveTo>
                  <a:cubicBezTo>
                    <a:pt x="68" y="136"/>
                    <a:pt x="73" y="135"/>
                    <a:pt x="76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7" y="134"/>
                    <a:pt x="79" y="134"/>
                    <a:pt x="79" y="134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95"/>
                    <a:pt x="80" y="95"/>
                    <a:pt x="81" y="95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138" y="34"/>
                    <a:pt x="138" y="34"/>
                    <a:pt x="138" y="34"/>
                  </a:cubicBezTo>
                  <a:cubicBezTo>
                    <a:pt x="140" y="31"/>
                    <a:pt x="141" y="29"/>
                    <a:pt x="141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41" y="22"/>
                    <a:pt x="136" y="16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19" y="6"/>
                    <a:pt x="107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59" y="3"/>
                    <a:pt x="16" y="25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4" y="130"/>
                    <a:pt x="48" y="136"/>
                    <a:pt x="63" y="136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676"/>
            <p:cNvSpPr/>
            <p:nvPr/>
          </p:nvSpPr>
          <p:spPr bwMode="auto">
            <a:xfrm>
              <a:off x="6180138" y="1703388"/>
              <a:ext cx="60325" cy="2219325"/>
            </a:xfrm>
            <a:custGeom>
              <a:avLst/>
              <a:gdLst>
                <a:gd name="T0" fmla="*/ 7 w 14"/>
                <a:gd name="T1" fmla="*/ 0 h 522"/>
                <a:gd name="T2" fmla="*/ 7 w 14"/>
                <a:gd name="T3" fmla="*/ 0 h 522"/>
                <a:gd name="T4" fmla="*/ 14 w 14"/>
                <a:gd name="T5" fmla="*/ 8 h 522"/>
                <a:gd name="T6" fmla="*/ 14 w 14"/>
                <a:gd name="T7" fmla="*/ 514 h 522"/>
                <a:gd name="T8" fmla="*/ 7 w 14"/>
                <a:gd name="T9" fmla="*/ 522 h 522"/>
                <a:gd name="T10" fmla="*/ 7 w 14"/>
                <a:gd name="T11" fmla="*/ 522 h 522"/>
                <a:gd name="T12" fmla="*/ 0 w 14"/>
                <a:gd name="T13" fmla="*/ 514 h 522"/>
                <a:gd name="T14" fmla="*/ 0 w 14"/>
                <a:gd name="T15" fmla="*/ 8 h 522"/>
                <a:gd name="T16" fmla="*/ 7 w 14"/>
                <a:gd name="T17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522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10" y="0"/>
                    <a:pt x="14" y="3"/>
                    <a:pt x="14" y="8"/>
                  </a:cubicBezTo>
                  <a:cubicBezTo>
                    <a:pt x="14" y="514"/>
                    <a:pt x="14" y="514"/>
                    <a:pt x="14" y="514"/>
                  </a:cubicBezTo>
                  <a:cubicBezTo>
                    <a:pt x="14" y="519"/>
                    <a:pt x="10" y="522"/>
                    <a:pt x="7" y="522"/>
                  </a:cubicBezTo>
                  <a:cubicBezTo>
                    <a:pt x="7" y="522"/>
                    <a:pt x="7" y="522"/>
                    <a:pt x="7" y="522"/>
                  </a:cubicBezTo>
                  <a:cubicBezTo>
                    <a:pt x="3" y="522"/>
                    <a:pt x="0" y="519"/>
                    <a:pt x="0" y="51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677"/>
            <p:cNvSpPr/>
            <p:nvPr/>
          </p:nvSpPr>
          <p:spPr bwMode="auto">
            <a:xfrm>
              <a:off x="6172201" y="1698626"/>
              <a:ext cx="73025" cy="2227263"/>
            </a:xfrm>
            <a:custGeom>
              <a:avLst/>
              <a:gdLst>
                <a:gd name="T0" fmla="*/ 0 w 17"/>
                <a:gd name="T1" fmla="*/ 515 h 524"/>
                <a:gd name="T2" fmla="*/ 0 w 17"/>
                <a:gd name="T3" fmla="*/ 9 h 524"/>
                <a:gd name="T4" fmla="*/ 9 w 17"/>
                <a:gd name="T5" fmla="*/ 0 h 524"/>
                <a:gd name="T6" fmla="*/ 9 w 17"/>
                <a:gd name="T7" fmla="*/ 0 h 524"/>
                <a:gd name="T8" fmla="*/ 9 w 17"/>
                <a:gd name="T9" fmla="*/ 1 h 524"/>
                <a:gd name="T10" fmla="*/ 9 w 17"/>
                <a:gd name="T11" fmla="*/ 2 h 524"/>
                <a:gd name="T12" fmla="*/ 3 w 17"/>
                <a:gd name="T13" fmla="*/ 9 h 524"/>
                <a:gd name="T14" fmla="*/ 3 w 17"/>
                <a:gd name="T15" fmla="*/ 9 h 524"/>
                <a:gd name="T16" fmla="*/ 3 w 17"/>
                <a:gd name="T17" fmla="*/ 515 h 524"/>
                <a:gd name="T18" fmla="*/ 9 w 17"/>
                <a:gd name="T19" fmla="*/ 522 h 524"/>
                <a:gd name="T20" fmla="*/ 9 w 17"/>
                <a:gd name="T21" fmla="*/ 522 h 524"/>
                <a:gd name="T22" fmla="*/ 14 w 17"/>
                <a:gd name="T23" fmla="*/ 515 h 524"/>
                <a:gd name="T24" fmla="*/ 14 w 17"/>
                <a:gd name="T25" fmla="*/ 515 h 524"/>
                <a:gd name="T26" fmla="*/ 14 w 17"/>
                <a:gd name="T27" fmla="*/ 9 h 524"/>
                <a:gd name="T28" fmla="*/ 9 w 17"/>
                <a:gd name="T29" fmla="*/ 2 h 524"/>
                <a:gd name="T30" fmla="*/ 9 w 17"/>
                <a:gd name="T31" fmla="*/ 2 h 524"/>
                <a:gd name="T32" fmla="*/ 9 w 17"/>
                <a:gd name="T33" fmla="*/ 1 h 524"/>
                <a:gd name="T34" fmla="*/ 9 w 17"/>
                <a:gd name="T35" fmla="*/ 0 h 524"/>
                <a:gd name="T36" fmla="*/ 17 w 17"/>
                <a:gd name="T37" fmla="*/ 9 h 524"/>
                <a:gd name="T38" fmla="*/ 17 w 17"/>
                <a:gd name="T39" fmla="*/ 9 h 524"/>
                <a:gd name="T40" fmla="*/ 17 w 17"/>
                <a:gd name="T41" fmla="*/ 515 h 524"/>
                <a:gd name="T42" fmla="*/ 9 w 17"/>
                <a:gd name="T43" fmla="*/ 524 h 524"/>
                <a:gd name="T44" fmla="*/ 9 w 17"/>
                <a:gd name="T45" fmla="*/ 524 h 524"/>
                <a:gd name="T46" fmla="*/ 0 w 17"/>
                <a:gd name="T47" fmla="*/ 515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524">
                  <a:moveTo>
                    <a:pt x="0" y="51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3" y="5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515"/>
                    <a:pt x="3" y="515"/>
                    <a:pt x="3" y="515"/>
                  </a:cubicBezTo>
                  <a:cubicBezTo>
                    <a:pt x="3" y="519"/>
                    <a:pt x="6" y="522"/>
                    <a:pt x="9" y="522"/>
                  </a:cubicBezTo>
                  <a:cubicBezTo>
                    <a:pt x="9" y="522"/>
                    <a:pt x="9" y="522"/>
                    <a:pt x="9" y="522"/>
                  </a:cubicBezTo>
                  <a:cubicBezTo>
                    <a:pt x="12" y="522"/>
                    <a:pt x="14" y="519"/>
                    <a:pt x="14" y="515"/>
                  </a:cubicBezTo>
                  <a:cubicBezTo>
                    <a:pt x="14" y="515"/>
                    <a:pt x="14" y="515"/>
                    <a:pt x="14" y="515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5"/>
                    <a:pt x="12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515"/>
                    <a:pt x="17" y="515"/>
                    <a:pt x="17" y="515"/>
                  </a:cubicBezTo>
                  <a:cubicBezTo>
                    <a:pt x="17" y="520"/>
                    <a:pt x="13" y="524"/>
                    <a:pt x="9" y="524"/>
                  </a:cubicBezTo>
                  <a:cubicBezTo>
                    <a:pt x="9" y="524"/>
                    <a:pt x="9" y="524"/>
                    <a:pt x="9" y="524"/>
                  </a:cubicBezTo>
                  <a:cubicBezTo>
                    <a:pt x="4" y="524"/>
                    <a:pt x="0" y="520"/>
                    <a:pt x="0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678"/>
            <p:cNvSpPr/>
            <p:nvPr/>
          </p:nvSpPr>
          <p:spPr bwMode="auto">
            <a:xfrm>
              <a:off x="6108701" y="3616326"/>
              <a:ext cx="271463" cy="268288"/>
            </a:xfrm>
            <a:custGeom>
              <a:avLst/>
              <a:gdLst>
                <a:gd name="T0" fmla="*/ 16 w 64"/>
                <a:gd name="T1" fmla="*/ 5 h 63"/>
                <a:gd name="T2" fmla="*/ 3 w 64"/>
                <a:gd name="T3" fmla="*/ 36 h 63"/>
                <a:gd name="T4" fmla="*/ 32 w 64"/>
                <a:gd name="T5" fmla="*/ 57 h 63"/>
                <a:gd name="T6" fmla="*/ 52 w 64"/>
                <a:gd name="T7" fmla="*/ 58 h 63"/>
                <a:gd name="T8" fmla="*/ 44 w 64"/>
                <a:gd name="T9" fmla="*/ 6 h 63"/>
                <a:gd name="T10" fmla="*/ 16 w 64"/>
                <a:gd name="T11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63">
                  <a:moveTo>
                    <a:pt x="16" y="5"/>
                  </a:moveTo>
                  <a:cubicBezTo>
                    <a:pt x="11" y="9"/>
                    <a:pt x="0" y="25"/>
                    <a:pt x="3" y="36"/>
                  </a:cubicBezTo>
                  <a:cubicBezTo>
                    <a:pt x="6" y="47"/>
                    <a:pt x="23" y="54"/>
                    <a:pt x="32" y="57"/>
                  </a:cubicBezTo>
                  <a:cubicBezTo>
                    <a:pt x="41" y="60"/>
                    <a:pt x="48" y="63"/>
                    <a:pt x="52" y="58"/>
                  </a:cubicBezTo>
                  <a:cubicBezTo>
                    <a:pt x="64" y="45"/>
                    <a:pt x="58" y="18"/>
                    <a:pt x="44" y="6"/>
                  </a:cubicBezTo>
                  <a:cubicBezTo>
                    <a:pt x="37" y="0"/>
                    <a:pt x="21" y="1"/>
                    <a:pt x="16" y="5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679"/>
            <p:cNvSpPr>
              <a:spLocks noEditPoints="1"/>
            </p:cNvSpPr>
            <p:nvPr/>
          </p:nvSpPr>
          <p:spPr bwMode="auto">
            <a:xfrm>
              <a:off x="6113463" y="3616326"/>
              <a:ext cx="249238" cy="263525"/>
            </a:xfrm>
            <a:custGeom>
              <a:avLst/>
              <a:gdLst>
                <a:gd name="T0" fmla="*/ 45 w 59"/>
                <a:gd name="T1" fmla="*/ 62 h 62"/>
                <a:gd name="T2" fmla="*/ 31 w 59"/>
                <a:gd name="T3" fmla="*/ 59 h 62"/>
                <a:gd name="T4" fmla="*/ 31 w 59"/>
                <a:gd name="T5" fmla="*/ 59 h 62"/>
                <a:gd name="T6" fmla="*/ 1 w 59"/>
                <a:gd name="T7" fmla="*/ 36 h 62"/>
                <a:gd name="T8" fmla="*/ 1 w 59"/>
                <a:gd name="T9" fmla="*/ 36 h 62"/>
                <a:gd name="T10" fmla="*/ 0 w 59"/>
                <a:gd name="T11" fmla="*/ 32 h 62"/>
                <a:gd name="T12" fmla="*/ 0 w 59"/>
                <a:gd name="T13" fmla="*/ 32 h 62"/>
                <a:gd name="T14" fmla="*/ 14 w 59"/>
                <a:gd name="T15" fmla="*/ 4 h 62"/>
                <a:gd name="T16" fmla="*/ 14 w 59"/>
                <a:gd name="T17" fmla="*/ 4 h 62"/>
                <a:gd name="T18" fmla="*/ 14 w 59"/>
                <a:gd name="T19" fmla="*/ 4 h 62"/>
                <a:gd name="T20" fmla="*/ 29 w 59"/>
                <a:gd name="T21" fmla="*/ 0 h 62"/>
                <a:gd name="T22" fmla="*/ 29 w 59"/>
                <a:gd name="T23" fmla="*/ 0 h 62"/>
                <a:gd name="T24" fmla="*/ 44 w 59"/>
                <a:gd name="T25" fmla="*/ 5 h 62"/>
                <a:gd name="T26" fmla="*/ 44 w 59"/>
                <a:gd name="T27" fmla="*/ 5 h 62"/>
                <a:gd name="T28" fmla="*/ 59 w 59"/>
                <a:gd name="T29" fmla="*/ 39 h 62"/>
                <a:gd name="T30" fmla="*/ 59 w 59"/>
                <a:gd name="T31" fmla="*/ 39 h 62"/>
                <a:gd name="T32" fmla="*/ 52 w 59"/>
                <a:gd name="T33" fmla="*/ 59 h 62"/>
                <a:gd name="T34" fmla="*/ 52 w 59"/>
                <a:gd name="T35" fmla="*/ 59 h 62"/>
                <a:gd name="T36" fmla="*/ 45 w 59"/>
                <a:gd name="T37" fmla="*/ 62 h 62"/>
                <a:gd name="T38" fmla="*/ 45 w 59"/>
                <a:gd name="T39" fmla="*/ 62 h 62"/>
                <a:gd name="T40" fmla="*/ 45 w 59"/>
                <a:gd name="T41" fmla="*/ 62 h 62"/>
                <a:gd name="T42" fmla="*/ 3 w 59"/>
                <a:gd name="T43" fmla="*/ 32 h 62"/>
                <a:gd name="T44" fmla="*/ 3 w 59"/>
                <a:gd name="T45" fmla="*/ 35 h 62"/>
                <a:gd name="T46" fmla="*/ 3 w 59"/>
                <a:gd name="T47" fmla="*/ 35 h 62"/>
                <a:gd name="T48" fmla="*/ 32 w 59"/>
                <a:gd name="T49" fmla="*/ 56 h 62"/>
                <a:gd name="T50" fmla="*/ 32 w 59"/>
                <a:gd name="T51" fmla="*/ 56 h 62"/>
                <a:gd name="T52" fmla="*/ 45 w 59"/>
                <a:gd name="T53" fmla="*/ 60 h 62"/>
                <a:gd name="T54" fmla="*/ 45 w 59"/>
                <a:gd name="T55" fmla="*/ 60 h 62"/>
                <a:gd name="T56" fmla="*/ 50 w 59"/>
                <a:gd name="T57" fmla="*/ 57 h 62"/>
                <a:gd name="T58" fmla="*/ 50 w 59"/>
                <a:gd name="T59" fmla="*/ 57 h 62"/>
                <a:gd name="T60" fmla="*/ 56 w 59"/>
                <a:gd name="T61" fmla="*/ 39 h 62"/>
                <a:gd name="T62" fmla="*/ 56 w 59"/>
                <a:gd name="T63" fmla="*/ 39 h 62"/>
                <a:gd name="T64" fmla="*/ 43 w 59"/>
                <a:gd name="T65" fmla="*/ 7 h 62"/>
                <a:gd name="T66" fmla="*/ 43 w 59"/>
                <a:gd name="T67" fmla="*/ 7 h 62"/>
                <a:gd name="T68" fmla="*/ 29 w 59"/>
                <a:gd name="T69" fmla="*/ 3 h 62"/>
                <a:gd name="T70" fmla="*/ 29 w 59"/>
                <a:gd name="T71" fmla="*/ 3 h 62"/>
                <a:gd name="T72" fmla="*/ 16 w 59"/>
                <a:gd name="T73" fmla="*/ 6 h 62"/>
                <a:gd name="T74" fmla="*/ 16 w 59"/>
                <a:gd name="T75" fmla="*/ 6 h 62"/>
                <a:gd name="T76" fmla="*/ 3 w 59"/>
                <a:gd name="T7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" h="62">
                  <a:moveTo>
                    <a:pt x="45" y="62"/>
                  </a:moveTo>
                  <a:cubicBezTo>
                    <a:pt x="40" y="62"/>
                    <a:pt x="36" y="60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22" y="55"/>
                    <a:pt x="4" y="49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5"/>
                    <a:pt x="0" y="33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1"/>
                    <a:pt x="9" y="8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7" y="2"/>
                    <a:pt x="23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5" y="0"/>
                    <a:pt x="40" y="2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3"/>
                    <a:pt x="59" y="27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47"/>
                    <a:pt x="57" y="54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0" y="61"/>
                    <a:pt x="47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lose/>
                  <a:moveTo>
                    <a:pt x="3" y="32"/>
                  </a:moveTo>
                  <a:cubicBezTo>
                    <a:pt x="3" y="33"/>
                    <a:pt x="3" y="34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6" y="46"/>
                    <a:pt x="23" y="53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8"/>
                    <a:pt x="41" y="60"/>
                    <a:pt x="45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7" y="60"/>
                    <a:pt x="49" y="59"/>
                    <a:pt x="50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4" y="53"/>
                    <a:pt x="56" y="46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27"/>
                    <a:pt x="50" y="14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0" y="4"/>
                    <a:pt x="34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3" y="3"/>
                    <a:pt x="18" y="4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9"/>
                    <a:pt x="3" y="22"/>
                    <a:pt x="3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680"/>
            <p:cNvSpPr/>
            <p:nvPr/>
          </p:nvSpPr>
          <p:spPr bwMode="auto">
            <a:xfrm>
              <a:off x="4630738" y="831851"/>
              <a:ext cx="3154363" cy="1046163"/>
            </a:xfrm>
            <a:custGeom>
              <a:avLst/>
              <a:gdLst>
                <a:gd name="T0" fmla="*/ 743 w 743"/>
                <a:gd name="T1" fmla="*/ 246 h 246"/>
                <a:gd name="T2" fmla="*/ 372 w 743"/>
                <a:gd name="T3" fmla="*/ 0 h 246"/>
                <a:gd name="T4" fmla="*/ 0 w 743"/>
                <a:gd name="T5" fmla="*/ 246 h 246"/>
                <a:gd name="T6" fmla="*/ 0 w 743"/>
                <a:gd name="T7" fmla="*/ 246 h 246"/>
                <a:gd name="T8" fmla="*/ 372 w 743"/>
                <a:gd name="T9" fmla="*/ 246 h 246"/>
                <a:gd name="T10" fmla="*/ 743 w 743"/>
                <a:gd name="T11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3" h="246">
                  <a:moveTo>
                    <a:pt x="743" y="246"/>
                  </a:moveTo>
                  <a:cubicBezTo>
                    <a:pt x="743" y="110"/>
                    <a:pt x="577" y="0"/>
                    <a:pt x="372" y="0"/>
                  </a:cubicBezTo>
                  <a:cubicBezTo>
                    <a:pt x="166" y="0"/>
                    <a:pt x="0" y="110"/>
                    <a:pt x="0" y="246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372" y="246"/>
                    <a:pt x="372" y="246"/>
                    <a:pt x="372" y="246"/>
                  </a:cubicBezTo>
                  <a:lnTo>
                    <a:pt x="743" y="246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681"/>
            <p:cNvSpPr>
              <a:spLocks noEditPoints="1"/>
            </p:cNvSpPr>
            <p:nvPr/>
          </p:nvSpPr>
          <p:spPr bwMode="auto">
            <a:xfrm>
              <a:off x="4627563" y="822326"/>
              <a:ext cx="3162300" cy="1058863"/>
            </a:xfrm>
            <a:custGeom>
              <a:avLst/>
              <a:gdLst>
                <a:gd name="T0" fmla="*/ 373 w 745"/>
                <a:gd name="T1" fmla="*/ 249 h 249"/>
                <a:gd name="T2" fmla="*/ 1 w 745"/>
                <a:gd name="T3" fmla="*/ 249 h 249"/>
                <a:gd name="T4" fmla="*/ 0 w 745"/>
                <a:gd name="T5" fmla="*/ 248 h 249"/>
                <a:gd name="T6" fmla="*/ 0 w 745"/>
                <a:gd name="T7" fmla="*/ 248 h 249"/>
                <a:gd name="T8" fmla="*/ 0 w 745"/>
                <a:gd name="T9" fmla="*/ 248 h 249"/>
                <a:gd name="T10" fmla="*/ 0 w 745"/>
                <a:gd name="T11" fmla="*/ 248 h 249"/>
                <a:gd name="T12" fmla="*/ 373 w 745"/>
                <a:gd name="T13" fmla="*/ 0 h 249"/>
                <a:gd name="T14" fmla="*/ 373 w 745"/>
                <a:gd name="T15" fmla="*/ 0 h 249"/>
                <a:gd name="T16" fmla="*/ 745 w 745"/>
                <a:gd name="T17" fmla="*/ 248 h 249"/>
                <a:gd name="T18" fmla="*/ 745 w 745"/>
                <a:gd name="T19" fmla="*/ 248 h 249"/>
                <a:gd name="T20" fmla="*/ 745 w 745"/>
                <a:gd name="T21" fmla="*/ 248 h 249"/>
                <a:gd name="T22" fmla="*/ 745 w 745"/>
                <a:gd name="T23" fmla="*/ 248 h 249"/>
                <a:gd name="T24" fmla="*/ 744 w 745"/>
                <a:gd name="T25" fmla="*/ 249 h 249"/>
                <a:gd name="T26" fmla="*/ 744 w 745"/>
                <a:gd name="T27" fmla="*/ 249 h 249"/>
                <a:gd name="T28" fmla="*/ 373 w 745"/>
                <a:gd name="T29" fmla="*/ 249 h 249"/>
                <a:gd name="T30" fmla="*/ 744 w 745"/>
                <a:gd name="T31" fmla="*/ 248 h 249"/>
                <a:gd name="T32" fmla="*/ 744 w 745"/>
                <a:gd name="T33" fmla="*/ 246 h 249"/>
                <a:gd name="T34" fmla="*/ 744 w 745"/>
                <a:gd name="T35" fmla="*/ 248 h 249"/>
                <a:gd name="T36" fmla="*/ 373 w 745"/>
                <a:gd name="T37" fmla="*/ 246 h 249"/>
                <a:gd name="T38" fmla="*/ 743 w 745"/>
                <a:gd name="T39" fmla="*/ 246 h 249"/>
                <a:gd name="T40" fmla="*/ 635 w 745"/>
                <a:gd name="T41" fmla="*/ 75 h 249"/>
                <a:gd name="T42" fmla="*/ 635 w 745"/>
                <a:gd name="T43" fmla="*/ 75 h 249"/>
                <a:gd name="T44" fmla="*/ 373 w 745"/>
                <a:gd name="T45" fmla="*/ 3 h 249"/>
                <a:gd name="T46" fmla="*/ 373 w 745"/>
                <a:gd name="T47" fmla="*/ 3 h 249"/>
                <a:gd name="T48" fmla="*/ 111 w 745"/>
                <a:gd name="T49" fmla="*/ 75 h 249"/>
                <a:gd name="T50" fmla="*/ 111 w 745"/>
                <a:gd name="T51" fmla="*/ 75 h 249"/>
                <a:gd name="T52" fmla="*/ 2 w 745"/>
                <a:gd name="T53" fmla="*/ 246 h 249"/>
                <a:gd name="T54" fmla="*/ 2 w 745"/>
                <a:gd name="T55" fmla="*/ 246 h 249"/>
                <a:gd name="T56" fmla="*/ 373 w 745"/>
                <a:gd name="T57" fmla="*/ 2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5" h="249">
                  <a:moveTo>
                    <a:pt x="373" y="249"/>
                  </a:moveTo>
                  <a:cubicBezTo>
                    <a:pt x="1" y="249"/>
                    <a:pt x="1" y="249"/>
                    <a:pt x="1" y="249"/>
                  </a:cubicBezTo>
                  <a:cubicBezTo>
                    <a:pt x="1" y="249"/>
                    <a:pt x="0" y="249"/>
                    <a:pt x="0" y="248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111"/>
                    <a:pt x="167" y="0"/>
                    <a:pt x="373" y="0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578" y="0"/>
                    <a:pt x="745" y="111"/>
                    <a:pt x="745" y="248"/>
                  </a:cubicBezTo>
                  <a:cubicBezTo>
                    <a:pt x="745" y="248"/>
                    <a:pt x="745" y="248"/>
                    <a:pt x="745" y="248"/>
                  </a:cubicBezTo>
                  <a:cubicBezTo>
                    <a:pt x="745" y="248"/>
                    <a:pt x="745" y="248"/>
                    <a:pt x="745" y="248"/>
                  </a:cubicBezTo>
                  <a:cubicBezTo>
                    <a:pt x="745" y="248"/>
                    <a:pt x="745" y="248"/>
                    <a:pt x="745" y="248"/>
                  </a:cubicBezTo>
                  <a:cubicBezTo>
                    <a:pt x="745" y="249"/>
                    <a:pt x="744" y="249"/>
                    <a:pt x="744" y="249"/>
                  </a:cubicBezTo>
                  <a:cubicBezTo>
                    <a:pt x="744" y="249"/>
                    <a:pt x="744" y="249"/>
                    <a:pt x="744" y="249"/>
                  </a:cubicBezTo>
                  <a:cubicBezTo>
                    <a:pt x="373" y="249"/>
                    <a:pt x="373" y="249"/>
                    <a:pt x="373" y="249"/>
                  </a:cubicBezTo>
                  <a:close/>
                  <a:moveTo>
                    <a:pt x="744" y="248"/>
                  </a:moveTo>
                  <a:cubicBezTo>
                    <a:pt x="744" y="246"/>
                    <a:pt x="744" y="246"/>
                    <a:pt x="744" y="246"/>
                  </a:cubicBezTo>
                  <a:cubicBezTo>
                    <a:pt x="744" y="248"/>
                    <a:pt x="744" y="248"/>
                    <a:pt x="744" y="248"/>
                  </a:cubicBezTo>
                  <a:close/>
                  <a:moveTo>
                    <a:pt x="373" y="246"/>
                  </a:moveTo>
                  <a:cubicBezTo>
                    <a:pt x="743" y="246"/>
                    <a:pt x="743" y="246"/>
                    <a:pt x="743" y="246"/>
                  </a:cubicBezTo>
                  <a:cubicBezTo>
                    <a:pt x="742" y="179"/>
                    <a:pt x="701" y="119"/>
                    <a:pt x="635" y="75"/>
                  </a:cubicBezTo>
                  <a:cubicBezTo>
                    <a:pt x="635" y="75"/>
                    <a:pt x="635" y="75"/>
                    <a:pt x="635" y="75"/>
                  </a:cubicBezTo>
                  <a:cubicBezTo>
                    <a:pt x="568" y="30"/>
                    <a:pt x="475" y="3"/>
                    <a:pt x="373" y="3"/>
                  </a:cubicBezTo>
                  <a:cubicBezTo>
                    <a:pt x="373" y="3"/>
                    <a:pt x="373" y="3"/>
                    <a:pt x="373" y="3"/>
                  </a:cubicBezTo>
                  <a:cubicBezTo>
                    <a:pt x="270" y="3"/>
                    <a:pt x="178" y="30"/>
                    <a:pt x="111" y="75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44" y="119"/>
                    <a:pt x="3" y="179"/>
                    <a:pt x="2" y="246"/>
                  </a:cubicBezTo>
                  <a:cubicBezTo>
                    <a:pt x="2" y="246"/>
                    <a:pt x="2" y="246"/>
                    <a:pt x="2" y="246"/>
                  </a:cubicBezTo>
                  <a:cubicBezTo>
                    <a:pt x="373" y="246"/>
                    <a:pt x="373" y="246"/>
                    <a:pt x="373" y="2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682"/>
            <p:cNvSpPr/>
            <p:nvPr/>
          </p:nvSpPr>
          <p:spPr bwMode="auto">
            <a:xfrm>
              <a:off x="5776913" y="1031876"/>
              <a:ext cx="874713" cy="573088"/>
            </a:xfrm>
            <a:custGeom>
              <a:avLst/>
              <a:gdLst>
                <a:gd name="T0" fmla="*/ 161 w 206"/>
                <a:gd name="T1" fmla="*/ 27 h 135"/>
                <a:gd name="T2" fmla="*/ 104 w 206"/>
                <a:gd name="T3" fmla="*/ 135 h 135"/>
                <a:gd name="T4" fmla="*/ 40 w 206"/>
                <a:gd name="T5" fmla="*/ 27 h 135"/>
                <a:gd name="T6" fmla="*/ 104 w 206"/>
                <a:gd name="T7" fmla="*/ 57 h 135"/>
                <a:gd name="T8" fmla="*/ 161 w 206"/>
                <a:gd name="T9" fmla="*/ 2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35">
                  <a:moveTo>
                    <a:pt x="161" y="27"/>
                  </a:moveTo>
                  <a:cubicBezTo>
                    <a:pt x="206" y="53"/>
                    <a:pt x="137" y="135"/>
                    <a:pt x="104" y="135"/>
                  </a:cubicBezTo>
                  <a:cubicBezTo>
                    <a:pt x="70" y="135"/>
                    <a:pt x="0" y="54"/>
                    <a:pt x="40" y="27"/>
                  </a:cubicBezTo>
                  <a:cubicBezTo>
                    <a:pt x="79" y="0"/>
                    <a:pt x="104" y="57"/>
                    <a:pt x="104" y="57"/>
                  </a:cubicBezTo>
                  <a:cubicBezTo>
                    <a:pt x="104" y="57"/>
                    <a:pt x="116" y="1"/>
                    <a:pt x="161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683"/>
            <p:cNvSpPr/>
            <p:nvPr/>
          </p:nvSpPr>
          <p:spPr bwMode="auto">
            <a:xfrm>
              <a:off x="5888038" y="1111251"/>
              <a:ext cx="641350" cy="498475"/>
            </a:xfrm>
            <a:custGeom>
              <a:avLst/>
              <a:gdLst>
                <a:gd name="T0" fmla="*/ 29 w 151"/>
                <a:gd name="T1" fmla="*/ 87 h 117"/>
                <a:gd name="T2" fmla="*/ 0 w 151"/>
                <a:gd name="T3" fmla="*/ 31 h 117"/>
                <a:gd name="T4" fmla="*/ 0 w 151"/>
                <a:gd name="T5" fmla="*/ 31 h 117"/>
                <a:gd name="T6" fmla="*/ 13 w 151"/>
                <a:gd name="T7" fmla="*/ 7 h 117"/>
                <a:gd name="T8" fmla="*/ 13 w 151"/>
                <a:gd name="T9" fmla="*/ 7 h 117"/>
                <a:gd name="T10" fmla="*/ 35 w 151"/>
                <a:gd name="T11" fmla="*/ 0 h 117"/>
                <a:gd name="T12" fmla="*/ 35 w 151"/>
                <a:gd name="T13" fmla="*/ 0 h 117"/>
                <a:gd name="T14" fmla="*/ 77 w 151"/>
                <a:gd name="T15" fmla="*/ 34 h 117"/>
                <a:gd name="T16" fmla="*/ 77 w 151"/>
                <a:gd name="T17" fmla="*/ 34 h 117"/>
                <a:gd name="T18" fmla="*/ 113 w 151"/>
                <a:gd name="T19" fmla="*/ 0 h 117"/>
                <a:gd name="T20" fmla="*/ 113 w 151"/>
                <a:gd name="T21" fmla="*/ 0 h 117"/>
                <a:gd name="T22" fmla="*/ 135 w 151"/>
                <a:gd name="T23" fmla="*/ 7 h 117"/>
                <a:gd name="T24" fmla="*/ 135 w 151"/>
                <a:gd name="T25" fmla="*/ 7 h 117"/>
                <a:gd name="T26" fmla="*/ 135 w 151"/>
                <a:gd name="T27" fmla="*/ 8 h 117"/>
                <a:gd name="T28" fmla="*/ 134 w 151"/>
                <a:gd name="T29" fmla="*/ 9 h 117"/>
                <a:gd name="T30" fmla="*/ 113 w 151"/>
                <a:gd name="T31" fmla="*/ 2 h 117"/>
                <a:gd name="T32" fmla="*/ 113 w 151"/>
                <a:gd name="T33" fmla="*/ 2 h 117"/>
                <a:gd name="T34" fmla="*/ 86 w 151"/>
                <a:gd name="T35" fmla="*/ 20 h 117"/>
                <a:gd name="T36" fmla="*/ 86 w 151"/>
                <a:gd name="T37" fmla="*/ 20 h 117"/>
                <a:gd name="T38" fmla="*/ 79 w 151"/>
                <a:gd name="T39" fmla="*/ 38 h 117"/>
                <a:gd name="T40" fmla="*/ 79 w 151"/>
                <a:gd name="T41" fmla="*/ 38 h 117"/>
                <a:gd name="T42" fmla="*/ 78 w 151"/>
                <a:gd name="T43" fmla="*/ 39 h 117"/>
                <a:gd name="T44" fmla="*/ 78 w 151"/>
                <a:gd name="T45" fmla="*/ 39 h 117"/>
                <a:gd name="T46" fmla="*/ 77 w 151"/>
                <a:gd name="T47" fmla="*/ 38 h 117"/>
                <a:gd name="T48" fmla="*/ 77 w 151"/>
                <a:gd name="T49" fmla="*/ 38 h 117"/>
                <a:gd name="T50" fmla="*/ 65 w 151"/>
                <a:gd name="T51" fmla="*/ 20 h 117"/>
                <a:gd name="T52" fmla="*/ 65 w 151"/>
                <a:gd name="T53" fmla="*/ 20 h 117"/>
                <a:gd name="T54" fmla="*/ 35 w 151"/>
                <a:gd name="T55" fmla="*/ 2 h 117"/>
                <a:gd name="T56" fmla="*/ 35 w 151"/>
                <a:gd name="T57" fmla="*/ 2 h 117"/>
                <a:gd name="T58" fmla="*/ 14 w 151"/>
                <a:gd name="T59" fmla="*/ 9 h 117"/>
                <a:gd name="T60" fmla="*/ 14 w 151"/>
                <a:gd name="T61" fmla="*/ 9 h 117"/>
                <a:gd name="T62" fmla="*/ 3 w 151"/>
                <a:gd name="T63" fmla="*/ 31 h 117"/>
                <a:gd name="T64" fmla="*/ 3 w 151"/>
                <a:gd name="T65" fmla="*/ 31 h 117"/>
                <a:gd name="T66" fmla="*/ 31 w 151"/>
                <a:gd name="T67" fmla="*/ 85 h 117"/>
                <a:gd name="T68" fmla="*/ 31 w 151"/>
                <a:gd name="T69" fmla="*/ 85 h 117"/>
                <a:gd name="T70" fmla="*/ 78 w 151"/>
                <a:gd name="T71" fmla="*/ 115 h 117"/>
                <a:gd name="T72" fmla="*/ 78 w 151"/>
                <a:gd name="T73" fmla="*/ 115 h 117"/>
                <a:gd name="T74" fmla="*/ 122 w 151"/>
                <a:gd name="T75" fmla="*/ 87 h 117"/>
                <a:gd name="T76" fmla="*/ 122 w 151"/>
                <a:gd name="T77" fmla="*/ 87 h 117"/>
                <a:gd name="T78" fmla="*/ 148 w 151"/>
                <a:gd name="T79" fmla="*/ 34 h 117"/>
                <a:gd name="T80" fmla="*/ 148 w 151"/>
                <a:gd name="T81" fmla="*/ 34 h 117"/>
                <a:gd name="T82" fmla="*/ 134 w 151"/>
                <a:gd name="T83" fmla="*/ 9 h 117"/>
                <a:gd name="T84" fmla="*/ 134 w 151"/>
                <a:gd name="T85" fmla="*/ 9 h 117"/>
                <a:gd name="T86" fmla="*/ 135 w 151"/>
                <a:gd name="T87" fmla="*/ 8 h 117"/>
                <a:gd name="T88" fmla="*/ 135 w 151"/>
                <a:gd name="T89" fmla="*/ 7 h 117"/>
                <a:gd name="T90" fmla="*/ 151 w 151"/>
                <a:gd name="T91" fmla="*/ 34 h 117"/>
                <a:gd name="T92" fmla="*/ 151 w 151"/>
                <a:gd name="T93" fmla="*/ 34 h 117"/>
                <a:gd name="T94" fmla="*/ 124 w 151"/>
                <a:gd name="T95" fmla="*/ 89 h 117"/>
                <a:gd name="T96" fmla="*/ 124 w 151"/>
                <a:gd name="T97" fmla="*/ 89 h 117"/>
                <a:gd name="T98" fmla="*/ 78 w 151"/>
                <a:gd name="T99" fmla="*/ 117 h 117"/>
                <a:gd name="T100" fmla="*/ 78 w 151"/>
                <a:gd name="T101" fmla="*/ 117 h 117"/>
                <a:gd name="T102" fmla="*/ 29 w 151"/>
                <a:gd name="T103" fmla="*/ 8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1" h="117">
                  <a:moveTo>
                    <a:pt x="29" y="87"/>
                  </a:moveTo>
                  <a:cubicBezTo>
                    <a:pt x="13" y="70"/>
                    <a:pt x="0" y="49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1"/>
                    <a:pt x="4" y="13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1" y="2"/>
                    <a:pt x="28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58" y="0"/>
                    <a:pt x="73" y="25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80" y="25"/>
                    <a:pt x="89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9" y="0"/>
                    <a:pt x="127" y="2"/>
                    <a:pt x="135" y="7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26" y="4"/>
                    <a:pt x="119" y="2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0" y="2"/>
                    <a:pt x="91" y="11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79" y="38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9" y="39"/>
                    <a:pt x="78" y="39"/>
                    <a:pt x="78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7" y="39"/>
                    <a:pt x="77" y="39"/>
                    <a:pt x="77" y="38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6" y="38"/>
                    <a:pt x="73" y="29"/>
                    <a:pt x="65" y="20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8" y="11"/>
                    <a:pt x="48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9" y="2"/>
                    <a:pt x="22" y="4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6" y="15"/>
                    <a:pt x="3" y="22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47"/>
                    <a:pt x="15" y="69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46" y="102"/>
                    <a:pt x="65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90" y="115"/>
                    <a:pt x="108" y="103"/>
                    <a:pt x="122" y="87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37" y="71"/>
                    <a:pt x="148" y="50"/>
                    <a:pt x="148" y="34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24"/>
                    <a:pt x="144" y="15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46" y="13"/>
                    <a:pt x="151" y="23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51"/>
                    <a:pt x="139" y="72"/>
                    <a:pt x="124" y="89"/>
                  </a:cubicBezTo>
                  <a:cubicBezTo>
                    <a:pt x="124" y="89"/>
                    <a:pt x="124" y="89"/>
                    <a:pt x="124" y="89"/>
                  </a:cubicBezTo>
                  <a:cubicBezTo>
                    <a:pt x="109" y="105"/>
                    <a:pt x="91" y="117"/>
                    <a:pt x="78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64" y="117"/>
                    <a:pt x="45" y="104"/>
                    <a:pt x="29" y="87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808271" y="6021717"/>
            <a:ext cx="25474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rgbClr val="9AD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200" b="1" dirty="0" smtClean="0">
                <a:solidFill>
                  <a:srgbClr val="9AD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b="1" dirty="0" smtClean="0">
                <a:solidFill>
                  <a:srgbClr val="9AD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      </a:t>
            </a:r>
            <a:r>
              <a:rPr lang="zh-CN" altLang="en-US" sz="1200" b="1" dirty="0" smtClean="0">
                <a:solidFill>
                  <a:srgbClr val="9AD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1200" b="1" dirty="0">
                <a:solidFill>
                  <a:srgbClr val="9AD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b="1" dirty="0">
                <a:solidFill>
                  <a:srgbClr val="9AD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b="1" dirty="0">
                <a:solidFill>
                  <a:srgbClr val="9AD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b="1" dirty="0">
                <a:solidFill>
                  <a:srgbClr val="9AD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b="1" dirty="0">
                <a:solidFill>
                  <a:srgbClr val="9AD0D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76" grpId="0"/>
      <p:bldP spid="30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 rot="600000">
            <a:off x="767080" y="2370455"/>
            <a:ext cx="2386965" cy="22129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 rot="14340000" flipH="1">
            <a:off x="829945" y="1416050"/>
            <a:ext cx="697230" cy="2049780"/>
            <a:chOff x="9095" y="1721"/>
            <a:chExt cx="1722" cy="7210"/>
          </a:xfrm>
        </p:grpSpPr>
        <p:sp>
          <p:nvSpPr>
            <p:cNvPr id="6" name="矩形 5"/>
            <p:cNvSpPr/>
            <p:nvPr/>
          </p:nvSpPr>
          <p:spPr>
            <a:xfrm rot="16200000">
              <a:off x="6382" y="4739"/>
              <a:ext cx="6900" cy="1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540000">
            <a:off x="1039495" y="2769870"/>
            <a:ext cx="2031365" cy="1760220"/>
            <a:chOff x="1654" y="6220"/>
            <a:chExt cx="2817" cy="2772"/>
          </a:xfrm>
        </p:grpSpPr>
        <p:sp>
          <p:nvSpPr>
            <p:cNvPr id="21" name="文本框 20"/>
            <p:cNvSpPr txBox="1"/>
            <p:nvPr/>
          </p:nvSpPr>
          <p:spPr>
            <a:xfrm flipH="1">
              <a:off x="1654" y="6220"/>
              <a:ext cx="2817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22" name="文本框 22"/>
            <p:cNvSpPr txBox="1"/>
            <p:nvPr/>
          </p:nvSpPr>
          <p:spPr>
            <a:xfrm flipH="1">
              <a:off x="1654" y="6809"/>
              <a:ext cx="2816" cy="218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</a:p>
          </p:txBody>
        </p:sp>
      </p:grpSp>
      <p:sp>
        <p:nvSpPr>
          <p:cNvPr id="227" name="椭圆形标注"/>
          <p:cNvSpPr/>
          <p:nvPr/>
        </p:nvSpPr>
        <p:spPr>
          <a:xfrm rot="19680000">
            <a:off x="601980" y="1602740"/>
            <a:ext cx="914400" cy="914400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0" name="文本框 20"/>
          <p:cNvSpPr txBox="1"/>
          <p:nvPr/>
        </p:nvSpPr>
        <p:spPr>
          <a:xfrm rot="660000" flipH="1">
            <a:off x="419100" y="1714500"/>
            <a:ext cx="1268730" cy="70675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5" name="矩形 4"/>
          <p:cNvSpPr/>
          <p:nvPr/>
        </p:nvSpPr>
        <p:spPr bwMode="auto">
          <a:xfrm rot="20880000">
            <a:off x="4011295" y="3296920"/>
            <a:ext cx="2386965" cy="22129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 rot="13020000" flipH="1">
            <a:off x="3742055" y="2710815"/>
            <a:ext cx="697865" cy="2049780"/>
            <a:chOff x="9094" y="1721"/>
            <a:chExt cx="1723" cy="7210"/>
          </a:xfrm>
        </p:grpSpPr>
        <p:sp>
          <p:nvSpPr>
            <p:cNvPr id="8" name="矩形 7"/>
            <p:cNvSpPr/>
            <p:nvPr/>
          </p:nvSpPr>
          <p:spPr>
            <a:xfrm rot="16200000">
              <a:off x="6229" y="4587"/>
              <a:ext cx="7205" cy="1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 rot="20820000">
            <a:off x="4363720" y="3641725"/>
            <a:ext cx="2031365" cy="1760220"/>
            <a:chOff x="1654" y="6220"/>
            <a:chExt cx="2817" cy="2772"/>
          </a:xfrm>
        </p:grpSpPr>
        <p:sp>
          <p:nvSpPr>
            <p:cNvPr id="34" name="文本框 33"/>
            <p:cNvSpPr txBox="1"/>
            <p:nvPr/>
          </p:nvSpPr>
          <p:spPr>
            <a:xfrm flipH="1">
              <a:off x="1654" y="6220"/>
              <a:ext cx="2817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5" name="文本框 22"/>
            <p:cNvSpPr txBox="1"/>
            <p:nvPr/>
          </p:nvSpPr>
          <p:spPr>
            <a:xfrm flipH="1">
              <a:off x="1654" y="6809"/>
              <a:ext cx="2816" cy="218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</a:p>
          </p:txBody>
        </p:sp>
      </p:grpSp>
      <p:sp>
        <p:nvSpPr>
          <p:cNvPr id="53" name="椭圆形标注"/>
          <p:cNvSpPr/>
          <p:nvPr/>
        </p:nvSpPr>
        <p:spPr>
          <a:xfrm rot="18360000">
            <a:off x="3630930" y="2657475"/>
            <a:ext cx="914400" cy="914400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4" name="文本框 20"/>
          <p:cNvSpPr txBox="1"/>
          <p:nvPr/>
        </p:nvSpPr>
        <p:spPr>
          <a:xfrm rot="20940000" flipH="1">
            <a:off x="3505200" y="2804160"/>
            <a:ext cx="1268730" cy="70675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11" name="矩形 10"/>
          <p:cNvSpPr/>
          <p:nvPr/>
        </p:nvSpPr>
        <p:spPr bwMode="auto">
          <a:xfrm rot="21420000">
            <a:off x="6774180" y="1333500"/>
            <a:ext cx="2386965" cy="22129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 rot="13560000" flipH="1">
            <a:off x="6623685" y="581025"/>
            <a:ext cx="697865" cy="2049780"/>
            <a:chOff x="9094" y="1721"/>
            <a:chExt cx="1723" cy="7210"/>
          </a:xfrm>
        </p:grpSpPr>
        <p:sp>
          <p:nvSpPr>
            <p:cNvPr id="13" name="矩形 12"/>
            <p:cNvSpPr/>
            <p:nvPr/>
          </p:nvSpPr>
          <p:spPr>
            <a:xfrm rot="16200000">
              <a:off x="6229" y="4587"/>
              <a:ext cx="7205" cy="1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1420000">
            <a:off x="7094855" y="1700530"/>
            <a:ext cx="2031365" cy="1760220"/>
            <a:chOff x="1654" y="6220"/>
            <a:chExt cx="2817" cy="2772"/>
          </a:xfrm>
        </p:grpSpPr>
        <p:sp>
          <p:nvSpPr>
            <p:cNvPr id="37" name="文本框 36"/>
            <p:cNvSpPr txBox="1"/>
            <p:nvPr/>
          </p:nvSpPr>
          <p:spPr>
            <a:xfrm flipH="1">
              <a:off x="1654" y="6220"/>
              <a:ext cx="2817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8" name="文本框 22"/>
            <p:cNvSpPr txBox="1"/>
            <p:nvPr/>
          </p:nvSpPr>
          <p:spPr>
            <a:xfrm flipH="1">
              <a:off x="1654" y="6809"/>
              <a:ext cx="2816" cy="218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</a:p>
          </p:txBody>
        </p:sp>
      </p:grpSp>
      <p:sp>
        <p:nvSpPr>
          <p:cNvPr id="56" name="椭圆形标注"/>
          <p:cNvSpPr/>
          <p:nvPr/>
        </p:nvSpPr>
        <p:spPr>
          <a:xfrm rot="18780000">
            <a:off x="6146165" y="965200"/>
            <a:ext cx="914400" cy="914400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7" name="文本框 20"/>
          <p:cNvSpPr txBox="1"/>
          <p:nvPr/>
        </p:nvSpPr>
        <p:spPr>
          <a:xfrm rot="21360000" flipH="1">
            <a:off x="6014720" y="1113155"/>
            <a:ext cx="1268730" cy="70675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18" name="矩形 17"/>
          <p:cNvSpPr/>
          <p:nvPr/>
        </p:nvSpPr>
        <p:spPr bwMode="auto">
          <a:xfrm rot="780000">
            <a:off x="9423400" y="3498850"/>
            <a:ext cx="2386965" cy="22129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4520000" flipH="1">
            <a:off x="9540875" y="2504440"/>
            <a:ext cx="697865" cy="2049780"/>
            <a:chOff x="9094" y="1721"/>
            <a:chExt cx="1723" cy="7210"/>
          </a:xfrm>
        </p:grpSpPr>
        <p:sp>
          <p:nvSpPr>
            <p:cNvPr id="25" name="矩形 24"/>
            <p:cNvSpPr/>
            <p:nvPr/>
          </p:nvSpPr>
          <p:spPr>
            <a:xfrm rot="16200000">
              <a:off x="6229" y="4587"/>
              <a:ext cx="7205" cy="1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rot="780000">
            <a:off x="9702165" y="3915410"/>
            <a:ext cx="2031365" cy="1760220"/>
            <a:chOff x="1654" y="6220"/>
            <a:chExt cx="2817" cy="2772"/>
          </a:xfrm>
        </p:grpSpPr>
        <p:sp>
          <p:nvSpPr>
            <p:cNvPr id="48" name="文本框 47"/>
            <p:cNvSpPr txBox="1"/>
            <p:nvPr/>
          </p:nvSpPr>
          <p:spPr>
            <a:xfrm flipH="1">
              <a:off x="1654" y="6220"/>
              <a:ext cx="2817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49" name="文本框 22"/>
            <p:cNvSpPr txBox="1"/>
            <p:nvPr/>
          </p:nvSpPr>
          <p:spPr>
            <a:xfrm flipH="1">
              <a:off x="1654" y="6809"/>
              <a:ext cx="2816" cy="218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</a:p>
          </p:txBody>
        </p:sp>
      </p:grpSp>
      <p:sp>
        <p:nvSpPr>
          <p:cNvPr id="59" name="椭圆形标注"/>
          <p:cNvSpPr/>
          <p:nvPr/>
        </p:nvSpPr>
        <p:spPr>
          <a:xfrm rot="20040000">
            <a:off x="9449435" y="2689860"/>
            <a:ext cx="914400" cy="914400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60" name="文本框 20"/>
          <p:cNvSpPr txBox="1"/>
          <p:nvPr/>
        </p:nvSpPr>
        <p:spPr>
          <a:xfrm rot="1020000" flipH="1">
            <a:off x="9267190" y="2839085"/>
            <a:ext cx="1268730" cy="70675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39" name="MH_Others_1"/>
          <p:cNvSpPr txBox="1"/>
          <p:nvPr>
            <p:custDataLst>
              <p:tags r:id="rId1"/>
            </p:custDataLst>
          </p:nvPr>
        </p:nvSpPr>
        <p:spPr>
          <a:xfrm>
            <a:off x="4390375" y="-549981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5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</p:spTree>
    <p:extLst>
      <p:ext uri="{BB962C8B-B14F-4D97-AF65-F5344CB8AC3E}">
        <p14:creationId xmlns:p14="http://schemas.microsoft.com/office/powerpoint/2010/main" val="2346761902"/>
      </p:ext>
    </p:extLst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4" grpId="0"/>
      <p:bldP spid="57" grpId="0"/>
      <p:bldP spid="60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1"/>
          <p:cNvSpPr/>
          <p:nvPr/>
        </p:nvSpPr>
        <p:spPr>
          <a:xfrm>
            <a:off x="2417128" y="421005"/>
            <a:ext cx="7357745" cy="6015990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outerShdw blurRad="241300" dist="88900" dir="18900000" algn="bl" rotWithShape="0">
              <a:schemeClr val="bg1">
                <a:lumMod val="50000"/>
                <a:alpha val="4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心形 7"/>
          <p:cNvSpPr/>
          <p:nvPr/>
        </p:nvSpPr>
        <p:spPr>
          <a:xfrm>
            <a:off x="2595563" y="566738"/>
            <a:ext cx="7000875" cy="5724525"/>
          </a:xfrm>
          <a:prstGeom prst="heart">
            <a:avLst/>
          </a:prstGeom>
          <a:blipFill rotWithShape="1">
            <a:blip r:embed="rId4"/>
            <a:stretch>
              <a:fillRect/>
            </a:stretch>
          </a:blipFill>
          <a:ln w="66675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7174" name="文本框 22"/>
          <p:cNvSpPr txBox="1"/>
          <p:nvPr/>
        </p:nvSpPr>
        <p:spPr>
          <a:xfrm flipH="1">
            <a:off x="480060" y="5226685"/>
            <a:ext cx="2569210" cy="108394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5" name="文本框 22"/>
          <p:cNvSpPr txBox="1"/>
          <p:nvPr/>
        </p:nvSpPr>
        <p:spPr>
          <a:xfrm flipH="1">
            <a:off x="9545955" y="5201285"/>
            <a:ext cx="2569210" cy="108394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2" name="文本框 22"/>
          <p:cNvSpPr txBox="1"/>
          <p:nvPr/>
        </p:nvSpPr>
        <p:spPr>
          <a:xfrm flipH="1">
            <a:off x="610077" y="4565015"/>
            <a:ext cx="2033905" cy="52322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zoey</a:t>
            </a:r>
          </a:p>
        </p:txBody>
      </p:sp>
      <p:sp>
        <p:nvSpPr>
          <p:cNvPr id="14" name="文本框 22"/>
          <p:cNvSpPr txBox="1"/>
          <p:nvPr/>
        </p:nvSpPr>
        <p:spPr>
          <a:xfrm flipH="1">
            <a:off x="9545955" y="4565015"/>
            <a:ext cx="2033905" cy="52322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黄小葵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7174" grpId="0"/>
      <p:bldP spid="15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117"/>
          <p:cNvSpPr>
            <a:spLocks noChangeArrowheads="1"/>
          </p:cNvSpPr>
          <p:nvPr/>
        </p:nvSpPr>
        <p:spPr bwMode="auto">
          <a:xfrm>
            <a:off x="817970" y="5009951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0" name="矩形 124"/>
          <p:cNvSpPr>
            <a:spLocks noChangeArrowheads="1"/>
          </p:cNvSpPr>
          <p:nvPr/>
        </p:nvSpPr>
        <p:spPr bwMode="auto">
          <a:xfrm>
            <a:off x="817970" y="5389712"/>
            <a:ext cx="107153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2278801" y="1349420"/>
            <a:ext cx="1203325" cy="1050925"/>
          </a:xfrm>
          <a:custGeom>
            <a:avLst/>
            <a:gdLst>
              <a:gd name="T0" fmla="*/ 0 w 714"/>
              <a:gd name="T1" fmla="*/ 617 h 617"/>
              <a:gd name="T2" fmla="*/ 355 w 714"/>
              <a:gd name="T3" fmla="*/ 0 h 617"/>
              <a:gd name="T4" fmla="*/ 714 w 714"/>
              <a:gd name="T5" fmla="*/ 617 h 617"/>
              <a:gd name="T6" fmla="*/ 0 w 714"/>
              <a:gd name="T7" fmla="*/ 617 h 617"/>
              <a:gd name="T8" fmla="*/ 0 w 714"/>
              <a:gd name="T9" fmla="*/ 617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FFBBB0"/>
          </a:solidFill>
          <a:ln>
            <a:noFill/>
          </a:ln>
        </p:spPr>
        <p:txBody>
          <a:bodyPr tIns="180000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2" name="Freeform 7"/>
          <p:cNvSpPr/>
          <p:nvPr/>
        </p:nvSpPr>
        <p:spPr bwMode="auto">
          <a:xfrm>
            <a:off x="2948726" y="2567032"/>
            <a:ext cx="1193800" cy="1035050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EA4B6D"/>
          </a:solidFill>
          <a:ln>
            <a:solidFill>
              <a:srgbClr val="EA4B6D"/>
            </a:solidFill>
          </a:ln>
        </p:spPr>
        <p:txBody>
          <a:bodyPr anchor="ctr" anchorCtr="1"/>
          <a:lstStyle/>
          <a:p>
            <a:endParaRPr lang="zh-CN" altLang="en-US">
              <a:solidFill>
                <a:srgbClr val="051F30"/>
              </a:solidFill>
            </a:endParaRPr>
          </a:p>
        </p:txBody>
      </p:sp>
      <p:sp>
        <p:nvSpPr>
          <p:cNvPr id="13" name="Freeform 8"/>
          <p:cNvSpPr/>
          <p:nvPr/>
        </p:nvSpPr>
        <p:spPr bwMode="auto">
          <a:xfrm>
            <a:off x="908788" y="3768770"/>
            <a:ext cx="1790700" cy="1035050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4" name="Freeform 9"/>
          <p:cNvSpPr/>
          <p:nvPr/>
        </p:nvSpPr>
        <p:spPr bwMode="auto">
          <a:xfrm>
            <a:off x="1591413" y="2567032"/>
            <a:ext cx="1785938" cy="1035050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rgbClr val="EA4B6D"/>
          </a:solidFill>
          <a:ln>
            <a:solidFill>
              <a:srgbClr val="EA4B6D"/>
            </a:solidFill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15" name="Freeform 10"/>
          <p:cNvSpPr/>
          <p:nvPr/>
        </p:nvSpPr>
        <p:spPr bwMode="auto">
          <a:xfrm>
            <a:off x="2278801" y="3768770"/>
            <a:ext cx="2509837" cy="1039812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51F30"/>
              </a:solidFill>
            </a:endParaRPr>
          </a:p>
        </p:txBody>
      </p:sp>
      <p:sp>
        <p:nvSpPr>
          <p:cNvPr id="16" name="文本框 16"/>
          <p:cNvSpPr txBox="1">
            <a:spLocks noChangeArrowheads="1"/>
          </p:cNvSpPr>
          <p:nvPr/>
        </p:nvSpPr>
        <p:spPr bwMode="auto">
          <a:xfrm>
            <a:off x="3574518" y="1740441"/>
            <a:ext cx="63007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7"/>
          <p:cNvSpPr>
            <a:spLocks noChangeArrowheads="1"/>
          </p:cNvSpPr>
          <p:nvPr/>
        </p:nvSpPr>
        <p:spPr bwMode="auto">
          <a:xfrm>
            <a:off x="3524353" y="1382757"/>
            <a:ext cx="1975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8" name="文本框 19"/>
          <p:cNvSpPr txBox="1">
            <a:spLocks noChangeArrowheads="1"/>
          </p:cNvSpPr>
          <p:nvPr/>
        </p:nvSpPr>
        <p:spPr bwMode="auto">
          <a:xfrm>
            <a:off x="4233966" y="2942141"/>
            <a:ext cx="63623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20"/>
          <p:cNvSpPr>
            <a:spLocks noChangeArrowheads="1"/>
          </p:cNvSpPr>
          <p:nvPr/>
        </p:nvSpPr>
        <p:spPr bwMode="auto">
          <a:xfrm>
            <a:off x="4233966" y="2590845"/>
            <a:ext cx="17764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0" name="文本框 22"/>
          <p:cNvSpPr txBox="1">
            <a:spLocks noChangeArrowheads="1"/>
          </p:cNvSpPr>
          <p:nvPr/>
        </p:nvSpPr>
        <p:spPr bwMode="auto">
          <a:xfrm>
            <a:off x="4973592" y="4176595"/>
            <a:ext cx="62790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en-US" altLang="zh-CN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3"/>
          <p:cNvSpPr>
            <a:spLocks noChangeArrowheads="1"/>
          </p:cNvSpPr>
          <p:nvPr/>
        </p:nvSpPr>
        <p:spPr bwMode="auto">
          <a:xfrm>
            <a:off x="4962627" y="3811632"/>
            <a:ext cx="17708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2994446" y="3599836"/>
            <a:ext cx="7601899" cy="0"/>
          </a:xfrm>
          <a:prstGeom prst="line">
            <a:avLst/>
          </a:prstGeom>
          <a:ln w="28575">
            <a:solidFill>
              <a:srgbClr val="EA4B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324521" y="2383938"/>
            <a:ext cx="7542958" cy="0"/>
          </a:xfrm>
          <a:prstGeom prst="line">
            <a:avLst/>
          </a:prstGeom>
          <a:ln w="28575">
            <a:solidFill>
              <a:srgbClr val="FFBB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324521" y="4800812"/>
            <a:ext cx="892816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832079"/>
      </p:ext>
    </p:extLst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flipV="1">
            <a:off x="5353050" y="280353"/>
            <a:ext cx="6583363" cy="6105525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任意多边形 2"/>
          <p:cNvSpPr/>
          <p:nvPr/>
        </p:nvSpPr>
        <p:spPr>
          <a:xfrm rot="16200000" flipV="1">
            <a:off x="-488950" y="880428"/>
            <a:ext cx="6045200" cy="4826000"/>
          </a:xfrm>
          <a:custGeom>
            <a:avLst/>
            <a:gdLst>
              <a:gd name="connsiteX0" fmla="*/ 0 w 7931"/>
              <a:gd name="connsiteY0" fmla="*/ 3938 h 5871"/>
              <a:gd name="connsiteX1" fmla="*/ 7931 w 7931"/>
              <a:gd name="connsiteY1" fmla="*/ 0 h 5871"/>
              <a:gd name="connsiteX2" fmla="*/ 7931 w 7931"/>
              <a:gd name="connsiteY2" fmla="*/ 5871 h 5871"/>
              <a:gd name="connsiteX3" fmla="*/ 0 w 7931"/>
              <a:gd name="connsiteY3" fmla="*/ 5871 h 5871"/>
              <a:gd name="connsiteX4" fmla="*/ 0 w 7931"/>
              <a:gd name="connsiteY4" fmla="*/ 3938 h 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31" h="5871">
                <a:moveTo>
                  <a:pt x="0" y="3938"/>
                </a:moveTo>
                <a:lnTo>
                  <a:pt x="7931" y="0"/>
                </a:lnTo>
                <a:lnTo>
                  <a:pt x="7931" y="5871"/>
                </a:lnTo>
                <a:lnTo>
                  <a:pt x="0" y="5871"/>
                </a:lnTo>
                <a:lnTo>
                  <a:pt x="0" y="3938"/>
                </a:lnTo>
                <a:close/>
              </a:path>
            </a:pathLst>
          </a:custGeom>
          <a:blipFill rotWithShape="0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8196" name="文本框 39"/>
          <p:cNvSpPr txBox="1"/>
          <p:nvPr/>
        </p:nvSpPr>
        <p:spPr>
          <a:xfrm>
            <a:off x="3313113" y="3814128"/>
            <a:ext cx="3654425" cy="1882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。本模板精心设计，模板所有素材均可自由编辑替换移动.单击此处添加本章节的简要内容。本模板精心设计，模板所有素材均可自由编辑替换移动..</a:t>
            </a:r>
          </a:p>
        </p:txBody>
      </p:sp>
      <p:sp>
        <p:nvSpPr>
          <p:cNvPr id="8197" name="文本框 6"/>
          <p:cNvSpPr txBox="1"/>
          <p:nvPr/>
        </p:nvSpPr>
        <p:spPr>
          <a:xfrm>
            <a:off x="4164013" y="3219768"/>
            <a:ext cx="195262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</a:t>
            </a:r>
          </a:p>
        </p:txBody>
      </p:sp>
      <p:sp>
        <p:nvSpPr>
          <p:cNvPr id="8199" name="文本框 39"/>
          <p:cNvSpPr txBox="1"/>
          <p:nvPr/>
        </p:nvSpPr>
        <p:spPr>
          <a:xfrm>
            <a:off x="6967855" y="894715"/>
            <a:ext cx="3652838" cy="1882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。本模板精心设计，模板所有素材均可自由编辑替换移动.单击此处添加本章节的简要内容。本模板精心设计，模板所有素材均可自由编辑替换移动.</a:t>
            </a:r>
          </a:p>
        </p:txBody>
      </p:sp>
      <p:sp>
        <p:nvSpPr>
          <p:cNvPr id="8200" name="文本框 6"/>
          <p:cNvSpPr txBox="1"/>
          <p:nvPr/>
        </p:nvSpPr>
        <p:spPr>
          <a:xfrm>
            <a:off x="7835900" y="3374390"/>
            <a:ext cx="1954213" cy="4397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2135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196" grpId="0"/>
      <p:bldP spid="8197" grpId="0"/>
      <p:bldP spid="8199" grpId="0"/>
      <p:bldP spid="82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34398" y="1303655"/>
            <a:ext cx="2603500" cy="37782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432290" y="1303655"/>
            <a:ext cx="2603500" cy="37782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0180" y="46355"/>
            <a:ext cx="3163570" cy="503745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142355" y="46355"/>
            <a:ext cx="3185160" cy="503745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40297" name="文本框 22"/>
          <p:cNvSpPr txBox="1"/>
          <p:nvPr/>
        </p:nvSpPr>
        <p:spPr>
          <a:xfrm flipH="1">
            <a:off x="3472498" y="2283143"/>
            <a:ext cx="2590800" cy="16268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10250" name="文本框 20"/>
          <p:cNvSpPr txBox="1"/>
          <p:nvPr/>
        </p:nvSpPr>
        <p:spPr>
          <a:xfrm flipH="1">
            <a:off x="3650298" y="1679893"/>
            <a:ext cx="2179638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865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0299" name="文本框 22"/>
          <p:cNvSpPr txBox="1"/>
          <p:nvPr/>
        </p:nvSpPr>
        <p:spPr>
          <a:xfrm flipH="1">
            <a:off x="9468803" y="2262505"/>
            <a:ext cx="2590800" cy="16268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10252" name="文本框 20"/>
          <p:cNvSpPr txBox="1"/>
          <p:nvPr/>
        </p:nvSpPr>
        <p:spPr>
          <a:xfrm flipH="1">
            <a:off x="9643428" y="1660843"/>
            <a:ext cx="2179638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 fontAlgn="base"/>
            <a:r>
              <a:rPr lang="zh-CN" altLang="en-US" sz="1865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0301" name="文本框 22"/>
          <p:cNvSpPr txBox="1"/>
          <p:nvPr/>
        </p:nvSpPr>
        <p:spPr>
          <a:xfrm flipH="1">
            <a:off x="698500" y="5534343"/>
            <a:ext cx="10845800" cy="59690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13" grpId="0" animBg="1"/>
      <p:bldP spid="17" grpId="0" animBg="1"/>
      <p:bldP spid="14030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2"/>
          <p:cNvSpPr txBox="1"/>
          <p:nvPr/>
        </p:nvSpPr>
        <p:spPr>
          <a:xfrm flipH="1">
            <a:off x="496570" y="1980565"/>
            <a:ext cx="6064250" cy="42354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6" name="文本框 20"/>
          <p:cNvSpPr txBox="1"/>
          <p:nvPr/>
        </p:nvSpPr>
        <p:spPr>
          <a:xfrm flipH="1">
            <a:off x="496570" y="464185"/>
            <a:ext cx="3129280" cy="6451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3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37" name="文本框 22"/>
          <p:cNvSpPr txBox="1"/>
          <p:nvPr/>
        </p:nvSpPr>
        <p:spPr>
          <a:xfrm flipH="1">
            <a:off x="496570" y="1109345"/>
            <a:ext cx="3052445" cy="82994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20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4510405" y="4411980"/>
            <a:ext cx="3539490" cy="218821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 rot="21060000">
            <a:off x="8225155" y="3814445"/>
            <a:ext cx="3566795" cy="252222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 rot="360000">
            <a:off x="7021830" y="455295"/>
            <a:ext cx="4549775" cy="343344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文本框 22"/>
          <p:cNvSpPr txBox="1"/>
          <p:nvPr/>
        </p:nvSpPr>
        <p:spPr>
          <a:xfrm flipH="1">
            <a:off x="496570" y="2480310"/>
            <a:ext cx="6064250" cy="16414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9" name="矩形 8"/>
          <p:cNvSpPr/>
          <p:nvPr/>
        </p:nvSpPr>
        <p:spPr>
          <a:xfrm>
            <a:off x="630555" y="4411980"/>
            <a:ext cx="3415030" cy="219075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6" grpId="0"/>
      <p:bldP spid="37" grpId="0"/>
      <p:bldP spid="5" grpId="0" animBg="1"/>
      <p:bldP spid="2" grpId="0" animBg="1"/>
      <p:bldP spid="3" grpId="0" animBg="1"/>
      <p:bldP spid="8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13625" y="673735"/>
            <a:ext cx="2497455" cy="219138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68333" y="605790"/>
            <a:ext cx="6243320" cy="349948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411335" y="3029585"/>
            <a:ext cx="2497455" cy="339852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74975" y="4254500"/>
            <a:ext cx="2497455" cy="214884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617210" y="4254500"/>
            <a:ext cx="3592830" cy="214884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47402" y="605790"/>
            <a:ext cx="2402840" cy="2754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22"/>
          <p:cNvSpPr txBox="1"/>
          <p:nvPr/>
        </p:nvSpPr>
        <p:spPr>
          <a:xfrm flipH="1">
            <a:off x="3446780" y="1106170"/>
            <a:ext cx="2204085" cy="21583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rtlCol="0" anchor="t">
            <a:spAutoFit/>
          </a:bodyPr>
          <a:lstStyle/>
          <a:p>
            <a:pPr lvl="0" algn="l" fontAlgn="t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10" name="矩形 9"/>
          <p:cNvSpPr/>
          <p:nvPr/>
        </p:nvSpPr>
        <p:spPr>
          <a:xfrm>
            <a:off x="6807200" y="4583430"/>
            <a:ext cx="2402840" cy="83693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162" name="文本框 20"/>
          <p:cNvSpPr txBox="1"/>
          <p:nvPr/>
        </p:nvSpPr>
        <p:spPr>
          <a:xfrm flipH="1">
            <a:off x="7211653" y="4809490"/>
            <a:ext cx="1998093" cy="3683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2" name="文本框 20"/>
          <p:cNvSpPr txBox="1"/>
          <p:nvPr/>
        </p:nvSpPr>
        <p:spPr>
          <a:xfrm flipH="1">
            <a:off x="3474043" y="721360"/>
            <a:ext cx="1998093" cy="3683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28" grpId="0" animBg="1"/>
      <p:bldP spid="4" grpId="0" animBg="1"/>
      <p:bldP spid="10" grpId="0" animBg="1"/>
      <p:bldP spid="49162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>
            <a:off x="5902960" y="1546860"/>
            <a:ext cx="440055" cy="440055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857240" y="3997960"/>
            <a:ext cx="440055" cy="440055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5902960" y="2772410"/>
            <a:ext cx="440055" cy="440055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5886450" y="5179695"/>
            <a:ext cx="440055" cy="440055"/>
          </a:xfrm>
          <a:prstGeom prst="line">
            <a:avLst/>
          </a:prstGeom>
          <a:ln w="222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形标注"/>
          <p:cNvSpPr/>
          <p:nvPr/>
        </p:nvSpPr>
        <p:spPr>
          <a:xfrm rot="16200000">
            <a:off x="4887595" y="629920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椭圆形标注"/>
          <p:cNvSpPr/>
          <p:nvPr/>
        </p:nvSpPr>
        <p:spPr>
          <a:xfrm rot="5400000" flipH="1">
            <a:off x="6176645" y="1828165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5" name="椭圆形标注"/>
          <p:cNvSpPr/>
          <p:nvPr/>
        </p:nvSpPr>
        <p:spPr>
          <a:xfrm rot="16200000">
            <a:off x="4887595" y="3026410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6" name="椭圆形标注"/>
          <p:cNvSpPr/>
          <p:nvPr/>
        </p:nvSpPr>
        <p:spPr>
          <a:xfrm rot="5400000" flipH="1">
            <a:off x="6176645" y="4224655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7" name="椭圆形标注"/>
          <p:cNvSpPr/>
          <p:nvPr/>
        </p:nvSpPr>
        <p:spPr>
          <a:xfrm rot="16200000">
            <a:off x="4887595" y="5422900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3" name="文本框 20"/>
          <p:cNvSpPr txBox="1"/>
          <p:nvPr/>
        </p:nvSpPr>
        <p:spPr>
          <a:xfrm flipH="1">
            <a:off x="4845685" y="748030"/>
            <a:ext cx="126873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6" name="文本框 20"/>
          <p:cNvSpPr txBox="1"/>
          <p:nvPr/>
        </p:nvSpPr>
        <p:spPr>
          <a:xfrm flipH="1">
            <a:off x="6134735" y="1943100"/>
            <a:ext cx="126873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4" name="文本框 20"/>
          <p:cNvSpPr txBox="1"/>
          <p:nvPr/>
        </p:nvSpPr>
        <p:spPr>
          <a:xfrm flipH="1">
            <a:off x="4845685" y="3144520"/>
            <a:ext cx="126873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5" name="文本框 24"/>
          <p:cNvSpPr txBox="1"/>
          <p:nvPr/>
        </p:nvSpPr>
        <p:spPr>
          <a:xfrm flipH="1">
            <a:off x="6151245" y="4342765"/>
            <a:ext cx="126873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7" name="文本框 20"/>
          <p:cNvSpPr txBox="1"/>
          <p:nvPr/>
        </p:nvSpPr>
        <p:spPr>
          <a:xfrm flipH="1">
            <a:off x="4832985" y="5541010"/>
            <a:ext cx="126873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05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766445" y="629920"/>
            <a:ext cx="3924300" cy="1000125"/>
            <a:chOff x="2342" y="858"/>
            <a:chExt cx="10188" cy="1575"/>
          </a:xfrm>
        </p:grpSpPr>
        <p:sp>
          <p:nvSpPr>
            <p:cNvPr id="32" name="文本框 22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单击此处添加本章节的简要内容。本模板精心设计，模板所有素材均可自由编辑替换移动。单击此处添加本章节的简要内容。单击此处添加本章节的简要内容。本模板精心设计，</a:t>
              </a:r>
            </a:p>
          </p:txBody>
        </p:sp>
        <p:cxnSp>
          <p:nvCxnSpPr>
            <p:cNvPr id="66" name="直接连接符 65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645160" y="3013075"/>
            <a:ext cx="3924300" cy="1000125"/>
            <a:chOff x="2342" y="858"/>
            <a:chExt cx="10188" cy="1575"/>
          </a:xfrm>
        </p:grpSpPr>
        <p:sp>
          <p:nvSpPr>
            <p:cNvPr id="35" name="文本框 22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单击此处添加本章节的简要内容。本模板精心设计，模板所有素材均可自由编辑替换移动。单击此处添加本章节的简要内容。单击此处添加本章节的简要内容。本模板精心设计，</a:t>
              </a: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645160" y="5437505"/>
            <a:ext cx="3924300" cy="1000125"/>
            <a:chOff x="2342" y="858"/>
            <a:chExt cx="10188" cy="1575"/>
          </a:xfrm>
        </p:grpSpPr>
        <p:sp>
          <p:nvSpPr>
            <p:cNvPr id="63" name="文本框 62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单击此处添加本章节的简要内容。本模板精心设计，模板所有素材均可自由编辑替换移动。单击此处添加本章节的简要内容。单击此处添加本章节的简要内容。本模板精心设计，</a:t>
              </a: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7641590" y="1862455"/>
            <a:ext cx="3924300" cy="1000125"/>
            <a:chOff x="2342" y="858"/>
            <a:chExt cx="10188" cy="1575"/>
          </a:xfrm>
        </p:grpSpPr>
        <p:sp>
          <p:nvSpPr>
            <p:cNvPr id="75" name="文本框 22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单击此处添加本章节的简要内容。本模板精心设计，模板所有素材均可自由编辑替换移动。单击此处添加本章节的简要内容。单击此处添加本章节的简要内容。本模板精心设计，</a:t>
              </a:r>
            </a:p>
          </p:txBody>
        </p:sp>
        <p:cxnSp>
          <p:nvCxnSpPr>
            <p:cNvPr id="76" name="直接连接符 75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合 76"/>
          <p:cNvGrpSpPr/>
          <p:nvPr/>
        </p:nvGrpSpPr>
        <p:grpSpPr>
          <a:xfrm>
            <a:off x="7641590" y="4286885"/>
            <a:ext cx="3924300" cy="1000125"/>
            <a:chOff x="2342" y="858"/>
            <a:chExt cx="10188" cy="1575"/>
          </a:xfrm>
        </p:grpSpPr>
        <p:sp>
          <p:nvSpPr>
            <p:cNvPr id="78" name="文本框 77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单击此处添加本章节的简要内容。本模板精心设计，模板所有素材均可自由编辑替换移动。单击此处添加本章节的简要内容。单击此处添加本章节的简要内容。本模板精心设计，</a:t>
              </a: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4" grpId="0"/>
      <p:bldP spid="25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20"/>
          <p:cNvSpPr txBox="1"/>
          <p:nvPr/>
        </p:nvSpPr>
        <p:spPr>
          <a:xfrm flipH="1">
            <a:off x="4869815" y="3406775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" name="文本框 22"/>
          <p:cNvSpPr txBox="1"/>
          <p:nvPr/>
        </p:nvSpPr>
        <p:spPr>
          <a:xfrm flipH="1">
            <a:off x="4869815" y="3891280"/>
            <a:ext cx="6552565" cy="112458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  <a:p>
            <a:pPr lvl="0" algn="l"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 rot="21300000">
            <a:off x="1992630" y="557530"/>
            <a:ext cx="3216910" cy="22860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 rot="900000">
            <a:off x="581660" y="2757170"/>
            <a:ext cx="3707130" cy="297561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3430" name="文本框 22"/>
          <p:cNvSpPr txBox="1"/>
          <p:nvPr/>
        </p:nvSpPr>
        <p:spPr>
          <a:xfrm flipH="1">
            <a:off x="4935220" y="4908550"/>
            <a:ext cx="6528435" cy="112458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4869815" y="4826953"/>
            <a:ext cx="6552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9469755" y="1671320"/>
            <a:ext cx="2411095" cy="193548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22"/>
          <p:cNvSpPr txBox="1"/>
          <p:nvPr/>
        </p:nvSpPr>
        <p:spPr>
          <a:xfrm flipH="1">
            <a:off x="5653405" y="2133600"/>
            <a:ext cx="3649980" cy="42354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1" name="文本框 20"/>
          <p:cNvSpPr txBox="1"/>
          <p:nvPr/>
        </p:nvSpPr>
        <p:spPr>
          <a:xfrm flipH="1">
            <a:off x="5653405" y="617220"/>
            <a:ext cx="3129280" cy="6451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3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12" name="文本框 22"/>
          <p:cNvSpPr txBox="1"/>
          <p:nvPr/>
        </p:nvSpPr>
        <p:spPr>
          <a:xfrm flipH="1">
            <a:off x="5653405" y="1262380"/>
            <a:ext cx="3052445" cy="82994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20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" grpId="0" animBg="1"/>
      <p:bldP spid="3" grpId="0" animBg="1"/>
      <p:bldP spid="13430" grpId="0"/>
      <p:bldP spid="4" grpId="0" animBg="1"/>
      <p:bldP spid="14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7320" y="170180"/>
            <a:ext cx="5655310" cy="3999230"/>
          </a:xfrm>
          <a:prstGeom prst="rect">
            <a:avLst/>
          </a:prstGeom>
          <a:blipFill rotWithShape="1">
            <a:blip r:embed="rId3"/>
            <a:stretch>
              <a:fillRect b="-3000"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03010" y="2647315"/>
            <a:ext cx="5655310" cy="399923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4" name="文本框 1997"/>
          <p:cNvSpPr txBox="1"/>
          <p:nvPr/>
        </p:nvSpPr>
        <p:spPr>
          <a:xfrm>
            <a:off x="240030" y="4757738"/>
            <a:ext cx="4379913" cy="112458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单击此处添加本章节的简要内容。本模板精心设计，模板所有素材均可自由编辑替换移动.单击此处添加本章节的简要内容。本模板精心设计，模板所有素材均可自由编辑替换移动。</a:t>
            </a:r>
          </a:p>
        </p:txBody>
      </p:sp>
      <p:sp>
        <p:nvSpPr>
          <p:cNvPr id="6" name="文本框 1997"/>
          <p:cNvSpPr txBox="1"/>
          <p:nvPr/>
        </p:nvSpPr>
        <p:spPr>
          <a:xfrm>
            <a:off x="7766050" y="678498"/>
            <a:ext cx="4379913" cy="112458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单击此处添加本章节的简要内容。本模板精心设计，模板所有素材均可自由编辑替换移动.单击此处添加本章节的简要内容。本模板精心设计，模板所有素材均可自由编辑替换移动。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向上箭头"/>
          <p:cNvSpPr/>
          <p:nvPr/>
        </p:nvSpPr>
        <p:spPr bwMode="auto">
          <a:xfrm rot="17820000">
            <a:off x="4264025" y="1725295"/>
            <a:ext cx="1385570" cy="1385570"/>
          </a:xfrm>
          <a:custGeom>
            <a:avLst/>
            <a:gdLst>
              <a:gd name="T0" fmla="*/ 1595498 w 2390"/>
              <a:gd name="T1" fmla="*/ 678897 h 2159"/>
              <a:gd name="T2" fmla="*/ 1620357 w 2390"/>
              <a:gd name="T3" fmla="*/ 569641 h 2159"/>
              <a:gd name="T4" fmla="*/ 1060652 w 2390"/>
              <a:gd name="T5" fmla="*/ 0 h 2159"/>
              <a:gd name="T6" fmla="*/ 607163 w 2390"/>
              <a:gd name="T7" fmla="*/ 265229 h 2159"/>
              <a:gd name="T8" fmla="*/ 569498 w 2390"/>
              <a:gd name="T9" fmla="*/ 263722 h 2159"/>
              <a:gd name="T10" fmla="*/ 216952 w 2390"/>
              <a:gd name="T11" fmla="*/ 616357 h 2159"/>
              <a:gd name="T12" fmla="*/ 220718 w 2390"/>
              <a:gd name="T13" fmla="*/ 665334 h 2159"/>
              <a:gd name="T14" fmla="*/ 0 w 2390"/>
              <a:gd name="T15" fmla="*/ 1078248 h 2159"/>
              <a:gd name="T16" fmla="*/ 480608 w 2390"/>
              <a:gd name="T17" fmla="*/ 1600419 h 2159"/>
              <a:gd name="T18" fmla="*/ 1319789 w 2390"/>
              <a:gd name="T19" fmla="*/ 1600419 h 2159"/>
              <a:gd name="T20" fmla="*/ 1800397 w 2390"/>
              <a:gd name="T21" fmla="*/ 1078248 h 2159"/>
              <a:gd name="T22" fmla="*/ 1595498 w 2390"/>
              <a:gd name="T23" fmla="*/ 678897 h 2159"/>
              <a:gd name="T24" fmla="*/ 900199 w 2390"/>
              <a:gd name="T25" fmla="*/ 1380399 h 2159"/>
              <a:gd name="T26" fmla="*/ 780423 w 2390"/>
              <a:gd name="T27" fmla="*/ 1326901 h 2159"/>
              <a:gd name="T28" fmla="*/ 701326 w 2390"/>
              <a:gd name="T29" fmla="*/ 1021736 h 2159"/>
              <a:gd name="T30" fmla="*/ 491908 w 2390"/>
              <a:gd name="T31" fmla="*/ 1021736 h 2159"/>
              <a:gd name="T32" fmla="*/ 439176 w 2390"/>
              <a:gd name="T33" fmla="*/ 990090 h 2159"/>
              <a:gd name="T34" fmla="*/ 442190 w 2390"/>
              <a:gd name="T35" fmla="*/ 928303 h 2159"/>
              <a:gd name="T36" fmla="*/ 863287 w 2390"/>
              <a:gd name="T37" fmla="*/ 481482 h 2159"/>
              <a:gd name="T38" fmla="*/ 937864 w 2390"/>
              <a:gd name="T39" fmla="*/ 481482 h 2159"/>
              <a:gd name="T40" fmla="*/ 1358207 w 2390"/>
              <a:gd name="T41" fmla="*/ 928303 h 2159"/>
              <a:gd name="T42" fmla="*/ 1361221 w 2390"/>
              <a:gd name="T43" fmla="*/ 990090 h 2159"/>
              <a:gd name="T44" fmla="*/ 1308489 w 2390"/>
              <a:gd name="T45" fmla="*/ 1021736 h 2159"/>
              <a:gd name="T46" fmla="*/ 1098318 w 2390"/>
              <a:gd name="T47" fmla="*/ 1021736 h 2159"/>
              <a:gd name="T48" fmla="*/ 1019974 w 2390"/>
              <a:gd name="T49" fmla="*/ 1326901 h 2159"/>
              <a:gd name="T50" fmla="*/ 900199 w 2390"/>
              <a:gd name="T51" fmla="*/ 1380399 h 215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390" h="2159">
                <a:moveTo>
                  <a:pt x="2118" y="901"/>
                </a:moveTo>
                <a:cubicBezTo>
                  <a:pt x="2138" y="866"/>
                  <a:pt x="2151" y="806"/>
                  <a:pt x="2151" y="756"/>
                </a:cubicBezTo>
                <a:cubicBezTo>
                  <a:pt x="2151" y="356"/>
                  <a:pt x="1808" y="0"/>
                  <a:pt x="1408" y="0"/>
                </a:cubicBezTo>
                <a:cubicBezTo>
                  <a:pt x="1157" y="0"/>
                  <a:pt x="936" y="159"/>
                  <a:pt x="806" y="352"/>
                </a:cubicBezTo>
                <a:cubicBezTo>
                  <a:pt x="789" y="351"/>
                  <a:pt x="773" y="350"/>
                  <a:pt x="756" y="350"/>
                </a:cubicBezTo>
                <a:cubicBezTo>
                  <a:pt x="497" y="350"/>
                  <a:pt x="288" y="559"/>
                  <a:pt x="288" y="818"/>
                </a:cubicBezTo>
                <a:cubicBezTo>
                  <a:pt x="288" y="840"/>
                  <a:pt x="290" y="862"/>
                  <a:pt x="293" y="883"/>
                </a:cubicBezTo>
                <a:cubicBezTo>
                  <a:pt x="117" y="1020"/>
                  <a:pt x="0" y="1229"/>
                  <a:pt x="0" y="1431"/>
                </a:cubicBezTo>
                <a:cubicBezTo>
                  <a:pt x="0" y="1746"/>
                  <a:pt x="284" y="2080"/>
                  <a:pt x="638" y="2124"/>
                </a:cubicBezTo>
                <a:cubicBezTo>
                  <a:pt x="1009" y="2159"/>
                  <a:pt x="1381" y="2159"/>
                  <a:pt x="1752" y="2124"/>
                </a:cubicBezTo>
                <a:cubicBezTo>
                  <a:pt x="2107" y="2080"/>
                  <a:pt x="2390" y="1746"/>
                  <a:pt x="2390" y="1431"/>
                </a:cubicBezTo>
                <a:cubicBezTo>
                  <a:pt x="2390" y="1237"/>
                  <a:pt x="2283" y="1037"/>
                  <a:pt x="2118" y="901"/>
                </a:cubicBezTo>
                <a:close/>
                <a:moveTo>
                  <a:pt x="1195" y="1832"/>
                </a:moveTo>
                <a:cubicBezTo>
                  <a:pt x="1115" y="1832"/>
                  <a:pt x="1065" y="1803"/>
                  <a:pt x="1036" y="1761"/>
                </a:cubicBezTo>
                <a:cubicBezTo>
                  <a:pt x="1016" y="1733"/>
                  <a:pt x="960" y="1530"/>
                  <a:pt x="931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24" y="1356"/>
                  <a:pt x="597" y="1340"/>
                  <a:pt x="583" y="1314"/>
                </a:cubicBezTo>
                <a:cubicBezTo>
                  <a:pt x="569" y="1288"/>
                  <a:pt x="571" y="1256"/>
                  <a:pt x="587" y="1232"/>
                </a:cubicBezTo>
                <a:cubicBezTo>
                  <a:pt x="800" y="915"/>
                  <a:pt x="1131" y="650"/>
                  <a:pt x="1146" y="639"/>
                </a:cubicBezTo>
                <a:cubicBezTo>
                  <a:pt x="1175" y="616"/>
                  <a:pt x="1216" y="616"/>
                  <a:pt x="1245" y="639"/>
                </a:cubicBezTo>
                <a:cubicBezTo>
                  <a:pt x="1259" y="650"/>
                  <a:pt x="1590" y="915"/>
                  <a:pt x="1803" y="1232"/>
                </a:cubicBezTo>
                <a:cubicBezTo>
                  <a:pt x="1819" y="1256"/>
                  <a:pt x="1821" y="1288"/>
                  <a:pt x="1807" y="1314"/>
                </a:cubicBezTo>
                <a:cubicBezTo>
                  <a:pt x="1793" y="1340"/>
                  <a:pt x="1766" y="1356"/>
                  <a:pt x="1737" y="1356"/>
                </a:cubicBezTo>
                <a:cubicBezTo>
                  <a:pt x="1458" y="1356"/>
                  <a:pt x="1458" y="1356"/>
                  <a:pt x="1458" y="1356"/>
                </a:cubicBezTo>
                <a:cubicBezTo>
                  <a:pt x="1429" y="1530"/>
                  <a:pt x="1374" y="1733"/>
                  <a:pt x="1354" y="1761"/>
                </a:cubicBezTo>
                <a:cubicBezTo>
                  <a:pt x="1324" y="1803"/>
                  <a:pt x="1275" y="1832"/>
                  <a:pt x="1195" y="183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" name="向上箭头"/>
          <p:cNvSpPr/>
          <p:nvPr/>
        </p:nvSpPr>
        <p:spPr bwMode="auto">
          <a:xfrm rot="3780000" flipH="1">
            <a:off x="6513830" y="1725295"/>
            <a:ext cx="1385570" cy="1385570"/>
          </a:xfrm>
          <a:custGeom>
            <a:avLst/>
            <a:gdLst>
              <a:gd name="T0" fmla="*/ 1595498 w 2390"/>
              <a:gd name="T1" fmla="*/ 678897 h 2159"/>
              <a:gd name="T2" fmla="*/ 1620357 w 2390"/>
              <a:gd name="T3" fmla="*/ 569641 h 2159"/>
              <a:gd name="T4" fmla="*/ 1060652 w 2390"/>
              <a:gd name="T5" fmla="*/ 0 h 2159"/>
              <a:gd name="T6" fmla="*/ 607163 w 2390"/>
              <a:gd name="T7" fmla="*/ 265229 h 2159"/>
              <a:gd name="T8" fmla="*/ 569498 w 2390"/>
              <a:gd name="T9" fmla="*/ 263722 h 2159"/>
              <a:gd name="T10" fmla="*/ 216952 w 2390"/>
              <a:gd name="T11" fmla="*/ 616357 h 2159"/>
              <a:gd name="T12" fmla="*/ 220718 w 2390"/>
              <a:gd name="T13" fmla="*/ 665334 h 2159"/>
              <a:gd name="T14" fmla="*/ 0 w 2390"/>
              <a:gd name="T15" fmla="*/ 1078248 h 2159"/>
              <a:gd name="T16" fmla="*/ 480608 w 2390"/>
              <a:gd name="T17" fmla="*/ 1600419 h 2159"/>
              <a:gd name="T18" fmla="*/ 1319789 w 2390"/>
              <a:gd name="T19" fmla="*/ 1600419 h 2159"/>
              <a:gd name="T20" fmla="*/ 1800397 w 2390"/>
              <a:gd name="T21" fmla="*/ 1078248 h 2159"/>
              <a:gd name="T22" fmla="*/ 1595498 w 2390"/>
              <a:gd name="T23" fmla="*/ 678897 h 2159"/>
              <a:gd name="T24" fmla="*/ 900199 w 2390"/>
              <a:gd name="T25" fmla="*/ 1380399 h 2159"/>
              <a:gd name="T26" fmla="*/ 780423 w 2390"/>
              <a:gd name="T27" fmla="*/ 1326901 h 2159"/>
              <a:gd name="T28" fmla="*/ 701326 w 2390"/>
              <a:gd name="T29" fmla="*/ 1021736 h 2159"/>
              <a:gd name="T30" fmla="*/ 491908 w 2390"/>
              <a:gd name="T31" fmla="*/ 1021736 h 2159"/>
              <a:gd name="T32" fmla="*/ 439176 w 2390"/>
              <a:gd name="T33" fmla="*/ 990090 h 2159"/>
              <a:gd name="T34" fmla="*/ 442190 w 2390"/>
              <a:gd name="T35" fmla="*/ 928303 h 2159"/>
              <a:gd name="T36" fmla="*/ 863287 w 2390"/>
              <a:gd name="T37" fmla="*/ 481482 h 2159"/>
              <a:gd name="T38" fmla="*/ 937864 w 2390"/>
              <a:gd name="T39" fmla="*/ 481482 h 2159"/>
              <a:gd name="T40" fmla="*/ 1358207 w 2390"/>
              <a:gd name="T41" fmla="*/ 928303 h 2159"/>
              <a:gd name="T42" fmla="*/ 1361221 w 2390"/>
              <a:gd name="T43" fmla="*/ 990090 h 2159"/>
              <a:gd name="T44" fmla="*/ 1308489 w 2390"/>
              <a:gd name="T45" fmla="*/ 1021736 h 2159"/>
              <a:gd name="T46" fmla="*/ 1098318 w 2390"/>
              <a:gd name="T47" fmla="*/ 1021736 h 2159"/>
              <a:gd name="T48" fmla="*/ 1019974 w 2390"/>
              <a:gd name="T49" fmla="*/ 1326901 h 2159"/>
              <a:gd name="T50" fmla="*/ 900199 w 2390"/>
              <a:gd name="T51" fmla="*/ 1380399 h 215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390" h="2159">
                <a:moveTo>
                  <a:pt x="2118" y="901"/>
                </a:moveTo>
                <a:cubicBezTo>
                  <a:pt x="2138" y="866"/>
                  <a:pt x="2151" y="806"/>
                  <a:pt x="2151" y="756"/>
                </a:cubicBezTo>
                <a:cubicBezTo>
                  <a:pt x="2151" y="356"/>
                  <a:pt x="1808" y="0"/>
                  <a:pt x="1408" y="0"/>
                </a:cubicBezTo>
                <a:cubicBezTo>
                  <a:pt x="1157" y="0"/>
                  <a:pt x="936" y="159"/>
                  <a:pt x="806" y="352"/>
                </a:cubicBezTo>
                <a:cubicBezTo>
                  <a:pt x="789" y="351"/>
                  <a:pt x="773" y="350"/>
                  <a:pt x="756" y="350"/>
                </a:cubicBezTo>
                <a:cubicBezTo>
                  <a:pt x="497" y="350"/>
                  <a:pt x="288" y="559"/>
                  <a:pt x="288" y="818"/>
                </a:cubicBezTo>
                <a:cubicBezTo>
                  <a:pt x="288" y="840"/>
                  <a:pt x="290" y="862"/>
                  <a:pt x="293" y="883"/>
                </a:cubicBezTo>
                <a:cubicBezTo>
                  <a:pt x="117" y="1020"/>
                  <a:pt x="0" y="1229"/>
                  <a:pt x="0" y="1431"/>
                </a:cubicBezTo>
                <a:cubicBezTo>
                  <a:pt x="0" y="1746"/>
                  <a:pt x="284" y="2080"/>
                  <a:pt x="638" y="2124"/>
                </a:cubicBezTo>
                <a:cubicBezTo>
                  <a:pt x="1009" y="2159"/>
                  <a:pt x="1381" y="2159"/>
                  <a:pt x="1752" y="2124"/>
                </a:cubicBezTo>
                <a:cubicBezTo>
                  <a:pt x="2107" y="2080"/>
                  <a:pt x="2390" y="1746"/>
                  <a:pt x="2390" y="1431"/>
                </a:cubicBezTo>
                <a:cubicBezTo>
                  <a:pt x="2390" y="1237"/>
                  <a:pt x="2283" y="1037"/>
                  <a:pt x="2118" y="901"/>
                </a:cubicBezTo>
                <a:close/>
                <a:moveTo>
                  <a:pt x="1195" y="1832"/>
                </a:moveTo>
                <a:cubicBezTo>
                  <a:pt x="1115" y="1832"/>
                  <a:pt x="1065" y="1803"/>
                  <a:pt x="1036" y="1761"/>
                </a:cubicBezTo>
                <a:cubicBezTo>
                  <a:pt x="1016" y="1733"/>
                  <a:pt x="960" y="1530"/>
                  <a:pt x="931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24" y="1356"/>
                  <a:pt x="597" y="1340"/>
                  <a:pt x="583" y="1314"/>
                </a:cubicBezTo>
                <a:cubicBezTo>
                  <a:pt x="569" y="1288"/>
                  <a:pt x="571" y="1256"/>
                  <a:pt x="587" y="1232"/>
                </a:cubicBezTo>
                <a:cubicBezTo>
                  <a:pt x="800" y="915"/>
                  <a:pt x="1131" y="650"/>
                  <a:pt x="1146" y="639"/>
                </a:cubicBezTo>
                <a:cubicBezTo>
                  <a:pt x="1175" y="616"/>
                  <a:pt x="1216" y="616"/>
                  <a:pt x="1245" y="639"/>
                </a:cubicBezTo>
                <a:cubicBezTo>
                  <a:pt x="1259" y="650"/>
                  <a:pt x="1590" y="915"/>
                  <a:pt x="1803" y="1232"/>
                </a:cubicBezTo>
                <a:cubicBezTo>
                  <a:pt x="1819" y="1256"/>
                  <a:pt x="1821" y="1288"/>
                  <a:pt x="1807" y="1314"/>
                </a:cubicBezTo>
                <a:cubicBezTo>
                  <a:pt x="1793" y="1340"/>
                  <a:pt x="1766" y="1356"/>
                  <a:pt x="1737" y="1356"/>
                </a:cubicBezTo>
                <a:cubicBezTo>
                  <a:pt x="1458" y="1356"/>
                  <a:pt x="1458" y="1356"/>
                  <a:pt x="1458" y="1356"/>
                </a:cubicBezTo>
                <a:cubicBezTo>
                  <a:pt x="1429" y="1530"/>
                  <a:pt x="1374" y="1733"/>
                  <a:pt x="1354" y="1761"/>
                </a:cubicBezTo>
                <a:cubicBezTo>
                  <a:pt x="1324" y="1803"/>
                  <a:pt x="1275" y="1832"/>
                  <a:pt x="1195" y="183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向上箭头"/>
          <p:cNvSpPr/>
          <p:nvPr/>
        </p:nvSpPr>
        <p:spPr bwMode="auto">
          <a:xfrm rot="3780000" flipV="1">
            <a:off x="4292600" y="3834765"/>
            <a:ext cx="1385570" cy="1385570"/>
          </a:xfrm>
          <a:custGeom>
            <a:avLst/>
            <a:gdLst>
              <a:gd name="T0" fmla="*/ 1595498 w 2390"/>
              <a:gd name="T1" fmla="*/ 678897 h 2159"/>
              <a:gd name="T2" fmla="*/ 1620357 w 2390"/>
              <a:gd name="T3" fmla="*/ 569641 h 2159"/>
              <a:gd name="T4" fmla="*/ 1060652 w 2390"/>
              <a:gd name="T5" fmla="*/ 0 h 2159"/>
              <a:gd name="T6" fmla="*/ 607163 w 2390"/>
              <a:gd name="T7" fmla="*/ 265229 h 2159"/>
              <a:gd name="T8" fmla="*/ 569498 w 2390"/>
              <a:gd name="T9" fmla="*/ 263722 h 2159"/>
              <a:gd name="T10" fmla="*/ 216952 w 2390"/>
              <a:gd name="T11" fmla="*/ 616357 h 2159"/>
              <a:gd name="T12" fmla="*/ 220718 w 2390"/>
              <a:gd name="T13" fmla="*/ 665334 h 2159"/>
              <a:gd name="T14" fmla="*/ 0 w 2390"/>
              <a:gd name="T15" fmla="*/ 1078248 h 2159"/>
              <a:gd name="T16" fmla="*/ 480608 w 2390"/>
              <a:gd name="T17" fmla="*/ 1600419 h 2159"/>
              <a:gd name="T18" fmla="*/ 1319789 w 2390"/>
              <a:gd name="T19" fmla="*/ 1600419 h 2159"/>
              <a:gd name="T20" fmla="*/ 1800397 w 2390"/>
              <a:gd name="T21" fmla="*/ 1078248 h 2159"/>
              <a:gd name="T22" fmla="*/ 1595498 w 2390"/>
              <a:gd name="T23" fmla="*/ 678897 h 2159"/>
              <a:gd name="T24" fmla="*/ 900199 w 2390"/>
              <a:gd name="T25" fmla="*/ 1380399 h 2159"/>
              <a:gd name="T26" fmla="*/ 780423 w 2390"/>
              <a:gd name="T27" fmla="*/ 1326901 h 2159"/>
              <a:gd name="T28" fmla="*/ 701326 w 2390"/>
              <a:gd name="T29" fmla="*/ 1021736 h 2159"/>
              <a:gd name="T30" fmla="*/ 491908 w 2390"/>
              <a:gd name="T31" fmla="*/ 1021736 h 2159"/>
              <a:gd name="T32" fmla="*/ 439176 w 2390"/>
              <a:gd name="T33" fmla="*/ 990090 h 2159"/>
              <a:gd name="T34" fmla="*/ 442190 w 2390"/>
              <a:gd name="T35" fmla="*/ 928303 h 2159"/>
              <a:gd name="T36" fmla="*/ 863287 w 2390"/>
              <a:gd name="T37" fmla="*/ 481482 h 2159"/>
              <a:gd name="T38" fmla="*/ 937864 w 2390"/>
              <a:gd name="T39" fmla="*/ 481482 h 2159"/>
              <a:gd name="T40" fmla="*/ 1358207 w 2390"/>
              <a:gd name="T41" fmla="*/ 928303 h 2159"/>
              <a:gd name="T42" fmla="*/ 1361221 w 2390"/>
              <a:gd name="T43" fmla="*/ 990090 h 2159"/>
              <a:gd name="T44" fmla="*/ 1308489 w 2390"/>
              <a:gd name="T45" fmla="*/ 1021736 h 2159"/>
              <a:gd name="T46" fmla="*/ 1098318 w 2390"/>
              <a:gd name="T47" fmla="*/ 1021736 h 2159"/>
              <a:gd name="T48" fmla="*/ 1019974 w 2390"/>
              <a:gd name="T49" fmla="*/ 1326901 h 2159"/>
              <a:gd name="T50" fmla="*/ 900199 w 2390"/>
              <a:gd name="T51" fmla="*/ 1380399 h 215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390" h="2159">
                <a:moveTo>
                  <a:pt x="2118" y="901"/>
                </a:moveTo>
                <a:cubicBezTo>
                  <a:pt x="2138" y="866"/>
                  <a:pt x="2151" y="806"/>
                  <a:pt x="2151" y="756"/>
                </a:cubicBezTo>
                <a:cubicBezTo>
                  <a:pt x="2151" y="356"/>
                  <a:pt x="1808" y="0"/>
                  <a:pt x="1408" y="0"/>
                </a:cubicBezTo>
                <a:cubicBezTo>
                  <a:pt x="1157" y="0"/>
                  <a:pt x="936" y="159"/>
                  <a:pt x="806" y="352"/>
                </a:cubicBezTo>
                <a:cubicBezTo>
                  <a:pt x="789" y="351"/>
                  <a:pt x="773" y="350"/>
                  <a:pt x="756" y="350"/>
                </a:cubicBezTo>
                <a:cubicBezTo>
                  <a:pt x="497" y="350"/>
                  <a:pt x="288" y="559"/>
                  <a:pt x="288" y="818"/>
                </a:cubicBezTo>
                <a:cubicBezTo>
                  <a:pt x="288" y="840"/>
                  <a:pt x="290" y="862"/>
                  <a:pt x="293" y="883"/>
                </a:cubicBezTo>
                <a:cubicBezTo>
                  <a:pt x="117" y="1020"/>
                  <a:pt x="0" y="1229"/>
                  <a:pt x="0" y="1431"/>
                </a:cubicBezTo>
                <a:cubicBezTo>
                  <a:pt x="0" y="1746"/>
                  <a:pt x="284" y="2080"/>
                  <a:pt x="638" y="2124"/>
                </a:cubicBezTo>
                <a:cubicBezTo>
                  <a:pt x="1009" y="2159"/>
                  <a:pt x="1381" y="2159"/>
                  <a:pt x="1752" y="2124"/>
                </a:cubicBezTo>
                <a:cubicBezTo>
                  <a:pt x="2107" y="2080"/>
                  <a:pt x="2390" y="1746"/>
                  <a:pt x="2390" y="1431"/>
                </a:cubicBezTo>
                <a:cubicBezTo>
                  <a:pt x="2390" y="1237"/>
                  <a:pt x="2283" y="1037"/>
                  <a:pt x="2118" y="901"/>
                </a:cubicBezTo>
                <a:close/>
                <a:moveTo>
                  <a:pt x="1195" y="1832"/>
                </a:moveTo>
                <a:cubicBezTo>
                  <a:pt x="1115" y="1832"/>
                  <a:pt x="1065" y="1803"/>
                  <a:pt x="1036" y="1761"/>
                </a:cubicBezTo>
                <a:cubicBezTo>
                  <a:pt x="1016" y="1733"/>
                  <a:pt x="960" y="1530"/>
                  <a:pt x="931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24" y="1356"/>
                  <a:pt x="597" y="1340"/>
                  <a:pt x="583" y="1314"/>
                </a:cubicBezTo>
                <a:cubicBezTo>
                  <a:pt x="569" y="1288"/>
                  <a:pt x="571" y="1256"/>
                  <a:pt x="587" y="1232"/>
                </a:cubicBezTo>
                <a:cubicBezTo>
                  <a:pt x="800" y="915"/>
                  <a:pt x="1131" y="650"/>
                  <a:pt x="1146" y="639"/>
                </a:cubicBezTo>
                <a:cubicBezTo>
                  <a:pt x="1175" y="616"/>
                  <a:pt x="1216" y="616"/>
                  <a:pt x="1245" y="639"/>
                </a:cubicBezTo>
                <a:cubicBezTo>
                  <a:pt x="1259" y="650"/>
                  <a:pt x="1590" y="915"/>
                  <a:pt x="1803" y="1232"/>
                </a:cubicBezTo>
                <a:cubicBezTo>
                  <a:pt x="1819" y="1256"/>
                  <a:pt x="1821" y="1288"/>
                  <a:pt x="1807" y="1314"/>
                </a:cubicBezTo>
                <a:cubicBezTo>
                  <a:pt x="1793" y="1340"/>
                  <a:pt x="1766" y="1356"/>
                  <a:pt x="1737" y="1356"/>
                </a:cubicBezTo>
                <a:cubicBezTo>
                  <a:pt x="1458" y="1356"/>
                  <a:pt x="1458" y="1356"/>
                  <a:pt x="1458" y="1356"/>
                </a:cubicBezTo>
                <a:cubicBezTo>
                  <a:pt x="1429" y="1530"/>
                  <a:pt x="1374" y="1733"/>
                  <a:pt x="1354" y="1761"/>
                </a:cubicBezTo>
                <a:cubicBezTo>
                  <a:pt x="1324" y="1803"/>
                  <a:pt x="1275" y="1832"/>
                  <a:pt x="1195" y="183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向上箭头"/>
          <p:cNvSpPr/>
          <p:nvPr/>
        </p:nvSpPr>
        <p:spPr bwMode="auto">
          <a:xfrm rot="17820000" flipH="1" flipV="1">
            <a:off x="6542405" y="3834765"/>
            <a:ext cx="1385570" cy="1385570"/>
          </a:xfrm>
          <a:custGeom>
            <a:avLst/>
            <a:gdLst>
              <a:gd name="T0" fmla="*/ 1595498 w 2390"/>
              <a:gd name="T1" fmla="*/ 678897 h 2159"/>
              <a:gd name="T2" fmla="*/ 1620357 w 2390"/>
              <a:gd name="T3" fmla="*/ 569641 h 2159"/>
              <a:gd name="T4" fmla="*/ 1060652 w 2390"/>
              <a:gd name="T5" fmla="*/ 0 h 2159"/>
              <a:gd name="T6" fmla="*/ 607163 w 2390"/>
              <a:gd name="T7" fmla="*/ 265229 h 2159"/>
              <a:gd name="T8" fmla="*/ 569498 w 2390"/>
              <a:gd name="T9" fmla="*/ 263722 h 2159"/>
              <a:gd name="T10" fmla="*/ 216952 w 2390"/>
              <a:gd name="T11" fmla="*/ 616357 h 2159"/>
              <a:gd name="T12" fmla="*/ 220718 w 2390"/>
              <a:gd name="T13" fmla="*/ 665334 h 2159"/>
              <a:gd name="T14" fmla="*/ 0 w 2390"/>
              <a:gd name="T15" fmla="*/ 1078248 h 2159"/>
              <a:gd name="T16" fmla="*/ 480608 w 2390"/>
              <a:gd name="T17" fmla="*/ 1600419 h 2159"/>
              <a:gd name="T18" fmla="*/ 1319789 w 2390"/>
              <a:gd name="T19" fmla="*/ 1600419 h 2159"/>
              <a:gd name="T20" fmla="*/ 1800397 w 2390"/>
              <a:gd name="T21" fmla="*/ 1078248 h 2159"/>
              <a:gd name="T22" fmla="*/ 1595498 w 2390"/>
              <a:gd name="T23" fmla="*/ 678897 h 2159"/>
              <a:gd name="T24" fmla="*/ 900199 w 2390"/>
              <a:gd name="T25" fmla="*/ 1380399 h 2159"/>
              <a:gd name="T26" fmla="*/ 780423 w 2390"/>
              <a:gd name="T27" fmla="*/ 1326901 h 2159"/>
              <a:gd name="T28" fmla="*/ 701326 w 2390"/>
              <a:gd name="T29" fmla="*/ 1021736 h 2159"/>
              <a:gd name="T30" fmla="*/ 491908 w 2390"/>
              <a:gd name="T31" fmla="*/ 1021736 h 2159"/>
              <a:gd name="T32" fmla="*/ 439176 w 2390"/>
              <a:gd name="T33" fmla="*/ 990090 h 2159"/>
              <a:gd name="T34" fmla="*/ 442190 w 2390"/>
              <a:gd name="T35" fmla="*/ 928303 h 2159"/>
              <a:gd name="T36" fmla="*/ 863287 w 2390"/>
              <a:gd name="T37" fmla="*/ 481482 h 2159"/>
              <a:gd name="T38" fmla="*/ 937864 w 2390"/>
              <a:gd name="T39" fmla="*/ 481482 h 2159"/>
              <a:gd name="T40" fmla="*/ 1358207 w 2390"/>
              <a:gd name="T41" fmla="*/ 928303 h 2159"/>
              <a:gd name="T42" fmla="*/ 1361221 w 2390"/>
              <a:gd name="T43" fmla="*/ 990090 h 2159"/>
              <a:gd name="T44" fmla="*/ 1308489 w 2390"/>
              <a:gd name="T45" fmla="*/ 1021736 h 2159"/>
              <a:gd name="T46" fmla="*/ 1098318 w 2390"/>
              <a:gd name="T47" fmla="*/ 1021736 h 2159"/>
              <a:gd name="T48" fmla="*/ 1019974 w 2390"/>
              <a:gd name="T49" fmla="*/ 1326901 h 2159"/>
              <a:gd name="T50" fmla="*/ 900199 w 2390"/>
              <a:gd name="T51" fmla="*/ 1380399 h 2159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2390" h="2159">
                <a:moveTo>
                  <a:pt x="2118" y="901"/>
                </a:moveTo>
                <a:cubicBezTo>
                  <a:pt x="2138" y="866"/>
                  <a:pt x="2151" y="806"/>
                  <a:pt x="2151" y="756"/>
                </a:cubicBezTo>
                <a:cubicBezTo>
                  <a:pt x="2151" y="356"/>
                  <a:pt x="1808" y="0"/>
                  <a:pt x="1408" y="0"/>
                </a:cubicBezTo>
                <a:cubicBezTo>
                  <a:pt x="1157" y="0"/>
                  <a:pt x="936" y="159"/>
                  <a:pt x="806" y="352"/>
                </a:cubicBezTo>
                <a:cubicBezTo>
                  <a:pt x="789" y="351"/>
                  <a:pt x="773" y="350"/>
                  <a:pt x="756" y="350"/>
                </a:cubicBezTo>
                <a:cubicBezTo>
                  <a:pt x="497" y="350"/>
                  <a:pt x="288" y="559"/>
                  <a:pt x="288" y="818"/>
                </a:cubicBezTo>
                <a:cubicBezTo>
                  <a:pt x="288" y="840"/>
                  <a:pt x="290" y="862"/>
                  <a:pt x="293" y="883"/>
                </a:cubicBezTo>
                <a:cubicBezTo>
                  <a:pt x="117" y="1020"/>
                  <a:pt x="0" y="1229"/>
                  <a:pt x="0" y="1431"/>
                </a:cubicBezTo>
                <a:cubicBezTo>
                  <a:pt x="0" y="1746"/>
                  <a:pt x="284" y="2080"/>
                  <a:pt x="638" y="2124"/>
                </a:cubicBezTo>
                <a:cubicBezTo>
                  <a:pt x="1009" y="2159"/>
                  <a:pt x="1381" y="2159"/>
                  <a:pt x="1752" y="2124"/>
                </a:cubicBezTo>
                <a:cubicBezTo>
                  <a:pt x="2107" y="2080"/>
                  <a:pt x="2390" y="1746"/>
                  <a:pt x="2390" y="1431"/>
                </a:cubicBezTo>
                <a:cubicBezTo>
                  <a:pt x="2390" y="1237"/>
                  <a:pt x="2283" y="1037"/>
                  <a:pt x="2118" y="901"/>
                </a:cubicBezTo>
                <a:close/>
                <a:moveTo>
                  <a:pt x="1195" y="1832"/>
                </a:moveTo>
                <a:cubicBezTo>
                  <a:pt x="1115" y="1832"/>
                  <a:pt x="1065" y="1803"/>
                  <a:pt x="1036" y="1761"/>
                </a:cubicBezTo>
                <a:cubicBezTo>
                  <a:pt x="1016" y="1733"/>
                  <a:pt x="960" y="1530"/>
                  <a:pt x="931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24" y="1356"/>
                  <a:pt x="597" y="1340"/>
                  <a:pt x="583" y="1314"/>
                </a:cubicBezTo>
                <a:cubicBezTo>
                  <a:pt x="569" y="1288"/>
                  <a:pt x="571" y="1256"/>
                  <a:pt x="587" y="1232"/>
                </a:cubicBezTo>
                <a:cubicBezTo>
                  <a:pt x="800" y="915"/>
                  <a:pt x="1131" y="650"/>
                  <a:pt x="1146" y="639"/>
                </a:cubicBezTo>
                <a:cubicBezTo>
                  <a:pt x="1175" y="616"/>
                  <a:pt x="1216" y="616"/>
                  <a:pt x="1245" y="639"/>
                </a:cubicBezTo>
                <a:cubicBezTo>
                  <a:pt x="1259" y="650"/>
                  <a:pt x="1590" y="915"/>
                  <a:pt x="1803" y="1232"/>
                </a:cubicBezTo>
                <a:cubicBezTo>
                  <a:pt x="1819" y="1256"/>
                  <a:pt x="1821" y="1288"/>
                  <a:pt x="1807" y="1314"/>
                </a:cubicBezTo>
                <a:cubicBezTo>
                  <a:pt x="1793" y="1340"/>
                  <a:pt x="1766" y="1356"/>
                  <a:pt x="1737" y="1356"/>
                </a:cubicBezTo>
                <a:cubicBezTo>
                  <a:pt x="1458" y="1356"/>
                  <a:pt x="1458" y="1356"/>
                  <a:pt x="1458" y="1356"/>
                </a:cubicBezTo>
                <a:cubicBezTo>
                  <a:pt x="1429" y="1530"/>
                  <a:pt x="1374" y="1733"/>
                  <a:pt x="1354" y="1761"/>
                </a:cubicBezTo>
                <a:cubicBezTo>
                  <a:pt x="1324" y="1803"/>
                  <a:pt x="1275" y="1832"/>
                  <a:pt x="1195" y="183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47115" y="4159885"/>
            <a:ext cx="3008630" cy="2150745"/>
            <a:chOff x="1649" y="6482"/>
            <a:chExt cx="4738" cy="3387"/>
          </a:xfrm>
        </p:grpSpPr>
        <p:grpSp>
          <p:nvGrpSpPr>
            <p:cNvPr id="27" name="组合 26"/>
            <p:cNvGrpSpPr/>
            <p:nvPr/>
          </p:nvGrpSpPr>
          <p:grpSpPr>
            <a:xfrm>
              <a:off x="1649" y="6482"/>
              <a:ext cx="4694" cy="2100"/>
              <a:chOff x="1654" y="6220"/>
              <a:chExt cx="3171" cy="2100"/>
            </a:xfrm>
          </p:grpSpPr>
          <p:sp>
            <p:nvSpPr>
              <p:cNvPr id="28" name="文本框 27"/>
              <p:cNvSpPr txBox="1"/>
              <p:nvPr/>
            </p:nvSpPr>
            <p:spPr>
              <a:xfrm flipH="1">
                <a:off x="1654" y="622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29" name="文本框 22"/>
              <p:cNvSpPr txBox="1"/>
              <p:nvPr/>
            </p:nvSpPr>
            <p:spPr>
              <a:xfrm flipH="1">
                <a:off x="1654" y="6809"/>
                <a:ext cx="3171" cy="1511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单击此处添加本章节的简要内容。本模板精心设计，模板所有素材均可自由编辑替换移动。单击此处添加本章节的简要内容。</a:t>
                </a: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693" y="8635"/>
              <a:ext cx="4694" cy="1234"/>
              <a:chOff x="1539" y="7723"/>
              <a:chExt cx="3171" cy="1234"/>
            </a:xfrm>
          </p:grpSpPr>
          <p:cxnSp>
            <p:nvCxnSpPr>
              <p:cNvPr id="31" name="直接连接符 30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文本框 31"/>
              <p:cNvSpPr txBox="1"/>
              <p:nvPr/>
            </p:nvSpPr>
            <p:spPr>
              <a:xfrm flipH="1">
                <a:off x="1539" y="7782"/>
                <a:ext cx="3171" cy="1175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.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047115" y="1080135"/>
            <a:ext cx="3008630" cy="2150745"/>
            <a:chOff x="1649" y="6482"/>
            <a:chExt cx="4738" cy="3387"/>
          </a:xfrm>
        </p:grpSpPr>
        <p:grpSp>
          <p:nvGrpSpPr>
            <p:cNvPr id="8" name="组合 7"/>
            <p:cNvGrpSpPr/>
            <p:nvPr/>
          </p:nvGrpSpPr>
          <p:grpSpPr>
            <a:xfrm>
              <a:off x="1649" y="6482"/>
              <a:ext cx="4694" cy="2100"/>
              <a:chOff x="1654" y="6220"/>
              <a:chExt cx="3171" cy="2100"/>
            </a:xfrm>
          </p:grpSpPr>
          <p:sp>
            <p:nvSpPr>
              <p:cNvPr id="10" name="文本框 9"/>
              <p:cNvSpPr txBox="1"/>
              <p:nvPr/>
            </p:nvSpPr>
            <p:spPr>
              <a:xfrm flipH="1">
                <a:off x="1654" y="622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11" name="文本框 22"/>
              <p:cNvSpPr txBox="1"/>
              <p:nvPr/>
            </p:nvSpPr>
            <p:spPr>
              <a:xfrm flipH="1">
                <a:off x="1654" y="6809"/>
                <a:ext cx="3171" cy="1511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单击此处添加本章节的简要内容。本模板精心设计，模板所有素材均可自由编辑替换移动。单击此处添加本章节的简要内容。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693" y="8635"/>
              <a:ext cx="4694" cy="1234"/>
              <a:chOff x="1539" y="7723"/>
              <a:chExt cx="3171" cy="1234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文本框 13"/>
              <p:cNvSpPr txBox="1"/>
              <p:nvPr/>
            </p:nvSpPr>
            <p:spPr>
              <a:xfrm flipH="1">
                <a:off x="1539" y="7782"/>
                <a:ext cx="3171" cy="1175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.</a:t>
                </a: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284210" y="4279265"/>
            <a:ext cx="3008630" cy="2150745"/>
            <a:chOff x="1649" y="6482"/>
            <a:chExt cx="4738" cy="3387"/>
          </a:xfrm>
        </p:grpSpPr>
        <p:grpSp>
          <p:nvGrpSpPr>
            <p:cNvPr id="16" name="组合 15"/>
            <p:cNvGrpSpPr/>
            <p:nvPr/>
          </p:nvGrpSpPr>
          <p:grpSpPr>
            <a:xfrm>
              <a:off x="1649" y="6482"/>
              <a:ext cx="4694" cy="2100"/>
              <a:chOff x="1654" y="6220"/>
              <a:chExt cx="3171" cy="2100"/>
            </a:xfrm>
          </p:grpSpPr>
          <p:sp>
            <p:nvSpPr>
              <p:cNvPr id="17" name="文本框 16"/>
              <p:cNvSpPr txBox="1"/>
              <p:nvPr/>
            </p:nvSpPr>
            <p:spPr>
              <a:xfrm flipH="1">
                <a:off x="1654" y="622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18" name="文本框 22"/>
              <p:cNvSpPr txBox="1"/>
              <p:nvPr/>
            </p:nvSpPr>
            <p:spPr>
              <a:xfrm flipH="1">
                <a:off x="1654" y="6809"/>
                <a:ext cx="3171" cy="1511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单击此处添加本章节的简要内容。本模板精心设计，模板所有素材均可自由编辑替换移动。单击此处添加本章节的简要内容。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693" y="8635"/>
              <a:ext cx="4694" cy="1234"/>
              <a:chOff x="1539" y="7723"/>
              <a:chExt cx="3171" cy="1234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文本框 20"/>
              <p:cNvSpPr txBox="1"/>
              <p:nvPr/>
            </p:nvSpPr>
            <p:spPr>
              <a:xfrm flipH="1">
                <a:off x="1539" y="7782"/>
                <a:ext cx="3171" cy="1175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.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8284210" y="1199515"/>
            <a:ext cx="3008630" cy="2150745"/>
            <a:chOff x="1649" y="6482"/>
            <a:chExt cx="4738" cy="3387"/>
          </a:xfrm>
        </p:grpSpPr>
        <p:grpSp>
          <p:nvGrpSpPr>
            <p:cNvPr id="23" name="组合 22"/>
            <p:cNvGrpSpPr/>
            <p:nvPr/>
          </p:nvGrpSpPr>
          <p:grpSpPr>
            <a:xfrm>
              <a:off x="1649" y="6482"/>
              <a:ext cx="4694" cy="2100"/>
              <a:chOff x="1654" y="6220"/>
              <a:chExt cx="3171" cy="2100"/>
            </a:xfrm>
          </p:grpSpPr>
          <p:sp>
            <p:nvSpPr>
              <p:cNvPr id="24" name="文本框 23"/>
              <p:cNvSpPr txBox="1"/>
              <p:nvPr/>
            </p:nvSpPr>
            <p:spPr>
              <a:xfrm flipH="1">
                <a:off x="1654" y="622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25" name="文本框 22"/>
              <p:cNvSpPr txBox="1"/>
              <p:nvPr/>
            </p:nvSpPr>
            <p:spPr>
              <a:xfrm flipH="1">
                <a:off x="1654" y="6809"/>
                <a:ext cx="3171" cy="1511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单击此处添加本章节的简要内容。本模板精心设计，模板所有素材均可自由编辑替换移动。单击此处添加本章节的简要内容。</a:t>
                </a: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693" y="8635"/>
              <a:ext cx="4694" cy="1234"/>
              <a:chOff x="1539" y="7723"/>
              <a:chExt cx="3171" cy="1234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文本框 33"/>
              <p:cNvSpPr txBox="1"/>
              <p:nvPr/>
            </p:nvSpPr>
            <p:spPr>
              <a:xfrm flipH="1">
                <a:off x="1539" y="7782"/>
                <a:ext cx="3171" cy="1175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.</a:t>
                </a:r>
              </a:p>
            </p:txBody>
          </p:sp>
        </p:grpSp>
      </p:grpSp>
      <p:sp>
        <p:nvSpPr>
          <p:cNvPr id="35" name="文本框 20"/>
          <p:cNvSpPr txBox="1"/>
          <p:nvPr/>
        </p:nvSpPr>
        <p:spPr>
          <a:xfrm flipH="1">
            <a:off x="5363210" y="2989580"/>
            <a:ext cx="1464945" cy="93345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HERE</a:t>
            </a:r>
          </a:p>
        </p:txBody>
      </p:sp>
      <p:sp>
        <p:nvSpPr>
          <p:cNvPr id="164" name="弧形双箭头"/>
          <p:cNvSpPr/>
          <p:nvPr/>
        </p:nvSpPr>
        <p:spPr>
          <a:xfrm flipV="1">
            <a:off x="5402580" y="1080135"/>
            <a:ext cx="1385570" cy="726440"/>
          </a:xfrm>
          <a:custGeom>
            <a:avLst/>
            <a:gdLst>
              <a:gd name="connsiteX0" fmla="*/ 80252 w 547281"/>
              <a:gd name="connsiteY0" fmla="*/ 0 h 352719"/>
              <a:gd name="connsiteX1" fmla="*/ 160503 w 547281"/>
              <a:gd name="connsiteY1" fmla="*/ 138365 h 352719"/>
              <a:gd name="connsiteX2" fmla="*/ 130575 w 547281"/>
              <a:gd name="connsiteY2" fmla="*/ 138365 h 352719"/>
              <a:gd name="connsiteX3" fmla="*/ 130692 w 547281"/>
              <a:gd name="connsiteY3" fmla="*/ 138567 h 352719"/>
              <a:gd name="connsiteX4" fmla="*/ 102036 w 547281"/>
              <a:gd name="connsiteY4" fmla="*/ 138567 h 352719"/>
              <a:gd name="connsiteX5" fmla="*/ 274781 w 547281"/>
              <a:gd name="connsiteY5" fmla="*/ 309547 h 352719"/>
              <a:gd name="connsiteX6" fmla="*/ 447526 w 547281"/>
              <a:gd name="connsiteY6" fmla="*/ 138567 h 352719"/>
              <a:gd name="connsiteX7" fmla="*/ 416589 w 547281"/>
              <a:gd name="connsiteY7" fmla="*/ 138567 h 352719"/>
              <a:gd name="connsiteX8" fmla="*/ 416706 w 547281"/>
              <a:gd name="connsiteY8" fmla="*/ 138365 h 352719"/>
              <a:gd name="connsiteX9" fmla="*/ 386778 w 547281"/>
              <a:gd name="connsiteY9" fmla="*/ 138365 h 352719"/>
              <a:gd name="connsiteX10" fmla="*/ 467030 w 547281"/>
              <a:gd name="connsiteY10" fmla="*/ 0 h 352719"/>
              <a:gd name="connsiteX11" fmla="*/ 547281 w 547281"/>
              <a:gd name="connsiteY11" fmla="*/ 138365 h 352719"/>
              <a:gd name="connsiteX12" fmla="*/ 517161 w 547281"/>
              <a:gd name="connsiteY12" fmla="*/ 138365 h 352719"/>
              <a:gd name="connsiteX13" fmla="*/ 517278 w 547281"/>
              <a:gd name="connsiteY13" fmla="*/ 138567 h 352719"/>
              <a:gd name="connsiteX14" fmla="*/ 490698 w 547281"/>
              <a:gd name="connsiteY14" fmla="*/ 138567 h 352719"/>
              <a:gd name="connsiteX15" fmla="*/ 274781 w 547281"/>
              <a:gd name="connsiteY15" fmla="*/ 352719 h 352719"/>
              <a:gd name="connsiteX16" fmla="*/ 58865 w 547281"/>
              <a:gd name="connsiteY16" fmla="*/ 138567 h 352719"/>
              <a:gd name="connsiteX17" fmla="*/ 30002 w 547281"/>
              <a:gd name="connsiteY17" fmla="*/ 138567 h 352719"/>
              <a:gd name="connsiteX18" fmla="*/ 30119 w 547281"/>
              <a:gd name="connsiteY18" fmla="*/ 138365 h 352719"/>
              <a:gd name="connsiteX19" fmla="*/ 0 w 547281"/>
              <a:gd name="connsiteY19" fmla="*/ 138365 h 35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7281" h="352719">
                <a:moveTo>
                  <a:pt x="80252" y="0"/>
                </a:moveTo>
                <a:lnTo>
                  <a:pt x="160503" y="138365"/>
                </a:lnTo>
                <a:lnTo>
                  <a:pt x="130575" y="138365"/>
                </a:lnTo>
                <a:lnTo>
                  <a:pt x="130692" y="138567"/>
                </a:lnTo>
                <a:lnTo>
                  <a:pt x="102036" y="138567"/>
                </a:lnTo>
                <a:cubicBezTo>
                  <a:pt x="102949" y="233167"/>
                  <a:pt x="179946" y="309547"/>
                  <a:pt x="274781" y="309547"/>
                </a:cubicBezTo>
                <a:cubicBezTo>
                  <a:pt x="369617" y="309547"/>
                  <a:pt x="446613" y="233167"/>
                  <a:pt x="447526" y="138567"/>
                </a:cubicBezTo>
                <a:lnTo>
                  <a:pt x="416589" y="138567"/>
                </a:lnTo>
                <a:lnTo>
                  <a:pt x="416706" y="138365"/>
                </a:lnTo>
                <a:lnTo>
                  <a:pt x="386778" y="138365"/>
                </a:lnTo>
                <a:lnTo>
                  <a:pt x="467030" y="0"/>
                </a:lnTo>
                <a:lnTo>
                  <a:pt x="547281" y="138365"/>
                </a:lnTo>
                <a:lnTo>
                  <a:pt x="517161" y="138365"/>
                </a:lnTo>
                <a:lnTo>
                  <a:pt x="517278" y="138567"/>
                </a:lnTo>
                <a:lnTo>
                  <a:pt x="490698" y="138567"/>
                </a:lnTo>
                <a:cubicBezTo>
                  <a:pt x="489786" y="257011"/>
                  <a:pt x="393460" y="352719"/>
                  <a:pt x="274781" y="352719"/>
                </a:cubicBezTo>
                <a:cubicBezTo>
                  <a:pt x="156102" y="352719"/>
                  <a:pt x="59777" y="257011"/>
                  <a:pt x="58865" y="138567"/>
                </a:cubicBezTo>
                <a:lnTo>
                  <a:pt x="30002" y="138567"/>
                </a:lnTo>
                <a:lnTo>
                  <a:pt x="30119" y="138365"/>
                </a:lnTo>
                <a:lnTo>
                  <a:pt x="0" y="138365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弧形双箭头"/>
          <p:cNvSpPr/>
          <p:nvPr/>
        </p:nvSpPr>
        <p:spPr>
          <a:xfrm>
            <a:off x="5363210" y="5163820"/>
            <a:ext cx="1385570" cy="726440"/>
          </a:xfrm>
          <a:custGeom>
            <a:avLst/>
            <a:gdLst>
              <a:gd name="connsiteX0" fmla="*/ 80252 w 547281"/>
              <a:gd name="connsiteY0" fmla="*/ 0 h 352719"/>
              <a:gd name="connsiteX1" fmla="*/ 160503 w 547281"/>
              <a:gd name="connsiteY1" fmla="*/ 138365 h 352719"/>
              <a:gd name="connsiteX2" fmla="*/ 130575 w 547281"/>
              <a:gd name="connsiteY2" fmla="*/ 138365 h 352719"/>
              <a:gd name="connsiteX3" fmla="*/ 130692 w 547281"/>
              <a:gd name="connsiteY3" fmla="*/ 138567 h 352719"/>
              <a:gd name="connsiteX4" fmla="*/ 102036 w 547281"/>
              <a:gd name="connsiteY4" fmla="*/ 138567 h 352719"/>
              <a:gd name="connsiteX5" fmla="*/ 274781 w 547281"/>
              <a:gd name="connsiteY5" fmla="*/ 309547 h 352719"/>
              <a:gd name="connsiteX6" fmla="*/ 447526 w 547281"/>
              <a:gd name="connsiteY6" fmla="*/ 138567 h 352719"/>
              <a:gd name="connsiteX7" fmla="*/ 416589 w 547281"/>
              <a:gd name="connsiteY7" fmla="*/ 138567 h 352719"/>
              <a:gd name="connsiteX8" fmla="*/ 416706 w 547281"/>
              <a:gd name="connsiteY8" fmla="*/ 138365 h 352719"/>
              <a:gd name="connsiteX9" fmla="*/ 386778 w 547281"/>
              <a:gd name="connsiteY9" fmla="*/ 138365 h 352719"/>
              <a:gd name="connsiteX10" fmla="*/ 467030 w 547281"/>
              <a:gd name="connsiteY10" fmla="*/ 0 h 352719"/>
              <a:gd name="connsiteX11" fmla="*/ 547281 w 547281"/>
              <a:gd name="connsiteY11" fmla="*/ 138365 h 352719"/>
              <a:gd name="connsiteX12" fmla="*/ 517161 w 547281"/>
              <a:gd name="connsiteY12" fmla="*/ 138365 h 352719"/>
              <a:gd name="connsiteX13" fmla="*/ 517278 w 547281"/>
              <a:gd name="connsiteY13" fmla="*/ 138567 h 352719"/>
              <a:gd name="connsiteX14" fmla="*/ 490698 w 547281"/>
              <a:gd name="connsiteY14" fmla="*/ 138567 h 352719"/>
              <a:gd name="connsiteX15" fmla="*/ 274781 w 547281"/>
              <a:gd name="connsiteY15" fmla="*/ 352719 h 352719"/>
              <a:gd name="connsiteX16" fmla="*/ 58865 w 547281"/>
              <a:gd name="connsiteY16" fmla="*/ 138567 h 352719"/>
              <a:gd name="connsiteX17" fmla="*/ 30002 w 547281"/>
              <a:gd name="connsiteY17" fmla="*/ 138567 h 352719"/>
              <a:gd name="connsiteX18" fmla="*/ 30119 w 547281"/>
              <a:gd name="connsiteY18" fmla="*/ 138365 h 352719"/>
              <a:gd name="connsiteX19" fmla="*/ 0 w 547281"/>
              <a:gd name="connsiteY19" fmla="*/ 138365 h 35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7281" h="352719">
                <a:moveTo>
                  <a:pt x="80252" y="0"/>
                </a:moveTo>
                <a:lnTo>
                  <a:pt x="160503" y="138365"/>
                </a:lnTo>
                <a:lnTo>
                  <a:pt x="130575" y="138365"/>
                </a:lnTo>
                <a:lnTo>
                  <a:pt x="130692" y="138567"/>
                </a:lnTo>
                <a:lnTo>
                  <a:pt x="102036" y="138567"/>
                </a:lnTo>
                <a:cubicBezTo>
                  <a:pt x="102949" y="233167"/>
                  <a:pt x="179946" y="309547"/>
                  <a:pt x="274781" y="309547"/>
                </a:cubicBezTo>
                <a:cubicBezTo>
                  <a:pt x="369617" y="309547"/>
                  <a:pt x="446613" y="233167"/>
                  <a:pt x="447526" y="138567"/>
                </a:cubicBezTo>
                <a:lnTo>
                  <a:pt x="416589" y="138567"/>
                </a:lnTo>
                <a:lnTo>
                  <a:pt x="416706" y="138365"/>
                </a:lnTo>
                <a:lnTo>
                  <a:pt x="386778" y="138365"/>
                </a:lnTo>
                <a:lnTo>
                  <a:pt x="467030" y="0"/>
                </a:lnTo>
                <a:lnTo>
                  <a:pt x="547281" y="138365"/>
                </a:lnTo>
                <a:lnTo>
                  <a:pt x="517161" y="138365"/>
                </a:lnTo>
                <a:lnTo>
                  <a:pt x="517278" y="138567"/>
                </a:lnTo>
                <a:lnTo>
                  <a:pt x="490698" y="138567"/>
                </a:lnTo>
                <a:cubicBezTo>
                  <a:pt x="489786" y="257011"/>
                  <a:pt x="393460" y="352719"/>
                  <a:pt x="274781" y="352719"/>
                </a:cubicBezTo>
                <a:cubicBezTo>
                  <a:pt x="156102" y="352719"/>
                  <a:pt x="59777" y="257011"/>
                  <a:pt x="58865" y="138567"/>
                </a:cubicBezTo>
                <a:lnTo>
                  <a:pt x="30002" y="138567"/>
                </a:lnTo>
                <a:lnTo>
                  <a:pt x="30119" y="138365"/>
                </a:lnTo>
                <a:lnTo>
                  <a:pt x="0" y="138365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弧形双箭头"/>
          <p:cNvSpPr/>
          <p:nvPr/>
        </p:nvSpPr>
        <p:spPr>
          <a:xfrm rot="16200000" flipV="1">
            <a:off x="3385185" y="3109595"/>
            <a:ext cx="1385570" cy="726440"/>
          </a:xfrm>
          <a:custGeom>
            <a:avLst/>
            <a:gdLst>
              <a:gd name="connsiteX0" fmla="*/ 80252 w 547281"/>
              <a:gd name="connsiteY0" fmla="*/ 0 h 352719"/>
              <a:gd name="connsiteX1" fmla="*/ 160503 w 547281"/>
              <a:gd name="connsiteY1" fmla="*/ 138365 h 352719"/>
              <a:gd name="connsiteX2" fmla="*/ 130575 w 547281"/>
              <a:gd name="connsiteY2" fmla="*/ 138365 h 352719"/>
              <a:gd name="connsiteX3" fmla="*/ 130692 w 547281"/>
              <a:gd name="connsiteY3" fmla="*/ 138567 h 352719"/>
              <a:gd name="connsiteX4" fmla="*/ 102036 w 547281"/>
              <a:gd name="connsiteY4" fmla="*/ 138567 h 352719"/>
              <a:gd name="connsiteX5" fmla="*/ 274781 w 547281"/>
              <a:gd name="connsiteY5" fmla="*/ 309547 h 352719"/>
              <a:gd name="connsiteX6" fmla="*/ 447526 w 547281"/>
              <a:gd name="connsiteY6" fmla="*/ 138567 h 352719"/>
              <a:gd name="connsiteX7" fmla="*/ 416589 w 547281"/>
              <a:gd name="connsiteY7" fmla="*/ 138567 h 352719"/>
              <a:gd name="connsiteX8" fmla="*/ 416706 w 547281"/>
              <a:gd name="connsiteY8" fmla="*/ 138365 h 352719"/>
              <a:gd name="connsiteX9" fmla="*/ 386778 w 547281"/>
              <a:gd name="connsiteY9" fmla="*/ 138365 h 352719"/>
              <a:gd name="connsiteX10" fmla="*/ 467030 w 547281"/>
              <a:gd name="connsiteY10" fmla="*/ 0 h 352719"/>
              <a:gd name="connsiteX11" fmla="*/ 547281 w 547281"/>
              <a:gd name="connsiteY11" fmla="*/ 138365 h 352719"/>
              <a:gd name="connsiteX12" fmla="*/ 517161 w 547281"/>
              <a:gd name="connsiteY12" fmla="*/ 138365 h 352719"/>
              <a:gd name="connsiteX13" fmla="*/ 517278 w 547281"/>
              <a:gd name="connsiteY13" fmla="*/ 138567 h 352719"/>
              <a:gd name="connsiteX14" fmla="*/ 490698 w 547281"/>
              <a:gd name="connsiteY14" fmla="*/ 138567 h 352719"/>
              <a:gd name="connsiteX15" fmla="*/ 274781 w 547281"/>
              <a:gd name="connsiteY15" fmla="*/ 352719 h 352719"/>
              <a:gd name="connsiteX16" fmla="*/ 58865 w 547281"/>
              <a:gd name="connsiteY16" fmla="*/ 138567 h 352719"/>
              <a:gd name="connsiteX17" fmla="*/ 30002 w 547281"/>
              <a:gd name="connsiteY17" fmla="*/ 138567 h 352719"/>
              <a:gd name="connsiteX18" fmla="*/ 30119 w 547281"/>
              <a:gd name="connsiteY18" fmla="*/ 138365 h 352719"/>
              <a:gd name="connsiteX19" fmla="*/ 0 w 547281"/>
              <a:gd name="connsiteY19" fmla="*/ 138365 h 35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7281" h="352719">
                <a:moveTo>
                  <a:pt x="80252" y="0"/>
                </a:moveTo>
                <a:lnTo>
                  <a:pt x="160503" y="138365"/>
                </a:lnTo>
                <a:lnTo>
                  <a:pt x="130575" y="138365"/>
                </a:lnTo>
                <a:lnTo>
                  <a:pt x="130692" y="138567"/>
                </a:lnTo>
                <a:lnTo>
                  <a:pt x="102036" y="138567"/>
                </a:lnTo>
                <a:cubicBezTo>
                  <a:pt x="102949" y="233167"/>
                  <a:pt x="179946" y="309547"/>
                  <a:pt x="274781" y="309547"/>
                </a:cubicBezTo>
                <a:cubicBezTo>
                  <a:pt x="369617" y="309547"/>
                  <a:pt x="446613" y="233167"/>
                  <a:pt x="447526" y="138567"/>
                </a:cubicBezTo>
                <a:lnTo>
                  <a:pt x="416589" y="138567"/>
                </a:lnTo>
                <a:lnTo>
                  <a:pt x="416706" y="138365"/>
                </a:lnTo>
                <a:lnTo>
                  <a:pt x="386778" y="138365"/>
                </a:lnTo>
                <a:lnTo>
                  <a:pt x="467030" y="0"/>
                </a:lnTo>
                <a:lnTo>
                  <a:pt x="547281" y="138365"/>
                </a:lnTo>
                <a:lnTo>
                  <a:pt x="517161" y="138365"/>
                </a:lnTo>
                <a:lnTo>
                  <a:pt x="517278" y="138567"/>
                </a:lnTo>
                <a:lnTo>
                  <a:pt x="490698" y="138567"/>
                </a:lnTo>
                <a:cubicBezTo>
                  <a:pt x="489786" y="257011"/>
                  <a:pt x="393460" y="352719"/>
                  <a:pt x="274781" y="352719"/>
                </a:cubicBezTo>
                <a:cubicBezTo>
                  <a:pt x="156102" y="352719"/>
                  <a:pt x="59777" y="257011"/>
                  <a:pt x="58865" y="138567"/>
                </a:cubicBezTo>
                <a:lnTo>
                  <a:pt x="30002" y="138567"/>
                </a:lnTo>
                <a:lnTo>
                  <a:pt x="30119" y="138365"/>
                </a:lnTo>
                <a:lnTo>
                  <a:pt x="0" y="138365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弧形双箭头"/>
          <p:cNvSpPr/>
          <p:nvPr/>
        </p:nvSpPr>
        <p:spPr>
          <a:xfrm rot="16200000">
            <a:off x="7313295" y="3093085"/>
            <a:ext cx="1385570" cy="726440"/>
          </a:xfrm>
          <a:custGeom>
            <a:avLst/>
            <a:gdLst>
              <a:gd name="connsiteX0" fmla="*/ 80252 w 547281"/>
              <a:gd name="connsiteY0" fmla="*/ 0 h 352719"/>
              <a:gd name="connsiteX1" fmla="*/ 160503 w 547281"/>
              <a:gd name="connsiteY1" fmla="*/ 138365 h 352719"/>
              <a:gd name="connsiteX2" fmla="*/ 130575 w 547281"/>
              <a:gd name="connsiteY2" fmla="*/ 138365 h 352719"/>
              <a:gd name="connsiteX3" fmla="*/ 130692 w 547281"/>
              <a:gd name="connsiteY3" fmla="*/ 138567 h 352719"/>
              <a:gd name="connsiteX4" fmla="*/ 102036 w 547281"/>
              <a:gd name="connsiteY4" fmla="*/ 138567 h 352719"/>
              <a:gd name="connsiteX5" fmla="*/ 274781 w 547281"/>
              <a:gd name="connsiteY5" fmla="*/ 309547 h 352719"/>
              <a:gd name="connsiteX6" fmla="*/ 447526 w 547281"/>
              <a:gd name="connsiteY6" fmla="*/ 138567 h 352719"/>
              <a:gd name="connsiteX7" fmla="*/ 416589 w 547281"/>
              <a:gd name="connsiteY7" fmla="*/ 138567 h 352719"/>
              <a:gd name="connsiteX8" fmla="*/ 416706 w 547281"/>
              <a:gd name="connsiteY8" fmla="*/ 138365 h 352719"/>
              <a:gd name="connsiteX9" fmla="*/ 386778 w 547281"/>
              <a:gd name="connsiteY9" fmla="*/ 138365 h 352719"/>
              <a:gd name="connsiteX10" fmla="*/ 467030 w 547281"/>
              <a:gd name="connsiteY10" fmla="*/ 0 h 352719"/>
              <a:gd name="connsiteX11" fmla="*/ 547281 w 547281"/>
              <a:gd name="connsiteY11" fmla="*/ 138365 h 352719"/>
              <a:gd name="connsiteX12" fmla="*/ 517161 w 547281"/>
              <a:gd name="connsiteY12" fmla="*/ 138365 h 352719"/>
              <a:gd name="connsiteX13" fmla="*/ 517278 w 547281"/>
              <a:gd name="connsiteY13" fmla="*/ 138567 h 352719"/>
              <a:gd name="connsiteX14" fmla="*/ 490698 w 547281"/>
              <a:gd name="connsiteY14" fmla="*/ 138567 h 352719"/>
              <a:gd name="connsiteX15" fmla="*/ 274781 w 547281"/>
              <a:gd name="connsiteY15" fmla="*/ 352719 h 352719"/>
              <a:gd name="connsiteX16" fmla="*/ 58865 w 547281"/>
              <a:gd name="connsiteY16" fmla="*/ 138567 h 352719"/>
              <a:gd name="connsiteX17" fmla="*/ 30002 w 547281"/>
              <a:gd name="connsiteY17" fmla="*/ 138567 h 352719"/>
              <a:gd name="connsiteX18" fmla="*/ 30119 w 547281"/>
              <a:gd name="connsiteY18" fmla="*/ 138365 h 352719"/>
              <a:gd name="connsiteX19" fmla="*/ 0 w 547281"/>
              <a:gd name="connsiteY19" fmla="*/ 138365 h 352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7281" h="352719">
                <a:moveTo>
                  <a:pt x="80252" y="0"/>
                </a:moveTo>
                <a:lnTo>
                  <a:pt x="160503" y="138365"/>
                </a:lnTo>
                <a:lnTo>
                  <a:pt x="130575" y="138365"/>
                </a:lnTo>
                <a:lnTo>
                  <a:pt x="130692" y="138567"/>
                </a:lnTo>
                <a:lnTo>
                  <a:pt x="102036" y="138567"/>
                </a:lnTo>
                <a:cubicBezTo>
                  <a:pt x="102949" y="233167"/>
                  <a:pt x="179946" y="309547"/>
                  <a:pt x="274781" y="309547"/>
                </a:cubicBezTo>
                <a:cubicBezTo>
                  <a:pt x="369617" y="309547"/>
                  <a:pt x="446613" y="233167"/>
                  <a:pt x="447526" y="138567"/>
                </a:cubicBezTo>
                <a:lnTo>
                  <a:pt x="416589" y="138567"/>
                </a:lnTo>
                <a:lnTo>
                  <a:pt x="416706" y="138365"/>
                </a:lnTo>
                <a:lnTo>
                  <a:pt x="386778" y="138365"/>
                </a:lnTo>
                <a:lnTo>
                  <a:pt x="467030" y="0"/>
                </a:lnTo>
                <a:lnTo>
                  <a:pt x="547281" y="138365"/>
                </a:lnTo>
                <a:lnTo>
                  <a:pt x="517161" y="138365"/>
                </a:lnTo>
                <a:lnTo>
                  <a:pt x="517278" y="138567"/>
                </a:lnTo>
                <a:lnTo>
                  <a:pt x="490698" y="138567"/>
                </a:lnTo>
                <a:cubicBezTo>
                  <a:pt x="489786" y="257011"/>
                  <a:pt x="393460" y="352719"/>
                  <a:pt x="274781" y="352719"/>
                </a:cubicBezTo>
                <a:cubicBezTo>
                  <a:pt x="156102" y="352719"/>
                  <a:pt x="59777" y="257011"/>
                  <a:pt x="58865" y="138567"/>
                </a:cubicBezTo>
                <a:lnTo>
                  <a:pt x="30002" y="138567"/>
                </a:lnTo>
                <a:lnTo>
                  <a:pt x="30119" y="138365"/>
                </a:lnTo>
                <a:lnTo>
                  <a:pt x="0" y="138365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7" name="文本框 1997"/>
          <p:cNvSpPr txBox="1"/>
          <p:nvPr/>
        </p:nvSpPr>
        <p:spPr>
          <a:xfrm>
            <a:off x="857568" y="1368108"/>
            <a:ext cx="4379913" cy="16268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。本模板精心设计，模板所有素材均可自由编辑替换移动.单击此处添加本章节的简要内容。本模板精心设计，模板所有素材均可自由编辑替换移动.单击此处添加本章节的简要内容。</a:t>
            </a:r>
          </a:p>
        </p:txBody>
      </p:sp>
      <p:sp>
        <p:nvSpPr>
          <p:cNvPr id="71688" name="文本框 2000"/>
          <p:cNvSpPr txBox="1"/>
          <p:nvPr/>
        </p:nvSpPr>
        <p:spPr>
          <a:xfrm>
            <a:off x="857568" y="882333"/>
            <a:ext cx="2341562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添加您的标题</a:t>
            </a:r>
          </a:p>
        </p:txBody>
      </p:sp>
      <p:sp>
        <p:nvSpPr>
          <p:cNvPr id="2" name="文本框 1997"/>
          <p:cNvSpPr txBox="1"/>
          <p:nvPr/>
        </p:nvSpPr>
        <p:spPr>
          <a:xfrm>
            <a:off x="6830695" y="4648518"/>
            <a:ext cx="4379913" cy="162687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.单击此处添加本章节的简要内容。本模板精心设计，模板所有素材均可自由编辑替换移动.单击此处添加本章节的简要内容。本模板精心设计，模板所有素材均可自由编辑替换移动.单击此处添加本章节的简要内容。</a:t>
            </a:r>
          </a:p>
        </p:txBody>
      </p:sp>
      <p:sp>
        <p:nvSpPr>
          <p:cNvPr id="3" name="文本框 2000"/>
          <p:cNvSpPr txBox="1"/>
          <p:nvPr/>
        </p:nvSpPr>
        <p:spPr>
          <a:xfrm>
            <a:off x="6830695" y="4162743"/>
            <a:ext cx="2341562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添加您的标题</a:t>
            </a:r>
          </a:p>
        </p:txBody>
      </p:sp>
      <p:sp>
        <p:nvSpPr>
          <p:cNvPr id="4" name="矩形 3"/>
          <p:cNvSpPr/>
          <p:nvPr/>
        </p:nvSpPr>
        <p:spPr>
          <a:xfrm rot="21300000">
            <a:off x="3173730" y="4236720"/>
            <a:ext cx="3216910" cy="22860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" name="矩形 4"/>
          <p:cNvSpPr/>
          <p:nvPr/>
        </p:nvSpPr>
        <p:spPr>
          <a:xfrm rot="480000">
            <a:off x="287020" y="3653155"/>
            <a:ext cx="3230880" cy="239395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" name="矩形 5"/>
          <p:cNvSpPr/>
          <p:nvPr/>
        </p:nvSpPr>
        <p:spPr>
          <a:xfrm rot="21300000">
            <a:off x="6057265" y="704850"/>
            <a:ext cx="3216910" cy="228600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 rot="900000">
            <a:off x="8761095" y="1622425"/>
            <a:ext cx="2981960" cy="239395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7" grpId="0"/>
      <p:bldP spid="71688" grpId="0"/>
      <p:bldP spid="2" grpId="0"/>
      <p:bldP spid="3" grpId="0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7320" y="181610"/>
            <a:ext cx="6645910" cy="644652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65905" y="3977640"/>
            <a:ext cx="2564130" cy="248729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24370" y="181610"/>
            <a:ext cx="4978400" cy="2487295"/>
          </a:xfrm>
          <a:prstGeom prst="rect">
            <a:avLst/>
          </a:prstGeom>
          <a:blipFill rotWithShape="1">
            <a:blip r:embed="rId5"/>
            <a:stretch>
              <a:fillRect t="-5000" b="-23000"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0" name="文本框 22"/>
          <p:cNvSpPr txBox="1"/>
          <p:nvPr/>
        </p:nvSpPr>
        <p:spPr>
          <a:xfrm flipH="1">
            <a:off x="7769225" y="2923540"/>
            <a:ext cx="4108450" cy="16414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所有素材均可自由编辑替换移动。单击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此处添加本章节的简要内容。本模板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精心设计，模板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所有素材均可自由编辑替换移动。</a:t>
            </a:r>
          </a:p>
        </p:txBody>
      </p:sp>
      <p:sp>
        <p:nvSpPr>
          <p:cNvPr id="4" name="文本框 22"/>
          <p:cNvSpPr txBox="1"/>
          <p:nvPr/>
        </p:nvSpPr>
        <p:spPr>
          <a:xfrm flipH="1">
            <a:off x="7769225" y="4986655"/>
            <a:ext cx="4108450" cy="16414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本模板精心设计，模板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所有素材均可自由编辑替换移动。单击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此处添加本章节的简要内容。本模板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精心设计，模板</a:t>
            </a:r>
          </a:p>
          <a:p>
            <a:pPr lvl="0" algn="l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所有素材均可自由编辑替换移动。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 animBg="1"/>
      <p:bldP spid="10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 bwMode="auto">
          <a:xfrm>
            <a:off x="5334000" y="1733550"/>
            <a:ext cx="1499870" cy="149987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6805930" y="2917190"/>
            <a:ext cx="1499870" cy="149987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6243320" y="4764405"/>
            <a:ext cx="1499870" cy="149987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4467860" y="4764405"/>
            <a:ext cx="1499870" cy="149987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3933825" y="2917190"/>
            <a:ext cx="1499870" cy="149987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170045" y="1941830"/>
            <a:ext cx="3924935" cy="4083685"/>
            <a:chOff x="6567" y="1694"/>
            <a:chExt cx="6181" cy="6431"/>
          </a:xfrm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8772" y="1694"/>
              <a:ext cx="1658" cy="16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1090" y="3558"/>
              <a:ext cx="1658" cy="16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0204" y="6467"/>
              <a:ext cx="1658" cy="16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7408" y="6467"/>
              <a:ext cx="1658" cy="16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567" y="3558"/>
              <a:ext cx="1658" cy="16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正五边形 1"/>
            <p:cNvSpPr/>
            <p:nvPr/>
          </p:nvSpPr>
          <p:spPr>
            <a:xfrm>
              <a:off x="7555" y="2899"/>
              <a:ext cx="4091" cy="4091"/>
            </a:xfrm>
            <a:prstGeom prst="pent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flipH="1">
            <a:off x="4467860" y="1394460"/>
            <a:ext cx="1708150" cy="533400"/>
            <a:chOff x="11671" y="5426"/>
            <a:chExt cx="2690" cy="840"/>
          </a:xfrm>
        </p:grpSpPr>
        <p:sp>
          <p:nvSpPr>
            <p:cNvPr id="15" name="椭圆 14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 flipH="1">
              <a:off x="11809" y="5426"/>
              <a:ext cx="2552" cy="840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0"/>
          <p:cNvSpPr txBox="1"/>
          <p:nvPr/>
        </p:nvSpPr>
        <p:spPr>
          <a:xfrm flipH="1">
            <a:off x="2334895" y="1173480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8" name="文本框 22"/>
          <p:cNvSpPr txBox="1"/>
          <p:nvPr/>
        </p:nvSpPr>
        <p:spPr>
          <a:xfrm flipH="1">
            <a:off x="2334895" y="1547495"/>
            <a:ext cx="278384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grpSp>
        <p:nvGrpSpPr>
          <p:cNvPr id="17" name="组合 16"/>
          <p:cNvGrpSpPr/>
          <p:nvPr/>
        </p:nvGrpSpPr>
        <p:grpSpPr>
          <a:xfrm flipH="1">
            <a:off x="2446655" y="3135630"/>
            <a:ext cx="1708150" cy="533400"/>
            <a:chOff x="11671" y="5426"/>
            <a:chExt cx="2690" cy="840"/>
          </a:xfrm>
        </p:grpSpPr>
        <p:sp>
          <p:nvSpPr>
            <p:cNvPr id="18" name="椭圆 17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 flipH="1">
              <a:off x="11809" y="5426"/>
              <a:ext cx="2552" cy="840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20"/>
          <p:cNvSpPr txBox="1"/>
          <p:nvPr/>
        </p:nvSpPr>
        <p:spPr>
          <a:xfrm flipH="1">
            <a:off x="313690" y="2914650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1" name="文本框 22"/>
          <p:cNvSpPr txBox="1"/>
          <p:nvPr/>
        </p:nvSpPr>
        <p:spPr>
          <a:xfrm flipH="1">
            <a:off x="313690" y="3288665"/>
            <a:ext cx="278384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8106410" y="3191510"/>
            <a:ext cx="1708150" cy="533400"/>
            <a:chOff x="11671" y="5426"/>
            <a:chExt cx="2690" cy="840"/>
          </a:xfrm>
        </p:grpSpPr>
        <p:sp>
          <p:nvSpPr>
            <p:cNvPr id="23" name="椭圆 22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 flipH="1">
              <a:off x="11809" y="5426"/>
              <a:ext cx="2552" cy="840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0"/>
          <p:cNvSpPr txBox="1"/>
          <p:nvPr/>
        </p:nvSpPr>
        <p:spPr>
          <a:xfrm flipH="1">
            <a:off x="9259570" y="2795270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6" name="文本框 22"/>
          <p:cNvSpPr txBox="1"/>
          <p:nvPr/>
        </p:nvSpPr>
        <p:spPr>
          <a:xfrm flipH="1">
            <a:off x="9259570" y="3169285"/>
            <a:ext cx="278384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grpSp>
        <p:nvGrpSpPr>
          <p:cNvPr id="29" name="组合 28"/>
          <p:cNvGrpSpPr/>
          <p:nvPr/>
        </p:nvGrpSpPr>
        <p:grpSpPr>
          <a:xfrm flipH="1">
            <a:off x="2992120" y="5193665"/>
            <a:ext cx="1708150" cy="533400"/>
            <a:chOff x="11671" y="5426"/>
            <a:chExt cx="2690" cy="840"/>
          </a:xfrm>
        </p:grpSpPr>
        <p:sp>
          <p:nvSpPr>
            <p:cNvPr id="30" name="椭圆 29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 flipH="1">
              <a:off x="11809" y="5426"/>
              <a:ext cx="2552" cy="840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20"/>
          <p:cNvSpPr txBox="1"/>
          <p:nvPr/>
        </p:nvSpPr>
        <p:spPr>
          <a:xfrm flipH="1">
            <a:off x="859155" y="4972685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3" name="文本框 22"/>
          <p:cNvSpPr txBox="1"/>
          <p:nvPr/>
        </p:nvSpPr>
        <p:spPr>
          <a:xfrm flipH="1">
            <a:off x="859155" y="5346700"/>
            <a:ext cx="278384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7548245" y="5249545"/>
            <a:ext cx="1708150" cy="533400"/>
            <a:chOff x="11671" y="5426"/>
            <a:chExt cx="2690" cy="840"/>
          </a:xfrm>
        </p:grpSpPr>
        <p:sp>
          <p:nvSpPr>
            <p:cNvPr id="35" name="椭圆 34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 flipH="1">
              <a:off x="11809" y="5426"/>
              <a:ext cx="2552" cy="840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20"/>
          <p:cNvSpPr txBox="1"/>
          <p:nvPr/>
        </p:nvSpPr>
        <p:spPr>
          <a:xfrm flipH="1">
            <a:off x="8701405" y="4853305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8" name="文本框 22"/>
          <p:cNvSpPr txBox="1"/>
          <p:nvPr/>
        </p:nvSpPr>
        <p:spPr>
          <a:xfrm flipH="1">
            <a:off x="8701405" y="5227320"/>
            <a:ext cx="2783840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40" name="蓝牙"/>
          <p:cNvSpPr/>
          <p:nvPr/>
        </p:nvSpPr>
        <p:spPr bwMode="auto">
          <a:xfrm>
            <a:off x="4457700" y="3408680"/>
            <a:ext cx="452120" cy="452120"/>
          </a:xfrm>
          <a:custGeom>
            <a:avLst/>
            <a:gdLst>
              <a:gd name="T0" fmla="*/ 1003326 w 2665"/>
              <a:gd name="T1" fmla="*/ 573986 h 5058"/>
              <a:gd name="T2" fmla="*/ 429943 w 2665"/>
              <a:gd name="T3" fmla="*/ 0 h 5058"/>
              <a:gd name="T4" fmla="*/ 429943 w 2665"/>
              <a:gd name="T5" fmla="*/ 756652 h 5058"/>
              <a:gd name="T6" fmla="*/ 114827 w 2665"/>
              <a:gd name="T7" fmla="*/ 440658 h 5058"/>
              <a:gd name="T8" fmla="*/ 0 w 2665"/>
              <a:gd name="T9" fmla="*/ 555531 h 5058"/>
              <a:gd name="T10" fmla="*/ 395683 w 2665"/>
              <a:gd name="T11" fmla="*/ 952500 h 5058"/>
              <a:gd name="T12" fmla="*/ 0 w 2665"/>
              <a:gd name="T13" fmla="*/ 1349469 h 5058"/>
              <a:gd name="T14" fmla="*/ 114827 w 2665"/>
              <a:gd name="T15" fmla="*/ 1464342 h 5058"/>
              <a:gd name="T16" fmla="*/ 429943 w 2665"/>
              <a:gd name="T17" fmla="*/ 1149101 h 5058"/>
              <a:gd name="T18" fmla="*/ 429943 w 2665"/>
              <a:gd name="T19" fmla="*/ 1905000 h 5058"/>
              <a:gd name="T20" fmla="*/ 1003326 w 2665"/>
              <a:gd name="T21" fmla="*/ 1331767 h 5058"/>
              <a:gd name="T22" fmla="*/ 624961 w 2665"/>
              <a:gd name="T23" fmla="*/ 952500 h 5058"/>
              <a:gd name="T24" fmla="*/ 1003326 w 2665"/>
              <a:gd name="T25" fmla="*/ 573986 h 5058"/>
              <a:gd name="T26" fmla="*/ 774425 w 2665"/>
              <a:gd name="T27" fmla="*/ 574739 h 5058"/>
              <a:gd name="T28" fmla="*/ 591454 w 2665"/>
              <a:gd name="T29" fmla="*/ 757782 h 5058"/>
              <a:gd name="T30" fmla="*/ 591078 w 2665"/>
              <a:gd name="T31" fmla="*/ 391320 h 5058"/>
              <a:gd name="T32" fmla="*/ 774425 w 2665"/>
              <a:gd name="T33" fmla="*/ 574739 h 5058"/>
              <a:gd name="T34" fmla="*/ 774425 w 2665"/>
              <a:gd name="T35" fmla="*/ 1330261 h 5058"/>
              <a:gd name="T36" fmla="*/ 591078 w 2665"/>
              <a:gd name="T37" fmla="*/ 1513304 h 5058"/>
              <a:gd name="T38" fmla="*/ 591454 w 2665"/>
              <a:gd name="T39" fmla="*/ 1147218 h 5058"/>
              <a:gd name="T40" fmla="*/ 774425 w 2665"/>
              <a:gd name="T41" fmla="*/ 1330261 h 505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665" h="5058">
                <a:moveTo>
                  <a:pt x="2665" y="1524"/>
                </a:moveTo>
                <a:lnTo>
                  <a:pt x="1142" y="0"/>
                </a:lnTo>
                <a:lnTo>
                  <a:pt x="1142" y="2009"/>
                </a:lnTo>
                <a:lnTo>
                  <a:pt x="305" y="1170"/>
                </a:lnTo>
                <a:lnTo>
                  <a:pt x="0" y="1475"/>
                </a:lnTo>
                <a:lnTo>
                  <a:pt x="1051" y="2529"/>
                </a:lnTo>
                <a:lnTo>
                  <a:pt x="0" y="3583"/>
                </a:lnTo>
                <a:lnTo>
                  <a:pt x="305" y="3888"/>
                </a:lnTo>
                <a:lnTo>
                  <a:pt x="1142" y="3051"/>
                </a:lnTo>
                <a:lnTo>
                  <a:pt x="1142" y="5058"/>
                </a:lnTo>
                <a:lnTo>
                  <a:pt x="2665" y="3536"/>
                </a:lnTo>
                <a:lnTo>
                  <a:pt x="1660" y="2529"/>
                </a:lnTo>
                <a:lnTo>
                  <a:pt x="2665" y="1524"/>
                </a:lnTo>
                <a:close/>
                <a:moveTo>
                  <a:pt x="2057" y="1526"/>
                </a:moveTo>
                <a:lnTo>
                  <a:pt x="1571" y="2012"/>
                </a:lnTo>
                <a:lnTo>
                  <a:pt x="1570" y="1039"/>
                </a:lnTo>
                <a:lnTo>
                  <a:pt x="2057" y="1526"/>
                </a:lnTo>
                <a:close/>
                <a:moveTo>
                  <a:pt x="2057" y="3532"/>
                </a:moveTo>
                <a:lnTo>
                  <a:pt x="1570" y="4018"/>
                </a:lnTo>
                <a:lnTo>
                  <a:pt x="1571" y="3046"/>
                </a:lnTo>
                <a:lnTo>
                  <a:pt x="2057" y="353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1" name="WIFI"/>
          <p:cNvSpPr/>
          <p:nvPr/>
        </p:nvSpPr>
        <p:spPr>
          <a:xfrm>
            <a:off x="7278370" y="3421380"/>
            <a:ext cx="581025" cy="491490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2" name="信号"/>
          <p:cNvSpPr/>
          <p:nvPr/>
        </p:nvSpPr>
        <p:spPr>
          <a:xfrm>
            <a:off x="4909820" y="5301615"/>
            <a:ext cx="425450" cy="425450"/>
          </a:xfrm>
          <a:custGeom>
            <a:avLst/>
            <a:gdLst/>
            <a:ahLst/>
            <a:cxnLst/>
            <a:rect l="l" t="t" r="r" b="b"/>
            <a:pathLst>
              <a:path w="1366582" h="1042046">
                <a:moveTo>
                  <a:pt x="37022" y="792087"/>
                </a:moveTo>
                <a:lnTo>
                  <a:pt x="185104" y="792087"/>
                </a:lnTo>
                <a:cubicBezTo>
                  <a:pt x="205551" y="792087"/>
                  <a:pt x="222126" y="808662"/>
                  <a:pt x="222126" y="829109"/>
                </a:cubicBezTo>
                <a:lnTo>
                  <a:pt x="222126" y="1005022"/>
                </a:lnTo>
                <a:cubicBezTo>
                  <a:pt x="222126" y="1025469"/>
                  <a:pt x="205551" y="1042044"/>
                  <a:pt x="185104" y="1042044"/>
                </a:cubicBezTo>
                <a:lnTo>
                  <a:pt x="37022" y="1042044"/>
                </a:lnTo>
                <a:cubicBezTo>
                  <a:pt x="16575" y="1042044"/>
                  <a:pt x="0" y="1025469"/>
                  <a:pt x="0" y="1005022"/>
                </a:cubicBezTo>
                <a:lnTo>
                  <a:pt x="0" y="829109"/>
                </a:lnTo>
                <a:cubicBezTo>
                  <a:pt x="0" y="808662"/>
                  <a:pt x="16575" y="792087"/>
                  <a:pt x="37022" y="792087"/>
                </a:cubicBezTo>
                <a:close/>
                <a:moveTo>
                  <a:pt x="308442" y="614561"/>
                </a:moveTo>
                <a:lnTo>
                  <a:pt x="456524" y="614561"/>
                </a:lnTo>
                <a:cubicBezTo>
                  <a:pt x="476971" y="614561"/>
                  <a:pt x="493546" y="631136"/>
                  <a:pt x="493546" y="651583"/>
                </a:cubicBezTo>
                <a:lnTo>
                  <a:pt x="493546" y="1005023"/>
                </a:lnTo>
                <a:cubicBezTo>
                  <a:pt x="493546" y="1025470"/>
                  <a:pt x="476971" y="1042045"/>
                  <a:pt x="456524" y="1042045"/>
                </a:cubicBezTo>
                <a:lnTo>
                  <a:pt x="308442" y="1042045"/>
                </a:lnTo>
                <a:cubicBezTo>
                  <a:pt x="287995" y="1042045"/>
                  <a:pt x="271420" y="1025470"/>
                  <a:pt x="271420" y="1005023"/>
                </a:cubicBezTo>
                <a:lnTo>
                  <a:pt x="271420" y="651583"/>
                </a:lnTo>
                <a:cubicBezTo>
                  <a:pt x="271420" y="631136"/>
                  <a:pt x="287995" y="614561"/>
                  <a:pt x="308442" y="614561"/>
                </a:cubicBezTo>
                <a:close/>
                <a:moveTo>
                  <a:pt x="583127" y="432047"/>
                </a:moveTo>
                <a:lnTo>
                  <a:pt x="744271" y="432047"/>
                </a:lnTo>
                <a:cubicBezTo>
                  <a:pt x="766521" y="432047"/>
                  <a:pt x="784558" y="450084"/>
                  <a:pt x="784558" y="472334"/>
                </a:cubicBezTo>
                <a:lnTo>
                  <a:pt x="784558" y="1001758"/>
                </a:lnTo>
                <a:cubicBezTo>
                  <a:pt x="784558" y="1024008"/>
                  <a:pt x="766521" y="1042045"/>
                  <a:pt x="744271" y="1042045"/>
                </a:cubicBezTo>
                <a:lnTo>
                  <a:pt x="583127" y="1042045"/>
                </a:lnTo>
                <a:cubicBezTo>
                  <a:pt x="560877" y="1042045"/>
                  <a:pt x="542840" y="1024008"/>
                  <a:pt x="542840" y="1001758"/>
                </a:cubicBezTo>
                <a:lnTo>
                  <a:pt x="542840" y="472334"/>
                </a:lnTo>
                <a:cubicBezTo>
                  <a:pt x="542840" y="450084"/>
                  <a:pt x="560877" y="432047"/>
                  <a:pt x="583127" y="432047"/>
                </a:cubicBezTo>
                <a:close/>
                <a:moveTo>
                  <a:pt x="874139" y="210194"/>
                </a:moveTo>
                <a:lnTo>
                  <a:pt x="1035283" y="210194"/>
                </a:lnTo>
                <a:cubicBezTo>
                  <a:pt x="1057533" y="210194"/>
                  <a:pt x="1075570" y="228231"/>
                  <a:pt x="1075570" y="250481"/>
                </a:cubicBezTo>
                <a:lnTo>
                  <a:pt x="1075570" y="1001758"/>
                </a:lnTo>
                <a:cubicBezTo>
                  <a:pt x="1075570" y="1024008"/>
                  <a:pt x="1057533" y="1042045"/>
                  <a:pt x="1035283" y="1042045"/>
                </a:cubicBezTo>
                <a:lnTo>
                  <a:pt x="874139" y="1042045"/>
                </a:lnTo>
                <a:cubicBezTo>
                  <a:pt x="851889" y="1042045"/>
                  <a:pt x="833852" y="1024008"/>
                  <a:pt x="833852" y="1001758"/>
                </a:cubicBezTo>
                <a:lnTo>
                  <a:pt x="833852" y="250481"/>
                </a:lnTo>
                <a:cubicBezTo>
                  <a:pt x="833852" y="228231"/>
                  <a:pt x="851889" y="210194"/>
                  <a:pt x="874139" y="210194"/>
                </a:cubicBezTo>
                <a:close/>
                <a:moveTo>
                  <a:pt x="1165151" y="0"/>
                </a:moveTo>
                <a:lnTo>
                  <a:pt x="1326295" y="0"/>
                </a:lnTo>
                <a:cubicBezTo>
                  <a:pt x="1348545" y="0"/>
                  <a:pt x="1366582" y="18037"/>
                  <a:pt x="1366582" y="40287"/>
                </a:cubicBezTo>
                <a:lnTo>
                  <a:pt x="1366582" y="1001759"/>
                </a:lnTo>
                <a:cubicBezTo>
                  <a:pt x="1366582" y="1024009"/>
                  <a:pt x="1348545" y="1042046"/>
                  <a:pt x="1326295" y="1042046"/>
                </a:cubicBezTo>
                <a:lnTo>
                  <a:pt x="1165151" y="1042046"/>
                </a:lnTo>
                <a:cubicBezTo>
                  <a:pt x="1142901" y="1042046"/>
                  <a:pt x="1124864" y="1024009"/>
                  <a:pt x="1124864" y="1001759"/>
                </a:cubicBezTo>
                <a:lnTo>
                  <a:pt x="1124864" y="40287"/>
                </a:lnTo>
                <a:cubicBezTo>
                  <a:pt x="1124864" y="18037"/>
                  <a:pt x="1142901" y="0"/>
                  <a:pt x="1165151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9" name="分享"/>
          <p:cNvSpPr/>
          <p:nvPr/>
        </p:nvSpPr>
        <p:spPr>
          <a:xfrm>
            <a:off x="5860415" y="2232025"/>
            <a:ext cx="472440" cy="472440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9" name="信号"/>
          <p:cNvSpPr/>
          <p:nvPr/>
        </p:nvSpPr>
        <p:spPr>
          <a:xfrm>
            <a:off x="6753860" y="5390515"/>
            <a:ext cx="478790" cy="478790"/>
          </a:xfrm>
          <a:custGeom>
            <a:avLst/>
            <a:gdLst/>
            <a:ahLst/>
            <a:cxnLst/>
            <a:rect l="l" t="t" r="r" b="b"/>
            <a:pathLst>
              <a:path w="1259674" h="1629655">
                <a:moveTo>
                  <a:pt x="653835" y="765559"/>
                </a:moveTo>
                <a:lnTo>
                  <a:pt x="605838" y="765559"/>
                </a:lnTo>
                <a:cubicBezTo>
                  <a:pt x="586150" y="765559"/>
                  <a:pt x="570190" y="781519"/>
                  <a:pt x="570190" y="801207"/>
                </a:cubicBezTo>
                <a:lnTo>
                  <a:pt x="570190" y="1594007"/>
                </a:lnTo>
                <a:cubicBezTo>
                  <a:pt x="570190" y="1613695"/>
                  <a:pt x="586150" y="1629655"/>
                  <a:pt x="605838" y="1629655"/>
                </a:cubicBezTo>
                <a:lnTo>
                  <a:pt x="653835" y="1629655"/>
                </a:lnTo>
                <a:cubicBezTo>
                  <a:pt x="673523" y="1629655"/>
                  <a:pt x="689483" y="1613695"/>
                  <a:pt x="689483" y="1594007"/>
                </a:cubicBezTo>
                <a:lnTo>
                  <a:pt x="689483" y="801207"/>
                </a:lnTo>
                <a:cubicBezTo>
                  <a:pt x="689483" y="781519"/>
                  <a:pt x="673523" y="765559"/>
                  <a:pt x="653835" y="765559"/>
                </a:cubicBezTo>
                <a:close/>
                <a:moveTo>
                  <a:pt x="629837" y="293110"/>
                </a:moveTo>
                <a:cubicBezTo>
                  <a:pt x="540228" y="293110"/>
                  <a:pt x="467586" y="365752"/>
                  <a:pt x="467586" y="455361"/>
                </a:cubicBezTo>
                <a:cubicBezTo>
                  <a:pt x="467586" y="544970"/>
                  <a:pt x="540228" y="617612"/>
                  <a:pt x="629837" y="617612"/>
                </a:cubicBezTo>
                <a:cubicBezTo>
                  <a:pt x="719446" y="617612"/>
                  <a:pt x="792088" y="544970"/>
                  <a:pt x="792088" y="455361"/>
                </a:cubicBezTo>
                <a:cubicBezTo>
                  <a:pt x="792088" y="365752"/>
                  <a:pt x="719446" y="293110"/>
                  <a:pt x="629837" y="293110"/>
                </a:cubicBezTo>
                <a:close/>
                <a:moveTo>
                  <a:pt x="373285" y="134938"/>
                </a:moveTo>
                <a:cubicBezTo>
                  <a:pt x="285152" y="213464"/>
                  <a:pt x="230474" y="328028"/>
                  <a:pt x="230474" y="455361"/>
                </a:cubicBezTo>
                <a:cubicBezTo>
                  <a:pt x="230474" y="582697"/>
                  <a:pt x="285152" y="697259"/>
                  <a:pt x="373285" y="775786"/>
                </a:cubicBezTo>
                <a:lnTo>
                  <a:pt x="467586" y="709160"/>
                </a:lnTo>
                <a:cubicBezTo>
                  <a:pt x="391047" y="651060"/>
                  <a:pt x="342389" y="558892"/>
                  <a:pt x="342389" y="455361"/>
                </a:cubicBezTo>
                <a:cubicBezTo>
                  <a:pt x="342389" y="351830"/>
                  <a:pt x="391047" y="259663"/>
                  <a:pt x="467586" y="201563"/>
                </a:cubicBezTo>
                <a:close/>
                <a:moveTo>
                  <a:pt x="886389" y="134938"/>
                </a:moveTo>
                <a:lnTo>
                  <a:pt x="792088" y="201563"/>
                </a:lnTo>
                <a:cubicBezTo>
                  <a:pt x="868627" y="259663"/>
                  <a:pt x="917285" y="351830"/>
                  <a:pt x="917285" y="455361"/>
                </a:cubicBezTo>
                <a:cubicBezTo>
                  <a:pt x="917285" y="558892"/>
                  <a:pt x="868627" y="651060"/>
                  <a:pt x="792088" y="709160"/>
                </a:cubicBezTo>
                <a:lnTo>
                  <a:pt x="886389" y="775786"/>
                </a:lnTo>
                <a:cubicBezTo>
                  <a:pt x="974522" y="697259"/>
                  <a:pt x="1029200" y="582697"/>
                  <a:pt x="1029200" y="455361"/>
                </a:cubicBezTo>
                <a:cubicBezTo>
                  <a:pt x="1029200" y="328028"/>
                  <a:pt x="974522" y="213464"/>
                  <a:pt x="886389" y="134938"/>
                </a:cubicBezTo>
                <a:close/>
                <a:moveTo>
                  <a:pt x="182295" y="0"/>
                </a:moveTo>
                <a:cubicBezTo>
                  <a:pt x="68824" y="118079"/>
                  <a:pt x="0" y="278683"/>
                  <a:pt x="0" y="455362"/>
                </a:cubicBezTo>
                <a:cubicBezTo>
                  <a:pt x="0" y="632040"/>
                  <a:pt x="68824" y="792644"/>
                  <a:pt x="182293" y="910723"/>
                </a:cubicBezTo>
                <a:lnTo>
                  <a:pt x="278466" y="842776"/>
                </a:lnTo>
                <a:cubicBezTo>
                  <a:pt x="179286" y="743646"/>
                  <a:pt x="117943" y="606668"/>
                  <a:pt x="117943" y="455362"/>
                </a:cubicBezTo>
                <a:cubicBezTo>
                  <a:pt x="117943" y="304057"/>
                  <a:pt x="179287" y="167078"/>
                  <a:pt x="278467" y="67947"/>
                </a:cubicBezTo>
                <a:close/>
                <a:moveTo>
                  <a:pt x="1077379" y="0"/>
                </a:moveTo>
                <a:lnTo>
                  <a:pt x="981207" y="67947"/>
                </a:lnTo>
                <a:cubicBezTo>
                  <a:pt x="1080387" y="167078"/>
                  <a:pt x="1141731" y="304057"/>
                  <a:pt x="1141731" y="455362"/>
                </a:cubicBezTo>
                <a:cubicBezTo>
                  <a:pt x="1141731" y="606668"/>
                  <a:pt x="1080388" y="743646"/>
                  <a:pt x="981208" y="842776"/>
                </a:cubicBezTo>
                <a:lnTo>
                  <a:pt x="1077381" y="910723"/>
                </a:lnTo>
                <a:cubicBezTo>
                  <a:pt x="1190850" y="792644"/>
                  <a:pt x="1259674" y="632040"/>
                  <a:pt x="1259674" y="455362"/>
                </a:cubicBezTo>
                <a:cubicBezTo>
                  <a:pt x="1259674" y="278683"/>
                  <a:pt x="1190850" y="118079"/>
                  <a:pt x="10773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文本框 20"/>
          <p:cNvSpPr txBox="1"/>
          <p:nvPr/>
        </p:nvSpPr>
        <p:spPr>
          <a:xfrm flipH="1">
            <a:off x="5093970" y="4435475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9" name="心形 38"/>
          <p:cNvSpPr/>
          <p:nvPr/>
        </p:nvSpPr>
        <p:spPr>
          <a:xfrm>
            <a:off x="5570220" y="3408680"/>
            <a:ext cx="1136015" cy="929005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7" grpId="0"/>
      <p:bldP spid="28" grpId="0"/>
      <p:bldP spid="20" grpId="0"/>
      <p:bldP spid="21" grpId="0"/>
      <p:bldP spid="25" grpId="0"/>
      <p:bldP spid="26" grpId="0"/>
      <p:bldP spid="32" grpId="0"/>
      <p:bldP spid="33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尖角箭头"/>
          <p:cNvSpPr/>
          <p:nvPr/>
        </p:nvSpPr>
        <p:spPr bwMode="auto">
          <a:xfrm>
            <a:off x="5100955" y="1244600"/>
            <a:ext cx="3456940" cy="1530350"/>
          </a:xfrm>
          <a:custGeom>
            <a:avLst/>
            <a:gdLst>
              <a:gd name="connsiteX0" fmla="*/ 4381875 w 6516714"/>
              <a:gd name="connsiteY0" fmla="*/ 0 h 2476413"/>
              <a:gd name="connsiteX1" fmla="*/ 6516714 w 6516714"/>
              <a:gd name="connsiteY1" fmla="*/ 1238208 h 2476413"/>
              <a:gd name="connsiteX2" fmla="*/ 4381875 w 6516714"/>
              <a:gd name="connsiteY2" fmla="*/ 2476413 h 2476413"/>
              <a:gd name="connsiteX3" fmla="*/ 4381875 w 6516714"/>
              <a:gd name="connsiteY3" fmla="*/ 2456682 h 2476413"/>
              <a:gd name="connsiteX4" fmla="*/ 4855462 w 6516714"/>
              <a:gd name="connsiteY4" fmla="*/ 1644997 h 2476413"/>
              <a:gd name="connsiteX5" fmla="*/ 0 w 6516714"/>
              <a:gd name="connsiteY5" fmla="*/ 1238206 h 2476413"/>
              <a:gd name="connsiteX6" fmla="*/ 4855461 w 6516714"/>
              <a:gd name="connsiteY6" fmla="*/ 831415 h 2476413"/>
              <a:gd name="connsiteX7" fmla="*/ 4381875 w 6516714"/>
              <a:gd name="connsiteY7" fmla="*/ 19731 h 24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6714" h="2476413">
                <a:moveTo>
                  <a:pt x="4381875" y="0"/>
                </a:moveTo>
                <a:lnTo>
                  <a:pt x="6516714" y="1238208"/>
                </a:lnTo>
                <a:lnTo>
                  <a:pt x="4381875" y="2476413"/>
                </a:lnTo>
                <a:lnTo>
                  <a:pt x="4381875" y="2456682"/>
                </a:lnTo>
                <a:lnTo>
                  <a:pt x="4855462" y="1644997"/>
                </a:lnTo>
                <a:lnTo>
                  <a:pt x="0" y="1238206"/>
                </a:lnTo>
                <a:lnTo>
                  <a:pt x="4855461" y="831415"/>
                </a:lnTo>
                <a:lnTo>
                  <a:pt x="4381875" y="1973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" name="尖角箭头"/>
          <p:cNvSpPr/>
          <p:nvPr/>
        </p:nvSpPr>
        <p:spPr bwMode="auto">
          <a:xfrm>
            <a:off x="5100955" y="3342640"/>
            <a:ext cx="3456940" cy="1530350"/>
          </a:xfrm>
          <a:custGeom>
            <a:avLst/>
            <a:gdLst>
              <a:gd name="connsiteX0" fmla="*/ 4381875 w 6516714"/>
              <a:gd name="connsiteY0" fmla="*/ 0 h 2476413"/>
              <a:gd name="connsiteX1" fmla="*/ 6516714 w 6516714"/>
              <a:gd name="connsiteY1" fmla="*/ 1238208 h 2476413"/>
              <a:gd name="connsiteX2" fmla="*/ 4381875 w 6516714"/>
              <a:gd name="connsiteY2" fmla="*/ 2476413 h 2476413"/>
              <a:gd name="connsiteX3" fmla="*/ 4381875 w 6516714"/>
              <a:gd name="connsiteY3" fmla="*/ 2456682 h 2476413"/>
              <a:gd name="connsiteX4" fmla="*/ 4855462 w 6516714"/>
              <a:gd name="connsiteY4" fmla="*/ 1644997 h 2476413"/>
              <a:gd name="connsiteX5" fmla="*/ 0 w 6516714"/>
              <a:gd name="connsiteY5" fmla="*/ 1238206 h 2476413"/>
              <a:gd name="connsiteX6" fmla="*/ 4855461 w 6516714"/>
              <a:gd name="connsiteY6" fmla="*/ 831415 h 2476413"/>
              <a:gd name="connsiteX7" fmla="*/ 4381875 w 6516714"/>
              <a:gd name="connsiteY7" fmla="*/ 19731 h 24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6714" h="2476413">
                <a:moveTo>
                  <a:pt x="4381875" y="0"/>
                </a:moveTo>
                <a:lnTo>
                  <a:pt x="6516714" y="1238208"/>
                </a:lnTo>
                <a:lnTo>
                  <a:pt x="4381875" y="2476413"/>
                </a:lnTo>
                <a:lnTo>
                  <a:pt x="4381875" y="2456682"/>
                </a:lnTo>
                <a:lnTo>
                  <a:pt x="4855462" y="1644997"/>
                </a:lnTo>
                <a:lnTo>
                  <a:pt x="0" y="1238206"/>
                </a:lnTo>
                <a:lnTo>
                  <a:pt x="4855461" y="831415"/>
                </a:lnTo>
                <a:lnTo>
                  <a:pt x="4381875" y="1973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尖角箭头"/>
          <p:cNvSpPr/>
          <p:nvPr/>
        </p:nvSpPr>
        <p:spPr bwMode="auto">
          <a:xfrm flipH="1">
            <a:off x="3674745" y="2293620"/>
            <a:ext cx="3456940" cy="1530350"/>
          </a:xfrm>
          <a:custGeom>
            <a:avLst/>
            <a:gdLst>
              <a:gd name="connsiteX0" fmla="*/ 4381875 w 6516714"/>
              <a:gd name="connsiteY0" fmla="*/ 0 h 2476413"/>
              <a:gd name="connsiteX1" fmla="*/ 6516714 w 6516714"/>
              <a:gd name="connsiteY1" fmla="*/ 1238208 h 2476413"/>
              <a:gd name="connsiteX2" fmla="*/ 4381875 w 6516714"/>
              <a:gd name="connsiteY2" fmla="*/ 2476413 h 2476413"/>
              <a:gd name="connsiteX3" fmla="*/ 4381875 w 6516714"/>
              <a:gd name="connsiteY3" fmla="*/ 2456682 h 2476413"/>
              <a:gd name="connsiteX4" fmla="*/ 4855462 w 6516714"/>
              <a:gd name="connsiteY4" fmla="*/ 1644997 h 2476413"/>
              <a:gd name="connsiteX5" fmla="*/ 0 w 6516714"/>
              <a:gd name="connsiteY5" fmla="*/ 1238206 h 2476413"/>
              <a:gd name="connsiteX6" fmla="*/ 4855461 w 6516714"/>
              <a:gd name="connsiteY6" fmla="*/ 831415 h 2476413"/>
              <a:gd name="connsiteX7" fmla="*/ 4381875 w 6516714"/>
              <a:gd name="connsiteY7" fmla="*/ 19731 h 24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6714" h="2476413">
                <a:moveTo>
                  <a:pt x="4381875" y="0"/>
                </a:moveTo>
                <a:lnTo>
                  <a:pt x="6516714" y="1238208"/>
                </a:lnTo>
                <a:lnTo>
                  <a:pt x="4381875" y="2476413"/>
                </a:lnTo>
                <a:lnTo>
                  <a:pt x="4381875" y="2456682"/>
                </a:lnTo>
                <a:lnTo>
                  <a:pt x="4855462" y="1644997"/>
                </a:lnTo>
                <a:lnTo>
                  <a:pt x="0" y="1238206"/>
                </a:lnTo>
                <a:lnTo>
                  <a:pt x="4855461" y="831415"/>
                </a:lnTo>
                <a:lnTo>
                  <a:pt x="4381875" y="1973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尖角箭头"/>
          <p:cNvSpPr/>
          <p:nvPr/>
        </p:nvSpPr>
        <p:spPr bwMode="auto">
          <a:xfrm flipH="1">
            <a:off x="3674745" y="4391660"/>
            <a:ext cx="3456940" cy="1530350"/>
          </a:xfrm>
          <a:custGeom>
            <a:avLst/>
            <a:gdLst>
              <a:gd name="connsiteX0" fmla="*/ 4381875 w 6516714"/>
              <a:gd name="connsiteY0" fmla="*/ 0 h 2476413"/>
              <a:gd name="connsiteX1" fmla="*/ 6516714 w 6516714"/>
              <a:gd name="connsiteY1" fmla="*/ 1238208 h 2476413"/>
              <a:gd name="connsiteX2" fmla="*/ 4381875 w 6516714"/>
              <a:gd name="connsiteY2" fmla="*/ 2476413 h 2476413"/>
              <a:gd name="connsiteX3" fmla="*/ 4381875 w 6516714"/>
              <a:gd name="connsiteY3" fmla="*/ 2456682 h 2476413"/>
              <a:gd name="connsiteX4" fmla="*/ 4855462 w 6516714"/>
              <a:gd name="connsiteY4" fmla="*/ 1644997 h 2476413"/>
              <a:gd name="connsiteX5" fmla="*/ 0 w 6516714"/>
              <a:gd name="connsiteY5" fmla="*/ 1238206 h 2476413"/>
              <a:gd name="connsiteX6" fmla="*/ 4855461 w 6516714"/>
              <a:gd name="connsiteY6" fmla="*/ 831415 h 2476413"/>
              <a:gd name="connsiteX7" fmla="*/ 4381875 w 6516714"/>
              <a:gd name="connsiteY7" fmla="*/ 19731 h 24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16714" h="2476413">
                <a:moveTo>
                  <a:pt x="4381875" y="0"/>
                </a:moveTo>
                <a:lnTo>
                  <a:pt x="6516714" y="1238208"/>
                </a:lnTo>
                <a:lnTo>
                  <a:pt x="4381875" y="2476413"/>
                </a:lnTo>
                <a:lnTo>
                  <a:pt x="4381875" y="2456682"/>
                </a:lnTo>
                <a:lnTo>
                  <a:pt x="4855462" y="1644997"/>
                </a:lnTo>
                <a:lnTo>
                  <a:pt x="0" y="1238206"/>
                </a:lnTo>
                <a:lnTo>
                  <a:pt x="4855461" y="831415"/>
                </a:lnTo>
                <a:lnTo>
                  <a:pt x="4381875" y="19731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561965" y="1326515"/>
            <a:ext cx="1306830" cy="4671695"/>
            <a:chOff x="8759" y="1721"/>
            <a:chExt cx="2058" cy="7357"/>
          </a:xfrm>
        </p:grpSpPr>
        <p:grpSp>
          <p:nvGrpSpPr>
            <p:cNvPr id="36" name="组合 35"/>
            <p:cNvGrpSpPr/>
            <p:nvPr/>
          </p:nvGrpSpPr>
          <p:grpSpPr>
            <a:xfrm rot="16200000">
              <a:off x="5985" y="4496"/>
              <a:ext cx="7357" cy="1808"/>
              <a:chOff x="1883" y="4748"/>
              <a:chExt cx="15388" cy="1808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1883" y="5011"/>
                <a:ext cx="15388" cy="154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060" y="4748"/>
                <a:ext cx="1508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20"/>
          <p:cNvSpPr txBox="1"/>
          <p:nvPr/>
        </p:nvSpPr>
        <p:spPr>
          <a:xfrm flipH="1">
            <a:off x="8581390" y="1366520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9" name="文本框 22"/>
          <p:cNvSpPr txBox="1"/>
          <p:nvPr/>
        </p:nvSpPr>
        <p:spPr>
          <a:xfrm flipH="1">
            <a:off x="8581390" y="1740535"/>
            <a:ext cx="3449955" cy="737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7" name="文本框 20"/>
          <p:cNvSpPr txBox="1"/>
          <p:nvPr/>
        </p:nvSpPr>
        <p:spPr>
          <a:xfrm flipH="1">
            <a:off x="224790" y="4408170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" name="文本框 22"/>
          <p:cNvSpPr txBox="1"/>
          <p:nvPr/>
        </p:nvSpPr>
        <p:spPr>
          <a:xfrm flipH="1">
            <a:off x="224790" y="4782185"/>
            <a:ext cx="3449955" cy="737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9" name="文本框 20"/>
          <p:cNvSpPr txBox="1"/>
          <p:nvPr/>
        </p:nvSpPr>
        <p:spPr>
          <a:xfrm flipH="1">
            <a:off x="224790" y="2303145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" name="文本框 22"/>
          <p:cNvSpPr txBox="1"/>
          <p:nvPr/>
        </p:nvSpPr>
        <p:spPr>
          <a:xfrm flipH="1">
            <a:off x="224790" y="2677160"/>
            <a:ext cx="3449955" cy="737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11" name="文本框 20"/>
          <p:cNvSpPr txBox="1"/>
          <p:nvPr/>
        </p:nvSpPr>
        <p:spPr>
          <a:xfrm flipH="1">
            <a:off x="8581390" y="3442970"/>
            <a:ext cx="2012950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2" name="文本框 22"/>
          <p:cNvSpPr txBox="1"/>
          <p:nvPr/>
        </p:nvSpPr>
        <p:spPr>
          <a:xfrm flipH="1">
            <a:off x="8581390" y="3816985"/>
            <a:ext cx="3449955" cy="737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</a:p>
        </p:txBody>
      </p:sp>
      <p:sp>
        <p:nvSpPr>
          <p:cNvPr id="2050" name="女人"/>
          <p:cNvSpPr/>
          <p:nvPr/>
        </p:nvSpPr>
        <p:spPr bwMode="auto">
          <a:xfrm>
            <a:off x="6078220" y="1740535"/>
            <a:ext cx="283845" cy="518160"/>
          </a:xfrm>
          <a:custGeom>
            <a:avLst/>
            <a:gdLst>
              <a:gd name="T0" fmla="*/ 882122 w 2316"/>
              <a:gd name="T1" fmla="*/ 350350 h 4301"/>
              <a:gd name="T2" fmla="*/ 875037 w 2316"/>
              <a:gd name="T3" fmla="*/ 294985 h 4301"/>
              <a:gd name="T4" fmla="*/ 860423 w 2316"/>
              <a:gd name="T5" fmla="*/ 242277 h 4301"/>
              <a:gd name="T6" fmla="*/ 837839 w 2316"/>
              <a:gd name="T7" fmla="*/ 193556 h 4301"/>
              <a:gd name="T8" fmla="*/ 809055 w 2316"/>
              <a:gd name="T9" fmla="*/ 148378 h 4301"/>
              <a:gd name="T10" fmla="*/ 774071 w 2316"/>
              <a:gd name="T11" fmla="*/ 108073 h 4301"/>
              <a:gd name="T12" fmla="*/ 734216 w 2316"/>
              <a:gd name="T13" fmla="*/ 73525 h 4301"/>
              <a:gd name="T14" fmla="*/ 689047 w 2316"/>
              <a:gd name="T15" fmla="*/ 44735 h 4301"/>
              <a:gd name="T16" fmla="*/ 639893 w 2316"/>
              <a:gd name="T17" fmla="*/ 22146 h 4301"/>
              <a:gd name="T18" fmla="*/ 587196 w 2316"/>
              <a:gd name="T19" fmla="*/ 7530 h 4301"/>
              <a:gd name="T20" fmla="*/ 531399 w 2316"/>
              <a:gd name="T21" fmla="*/ 443 h 4301"/>
              <a:gd name="T22" fmla="*/ 493315 w 2316"/>
              <a:gd name="T23" fmla="*/ 443 h 4301"/>
              <a:gd name="T24" fmla="*/ 437961 w 2316"/>
              <a:gd name="T25" fmla="*/ 7530 h 4301"/>
              <a:gd name="T26" fmla="*/ 385264 w 2316"/>
              <a:gd name="T27" fmla="*/ 22146 h 4301"/>
              <a:gd name="T28" fmla="*/ 336110 w 2316"/>
              <a:gd name="T29" fmla="*/ 44735 h 4301"/>
              <a:gd name="T30" fmla="*/ 291384 w 2316"/>
              <a:gd name="T31" fmla="*/ 73525 h 4301"/>
              <a:gd name="T32" fmla="*/ 251086 w 2316"/>
              <a:gd name="T33" fmla="*/ 108073 h 4301"/>
              <a:gd name="T34" fmla="*/ 216102 w 2316"/>
              <a:gd name="T35" fmla="*/ 148378 h 4301"/>
              <a:gd name="T36" fmla="*/ 187318 w 2316"/>
              <a:gd name="T37" fmla="*/ 193556 h 4301"/>
              <a:gd name="T38" fmla="*/ 165177 w 2316"/>
              <a:gd name="T39" fmla="*/ 242277 h 4301"/>
              <a:gd name="T40" fmla="*/ 150563 w 2316"/>
              <a:gd name="T41" fmla="*/ 294985 h 4301"/>
              <a:gd name="T42" fmla="*/ 143478 w 2316"/>
              <a:gd name="T43" fmla="*/ 350350 h 4301"/>
              <a:gd name="T44" fmla="*/ 143035 w 2316"/>
              <a:gd name="T45" fmla="*/ 385784 h 4301"/>
              <a:gd name="T46" fmla="*/ 147906 w 2316"/>
              <a:gd name="T47" fmla="*/ 433176 h 4301"/>
              <a:gd name="T48" fmla="*/ 159420 w 2316"/>
              <a:gd name="T49" fmla="*/ 478354 h 4301"/>
              <a:gd name="T50" fmla="*/ 175362 w 2316"/>
              <a:gd name="T51" fmla="*/ 521760 h 4301"/>
              <a:gd name="T52" fmla="*/ 197060 w 2316"/>
              <a:gd name="T53" fmla="*/ 561623 h 4301"/>
              <a:gd name="T54" fmla="*/ 223188 w 2316"/>
              <a:gd name="T55" fmla="*/ 598828 h 4301"/>
              <a:gd name="T56" fmla="*/ 253300 w 2316"/>
              <a:gd name="T57" fmla="*/ 632490 h 4301"/>
              <a:gd name="T58" fmla="*/ 287841 w 2316"/>
              <a:gd name="T59" fmla="*/ 661723 h 4301"/>
              <a:gd name="T60" fmla="*/ 325482 w 2316"/>
              <a:gd name="T61" fmla="*/ 687412 h 4301"/>
              <a:gd name="T62" fmla="*/ 365780 w 2316"/>
              <a:gd name="T63" fmla="*/ 707787 h 4301"/>
              <a:gd name="T64" fmla="*/ 409177 w 2316"/>
              <a:gd name="T65" fmla="*/ 723732 h 4301"/>
              <a:gd name="T66" fmla="*/ 1025600 w 2316"/>
              <a:gd name="T67" fmla="*/ 1905000 h 4301"/>
              <a:gd name="T68" fmla="*/ 615980 w 2316"/>
              <a:gd name="T69" fmla="*/ 723732 h 4301"/>
              <a:gd name="T70" fmla="*/ 658935 w 2316"/>
              <a:gd name="T71" fmla="*/ 707787 h 4301"/>
              <a:gd name="T72" fmla="*/ 700118 w 2316"/>
              <a:gd name="T73" fmla="*/ 687412 h 4301"/>
              <a:gd name="T74" fmla="*/ 737759 w 2316"/>
              <a:gd name="T75" fmla="*/ 661723 h 4301"/>
              <a:gd name="T76" fmla="*/ 771857 w 2316"/>
              <a:gd name="T77" fmla="*/ 632490 h 4301"/>
              <a:gd name="T78" fmla="*/ 801970 w 2316"/>
              <a:gd name="T79" fmla="*/ 598828 h 4301"/>
              <a:gd name="T80" fmla="*/ 828097 w 2316"/>
              <a:gd name="T81" fmla="*/ 561623 h 4301"/>
              <a:gd name="T82" fmla="*/ 849353 w 2316"/>
              <a:gd name="T83" fmla="*/ 521760 h 4301"/>
              <a:gd name="T84" fmla="*/ 866180 w 2316"/>
              <a:gd name="T85" fmla="*/ 478354 h 4301"/>
              <a:gd name="T86" fmla="*/ 876808 w 2316"/>
              <a:gd name="T87" fmla="*/ 433176 h 4301"/>
              <a:gd name="T88" fmla="*/ 882122 w 2316"/>
              <a:gd name="T89" fmla="*/ 385784 h 430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316" h="4301">
                <a:moveTo>
                  <a:pt x="1993" y="834"/>
                </a:moveTo>
                <a:lnTo>
                  <a:pt x="1993" y="834"/>
                </a:lnTo>
                <a:lnTo>
                  <a:pt x="1992" y="791"/>
                </a:lnTo>
                <a:lnTo>
                  <a:pt x="1989" y="749"/>
                </a:lnTo>
                <a:lnTo>
                  <a:pt x="1984" y="707"/>
                </a:lnTo>
                <a:lnTo>
                  <a:pt x="1976" y="666"/>
                </a:lnTo>
                <a:lnTo>
                  <a:pt x="1967" y="626"/>
                </a:lnTo>
                <a:lnTo>
                  <a:pt x="1955" y="586"/>
                </a:lnTo>
                <a:lnTo>
                  <a:pt x="1943" y="547"/>
                </a:lnTo>
                <a:lnTo>
                  <a:pt x="1927" y="510"/>
                </a:lnTo>
                <a:lnTo>
                  <a:pt x="1910" y="473"/>
                </a:lnTo>
                <a:lnTo>
                  <a:pt x="1892" y="437"/>
                </a:lnTo>
                <a:lnTo>
                  <a:pt x="1872" y="401"/>
                </a:lnTo>
                <a:lnTo>
                  <a:pt x="1850" y="368"/>
                </a:lnTo>
                <a:lnTo>
                  <a:pt x="1827" y="335"/>
                </a:lnTo>
                <a:lnTo>
                  <a:pt x="1802" y="304"/>
                </a:lnTo>
                <a:lnTo>
                  <a:pt x="1775" y="273"/>
                </a:lnTo>
                <a:lnTo>
                  <a:pt x="1748" y="244"/>
                </a:lnTo>
                <a:lnTo>
                  <a:pt x="1720" y="216"/>
                </a:lnTo>
                <a:lnTo>
                  <a:pt x="1689" y="190"/>
                </a:lnTo>
                <a:lnTo>
                  <a:pt x="1658" y="166"/>
                </a:lnTo>
                <a:lnTo>
                  <a:pt x="1625" y="142"/>
                </a:lnTo>
                <a:lnTo>
                  <a:pt x="1590" y="121"/>
                </a:lnTo>
                <a:lnTo>
                  <a:pt x="1556" y="101"/>
                </a:lnTo>
                <a:lnTo>
                  <a:pt x="1520" y="82"/>
                </a:lnTo>
                <a:lnTo>
                  <a:pt x="1483" y="65"/>
                </a:lnTo>
                <a:lnTo>
                  <a:pt x="1445" y="50"/>
                </a:lnTo>
                <a:lnTo>
                  <a:pt x="1406" y="37"/>
                </a:lnTo>
                <a:lnTo>
                  <a:pt x="1367" y="26"/>
                </a:lnTo>
                <a:lnTo>
                  <a:pt x="1326" y="17"/>
                </a:lnTo>
                <a:lnTo>
                  <a:pt x="1285" y="9"/>
                </a:lnTo>
                <a:lnTo>
                  <a:pt x="1244" y="4"/>
                </a:lnTo>
                <a:lnTo>
                  <a:pt x="1200" y="1"/>
                </a:lnTo>
                <a:lnTo>
                  <a:pt x="1157" y="0"/>
                </a:lnTo>
                <a:lnTo>
                  <a:pt x="1114" y="1"/>
                </a:lnTo>
                <a:lnTo>
                  <a:pt x="1072" y="4"/>
                </a:lnTo>
                <a:lnTo>
                  <a:pt x="1030" y="9"/>
                </a:lnTo>
                <a:lnTo>
                  <a:pt x="989" y="17"/>
                </a:lnTo>
                <a:lnTo>
                  <a:pt x="949" y="26"/>
                </a:lnTo>
                <a:lnTo>
                  <a:pt x="909" y="37"/>
                </a:lnTo>
                <a:lnTo>
                  <a:pt x="870" y="50"/>
                </a:lnTo>
                <a:lnTo>
                  <a:pt x="833" y="65"/>
                </a:lnTo>
                <a:lnTo>
                  <a:pt x="796" y="82"/>
                </a:lnTo>
                <a:lnTo>
                  <a:pt x="759" y="101"/>
                </a:lnTo>
                <a:lnTo>
                  <a:pt x="724" y="121"/>
                </a:lnTo>
                <a:lnTo>
                  <a:pt x="691" y="142"/>
                </a:lnTo>
                <a:lnTo>
                  <a:pt x="658" y="166"/>
                </a:lnTo>
                <a:lnTo>
                  <a:pt x="627" y="190"/>
                </a:lnTo>
                <a:lnTo>
                  <a:pt x="596" y="216"/>
                </a:lnTo>
                <a:lnTo>
                  <a:pt x="567" y="244"/>
                </a:lnTo>
                <a:lnTo>
                  <a:pt x="539" y="273"/>
                </a:lnTo>
                <a:lnTo>
                  <a:pt x="513" y="304"/>
                </a:lnTo>
                <a:lnTo>
                  <a:pt x="488" y="335"/>
                </a:lnTo>
                <a:lnTo>
                  <a:pt x="465" y="368"/>
                </a:lnTo>
                <a:lnTo>
                  <a:pt x="444" y="401"/>
                </a:lnTo>
                <a:lnTo>
                  <a:pt x="423" y="437"/>
                </a:lnTo>
                <a:lnTo>
                  <a:pt x="405" y="473"/>
                </a:lnTo>
                <a:lnTo>
                  <a:pt x="388" y="510"/>
                </a:lnTo>
                <a:lnTo>
                  <a:pt x="373" y="547"/>
                </a:lnTo>
                <a:lnTo>
                  <a:pt x="360" y="586"/>
                </a:lnTo>
                <a:lnTo>
                  <a:pt x="348" y="626"/>
                </a:lnTo>
                <a:lnTo>
                  <a:pt x="340" y="666"/>
                </a:lnTo>
                <a:lnTo>
                  <a:pt x="332" y="707"/>
                </a:lnTo>
                <a:lnTo>
                  <a:pt x="327" y="749"/>
                </a:lnTo>
                <a:lnTo>
                  <a:pt x="324" y="791"/>
                </a:lnTo>
                <a:lnTo>
                  <a:pt x="322" y="834"/>
                </a:lnTo>
                <a:lnTo>
                  <a:pt x="323" y="871"/>
                </a:lnTo>
                <a:lnTo>
                  <a:pt x="325" y="907"/>
                </a:lnTo>
                <a:lnTo>
                  <a:pt x="329" y="943"/>
                </a:lnTo>
                <a:lnTo>
                  <a:pt x="334" y="978"/>
                </a:lnTo>
                <a:lnTo>
                  <a:pt x="342" y="1013"/>
                </a:lnTo>
                <a:lnTo>
                  <a:pt x="350" y="1047"/>
                </a:lnTo>
                <a:lnTo>
                  <a:pt x="360" y="1080"/>
                </a:lnTo>
                <a:lnTo>
                  <a:pt x="370" y="1114"/>
                </a:lnTo>
                <a:lnTo>
                  <a:pt x="383" y="1146"/>
                </a:lnTo>
                <a:lnTo>
                  <a:pt x="396" y="1178"/>
                </a:lnTo>
                <a:lnTo>
                  <a:pt x="411" y="1208"/>
                </a:lnTo>
                <a:lnTo>
                  <a:pt x="428" y="1239"/>
                </a:lnTo>
                <a:lnTo>
                  <a:pt x="445" y="1268"/>
                </a:lnTo>
                <a:lnTo>
                  <a:pt x="464" y="1297"/>
                </a:lnTo>
                <a:lnTo>
                  <a:pt x="482" y="1325"/>
                </a:lnTo>
                <a:lnTo>
                  <a:pt x="504" y="1352"/>
                </a:lnTo>
                <a:lnTo>
                  <a:pt x="526" y="1379"/>
                </a:lnTo>
                <a:lnTo>
                  <a:pt x="548" y="1404"/>
                </a:lnTo>
                <a:lnTo>
                  <a:pt x="572" y="1428"/>
                </a:lnTo>
                <a:lnTo>
                  <a:pt x="597" y="1451"/>
                </a:lnTo>
                <a:lnTo>
                  <a:pt x="622" y="1473"/>
                </a:lnTo>
                <a:lnTo>
                  <a:pt x="650" y="1494"/>
                </a:lnTo>
                <a:lnTo>
                  <a:pt x="677" y="1515"/>
                </a:lnTo>
                <a:lnTo>
                  <a:pt x="705" y="1534"/>
                </a:lnTo>
                <a:lnTo>
                  <a:pt x="735" y="1552"/>
                </a:lnTo>
                <a:lnTo>
                  <a:pt x="764" y="1569"/>
                </a:lnTo>
                <a:lnTo>
                  <a:pt x="795" y="1584"/>
                </a:lnTo>
                <a:lnTo>
                  <a:pt x="826" y="1598"/>
                </a:lnTo>
                <a:lnTo>
                  <a:pt x="859" y="1612"/>
                </a:lnTo>
                <a:lnTo>
                  <a:pt x="891" y="1624"/>
                </a:lnTo>
                <a:lnTo>
                  <a:pt x="924" y="1634"/>
                </a:lnTo>
                <a:lnTo>
                  <a:pt x="959" y="1643"/>
                </a:lnTo>
                <a:lnTo>
                  <a:pt x="0" y="4301"/>
                </a:lnTo>
                <a:lnTo>
                  <a:pt x="2316" y="4301"/>
                </a:lnTo>
                <a:lnTo>
                  <a:pt x="1357" y="1643"/>
                </a:lnTo>
                <a:lnTo>
                  <a:pt x="1391" y="1634"/>
                </a:lnTo>
                <a:lnTo>
                  <a:pt x="1424" y="1624"/>
                </a:lnTo>
                <a:lnTo>
                  <a:pt x="1457" y="1612"/>
                </a:lnTo>
                <a:lnTo>
                  <a:pt x="1488" y="1598"/>
                </a:lnTo>
                <a:lnTo>
                  <a:pt x="1520" y="1584"/>
                </a:lnTo>
                <a:lnTo>
                  <a:pt x="1551" y="1569"/>
                </a:lnTo>
                <a:lnTo>
                  <a:pt x="1581" y="1552"/>
                </a:lnTo>
                <a:lnTo>
                  <a:pt x="1610" y="1534"/>
                </a:lnTo>
                <a:lnTo>
                  <a:pt x="1639" y="1515"/>
                </a:lnTo>
                <a:lnTo>
                  <a:pt x="1666" y="1494"/>
                </a:lnTo>
                <a:lnTo>
                  <a:pt x="1692" y="1473"/>
                </a:lnTo>
                <a:lnTo>
                  <a:pt x="1719" y="1451"/>
                </a:lnTo>
                <a:lnTo>
                  <a:pt x="1743" y="1428"/>
                </a:lnTo>
                <a:lnTo>
                  <a:pt x="1767" y="1404"/>
                </a:lnTo>
                <a:lnTo>
                  <a:pt x="1790" y="1379"/>
                </a:lnTo>
                <a:lnTo>
                  <a:pt x="1811" y="1352"/>
                </a:lnTo>
                <a:lnTo>
                  <a:pt x="1832" y="1325"/>
                </a:lnTo>
                <a:lnTo>
                  <a:pt x="1852" y="1297"/>
                </a:lnTo>
                <a:lnTo>
                  <a:pt x="1870" y="1268"/>
                </a:lnTo>
                <a:lnTo>
                  <a:pt x="1888" y="1239"/>
                </a:lnTo>
                <a:lnTo>
                  <a:pt x="1904" y="1208"/>
                </a:lnTo>
                <a:lnTo>
                  <a:pt x="1918" y="1178"/>
                </a:lnTo>
                <a:lnTo>
                  <a:pt x="1932" y="1146"/>
                </a:lnTo>
                <a:lnTo>
                  <a:pt x="1945" y="1114"/>
                </a:lnTo>
                <a:lnTo>
                  <a:pt x="1956" y="1080"/>
                </a:lnTo>
                <a:lnTo>
                  <a:pt x="1966" y="1047"/>
                </a:lnTo>
                <a:lnTo>
                  <a:pt x="1974" y="1013"/>
                </a:lnTo>
                <a:lnTo>
                  <a:pt x="1980" y="978"/>
                </a:lnTo>
                <a:lnTo>
                  <a:pt x="1986" y="943"/>
                </a:lnTo>
                <a:lnTo>
                  <a:pt x="1990" y="907"/>
                </a:lnTo>
                <a:lnTo>
                  <a:pt x="1992" y="871"/>
                </a:lnTo>
                <a:lnTo>
                  <a:pt x="1993" y="8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女人"/>
          <p:cNvSpPr/>
          <p:nvPr/>
        </p:nvSpPr>
        <p:spPr bwMode="auto">
          <a:xfrm>
            <a:off x="6036310" y="2774950"/>
            <a:ext cx="346075" cy="631825"/>
          </a:xfrm>
          <a:custGeom>
            <a:avLst/>
            <a:gdLst>
              <a:gd name="T0" fmla="*/ 457868 w 3504"/>
              <a:gd name="T1" fmla="*/ 859908 h 6378"/>
              <a:gd name="T2" fmla="*/ 398731 w 3504"/>
              <a:gd name="T3" fmla="*/ 870661 h 6378"/>
              <a:gd name="T4" fmla="*/ 341684 w 3504"/>
              <a:gd name="T5" fmla="*/ 888283 h 6378"/>
              <a:gd name="T6" fmla="*/ 287922 w 3504"/>
              <a:gd name="T7" fmla="*/ 911282 h 6378"/>
              <a:gd name="T8" fmla="*/ 237148 w 3504"/>
              <a:gd name="T9" fmla="*/ 940553 h 6378"/>
              <a:gd name="T10" fmla="*/ 190554 w 3504"/>
              <a:gd name="T11" fmla="*/ 974901 h 6378"/>
              <a:gd name="T12" fmla="*/ 147844 w 3504"/>
              <a:gd name="T13" fmla="*/ 1014029 h 6378"/>
              <a:gd name="T14" fmla="*/ 109912 w 3504"/>
              <a:gd name="T15" fmla="*/ 1057935 h 6378"/>
              <a:gd name="T16" fmla="*/ 76759 w 3504"/>
              <a:gd name="T17" fmla="*/ 1105724 h 6378"/>
              <a:gd name="T18" fmla="*/ 49281 w 3504"/>
              <a:gd name="T19" fmla="*/ 1156799 h 6378"/>
              <a:gd name="T20" fmla="*/ 27179 w 3504"/>
              <a:gd name="T21" fmla="*/ 1211757 h 6378"/>
              <a:gd name="T22" fmla="*/ 11051 w 3504"/>
              <a:gd name="T23" fmla="*/ 1269403 h 6378"/>
              <a:gd name="T24" fmla="*/ 2091 w 3504"/>
              <a:gd name="T25" fmla="*/ 1329139 h 6378"/>
              <a:gd name="T26" fmla="*/ 412171 w 3504"/>
              <a:gd name="T27" fmla="*/ 1378422 h 6378"/>
              <a:gd name="T28" fmla="*/ 1046257 w 3504"/>
              <a:gd name="T29" fmla="*/ 1366176 h 6378"/>
              <a:gd name="T30" fmla="*/ 1041479 w 3504"/>
              <a:gd name="T31" fmla="*/ 1304946 h 6378"/>
              <a:gd name="T32" fmla="*/ 1029532 w 3504"/>
              <a:gd name="T33" fmla="*/ 1246105 h 6378"/>
              <a:gd name="T34" fmla="*/ 1011611 w 3504"/>
              <a:gd name="T35" fmla="*/ 1189654 h 6378"/>
              <a:gd name="T36" fmla="*/ 987120 w 3504"/>
              <a:gd name="T37" fmla="*/ 1136190 h 6378"/>
              <a:gd name="T38" fmla="*/ 957252 w 3504"/>
              <a:gd name="T39" fmla="*/ 1086011 h 6378"/>
              <a:gd name="T40" fmla="*/ 922009 w 3504"/>
              <a:gd name="T41" fmla="*/ 1039715 h 6378"/>
              <a:gd name="T42" fmla="*/ 881986 w 3504"/>
              <a:gd name="T43" fmla="*/ 998198 h 6378"/>
              <a:gd name="T44" fmla="*/ 837782 w 3504"/>
              <a:gd name="T45" fmla="*/ 960564 h 6378"/>
              <a:gd name="T46" fmla="*/ 789397 w 3504"/>
              <a:gd name="T47" fmla="*/ 928307 h 6378"/>
              <a:gd name="T48" fmla="*/ 737428 w 3504"/>
              <a:gd name="T49" fmla="*/ 901425 h 6378"/>
              <a:gd name="T50" fmla="*/ 682472 w 3504"/>
              <a:gd name="T51" fmla="*/ 880219 h 6378"/>
              <a:gd name="T52" fmla="*/ 624230 w 3504"/>
              <a:gd name="T53" fmla="*/ 865583 h 6378"/>
              <a:gd name="T54" fmla="*/ 523278 w 3504"/>
              <a:gd name="T55" fmla="*/ 435480 h 6378"/>
              <a:gd name="T56" fmla="*/ 567183 w 3504"/>
              <a:gd name="T57" fmla="*/ 431000 h 6378"/>
              <a:gd name="T58" fmla="*/ 617361 w 3504"/>
              <a:gd name="T59" fmla="*/ 414273 h 6378"/>
              <a:gd name="T60" fmla="*/ 661564 w 3504"/>
              <a:gd name="T61" fmla="*/ 385898 h 6378"/>
              <a:gd name="T62" fmla="*/ 697704 w 3504"/>
              <a:gd name="T63" fmla="*/ 348264 h 6378"/>
              <a:gd name="T64" fmla="*/ 723987 w 3504"/>
              <a:gd name="T65" fmla="*/ 302566 h 6378"/>
              <a:gd name="T66" fmla="*/ 738622 w 3504"/>
              <a:gd name="T67" fmla="*/ 250894 h 6378"/>
              <a:gd name="T68" fmla="*/ 740713 w 3504"/>
              <a:gd name="T69" fmla="*/ 206689 h 6378"/>
              <a:gd name="T70" fmla="*/ 731156 w 3504"/>
              <a:gd name="T71" fmla="*/ 153224 h 6378"/>
              <a:gd name="T72" fmla="*/ 709352 w 3504"/>
              <a:gd name="T73" fmla="*/ 104838 h 6378"/>
              <a:gd name="T74" fmla="*/ 677095 w 3504"/>
              <a:gd name="T75" fmla="*/ 63918 h 6378"/>
              <a:gd name="T76" fmla="*/ 635878 w 3504"/>
              <a:gd name="T77" fmla="*/ 31362 h 6378"/>
              <a:gd name="T78" fmla="*/ 587792 w 3504"/>
              <a:gd name="T79" fmla="*/ 9857 h 6378"/>
              <a:gd name="T80" fmla="*/ 534329 w 3504"/>
              <a:gd name="T81" fmla="*/ 299 h 6378"/>
              <a:gd name="T82" fmla="*/ 489826 w 3504"/>
              <a:gd name="T83" fmla="*/ 2688 h 6378"/>
              <a:gd name="T84" fmla="*/ 438454 w 3504"/>
              <a:gd name="T85" fmla="*/ 17324 h 6378"/>
              <a:gd name="T86" fmla="*/ 393056 w 3504"/>
              <a:gd name="T87" fmla="*/ 43309 h 6378"/>
              <a:gd name="T88" fmla="*/ 355423 w 3504"/>
              <a:gd name="T89" fmla="*/ 79450 h 6378"/>
              <a:gd name="T90" fmla="*/ 327049 w 3504"/>
              <a:gd name="T91" fmla="*/ 123356 h 6378"/>
              <a:gd name="T92" fmla="*/ 310024 w 3504"/>
              <a:gd name="T93" fmla="*/ 174132 h 6378"/>
              <a:gd name="T94" fmla="*/ 305544 w 3504"/>
              <a:gd name="T95" fmla="*/ 218039 h 6378"/>
              <a:gd name="T96" fmla="*/ 312414 w 3504"/>
              <a:gd name="T97" fmla="*/ 272399 h 6378"/>
              <a:gd name="T98" fmla="*/ 331828 w 3504"/>
              <a:gd name="T99" fmla="*/ 321682 h 6378"/>
              <a:gd name="T100" fmla="*/ 362292 w 3504"/>
              <a:gd name="T101" fmla="*/ 364095 h 6378"/>
              <a:gd name="T102" fmla="*/ 401419 w 3504"/>
              <a:gd name="T103" fmla="*/ 398443 h 6378"/>
              <a:gd name="T104" fmla="*/ 448311 w 3504"/>
              <a:gd name="T105" fmla="*/ 422338 h 6378"/>
              <a:gd name="T106" fmla="*/ 500877 w 3504"/>
              <a:gd name="T107" fmla="*/ 434584 h 637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504" h="6378">
                <a:moveTo>
                  <a:pt x="1971" y="2879"/>
                </a:moveTo>
                <a:lnTo>
                  <a:pt x="2982" y="1904"/>
                </a:lnTo>
                <a:lnTo>
                  <a:pt x="522" y="1904"/>
                </a:lnTo>
                <a:lnTo>
                  <a:pt x="1533" y="2879"/>
                </a:lnTo>
                <a:lnTo>
                  <a:pt x="1492" y="2884"/>
                </a:lnTo>
                <a:lnTo>
                  <a:pt x="1452" y="2891"/>
                </a:lnTo>
                <a:lnTo>
                  <a:pt x="1412" y="2898"/>
                </a:lnTo>
                <a:lnTo>
                  <a:pt x="1373" y="2906"/>
                </a:lnTo>
                <a:lnTo>
                  <a:pt x="1335" y="2915"/>
                </a:lnTo>
                <a:lnTo>
                  <a:pt x="1296" y="2925"/>
                </a:lnTo>
                <a:lnTo>
                  <a:pt x="1257" y="2936"/>
                </a:lnTo>
                <a:lnTo>
                  <a:pt x="1219" y="2947"/>
                </a:lnTo>
                <a:lnTo>
                  <a:pt x="1181" y="2960"/>
                </a:lnTo>
                <a:lnTo>
                  <a:pt x="1144" y="2974"/>
                </a:lnTo>
                <a:lnTo>
                  <a:pt x="1108" y="2987"/>
                </a:lnTo>
                <a:lnTo>
                  <a:pt x="1071" y="3002"/>
                </a:lnTo>
                <a:lnTo>
                  <a:pt x="1035" y="3018"/>
                </a:lnTo>
                <a:lnTo>
                  <a:pt x="999" y="3035"/>
                </a:lnTo>
                <a:lnTo>
                  <a:pt x="964" y="3051"/>
                </a:lnTo>
                <a:lnTo>
                  <a:pt x="929" y="3069"/>
                </a:lnTo>
                <a:lnTo>
                  <a:pt x="894" y="3088"/>
                </a:lnTo>
                <a:lnTo>
                  <a:pt x="861" y="3108"/>
                </a:lnTo>
                <a:lnTo>
                  <a:pt x="827" y="3128"/>
                </a:lnTo>
                <a:lnTo>
                  <a:pt x="794" y="3149"/>
                </a:lnTo>
                <a:lnTo>
                  <a:pt x="762" y="3171"/>
                </a:lnTo>
                <a:lnTo>
                  <a:pt x="730" y="3193"/>
                </a:lnTo>
                <a:lnTo>
                  <a:pt x="699" y="3216"/>
                </a:lnTo>
                <a:lnTo>
                  <a:pt x="668" y="3240"/>
                </a:lnTo>
                <a:lnTo>
                  <a:pt x="638" y="3264"/>
                </a:lnTo>
                <a:lnTo>
                  <a:pt x="608" y="3289"/>
                </a:lnTo>
                <a:lnTo>
                  <a:pt x="579" y="3315"/>
                </a:lnTo>
                <a:lnTo>
                  <a:pt x="550" y="3342"/>
                </a:lnTo>
                <a:lnTo>
                  <a:pt x="522" y="3368"/>
                </a:lnTo>
                <a:lnTo>
                  <a:pt x="495" y="3395"/>
                </a:lnTo>
                <a:lnTo>
                  <a:pt x="468" y="3424"/>
                </a:lnTo>
                <a:lnTo>
                  <a:pt x="442" y="3452"/>
                </a:lnTo>
                <a:lnTo>
                  <a:pt x="417" y="3481"/>
                </a:lnTo>
                <a:lnTo>
                  <a:pt x="392" y="3512"/>
                </a:lnTo>
                <a:lnTo>
                  <a:pt x="368" y="3542"/>
                </a:lnTo>
                <a:lnTo>
                  <a:pt x="344" y="3573"/>
                </a:lnTo>
                <a:lnTo>
                  <a:pt x="321" y="3604"/>
                </a:lnTo>
                <a:lnTo>
                  <a:pt x="299" y="3636"/>
                </a:lnTo>
                <a:lnTo>
                  <a:pt x="278" y="3668"/>
                </a:lnTo>
                <a:lnTo>
                  <a:pt x="257" y="3702"/>
                </a:lnTo>
                <a:lnTo>
                  <a:pt x="237" y="3736"/>
                </a:lnTo>
                <a:lnTo>
                  <a:pt x="217" y="3769"/>
                </a:lnTo>
                <a:lnTo>
                  <a:pt x="199" y="3804"/>
                </a:lnTo>
                <a:lnTo>
                  <a:pt x="181" y="3839"/>
                </a:lnTo>
                <a:lnTo>
                  <a:pt x="165" y="3873"/>
                </a:lnTo>
                <a:lnTo>
                  <a:pt x="148" y="3910"/>
                </a:lnTo>
                <a:lnTo>
                  <a:pt x="132" y="3946"/>
                </a:lnTo>
                <a:lnTo>
                  <a:pt x="117" y="3983"/>
                </a:lnTo>
                <a:lnTo>
                  <a:pt x="104" y="4019"/>
                </a:lnTo>
                <a:lnTo>
                  <a:pt x="91" y="4057"/>
                </a:lnTo>
                <a:lnTo>
                  <a:pt x="78" y="4095"/>
                </a:lnTo>
                <a:lnTo>
                  <a:pt x="67" y="4133"/>
                </a:lnTo>
                <a:lnTo>
                  <a:pt x="56" y="4172"/>
                </a:lnTo>
                <a:lnTo>
                  <a:pt x="47" y="4211"/>
                </a:lnTo>
                <a:lnTo>
                  <a:pt x="37" y="4250"/>
                </a:lnTo>
                <a:lnTo>
                  <a:pt x="30" y="4289"/>
                </a:lnTo>
                <a:lnTo>
                  <a:pt x="23" y="4328"/>
                </a:lnTo>
                <a:lnTo>
                  <a:pt x="16" y="4369"/>
                </a:lnTo>
                <a:lnTo>
                  <a:pt x="11" y="4409"/>
                </a:lnTo>
                <a:lnTo>
                  <a:pt x="7" y="4450"/>
                </a:lnTo>
                <a:lnTo>
                  <a:pt x="4" y="4491"/>
                </a:lnTo>
                <a:lnTo>
                  <a:pt x="2" y="4532"/>
                </a:lnTo>
                <a:lnTo>
                  <a:pt x="0" y="4574"/>
                </a:lnTo>
                <a:lnTo>
                  <a:pt x="0" y="4615"/>
                </a:lnTo>
                <a:lnTo>
                  <a:pt x="1380" y="4615"/>
                </a:lnTo>
                <a:lnTo>
                  <a:pt x="1752" y="6378"/>
                </a:lnTo>
                <a:lnTo>
                  <a:pt x="2124" y="4615"/>
                </a:lnTo>
                <a:lnTo>
                  <a:pt x="3504" y="4615"/>
                </a:lnTo>
                <a:lnTo>
                  <a:pt x="3503" y="4574"/>
                </a:lnTo>
                <a:lnTo>
                  <a:pt x="3502" y="4532"/>
                </a:lnTo>
                <a:lnTo>
                  <a:pt x="3500" y="4491"/>
                </a:lnTo>
                <a:lnTo>
                  <a:pt x="3497" y="4450"/>
                </a:lnTo>
                <a:lnTo>
                  <a:pt x="3493" y="4409"/>
                </a:lnTo>
                <a:lnTo>
                  <a:pt x="3487" y="4369"/>
                </a:lnTo>
                <a:lnTo>
                  <a:pt x="3481" y="4328"/>
                </a:lnTo>
                <a:lnTo>
                  <a:pt x="3474" y="4289"/>
                </a:lnTo>
                <a:lnTo>
                  <a:pt x="3465" y="4250"/>
                </a:lnTo>
                <a:lnTo>
                  <a:pt x="3457" y="4211"/>
                </a:lnTo>
                <a:lnTo>
                  <a:pt x="3447" y="4172"/>
                </a:lnTo>
                <a:lnTo>
                  <a:pt x="3437" y="4133"/>
                </a:lnTo>
                <a:lnTo>
                  <a:pt x="3425" y="4095"/>
                </a:lnTo>
                <a:lnTo>
                  <a:pt x="3413" y="4057"/>
                </a:lnTo>
                <a:lnTo>
                  <a:pt x="3400" y="4019"/>
                </a:lnTo>
                <a:lnTo>
                  <a:pt x="3387" y="3983"/>
                </a:lnTo>
                <a:lnTo>
                  <a:pt x="3372" y="3946"/>
                </a:lnTo>
                <a:lnTo>
                  <a:pt x="3356" y="3910"/>
                </a:lnTo>
                <a:lnTo>
                  <a:pt x="3339" y="3873"/>
                </a:lnTo>
                <a:lnTo>
                  <a:pt x="3322" y="3839"/>
                </a:lnTo>
                <a:lnTo>
                  <a:pt x="3305" y="3804"/>
                </a:lnTo>
                <a:lnTo>
                  <a:pt x="3287" y="3769"/>
                </a:lnTo>
                <a:lnTo>
                  <a:pt x="3267" y="3736"/>
                </a:lnTo>
                <a:lnTo>
                  <a:pt x="3247" y="3702"/>
                </a:lnTo>
                <a:lnTo>
                  <a:pt x="3226" y="3668"/>
                </a:lnTo>
                <a:lnTo>
                  <a:pt x="3205" y="3636"/>
                </a:lnTo>
                <a:lnTo>
                  <a:pt x="3183" y="3604"/>
                </a:lnTo>
                <a:lnTo>
                  <a:pt x="3159" y="3573"/>
                </a:lnTo>
                <a:lnTo>
                  <a:pt x="3136" y="3542"/>
                </a:lnTo>
                <a:lnTo>
                  <a:pt x="3112" y="3512"/>
                </a:lnTo>
                <a:lnTo>
                  <a:pt x="3087" y="3481"/>
                </a:lnTo>
                <a:lnTo>
                  <a:pt x="3062" y="3452"/>
                </a:lnTo>
                <a:lnTo>
                  <a:pt x="3035" y="3424"/>
                </a:lnTo>
                <a:lnTo>
                  <a:pt x="3008" y="3395"/>
                </a:lnTo>
                <a:lnTo>
                  <a:pt x="2981" y="3368"/>
                </a:lnTo>
                <a:lnTo>
                  <a:pt x="2953" y="3342"/>
                </a:lnTo>
                <a:lnTo>
                  <a:pt x="2925" y="3315"/>
                </a:lnTo>
                <a:lnTo>
                  <a:pt x="2896" y="3289"/>
                </a:lnTo>
                <a:lnTo>
                  <a:pt x="2866" y="3264"/>
                </a:lnTo>
                <a:lnTo>
                  <a:pt x="2836" y="3240"/>
                </a:lnTo>
                <a:lnTo>
                  <a:pt x="2805" y="3216"/>
                </a:lnTo>
                <a:lnTo>
                  <a:pt x="2774" y="3193"/>
                </a:lnTo>
                <a:lnTo>
                  <a:pt x="2741" y="3171"/>
                </a:lnTo>
                <a:lnTo>
                  <a:pt x="2710" y="3149"/>
                </a:lnTo>
                <a:lnTo>
                  <a:pt x="2676" y="3128"/>
                </a:lnTo>
                <a:lnTo>
                  <a:pt x="2643" y="3108"/>
                </a:lnTo>
                <a:lnTo>
                  <a:pt x="2609" y="3088"/>
                </a:lnTo>
                <a:lnTo>
                  <a:pt x="2575" y="3069"/>
                </a:lnTo>
                <a:lnTo>
                  <a:pt x="2540" y="3051"/>
                </a:lnTo>
                <a:lnTo>
                  <a:pt x="2505" y="3035"/>
                </a:lnTo>
                <a:lnTo>
                  <a:pt x="2469" y="3018"/>
                </a:lnTo>
                <a:lnTo>
                  <a:pt x="2433" y="3002"/>
                </a:lnTo>
                <a:lnTo>
                  <a:pt x="2396" y="2987"/>
                </a:lnTo>
                <a:lnTo>
                  <a:pt x="2360" y="2974"/>
                </a:lnTo>
                <a:lnTo>
                  <a:pt x="2322" y="2960"/>
                </a:lnTo>
                <a:lnTo>
                  <a:pt x="2285" y="2947"/>
                </a:lnTo>
                <a:lnTo>
                  <a:pt x="2246" y="2936"/>
                </a:lnTo>
                <a:lnTo>
                  <a:pt x="2208" y="2925"/>
                </a:lnTo>
                <a:lnTo>
                  <a:pt x="2169" y="2915"/>
                </a:lnTo>
                <a:lnTo>
                  <a:pt x="2130" y="2906"/>
                </a:lnTo>
                <a:lnTo>
                  <a:pt x="2090" y="2898"/>
                </a:lnTo>
                <a:lnTo>
                  <a:pt x="2050" y="2891"/>
                </a:lnTo>
                <a:lnTo>
                  <a:pt x="2011" y="2884"/>
                </a:lnTo>
                <a:lnTo>
                  <a:pt x="1971" y="2879"/>
                </a:lnTo>
                <a:close/>
                <a:moveTo>
                  <a:pt x="1752" y="1458"/>
                </a:moveTo>
                <a:lnTo>
                  <a:pt x="1752" y="1458"/>
                </a:lnTo>
                <a:lnTo>
                  <a:pt x="1789" y="1457"/>
                </a:lnTo>
                <a:lnTo>
                  <a:pt x="1827" y="1455"/>
                </a:lnTo>
                <a:lnTo>
                  <a:pt x="1862" y="1450"/>
                </a:lnTo>
                <a:lnTo>
                  <a:pt x="1899" y="1443"/>
                </a:lnTo>
                <a:lnTo>
                  <a:pt x="1934" y="1435"/>
                </a:lnTo>
                <a:lnTo>
                  <a:pt x="1968" y="1425"/>
                </a:lnTo>
                <a:lnTo>
                  <a:pt x="2002" y="1414"/>
                </a:lnTo>
                <a:lnTo>
                  <a:pt x="2036" y="1401"/>
                </a:lnTo>
                <a:lnTo>
                  <a:pt x="2067" y="1387"/>
                </a:lnTo>
                <a:lnTo>
                  <a:pt x="2099" y="1370"/>
                </a:lnTo>
                <a:lnTo>
                  <a:pt x="2129" y="1353"/>
                </a:lnTo>
                <a:lnTo>
                  <a:pt x="2160" y="1334"/>
                </a:lnTo>
                <a:lnTo>
                  <a:pt x="2188" y="1313"/>
                </a:lnTo>
                <a:lnTo>
                  <a:pt x="2215" y="1292"/>
                </a:lnTo>
                <a:lnTo>
                  <a:pt x="2242" y="1269"/>
                </a:lnTo>
                <a:lnTo>
                  <a:pt x="2267" y="1245"/>
                </a:lnTo>
                <a:lnTo>
                  <a:pt x="2291" y="1219"/>
                </a:lnTo>
                <a:lnTo>
                  <a:pt x="2314" y="1193"/>
                </a:lnTo>
                <a:lnTo>
                  <a:pt x="2336" y="1166"/>
                </a:lnTo>
                <a:lnTo>
                  <a:pt x="2356" y="1136"/>
                </a:lnTo>
                <a:lnTo>
                  <a:pt x="2375" y="1107"/>
                </a:lnTo>
                <a:lnTo>
                  <a:pt x="2393" y="1077"/>
                </a:lnTo>
                <a:lnTo>
                  <a:pt x="2409" y="1045"/>
                </a:lnTo>
                <a:lnTo>
                  <a:pt x="2424" y="1013"/>
                </a:lnTo>
                <a:lnTo>
                  <a:pt x="2436" y="980"/>
                </a:lnTo>
                <a:lnTo>
                  <a:pt x="2448" y="946"/>
                </a:lnTo>
                <a:lnTo>
                  <a:pt x="2458" y="912"/>
                </a:lnTo>
                <a:lnTo>
                  <a:pt x="2466" y="876"/>
                </a:lnTo>
                <a:lnTo>
                  <a:pt x="2473" y="840"/>
                </a:lnTo>
                <a:lnTo>
                  <a:pt x="2477" y="804"/>
                </a:lnTo>
                <a:lnTo>
                  <a:pt x="2480" y="766"/>
                </a:lnTo>
                <a:lnTo>
                  <a:pt x="2481" y="730"/>
                </a:lnTo>
                <a:lnTo>
                  <a:pt x="2480" y="692"/>
                </a:lnTo>
                <a:lnTo>
                  <a:pt x="2477" y="655"/>
                </a:lnTo>
                <a:lnTo>
                  <a:pt x="2473" y="618"/>
                </a:lnTo>
                <a:lnTo>
                  <a:pt x="2466" y="583"/>
                </a:lnTo>
                <a:lnTo>
                  <a:pt x="2458" y="547"/>
                </a:lnTo>
                <a:lnTo>
                  <a:pt x="2448" y="513"/>
                </a:lnTo>
                <a:lnTo>
                  <a:pt x="2436" y="478"/>
                </a:lnTo>
                <a:lnTo>
                  <a:pt x="2424" y="446"/>
                </a:lnTo>
                <a:lnTo>
                  <a:pt x="2409" y="413"/>
                </a:lnTo>
                <a:lnTo>
                  <a:pt x="2393" y="382"/>
                </a:lnTo>
                <a:lnTo>
                  <a:pt x="2375" y="351"/>
                </a:lnTo>
                <a:lnTo>
                  <a:pt x="2356" y="322"/>
                </a:lnTo>
                <a:lnTo>
                  <a:pt x="2336" y="294"/>
                </a:lnTo>
                <a:lnTo>
                  <a:pt x="2314" y="266"/>
                </a:lnTo>
                <a:lnTo>
                  <a:pt x="2291" y="239"/>
                </a:lnTo>
                <a:lnTo>
                  <a:pt x="2267" y="214"/>
                </a:lnTo>
                <a:lnTo>
                  <a:pt x="2242" y="189"/>
                </a:lnTo>
                <a:lnTo>
                  <a:pt x="2215" y="166"/>
                </a:lnTo>
                <a:lnTo>
                  <a:pt x="2188" y="145"/>
                </a:lnTo>
                <a:lnTo>
                  <a:pt x="2160" y="125"/>
                </a:lnTo>
                <a:lnTo>
                  <a:pt x="2129" y="105"/>
                </a:lnTo>
                <a:lnTo>
                  <a:pt x="2099" y="89"/>
                </a:lnTo>
                <a:lnTo>
                  <a:pt x="2067" y="72"/>
                </a:lnTo>
                <a:lnTo>
                  <a:pt x="2036" y="58"/>
                </a:lnTo>
                <a:lnTo>
                  <a:pt x="2002" y="44"/>
                </a:lnTo>
                <a:lnTo>
                  <a:pt x="1968" y="33"/>
                </a:lnTo>
                <a:lnTo>
                  <a:pt x="1934" y="23"/>
                </a:lnTo>
                <a:lnTo>
                  <a:pt x="1899" y="15"/>
                </a:lnTo>
                <a:lnTo>
                  <a:pt x="1862" y="9"/>
                </a:lnTo>
                <a:lnTo>
                  <a:pt x="1827" y="4"/>
                </a:lnTo>
                <a:lnTo>
                  <a:pt x="1789" y="1"/>
                </a:lnTo>
                <a:lnTo>
                  <a:pt x="1752" y="0"/>
                </a:lnTo>
                <a:lnTo>
                  <a:pt x="1714" y="1"/>
                </a:lnTo>
                <a:lnTo>
                  <a:pt x="1677" y="4"/>
                </a:lnTo>
                <a:lnTo>
                  <a:pt x="1640" y="9"/>
                </a:lnTo>
                <a:lnTo>
                  <a:pt x="1605" y="15"/>
                </a:lnTo>
                <a:lnTo>
                  <a:pt x="1570" y="23"/>
                </a:lnTo>
                <a:lnTo>
                  <a:pt x="1535" y="33"/>
                </a:lnTo>
                <a:lnTo>
                  <a:pt x="1501" y="44"/>
                </a:lnTo>
                <a:lnTo>
                  <a:pt x="1468" y="58"/>
                </a:lnTo>
                <a:lnTo>
                  <a:pt x="1436" y="72"/>
                </a:lnTo>
                <a:lnTo>
                  <a:pt x="1404" y="89"/>
                </a:lnTo>
                <a:lnTo>
                  <a:pt x="1373" y="105"/>
                </a:lnTo>
                <a:lnTo>
                  <a:pt x="1344" y="125"/>
                </a:lnTo>
                <a:lnTo>
                  <a:pt x="1316" y="145"/>
                </a:lnTo>
                <a:lnTo>
                  <a:pt x="1288" y="166"/>
                </a:lnTo>
                <a:lnTo>
                  <a:pt x="1262" y="189"/>
                </a:lnTo>
                <a:lnTo>
                  <a:pt x="1237" y="214"/>
                </a:lnTo>
                <a:lnTo>
                  <a:pt x="1213" y="239"/>
                </a:lnTo>
                <a:lnTo>
                  <a:pt x="1190" y="266"/>
                </a:lnTo>
                <a:lnTo>
                  <a:pt x="1167" y="294"/>
                </a:lnTo>
                <a:lnTo>
                  <a:pt x="1147" y="322"/>
                </a:lnTo>
                <a:lnTo>
                  <a:pt x="1129" y="351"/>
                </a:lnTo>
                <a:lnTo>
                  <a:pt x="1111" y="382"/>
                </a:lnTo>
                <a:lnTo>
                  <a:pt x="1095" y="413"/>
                </a:lnTo>
                <a:lnTo>
                  <a:pt x="1080" y="446"/>
                </a:lnTo>
                <a:lnTo>
                  <a:pt x="1068" y="478"/>
                </a:lnTo>
                <a:lnTo>
                  <a:pt x="1056" y="513"/>
                </a:lnTo>
                <a:lnTo>
                  <a:pt x="1046" y="547"/>
                </a:lnTo>
                <a:lnTo>
                  <a:pt x="1038" y="583"/>
                </a:lnTo>
                <a:lnTo>
                  <a:pt x="1032" y="618"/>
                </a:lnTo>
                <a:lnTo>
                  <a:pt x="1027" y="655"/>
                </a:lnTo>
                <a:lnTo>
                  <a:pt x="1023" y="692"/>
                </a:lnTo>
                <a:lnTo>
                  <a:pt x="1023" y="730"/>
                </a:lnTo>
                <a:lnTo>
                  <a:pt x="1023" y="766"/>
                </a:lnTo>
                <a:lnTo>
                  <a:pt x="1027" y="804"/>
                </a:lnTo>
                <a:lnTo>
                  <a:pt x="1032" y="840"/>
                </a:lnTo>
                <a:lnTo>
                  <a:pt x="1038" y="876"/>
                </a:lnTo>
                <a:lnTo>
                  <a:pt x="1046" y="912"/>
                </a:lnTo>
                <a:lnTo>
                  <a:pt x="1056" y="946"/>
                </a:lnTo>
                <a:lnTo>
                  <a:pt x="1068" y="980"/>
                </a:lnTo>
                <a:lnTo>
                  <a:pt x="1080" y="1013"/>
                </a:lnTo>
                <a:lnTo>
                  <a:pt x="1095" y="1045"/>
                </a:lnTo>
                <a:lnTo>
                  <a:pt x="1111" y="1077"/>
                </a:lnTo>
                <a:lnTo>
                  <a:pt x="1129" y="1107"/>
                </a:lnTo>
                <a:lnTo>
                  <a:pt x="1147" y="1136"/>
                </a:lnTo>
                <a:lnTo>
                  <a:pt x="1167" y="1166"/>
                </a:lnTo>
                <a:lnTo>
                  <a:pt x="1190" y="1193"/>
                </a:lnTo>
                <a:lnTo>
                  <a:pt x="1213" y="1219"/>
                </a:lnTo>
                <a:lnTo>
                  <a:pt x="1237" y="1245"/>
                </a:lnTo>
                <a:lnTo>
                  <a:pt x="1262" y="1269"/>
                </a:lnTo>
                <a:lnTo>
                  <a:pt x="1288" y="1292"/>
                </a:lnTo>
                <a:lnTo>
                  <a:pt x="1316" y="1313"/>
                </a:lnTo>
                <a:lnTo>
                  <a:pt x="1344" y="1334"/>
                </a:lnTo>
                <a:lnTo>
                  <a:pt x="1373" y="1353"/>
                </a:lnTo>
                <a:lnTo>
                  <a:pt x="1404" y="1370"/>
                </a:lnTo>
                <a:lnTo>
                  <a:pt x="1436" y="1387"/>
                </a:lnTo>
                <a:lnTo>
                  <a:pt x="1468" y="1401"/>
                </a:lnTo>
                <a:lnTo>
                  <a:pt x="1501" y="1414"/>
                </a:lnTo>
                <a:lnTo>
                  <a:pt x="1535" y="1425"/>
                </a:lnTo>
                <a:lnTo>
                  <a:pt x="1570" y="1435"/>
                </a:lnTo>
                <a:lnTo>
                  <a:pt x="1605" y="1443"/>
                </a:lnTo>
                <a:lnTo>
                  <a:pt x="1640" y="1450"/>
                </a:lnTo>
                <a:lnTo>
                  <a:pt x="1677" y="1455"/>
                </a:lnTo>
                <a:lnTo>
                  <a:pt x="1714" y="1457"/>
                </a:lnTo>
                <a:lnTo>
                  <a:pt x="1752" y="145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5" name="圆环小人"/>
          <p:cNvSpPr/>
          <p:nvPr/>
        </p:nvSpPr>
        <p:spPr>
          <a:xfrm>
            <a:off x="5931535" y="3897630"/>
            <a:ext cx="577850" cy="419735"/>
          </a:xfrm>
          <a:custGeom>
            <a:avLst/>
            <a:gdLst/>
            <a:ahLst/>
            <a:cxnLst/>
            <a:rect l="l" t="t" r="r" b="b"/>
            <a:pathLst>
              <a:path w="1690322" h="1152128">
                <a:moveTo>
                  <a:pt x="826556" y="1149986"/>
                </a:moveTo>
                <a:lnTo>
                  <a:pt x="889752" y="1149986"/>
                </a:lnTo>
                <a:cubicBezTo>
                  <a:pt x="889500" y="1150690"/>
                  <a:pt x="889449" y="1151409"/>
                  <a:pt x="889399" y="1152128"/>
                </a:cubicBezTo>
                <a:lnTo>
                  <a:pt x="826226" y="1152128"/>
                </a:lnTo>
                <a:close/>
                <a:moveTo>
                  <a:pt x="1243612" y="747450"/>
                </a:moveTo>
                <a:cubicBezTo>
                  <a:pt x="1477312" y="740021"/>
                  <a:pt x="1674794" y="919019"/>
                  <a:pt x="1690322" y="1152128"/>
                </a:cubicBezTo>
                <a:lnTo>
                  <a:pt x="1626622" y="1152128"/>
                </a:lnTo>
                <a:cubicBezTo>
                  <a:pt x="1611628" y="955005"/>
                  <a:pt x="1443876" y="804288"/>
                  <a:pt x="1245620" y="810590"/>
                </a:cubicBezTo>
                <a:cubicBezTo>
                  <a:pt x="1189595" y="812371"/>
                  <a:pt x="1136798" y="826511"/>
                  <a:pt x="1090488" y="851592"/>
                </a:cubicBezTo>
                <a:cubicBezTo>
                  <a:pt x="1079087" y="833319"/>
                  <a:pt x="1065672" y="816545"/>
                  <a:pt x="1049512" y="802255"/>
                </a:cubicBezTo>
                <a:cubicBezTo>
                  <a:pt x="1106685" y="768739"/>
                  <a:pt x="1172955" y="749696"/>
                  <a:pt x="1243612" y="747450"/>
                </a:cubicBezTo>
                <a:close/>
                <a:moveTo>
                  <a:pt x="562417" y="606836"/>
                </a:moveTo>
                <a:cubicBezTo>
                  <a:pt x="877321" y="596825"/>
                  <a:pt x="1143423" y="838020"/>
                  <a:pt x="1164346" y="1152128"/>
                </a:cubicBezTo>
                <a:lnTo>
                  <a:pt x="1078512" y="1152128"/>
                </a:lnTo>
                <a:cubicBezTo>
                  <a:pt x="1058307" y="886510"/>
                  <a:pt x="832267" y="683424"/>
                  <a:pt x="565122" y="691915"/>
                </a:cubicBezTo>
                <a:cubicBezTo>
                  <a:pt x="308709" y="700066"/>
                  <a:pt x="102467" y="900340"/>
                  <a:pt x="85124" y="1152128"/>
                </a:cubicBezTo>
                <a:lnTo>
                  <a:pt x="0" y="1152128"/>
                </a:lnTo>
                <a:cubicBezTo>
                  <a:pt x="17286" y="854342"/>
                  <a:pt x="260044" y="616447"/>
                  <a:pt x="562417" y="606836"/>
                </a:cubicBezTo>
                <a:close/>
                <a:moveTo>
                  <a:pt x="1257403" y="357877"/>
                </a:moveTo>
                <a:cubicBezTo>
                  <a:pt x="1175548" y="357877"/>
                  <a:pt x="1109192" y="424234"/>
                  <a:pt x="1109192" y="506089"/>
                </a:cubicBezTo>
                <a:cubicBezTo>
                  <a:pt x="1109192" y="587944"/>
                  <a:pt x="1175548" y="654300"/>
                  <a:pt x="1257403" y="654300"/>
                </a:cubicBezTo>
                <a:cubicBezTo>
                  <a:pt x="1339258" y="654300"/>
                  <a:pt x="1405614" y="587944"/>
                  <a:pt x="1405614" y="506089"/>
                </a:cubicBezTo>
                <a:cubicBezTo>
                  <a:pt x="1405614" y="424234"/>
                  <a:pt x="1339258" y="357877"/>
                  <a:pt x="1257403" y="357877"/>
                </a:cubicBezTo>
                <a:close/>
                <a:moveTo>
                  <a:pt x="1257403" y="297099"/>
                </a:moveTo>
                <a:cubicBezTo>
                  <a:pt x="1372825" y="297099"/>
                  <a:pt x="1466393" y="390667"/>
                  <a:pt x="1466393" y="506089"/>
                </a:cubicBezTo>
                <a:cubicBezTo>
                  <a:pt x="1466393" y="621511"/>
                  <a:pt x="1372825" y="715079"/>
                  <a:pt x="1257403" y="715079"/>
                </a:cubicBezTo>
                <a:cubicBezTo>
                  <a:pt x="1141981" y="715079"/>
                  <a:pt x="1048414" y="621511"/>
                  <a:pt x="1048414" y="506089"/>
                </a:cubicBezTo>
                <a:cubicBezTo>
                  <a:pt x="1048414" y="390667"/>
                  <a:pt x="1141981" y="297099"/>
                  <a:pt x="1257403" y="297099"/>
                </a:cubicBezTo>
                <a:close/>
                <a:moveTo>
                  <a:pt x="580999" y="81897"/>
                </a:moveTo>
                <a:cubicBezTo>
                  <a:pt x="470702" y="81897"/>
                  <a:pt x="381289" y="171311"/>
                  <a:pt x="381289" y="281608"/>
                </a:cubicBezTo>
                <a:cubicBezTo>
                  <a:pt x="381289" y="391906"/>
                  <a:pt x="470702" y="481318"/>
                  <a:pt x="580999" y="481318"/>
                </a:cubicBezTo>
                <a:cubicBezTo>
                  <a:pt x="691297" y="481318"/>
                  <a:pt x="780710" y="391906"/>
                  <a:pt x="780710" y="281608"/>
                </a:cubicBezTo>
                <a:cubicBezTo>
                  <a:pt x="780710" y="171311"/>
                  <a:pt x="691297" y="81897"/>
                  <a:pt x="580999" y="81897"/>
                </a:cubicBezTo>
                <a:close/>
                <a:moveTo>
                  <a:pt x="580999" y="0"/>
                </a:moveTo>
                <a:cubicBezTo>
                  <a:pt x="736527" y="0"/>
                  <a:pt x="862607" y="126080"/>
                  <a:pt x="862607" y="281608"/>
                </a:cubicBezTo>
                <a:cubicBezTo>
                  <a:pt x="862607" y="437136"/>
                  <a:pt x="736527" y="563216"/>
                  <a:pt x="580999" y="563216"/>
                </a:cubicBezTo>
                <a:cubicBezTo>
                  <a:pt x="425471" y="563216"/>
                  <a:pt x="299392" y="437136"/>
                  <a:pt x="299392" y="281608"/>
                </a:cubicBezTo>
                <a:cubicBezTo>
                  <a:pt x="299392" y="126080"/>
                  <a:pt x="425471" y="0"/>
                  <a:pt x="580999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心形 38"/>
          <p:cNvSpPr/>
          <p:nvPr/>
        </p:nvSpPr>
        <p:spPr>
          <a:xfrm>
            <a:off x="5967095" y="4949825"/>
            <a:ext cx="506730" cy="414655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2" grpId="0" animBg="1"/>
      <p:bldP spid="3" grpId="0" animBg="1"/>
      <p:bldP spid="4" grpId="0" animBg="1"/>
      <p:bldP spid="18" grpId="0"/>
      <p:bldP spid="19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文本框 22"/>
          <p:cNvSpPr txBox="1"/>
          <p:nvPr/>
        </p:nvSpPr>
        <p:spPr>
          <a:xfrm flipH="1">
            <a:off x="1160145" y="5768340"/>
            <a:ext cx="10253980" cy="737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32770" name="文本框 22"/>
          <p:cNvSpPr txBox="1"/>
          <p:nvPr/>
        </p:nvSpPr>
        <p:spPr>
          <a:xfrm flipH="1">
            <a:off x="6891655" y="1508125"/>
            <a:ext cx="4899025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32771" name="文本框 20"/>
          <p:cNvSpPr txBox="1"/>
          <p:nvPr/>
        </p:nvSpPr>
        <p:spPr>
          <a:xfrm flipH="1">
            <a:off x="6747510" y="1134110"/>
            <a:ext cx="19513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772" name="文本框 22"/>
          <p:cNvSpPr txBox="1"/>
          <p:nvPr/>
        </p:nvSpPr>
        <p:spPr>
          <a:xfrm flipH="1">
            <a:off x="6891655" y="2586355"/>
            <a:ext cx="4804410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32773" name="文本框 20"/>
          <p:cNvSpPr txBox="1"/>
          <p:nvPr/>
        </p:nvSpPr>
        <p:spPr>
          <a:xfrm flipH="1">
            <a:off x="6747510" y="2212975"/>
            <a:ext cx="19513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774" name="文本框 22"/>
          <p:cNvSpPr txBox="1"/>
          <p:nvPr/>
        </p:nvSpPr>
        <p:spPr>
          <a:xfrm flipH="1">
            <a:off x="6891655" y="3667760"/>
            <a:ext cx="4899025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32775" name="文本框 20"/>
          <p:cNvSpPr txBox="1"/>
          <p:nvPr/>
        </p:nvSpPr>
        <p:spPr>
          <a:xfrm flipH="1">
            <a:off x="6747510" y="3293745"/>
            <a:ext cx="19513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776" name="文本框 22"/>
          <p:cNvSpPr txBox="1"/>
          <p:nvPr/>
        </p:nvSpPr>
        <p:spPr>
          <a:xfrm flipH="1">
            <a:off x="6891655" y="4747260"/>
            <a:ext cx="4881880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32777" name="文本框 20"/>
          <p:cNvSpPr txBox="1"/>
          <p:nvPr/>
        </p:nvSpPr>
        <p:spPr>
          <a:xfrm flipH="1">
            <a:off x="6747510" y="4373245"/>
            <a:ext cx="19513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778" name="Freeform 5"/>
          <p:cNvSpPr>
            <a:spLocks noEditPoints="1"/>
          </p:cNvSpPr>
          <p:nvPr/>
        </p:nvSpPr>
        <p:spPr>
          <a:xfrm>
            <a:off x="578485" y="5768340"/>
            <a:ext cx="476250" cy="480060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73825" y="1402080"/>
            <a:ext cx="196215" cy="19621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473825" y="2500630"/>
            <a:ext cx="196215" cy="19367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473825" y="3594735"/>
            <a:ext cx="196215" cy="19621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473825" y="4690745"/>
            <a:ext cx="196215" cy="19621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7520" y="807720"/>
            <a:ext cx="5724525" cy="4768850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/>
      <p:bldP spid="32770" grpId="0"/>
      <p:bldP spid="32771" grpId="0"/>
      <p:bldP spid="32772" grpId="0"/>
      <p:bldP spid="32773" grpId="0"/>
      <p:bldP spid="32774" grpId="0"/>
      <p:bldP spid="32775" grpId="0"/>
      <p:bldP spid="32776" grpId="0"/>
      <p:bldP spid="32777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心形 5"/>
          <p:cNvSpPr/>
          <p:nvPr/>
        </p:nvSpPr>
        <p:spPr>
          <a:xfrm>
            <a:off x="730250" y="1619250"/>
            <a:ext cx="2352675" cy="219011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8" name="心形 7"/>
          <p:cNvSpPr/>
          <p:nvPr/>
        </p:nvSpPr>
        <p:spPr>
          <a:xfrm>
            <a:off x="3523615" y="1619250"/>
            <a:ext cx="2352675" cy="219011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9" name="心形 8"/>
          <p:cNvSpPr/>
          <p:nvPr/>
        </p:nvSpPr>
        <p:spPr>
          <a:xfrm>
            <a:off x="6316980" y="1619250"/>
            <a:ext cx="2352675" cy="219011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3" name="心形 12"/>
          <p:cNvSpPr/>
          <p:nvPr/>
        </p:nvSpPr>
        <p:spPr>
          <a:xfrm>
            <a:off x="9110345" y="1619250"/>
            <a:ext cx="2352675" cy="219011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3094355" y="2749550"/>
            <a:ext cx="504000" cy="50400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5843905" y="2749550"/>
            <a:ext cx="504000" cy="50400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8681085" y="2748915"/>
            <a:ext cx="504000" cy="50400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>
            <a:outerShdw blurRad="2032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olidFill>
                <a:schemeClr val="lt1"/>
              </a:solidFill>
              <a:latin typeface="+mn-lt"/>
              <a:ea typeface="+mn-ea"/>
              <a:sym typeface="+mn-ea"/>
            </a:endParaRPr>
          </a:p>
        </p:txBody>
      </p:sp>
      <p:sp>
        <p:nvSpPr>
          <p:cNvPr id="34" name="文本框 20"/>
          <p:cNvSpPr txBox="1"/>
          <p:nvPr/>
        </p:nvSpPr>
        <p:spPr>
          <a:xfrm flipH="1">
            <a:off x="874078" y="4479925"/>
            <a:ext cx="2012950" cy="3371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5" name="文本框 22"/>
          <p:cNvSpPr txBox="1"/>
          <p:nvPr/>
        </p:nvSpPr>
        <p:spPr>
          <a:xfrm flipH="1">
            <a:off x="685165" y="5029200"/>
            <a:ext cx="2390775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124553" y="4906963"/>
            <a:ext cx="1512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20"/>
          <p:cNvSpPr txBox="1"/>
          <p:nvPr/>
        </p:nvSpPr>
        <p:spPr>
          <a:xfrm flipH="1">
            <a:off x="3736023" y="4479925"/>
            <a:ext cx="2012950" cy="3371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8" name="文本框 22"/>
          <p:cNvSpPr txBox="1"/>
          <p:nvPr/>
        </p:nvSpPr>
        <p:spPr>
          <a:xfrm flipH="1">
            <a:off x="3547110" y="5029200"/>
            <a:ext cx="2390775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3986498" y="4906963"/>
            <a:ext cx="1512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20"/>
          <p:cNvSpPr txBox="1"/>
          <p:nvPr/>
        </p:nvSpPr>
        <p:spPr>
          <a:xfrm flipH="1">
            <a:off x="6530023" y="4451350"/>
            <a:ext cx="2012950" cy="3371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1" name="文本框 22"/>
          <p:cNvSpPr txBox="1"/>
          <p:nvPr/>
        </p:nvSpPr>
        <p:spPr>
          <a:xfrm flipH="1">
            <a:off x="6341110" y="5000625"/>
            <a:ext cx="2390775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6780498" y="4878388"/>
            <a:ext cx="1512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20"/>
          <p:cNvSpPr txBox="1"/>
          <p:nvPr/>
        </p:nvSpPr>
        <p:spPr>
          <a:xfrm flipH="1">
            <a:off x="9322753" y="4451350"/>
            <a:ext cx="2012950" cy="3371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4" name="文本框 22"/>
          <p:cNvSpPr txBox="1"/>
          <p:nvPr/>
        </p:nvSpPr>
        <p:spPr>
          <a:xfrm flipH="1">
            <a:off x="9133840" y="5000625"/>
            <a:ext cx="2390775" cy="9531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9573228" y="4878388"/>
            <a:ext cx="1512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3" grpId="0" animBg="1"/>
      <p:bldP spid="34" grpId="0"/>
      <p:bldP spid="35" grpId="0"/>
      <p:bldP spid="37" grpId="0"/>
      <p:bldP spid="38" grpId="0"/>
      <p:bldP spid="40" grpId="0"/>
      <p:bldP spid="41" grpId="0"/>
      <p:bldP spid="43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20"/>
          <p:cNvSpPr txBox="1"/>
          <p:nvPr/>
        </p:nvSpPr>
        <p:spPr>
          <a:xfrm flipH="1">
            <a:off x="1527115" y="4107180"/>
            <a:ext cx="2012950" cy="4603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" name="文本框 22"/>
          <p:cNvSpPr txBox="1"/>
          <p:nvPr/>
        </p:nvSpPr>
        <p:spPr>
          <a:xfrm flipH="1">
            <a:off x="1219775" y="4643755"/>
            <a:ext cx="2627630" cy="737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83910" y="5492750"/>
            <a:ext cx="249936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1291590" y="5445125"/>
            <a:ext cx="2484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20"/>
          <p:cNvSpPr txBox="1"/>
          <p:nvPr/>
        </p:nvSpPr>
        <p:spPr>
          <a:xfrm flipH="1">
            <a:off x="5089465" y="4107180"/>
            <a:ext cx="2012950" cy="4603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" name="文本框 22"/>
          <p:cNvSpPr txBox="1"/>
          <p:nvPr/>
        </p:nvSpPr>
        <p:spPr>
          <a:xfrm flipH="1">
            <a:off x="4782125" y="4643755"/>
            <a:ext cx="2627630" cy="737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46260" y="5492750"/>
            <a:ext cx="249936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4853940" y="5445125"/>
            <a:ext cx="2484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20"/>
          <p:cNvSpPr txBox="1"/>
          <p:nvPr/>
        </p:nvSpPr>
        <p:spPr>
          <a:xfrm flipH="1">
            <a:off x="8729920" y="4160520"/>
            <a:ext cx="2012950" cy="4603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9" name="文本框 22"/>
          <p:cNvSpPr txBox="1"/>
          <p:nvPr/>
        </p:nvSpPr>
        <p:spPr>
          <a:xfrm flipH="1">
            <a:off x="8422580" y="4697095"/>
            <a:ext cx="2627630" cy="737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486715" y="5546090"/>
            <a:ext cx="249936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8494395" y="5498465"/>
            <a:ext cx="2484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购物车"/>
          <p:cNvSpPr/>
          <p:nvPr/>
        </p:nvSpPr>
        <p:spPr bwMode="auto">
          <a:xfrm>
            <a:off x="1306195" y="2313305"/>
            <a:ext cx="1943100" cy="1715770"/>
          </a:xfrm>
          <a:custGeom>
            <a:avLst/>
            <a:gdLst>
              <a:gd name="T0" fmla="*/ 545634 w 2775"/>
              <a:gd name="T1" fmla="*/ 950811 h 2403"/>
              <a:gd name="T2" fmla="*/ 560556 w 2775"/>
              <a:gd name="T3" fmla="*/ 1020953 h 2403"/>
              <a:gd name="T4" fmla="*/ 1734220 w 2775"/>
              <a:gd name="T5" fmla="*/ 1130062 h 2403"/>
              <a:gd name="T6" fmla="*/ 480106 w 2775"/>
              <a:gd name="T7" fmla="*/ 880669 h 2403"/>
              <a:gd name="T8" fmla="*/ 184257 w 2775"/>
              <a:gd name="T9" fmla="*/ 138335 h 2403"/>
              <a:gd name="T10" fmla="*/ 97968 w 2775"/>
              <a:gd name="T11" fmla="*/ 0 h 2403"/>
              <a:gd name="T12" fmla="*/ 302337 w 2775"/>
              <a:gd name="T13" fmla="*/ 64946 h 2403"/>
              <a:gd name="T14" fmla="*/ 1719947 w 2775"/>
              <a:gd name="T15" fmla="*/ 250043 h 2403"/>
              <a:gd name="T16" fmla="*/ 1727084 w 2775"/>
              <a:gd name="T17" fmla="*/ 348111 h 2403"/>
              <a:gd name="T18" fmla="*/ 1726435 w 2775"/>
              <a:gd name="T19" fmla="*/ 316288 h 2403"/>
              <a:gd name="T20" fmla="*/ 1727084 w 2775"/>
              <a:gd name="T21" fmla="*/ 366946 h 2403"/>
              <a:gd name="T22" fmla="*/ 1799748 w 2775"/>
              <a:gd name="T23" fmla="*/ 348111 h 2403"/>
              <a:gd name="T24" fmla="*/ 1800397 w 2775"/>
              <a:gd name="T25" fmla="*/ 817672 h 2403"/>
              <a:gd name="T26" fmla="*/ 685773 w 2775"/>
              <a:gd name="T27" fmla="*/ 876123 h 2403"/>
              <a:gd name="T28" fmla="*/ 558610 w 2775"/>
              <a:gd name="T29" fmla="*/ 879370 h 2403"/>
              <a:gd name="T30" fmla="*/ 648792 w 2775"/>
              <a:gd name="T31" fmla="*/ 654007 h 2403"/>
              <a:gd name="T32" fmla="*/ 585859 w 2775"/>
              <a:gd name="T33" fmla="*/ 276021 h 2403"/>
              <a:gd name="T34" fmla="*/ 600781 w 2775"/>
              <a:gd name="T35" fmla="*/ 366946 h 2403"/>
              <a:gd name="T36" fmla="*/ 424310 w 2775"/>
              <a:gd name="T37" fmla="*/ 421500 h 2403"/>
              <a:gd name="T38" fmla="*/ 609864 w 2775"/>
              <a:gd name="T39" fmla="*/ 421500 h 2403"/>
              <a:gd name="T40" fmla="*/ 479457 w 2775"/>
              <a:gd name="T41" fmla="*/ 595556 h 2403"/>
              <a:gd name="T42" fmla="*/ 868083 w 2775"/>
              <a:gd name="T43" fmla="*/ 285763 h 2403"/>
              <a:gd name="T44" fmla="*/ 872625 w 2775"/>
              <a:gd name="T45" fmla="*/ 366946 h 2403"/>
              <a:gd name="T46" fmla="*/ 666309 w 2775"/>
              <a:gd name="T47" fmla="*/ 421500 h 2403"/>
              <a:gd name="T48" fmla="*/ 875220 w 2775"/>
              <a:gd name="T49" fmla="*/ 421500 h 2403"/>
              <a:gd name="T50" fmla="*/ 695505 w 2775"/>
              <a:gd name="T51" fmla="*/ 595556 h 2403"/>
              <a:gd name="T52" fmla="*/ 888196 w 2775"/>
              <a:gd name="T53" fmla="*/ 654007 h 2403"/>
              <a:gd name="T54" fmla="*/ 890791 w 2775"/>
              <a:gd name="T55" fmla="*/ 710510 h 2403"/>
              <a:gd name="T56" fmla="*/ 724052 w 2775"/>
              <a:gd name="T57" fmla="*/ 765715 h 2403"/>
              <a:gd name="T58" fmla="*/ 894035 w 2775"/>
              <a:gd name="T59" fmla="*/ 765715 h 2403"/>
              <a:gd name="T60" fmla="*/ 929070 w 2775"/>
              <a:gd name="T61" fmla="*/ 366946 h 2403"/>
              <a:gd name="T62" fmla="*/ 1163284 w 2775"/>
              <a:gd name="T63" fmla="*/ 421500 h 2403"/>
              <a:gd name="T64" fmla="*/ 1166527 w 2775"/>
              <a:gd name="T65" fmla="*/ 481251 h 2403"/>
              <a:gd name="T66" fmla="*/ 938153 w 2775"/>
              <a:gd name="T67" fmla="*/ 535805 h 2403"/>
              <a:gd name="T68" fmla="*/ 1168474 w 2775"/>
              <a:gd name="T69" fmla="*/ 535805 h 2403"/>
              <a:gd name="T70" fmla="*/ 947236 w 2775"/>
              <a:gd name="T71" fmla="*/ 710510 h 2403"/>
              <a:gd name="T72" fmla="*/ 1178855 w 2775"/>
              <a:gd name="T73" fmla="*/ 765715 h 2403"/>
              <a:gd name="T74" fmla="*/ 1183396 w 2775"/>
              <a:gd name="T75" fmla="*/ 863783 h 2403"/>
              <a:gd name="T76" fmla="*/ 1214538 w 2775"/>
              <a:gd name="T77" fmla="*/ 298103 h 2403"/>
              <a:gd name="T78" fmla="*/ 1468864 w 2775"/>
              <a:gd name="T79" fmla="*/ 307195 h 2403"/>
              <a:gd name="T80" fmla="*/ 1222324 w 2775"/>
              <a:gd name="T81" fmla="*/ 481251 h 2403"/>
              <a:gd name="T82" fmla="*/ 1468864 w 2775"/>
              <a:gd name="T83" fmla="*/ 535805 h 2403"/>
              <a:gd name="T84" fmla="*/ 1468864 w 2775"/>
              <a:gd name="T85" fmla="*/ 595556 h 2403"/>
              <a:gd name="T86" fmla="*/ 1230758 w 2775"/>
              <a:gd name="T87" fmla="*/ 654007 h 2403"/>
              <a:gd name="T88" fmla="*/ 1468864 w 2775"/>
              <a:gd name="T89" fmla="*/ 654007 h 2403"/>
              <a:gd name="T90" fmla="*/ 1239841 w 2775"/>
              <a:gd name="T91" fmla="*/ 862484 h 2403"/>
              <a:gd name="T92" fmla="*/ 1727084 w 2775"/>
              <a:gd name="T93" fmla="*/ 421500 h 2403"/>
              <a:gd name="T94" fmla="*/ 1727084 w 2775"/>
              <a:gd name="T95" fmla="*/ 481251 h 2403"/>
              <a:gd name="T96" fmla="*/ 1525309 w 2775"/>
              <a:gd name="T97" fmla="*/ 535805 h 2403"/>
              <a:gd name="T98" fmla="*/ 1727084 w 2775"/>
              <a:gd name="T99" fmla="*/ 535805 h 2403"/>
              <a:gd name="T100" fmla="*/ 1525309 w 2775"/>
              <a:gd name="T101" fmla="*/ 710510 h 2403"/>
              <a:gd name="T102" fmla="*/ 1727084 w 2775"/>
              <a:gd name="T103" fmla="*/ 765715 h 2403"/>
              <a:gd name="T104" fmla="*/ 1726435 w 2775"/>
              <a:gd name="T105" fmla="*/ 850145 h 2403"/>
              <a:gd name="T106" fmla="*/ 1727084 w 2775"/>
              <a:gd name="T107" fmla="*/ 765715 h 2403"/>
              <a:gd name="T108" fmla="*/ 771413 w 2775"/>
              <a:gd name="T109" fmla="*/ 1560655 h 2403"/>
              <a:gd name="T110" fmla="*/ 771413 w 2775"/>
              <a:gd name="T111" fmla="*/ 1459989 h 2403"/>
              <a:gd name="T112" fmla="*/ 687070 w 2775"/>
              <a:gd name="T113" fmla="*/ 1375559 h 2403"/>
              <a:gd name="T114" fmla="*/ 1724488 w 2775"/>
              <a:gd name="T115" fmla="*/ 1375559 h 2403"/>
              <a:gd name="T116" fmla="*/ 1539583 w 2775"/>
              <a:gd name="T117" fmla="*/ 1190462 h 2403"/>
              <a:gd name="T118" fmla="*/ 1539583 w 2775"/>
              <a:gd name="T119" fmla="*/ 1291129 h 240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775" h="2403">
                <a:moveTo>
                  <a:pt x="2651" y="1410"/>
                </a:moveTo>
                <a:cubicBezTo>
                  <a:pt x="2651" y="1412"/>
                  <a:pt x="2651" y="1412"/>
                  <a:pt x="2651" y="1412"/>
                </a:cubicBezTo>
                <a:cubicBezTo>
                  <a:pt x="841" y="1464"/>
                  <a:pt x="841" y="1464"/>
                  <a:pt x="841" y="1464"/>
                </a:cubicBezTo>
                <a:cubicBezTo>
                  <a:pt x="840" y="1465"/>
                  <a:pt x="839" y="1465"/>
                  <a:pt x="837" y="1466"/>
                </a:cubicBezTo>
                <a:cubicBezTo>
                  <a:pt x="754" y="1460"/>
                  <a:pt x="748" y="1577"/>
                  <a:pt x="850" y="1574"/>
                </a:cubicBezTo>
                <a:cubicBezTo>
                  <a:pt x="855" y="1573"/>
                  <a:pt x="859" y="1572"/>
                  <a:pt x="864" y="1572"/>
                </a:cubicBezTo>
                <a:cubicBezTo>
                  <a:pt x="2673" y="1572"/>
                  <a:pt x="2673" y="1572"/>
                  <a:pt x="2673" y="1572"/>
                </a:cubicBezTo>
                <a:cubicBezTo>
                  <a:pt x="2711" y="1572"/>
                  <a:pt x="2742" y="1598"/>
                  <a:pt x="2742" y="1635"/>
                </a:cubicBezTo>
                <a:cubicBezTo>
                  <a:pt x="2742" y="1673"/>
                  <a:pt x="2711" y="1740"/>
                  <a:pt x="2673" y="1740"/>
                </a:cubicBezTo>
                <a:cubicBezTo>
                  <a:pt x="864" y="1740"/>
                  <a:pt x="864" y="1740"/>
                  <a:pt x="864" y="1740"/>
                </a:cubicBezTo>
                <a:cubicBezTo>
                  <a:pt x="859" y="1740"/>
                  <a:pt x="855" y="1739"/>
                  <a:pt x="850" y="1738"/>
                </a:cubicBezTo>
                <a:cubicBezTo>
                  <a:pt x="563" y="1735"/>
                  <a:pt x="592" y="1356"/>
                  <a:pt x="740" y="1356"/>
                </a:cubicBezTo>
                <a:cubicBezTo>
                  <a:pt x="743" y="1353"/>
                  <a:pt x="748" y="1354"/>
                  <a:pt x="754" y="1357"/>
                </a:cubicBezTo>
                <a:cubicBezTo>
                  <a:pt x="407" y="213"/>
                  <a:pt x="407" y="213"/>
                  <a:pt x="407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259" y="261"/>
                  <a:pt x="209" y="301"/>
                  <a:pt x="151" y="301"/>
                </a:cubicBezTo>
                <a:cubicBezTo>
                  <a:pt x="67" y="301"/>
                  <a:pt x="0" y="234"/>
                  <a:pt x="0" y="150"/>
                </a:cubicBezTo>
                <a:cubicBezTo>
                  <a:pt x="0" y="67"/>
                  <a:pt x="67" y="0"/>
                  <a:pt x="151" y="0"/>
                </a:cubicBezTo>
                <a:cubicBezTo>
                  <a:pt x="212" y="0"/>
                  <a:pt x="264" y="46"/>
                  <a:pt x="288" y="99"/>
                </a:cubicBezTo>
                <a:cubicBezTo>
                  <a:pt x="466" y="99"/>
                  <a:pt x="466" y="99"/>
                  <a:pt x="466" y="99"/>
                </a:cubicBezTo>
                <a:cubicBezTo>
                  <a:pt x="466" y="100"/>
                  <a:pt x="466" y="100"/>
                  <a:pt x="466" y="100"/>
                </a:cubicBezTo>
                <a:cubicBezTo>
                  <a:pt x="486" y="100"/>
                  <a:pt x="486" y="100"/>
                  <a:pt x="486" y="100"/>
                </a:cubicBezTo>
                <a:cubicBezTo>
                  <a:pt x="558" y="304"/>
                  <a:pt x="558" y="304"/>
                  <a:pt x="558" y="304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7" y="385"/>
                  <a:pt x="2774" y="390"/>
                  <a:pt x="2774" y="536"/>
                </a:cubicBezTo>
                <a:cubicBezTo>
                  <a:pt x="2662" y="536"/>
                  <a:pt x="2662" y="536"/>
                  <a:pt x="2662" y="536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1" y="489"/>
                  <a:pt x="2661" y="489"/>
                  <a:pt x="2661" y="489"/>
                </a:cubicBezTo>
                <a:cubicBezTo>
                  <a:pt x="2661" y="487"/>
                  <a:pt x="2661" y="487"/>
                  <a:pt x="2661" y="487"/>
                </a:cubicBezTo>
                <a:cubicBezTo>
                  <a:pt x="2351" y="476"/>
                  <a:pt x="2351" y="476"/>
                  <a:pt x="2351" y="476"/>
                </a:cubicBezTo>
                <a:cubicBezTo>
                  <a:pt x="2351" y="565"/>
                  <a:pt x="2351" y="565"/>
                  <a:pt x="2351" y="565"/>
                </a:cubicBezTo>
                <a:cubicBezTo>
                  <a:pt x="2662" y="565"/>
                  <a:pt x="2662" y="565"/>
                  <a:pt x="2662" y="565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2" y="537"/>
                  <a:pt x="2766" y="537"/>
                  <a:pt x="2774" y="537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1259"/>
                  <a:pt x="2774" y="1259"/>
                  <a:pt x="2774" y="1259"/>
                </a:cubicBezTo>
                <a:cubicBezTo>
                  <a:pt x="2775" y="1259"/>
                  <a:pt x="2775" y="1259"/>
                  <a:pt x="2775" y="1259"/>
                </a:cubicBezTo>
                <a:cubicBezTo>
                  <a:pt x="2775" y="1406"/>
                  <a:pt x="2657" y="1410"/>
                  <a:pt x="2651" y="1410"/>
                </a:cubicBezTo>
                <a:close/>
                <a:moveTo>
                  <a:pt x="861" y="1354"/>
                </a:moveTo>
                <a:cubicBezTo>
                  <a:pt x="1057" y="1349"/>
                  <a:pt x="1057" y="1349"/>
                  <a:pt x="1057" y="1349"/>
                </a:cubicBezTo>
                <a:cubicBezTo>
                  <a:pt x="1029" y="1179"/>
                  <a:pt x="1029" y="1179"/>
                  <a:pt x="1029" y="1179"/>
                </a:cubicBezTo>
                <a:cubicBezTo>
                  <a:pt x="812" y="1179"/>
                  <a:pt x="812" y="1179"/>
                  <a:pt x="812" y="1179"/>
                </a:cubicBezTo>
                <a:lnTo>
                  <a:pt x="861" y="1354"/>
                </a:lnTo>
                <a:close/>
                <a:moveTo>
                  <a:pt x="795" y="1094"/>
                </a:moveTo>
                <a:cubicBezTo>
                  <a:pt x="1015" y="1094"/>
                  <a:pt x="1015" y="1094"/>
                  <a:pt x="1015" y="1094"/>
                </a:cubicBezTo>
                <a:cubicBezTo>
                  <a:pt x="1000" y="1007"/>
                  <a:pt x="1000" y="1007"/>
                  <a:pt x="1000" y="1007"/>
                </a:cubicBezTo>
                <a:cubicBezTo>
                  <a:pt x="756" y="1007"/>
                  <a:pt x="756" y="1007"/>
                  <a:pt x="756" y="1007"/>
                </a:cubicBezTo>
                <a:lnTo>
                  <a:pt x="795" y="1094"/>
                </a:lnTo>
                <a:close/>
                <a:moveTo>
                  <a:pt x="903" y="425"/>
                </a:moveTo>
                <a:cubicBezTo>
                  <a:pt x="589" y="414"/>
                  <a:pt x="589" y="414"/>
                  <a:pt x="589" y="414"/>
                </a:cubicBezTo>
                <a:cubicBezTo>
                  <a:pt x="638" y="565"/>
                  <a:pt x="638" y="565"/>
                  <a:pt x="638" y="565"/>
                </a:cubicBezTo>
                <a:cubicBezTo>
                  <a:pt x="926" y="565"/>
                  <a:pt x="926" y="565"/>
                  <a:pt x="926" y="565"/>
                </a:cubicBezTo>
                <a:lnTo>
                  <a:pt x="903" y="425"/>
                </a:lnTo>
                <a:close/>
                <a:moveTo>
                  <a:pt x="940" y="649"/>
                </a:moveTo>
                <a:cubicBezTo>
                  <a:pt x="654" y="649"/>
                  <a:pt x="654" y="649"/>
                  <a:pt x="654" y="649"/>
                </a:cubicBezTo>
                <a:cubicBezTo>
                  <a:pt x="690" y="741"/>
                  <a:pt x="690" y="741"/>
                  <a:pt x="690" y="741"/>
                </a:cubicBezTo>
                <a:cubicBezTo>
                  <a:pt x="956" y="741"/>
                  <a:pt x="956" y="741"/>
                  <a:pt x="956" y="741"/>
                </a:cubicBezTo>
                <a:lnTo>
                  <a:pt x="940" y="649"/>
                </a:lnTo>
                <a:close/>
                <a:moveTo>
                  <a:pt x="970" y="825"/>
                </a:moveTo>
                <a:cubicBezTo>
                  <a:pt x="707" y="825"/>
                  <a:pt x="707" y="825"/>
                  <a:pt x="707" y="825"/>
                </a:cubicBezTo>
                <a:cubicBezTo>
                  <a:pt x="739" y="917"/>
                  <a:pt x="739" y="917"/>
                  <a:pt x="739" y="917"/>
                </a:cubicBezTo>
                <a:cubicBezTo>
                  <a:pt x="985" y="917"/>
                  <a:pt x="985" y="917"/>
                  <a:pt x="985" y="917"/>
                </a:cubicBezTo>
                <a:lnTo>
                  <a:pt x="970" y="825"/>
                </a:lnTo>
                <a:close/>
                <a:moveTo>
                  <a:pt x="1338" y="440"/>
                </a:moveTo>
                <a:cubicBezTo>
                  <a:pt x="990" y="428"/>
                  <a:pt x="990" y="428"/>
                  <a:pt x="990" y="428"/>
                </a:cubicBezTo>
                <a:cubicBezTo>
                  <a:pt x="1013" y="565"/>
                  <a:pt x="1013" y="565"/>
                  <a:pt x="1013" y="565"/>
                </a:cubicBezTo>
                <a:cubicBezTo>
                  <a:pt x="1345" y="565"/>
                  <a:pt x="1345" y="565"/>
                  <a:pt x="1345" y="565"/>
                </a:cubicBezTo>
                <a:lnTo>
                  <a:pt x="1338" y="440"/>
                </a:lnTo>
                <a:close/>
                <a:moveTo>
                  <a:pt x="1349" y="649"/>
                </a:moveTo>
                <a:cubicBezTo>
                  <a:pt x="1027" y="649"/>
                  <a:pt x="1027" y="649"/>
                  <a:pt x="1027" y="649"/>
                </a:cubicBezTo>
                <a:cubicBezTo>
                  <a:pt x="1043" y="741"/>
                  <a:pt x="1043" y="741"/>
                  <a:pt x="1043" y="741"/>
                </a:cubicBezTo>
                <a:cubicBezTo>
                  <a:pt x="1354" y="741"/>
                  <a:pt x="1354" y="741"/>
                  <a:pt x="1354" y="741"/>
                </a:cubicBezTo>
                <a:lnTo>
                  <a:pt x="1349" y="649"/>
                </a:lnTo>
                <a:close/>
                <a:moveTo>
                  <a:pt x="1359" y="825"/>
                </a:moveTo>
                <a:cubicBezTo>
                  <a:pt x="1057" y="825"/>
                  <a:pt x="1057" y="825"/>
                  <a:pt x="1057" y="825"/>
                </a:cubicBezTo>
                <a:cubicBezTo>
                  <a:pt x="1072" y="917"/>
                  <a:pt x="1072" y="917"/>
                  <a:pt x="1072" y="917"/>
                </a:cubicBezTo>
                <a:cubicBezTo>
                  <a:pt x="1364" y="917"/>
                  <a:pt x="1364" y="917"/>
                  <a:pt x="1364" y="917"/>
                </a:cubicBezTo>
                <a:lnTo>
                  <a:pt x="1359" y="825"/>
                </a:lnTo>
                <a:close/>
                <a:moveTo>
                  <a:pt x="1369" y="1007"/>
                </a:moveTo>
                <a:cubicBezTo>
                  <a:pt x="1087" y="1007"/>
                  <a:pt x="1087" y="1007"/>
                  <a:pt x="1087" y="1007"/>
                </a:cubicBezTo>
                <a:cubicBezTo>
                  <a:pt x="1102" y="1094"/>
                  <a:pt x="1102" y="1094"/>
                  <a:pt x="1102" y="1094"/>
                </a:cubicBezTo>
                <a:cubicBezTo>
                  <a:pt x="1373" y="1094"/>
                  <a:pt x="1373" y="1094"/>
                  <a:pt x="1373" y="1094"/>
                </a:cubicBezTo>
                <a:lnTo>
                  <a:pt x="1369" y="1007"/>
                </a:lnTo>
                <a:close/>
                <a:moveTo>
                  <a:pt x="1378" y="1179"/>
                </a:moveTo>
                <a:cubicBezTo>
                  <a:pt x="1116" y="1179"/>
                  <a:pt x="1116" y="1179"/>
                  <a:pt x="1116" y="1179"/>
                </a:cubicBezTo>
                <a:cubicBezTo>
                  <a:pt x="1144" y="1347"/>
                  <a:pt x="1144" y="1347"/>
                  <a:pt x="1144" y="1347"/>
                </a:cubicBezTo>
                <a:cubicBezTo>
                  <a:pt x="1386" y="1341"/>
                  <a:pt x="1386" y="1341"/>
                  <a:pt x="1386" y="1341"/>
                </a:cubicBezTo>
                <a:lnTo>
                  <a:pt x="1378" y="1179"/>
                </a:lnTo>
                <a:close/>
                <a:moveTo>
                  <a:pt x="1785" y="456"/>
                </a:moveTo>
                <a:cubicBezTo>
                  <a:pt x="1426" y="443"/>
                  <a:pt x="1426" y="443"/>
                  <a:pt x="1426" y="443"/>
                </a:cubicBezTo>
                <a:cubicBezTo>
                  <a:pt x="1432" y="565"/>
                  <a:pt x="1432" y="565"/>
                  <a:pt x="1432" y="565"/>
                </a:cubicBezTo>
                <a:cubicBezTo>
                  <a:pt x="1790" y="565"/>
                  <a:pt x="1790" y="565"/>
                  <a:pt x="1790" y="565"/>
                </a:cubicBezTo>
                <a:lnTo>
                  <a:pt x="1785" y="456"/>
                </a:lnTo>
                <a:close/>
                <a:moveTo>
                  <a:pt x="1793" y="649"/>
                </a:moveTo>
                <a:cubicBezTo>
                  <a:pt x="1437" y="649"/>
                  <a:pt x="1437" y="649"/>
                  <a:pt x="1437" y="649"/>
                </a:cubicBezTo>
                <a:cubicBezTo>
                  <a:pt x="1441" y="741"/>
                  <a:pt x="1441" y="741"/>
                  <a:pt x="1441" y="741"/>
                </a:cubicBezTo>
                <a:cubicBezTo>
                  <a:pt x="1798" y="741"/>
                  <a:pt x="1798" y="741"/>
                  <a:pt x="1798" y="741"/>
                </a:cubicBezTo>
                <a:lnTo>
                  <a:pt x="1793" y="649"/>
                </a:lnTo>
                <a:close/>
                <a:moveTo>
                  <a:pt x="1801" y="825"/>
                </a:moveTo>
                <a:cubicBezTo>
                  <a:pt x="1446" y="825"/>
                  <a:pt x="1446" y="825"/>
                  <a:pt x="1446" y="825"/>
                </a:cubicBezTo>
                <a:cubicBezTo>
                  <a:pt x="1451" y="917"/>
                  <a:pt x="1451" y="917"/>
                  <a:pt x="1451" y="917"/>
                </a:cubicBezTo>
                <a:cubicBezTo>
                  <a:pt x="1805" y="917"/>
                  <a:pt x="1805" y="917"/>
                  <a:pt x="1805" y="917"/>
                </a:cubicBezTo>
                <a:lnTo>
                  <a:pt x="1801" y="825"/>
                </a:lnTo>
                <a:close/>
                <a:moveTo>
                  <a:pt x="1810" y="1007"/>
                </a:moveTo>
                <a:cubicBezTo>
                  <a:pt x="1455" y="1007"/>
                  <a:pt x="1455" y="1007"/>
                  <a:pt x="1455" y="1007"/>
                </a:cubicBezTo>
                <a:cubicBezTo>
                  <a:pt x="1460" y="1094"/>
                  <a:pt x="1460" y="1094"/>
                  <a:pt x="1460" y="1094"/>
                </a:cubicBezTo>
                <a:cubicBezTo>
                  <a:pt x="1814" y="1094"/>
                  <a:pt x="1814" y="1094"/>
                  <a:pt x="1814" y="1094"/>
                </a:cubicBezTo>
                <a:lnTo>
                  <a:pt x="1810" y="1007"/>
                </a:lnTo>
                <a:close/>
                <a:moveTo>
                  <a:pt x="1817" y="1179"/>
                </a:moveTo>
                <a:cubicBezTo>
                  <a:pt x="1465" y="1179"/>
                  <a:pt x="1465" y="1179"/>
                  <a:pt x="1465" y="1179"/>
                </a:cubicBezTo>
                <a:cubicBezTo>
                  <a:pt x="1473" y="1339"/>
                  <a:pt x="1473" y="1339"/>
                  <a:pt x="1473" y="1339"/>
                </a:cubicBezTo>
                <a:cubicBezTo>
                  <a:pt x="1824" y="1330"/>
                  <a:pt x="1824" y="1330"/>
                  <a:pt x="1824" y="1330"/>
                </a:cubicBezTo>
                <a:lnTo>
                  <a:pt x="1817" y="1179"/>
                </a:lnTo>
                <a:close/>
                <a:moveTo>
                  <a:pt x="2264" y="473"/>
                </a:moveTo>
                <a:cubicBezTo>
                  <a:pt x="1872" y="459"/>
                  <a:pt x="1872" y="459"/>
                  <a:pt x="1872" y="459"/>
                </a:cubicBezTo>
                <a:cubicBezTo>
                  <a:pt x="1877" y="565"/>
                  <a:pt x="1877" y="565"/>
                  <a:pt x="1877" y="565"/>
                </a:cubicBezTo>
                <a:cubicBezTo>
                  <a:pt x="2264" y="565"/>
                  <a:pt x="2264" y="565"/>
                  <a:pt x="2264" y="565"/>
                </a:cubicBezTo>
                <a:lnTo>
                  <a:pt x="2264" y="473"/>
                </a:lnTo>
                <a:close/>
                <a:moveTo>
                  <a:pt x="2264" y="649"/>
                </a:moveTo>
                <a:cubicBezTo>
                  <a:pt x="1880" y="649"/>
                  <a:pt x="1880" y="649"/>
                  <a:pt x="1880" y="649"/>
                </a:cubicBezTo>
                <a:cubicBezTo>
                  <a:pt x="1884" y="741"/>
                  <a:pt x="1884" y="741"/>
                  <a:pt x="1884" y="741"/>
                </a:cubicBezTo>
                <a:cubicBezTo>
                  <a:pt x="2264" y="741"/>
                  <a:pt x="2264" y="741"/>
                  <a:pt x="2264" y="741"/>
                </a:cubicBezTo>
                <a:lnTo>
                  <a:pt x="2264" y="649"/>
                </a:lnTo>
                <a:close/>
                <a:moveTo>
                  <a:pt x="2264" y="825"/>
                </a:moveTo>
                <a:cubicBezTo>
                  <a:pt x="1888" y="825"/>
                  <a:pt x="1888" y="825"/>
                  <a:pt x="1888" y="825"/>
                </a:cubicBezTo>
                <a:cubicBezTo>
                  <a:pt x="1893" y="917"/>
                  <a:pt x="1893" y="917"/>
                  <a:pt x="1893" y="917"/>
                </a:cubicBezTo>
                <a:cubicBezTo>
                  <a:pt x="2264" y="917"/>
                  <a:pt x="2264" y="917"/>
                  <a:pt x="2264" y="917"/>
                </a:cubicBezTo>
                <a:lnTo>
                  <a:pt x="2264" y="825"/>
                </a:lnTo>
                <a:close/>
                <a:moveTo>
                  <a:pt x="2264" y="1007"/>
                </a:moveTo>
                <a:cubicBezTo>
                  <a:pt x="1897" y="1007"/>
                  <a:pt x="1897" y="1007"/>
                  <a:pt x="1897" y="1007"/>
                </a:cubicBezTo>
                <a:cubicBezTo>
                  <a:pt x="1901" y="1094"/>
                  <a:pt x="1901" y="1094"/>
                  <a:pt x="1901" y="1094"/>
                </a:cubicBezTo>
                <a:cubicBezTo>
                  <a:pt x="2264" y="1094"/>
                  <a:pt x="2264" y="1094"/>
                  <a:pt x="2264" y="1094"/>
                </a:cubicBezTo>
                <a:lnTo>
                  <a:pt x="2264" y="1007"/>
                </a:lnTo>
                <a:close/>
                <a:moveTo>
                  <a:pt x="2264" y="1179"/>
                </a:moveTo>
                <a:cubicBezTo>
                  <a:pt x="1904" y="1179"/>
                  <a:pt x="1904" y="1179"/>
                  <a:pt x="1904" y="1179"/>
                </a:cubicBezTo>
                <a:cubicBezTo>
                  <a:pt x="1911" y="1328"/>
                  <a:pt x="1911" y="1328"/>
                  <a:pt x="1911" y="1328"/>
                </a:cubicBezTo>
                <a:cubicBezTo>
                  <a:pt x="2264" y="1319"/>
                  <a:pt x="2264" y="1319"/>
                  <a:pt x="2264" y="1319"/>
                </a:cubicBezTo>
                <a:lnTo>
                  <a:pt x="2264" y="1179"/>
                </a:lnTo>
                <a:close/>
                <a:moveTo>
                  <a:pt x="2662" y="649"/>
                </a:moveTo>
                <a:cubicBezTo>
                  <a:pt x="2351" y="649"/>
                  <a:pt x="2351" y="649"/>
                  <a:pt x="2351" y="649"/>
                </a:cubicBezTo>
                <a:cubicBezTo>
                  <a:pt x="2351" y="741"/>
                  <a:pt x="2351" y="741"/>
                  <a:pt x="2351" y="741"/>
                </a:cubicBezTo>
                <a:cubicBezTo>
                  <a:pt x="2662" y="741"/>
                  <a:pt x="2662" y="741"/>
                  <a:pt x="2662" y="741"/>
                </a:cubicBezTo>
                <a:lnTo>
                  <a:pt x="2662" y="649"/>
                </a:lnTo>
                <a:close/>
                <a:moveTo>
                  <a:pt x="2662" y="825"/>
                </a:moveTo>
                <a:cubicBezTo>
                  <a:pt x="2351" y="825"/>
                  <a:pt x="2351" y="825"/>
                  <a:pt x="2351" y="825"/>
                </a:cubicBezTo>
                <a:cubicBezTo>
                  <a:pt x="2351" y="917"/>
                  <a:pt x="2351" y="917"/>
                  <a:pt x="2351" y="917"/>
                </a:cubicBezTo>
                <a:cubicBezTo>
                  <a:pt x="2662" y="917"/>
                  <a:pt x="2662" y="917"/>
                  <a:pt x="2662" y="917"/>
                </a:cubicBezTo>
                <a:lnTo>
                  <a:pt x="2662" y="825"/>
                </a:lnTo>
                <a:close/>
                <a:moveTo>
                  <a:pt x="2662" y="1007"/>
                </a:moveTo>
                <a:cubicBezTo>
                  <a:pt x="2351" y="1007"/>
                  <a:pt x="2351" y="1007"/>
                  <a:pt x="2351" y="1007"/>
                </a:cubicBezTo>
                <a:cubicBezTo>
                  <a:pt x="2351" y="1094"/>
                  <a:pt x="2351" y="1094"/>
                  <a:pt x="2351" y="1094"/>
                </a:cubicBezTo>
                <a:cubicBezTo>
                  <a:pt x="2662" y="1094"/>
                  <a:pt x="2662" y="1094"/>
                  <a:pt x="2662" y="1094"/>
                </a:cubicBezTo>
                <a:lnTo>
                  <a:pt x="2662" y="1007"/>
                </a:lnTo>
                <a:close/>
                <a:moveTo>
                  <a:pt x="2662" y="1179"/>
                </a:moveTo>
                <a:cubicBezTo>
                  <a:pt x="2351" y="1179"/>
                  <a:pt x="2351" y="1179"/>
                  <a:pt x="2351" y="1179"/>
                </a:cubicBezTo>
                <a:cubicBezTo>
                  <a:pt x="2351" y="1317"/>
                  <a:pt x="2351" y="1317"/>
                  <a:pt x="2351" y="1317"/>
                </a:cubicBezTo>
                <a:cubicBezTo>
                  <a:pt x="2661" y="1309"/>
                  <a:pt x="2661" y="1309"/>
                  <a:pt x="2661" y="1309"/>
                </a:cubicBezTo>
                <a:cubicBezTo>
                  <a:pt x="2661" y="1305"/>
                  <a:pt x="2661" y="1305"/>
                  <a:pt x="2661" y="1305"/>
                </a:cubicBezTo>
                <a:cubicBezTo>
                  <a:pt x="2662" y="1259"/>
                  <a:pt x="2662" y="1259"/>
                  <a:pt x="2662" y="1259"/>
                </a:cubicBezTo>
                <a:lnTo>
                  <a:pt x="2662" y="1179"/>
                </a:lnTo>
                <a:close/>
                <a:moveTo>
                  <a:pt x="1189" y="1833"/>
                </a:moveTo>
                <a:cubicBezTo>
                  <a:pt x="1347" y="1833"/>
                  <a:pt x="1474" y="1960"/>
                  <a:pt x="1474" y="2118"/>
                </a:cubicBezTo>
                <a:cubicBezTo>
                  <a:pt x="1474" y="2275"/>
                  <a:pt x="1347" y="2403"/>
                  <a:pt x="1189" y="2403"/>
                </a:cubicBezTo>
                <a:cubicBezTo>
                  <a:pt x="1032" y="2403"/>
                  <a:pt x="904" y="2275"/>
                  <a:pt x="904" y="2118"/>
                </a:cubicBezTo>
                <a:cubicBezTo>
                  <a:pt x="904" y="1960"/>
                  <a:pt x="1032" y="1833"/>
                  <a:pt x="1189" y="1833"/>
                </a:cubicBezTo>
                <a:close/>
                <a:moveTo>
                  <a:pt x="1189" y="2248"/>
                </a:moveTo>
                <a:cubicBezTo>
                  <a:pt x="1261" y="2248"/>
                  <a:pt x="1320" y="2190"/>
                  <a:pt x="1320" y="2118"/>
                </a:cubicBezTo>
                <a:cubicBezTo>
                  <a:pt x="1320" y="2046"/>
                  <a:pt x="1261" y="1988"/>
                  <a:pt x="1189" y="1988"/>
                </a:cubicBezTo>
                <a:cubicBezTo>
                  <a:pt x="1117" y="1988"/>
                  <a:pt x="1059" y="2046"/>
                  <a:pt x="1059" y="2118"/>
                </a:cubicBezTo>
                <a:cubicBezTo>
                  <a:pt x="1059" y="2190"/>
                  <a:pt x="1117" y="2248"/>
                  <a:pt x="1189" y="2248"/>
                </a:cubicBezTo>
                <a:close/>
                <a:moveTo>
                  <a:pt x="2373" y="1833"/>
                </a:moveTo>
                <a:cubicBezTo>
                  <a:pt x="2531" y="1833"/>
                  <a:pt x="2658" y="1960"/>
                  <a:pt x="2658" y="2118"/>
                </a:cubicBezTo>
                <a:cubicBezTo>
                  <a:pt x="2658" y="2275"/>
                  <a:pt x="2531" y="2403"/>
                  <a:pt x="2373" y="2403"/>
                </a:cubicBezTo>
                <a:cubicBezTo>
                  <a:pt x="2216" y="2403"/>
                  <a:pt x="2088" y="2275"/>
                  <a:pt x="2088" y="2118"/>
                </a:cubicBezTo>
                <a:cubicBezTo>
                  <a:pt x="2088" y="1960"/>
                  <a:pt x="2216" y="1833"/>
                  <a:pt x="2373" y="1833"/>
                </a:cubicBezTo>
                <a:close/>
                <a:moveTo>
                  <a:pt x="2373" y="2248"/>
                </a:moveTo>
                <a:cubicBezTo>
                  <a:pt x="2445" y="2248"/>
                  <a:pt x="2504" y="2190"/>
                  <a:pt x="2504" y="2118"/>
                </a:cubicBezTo>
                <a:cubicBezTo>
                  <a:pt x="2504" y="2046"/>
                  <a:pt x="2445" y="1988"/>
                  <a:pt x="2373" y="1988"/>
                </a:cubicBezTo>
                <a:cubicBezTo>
                  <a:pt x="2301" y="1988"/>
                  <a:pt x="2243" y="2046"/>
                  <a:pt x="2243" y="2118"/>
                </a:cubicBezTo>
                <a:cubicBezTo>
                  <a:pt x="2243" y="2190"/>
                  <a:pt x="2301" y="2248"/>
                  <a:pt x="2373" y="224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购物车"/>
          <p:cNvSpPr/>
          <p:nvPr/>
        </p:nvSpPr>
        <p:spPr bwMode="auto">
          <a:xfrm>
            <a:off x="4841875" y="2313305"/>
            <a:ext cx="1943100" cy="1715770"/>
          </a:xfrm>
          <a:custGeom>
            <a:avLst/>
            <a:gdLst>
              <a:gd name="T0" fmla="*/ 545634 w 2775"/>
              <a:gd name="T1" fmla="*/ 950811 h 2403"/>
              <a:gd name="T2" fmla="*/ 560556 w 2775"/>
              <a:gd name="T3" fmla="*/ 1020953 h 2403"/>
              <a:gd name="T4" fmla="*/ 1734220 w 2775"/>
              <a:gd name="T5" fmla="*/ 1130062 h 2403"/>
              <a:gd name="T6" fmla="*/ 480106 w 2775"/>
              <a:gd name="T7" fmla="*/ 880669 h 2403"/>
              <a:gd name="T8" fmla="*/ 184257 w 2775"/>
              <a:gd name="T9" fmla="*/ 138335 h 2403"/>
              <a:gd name="T10" fmla="*/ 97968 w 2775"/>
              <a:gd name="T11" fmla="*/ 0 h 2403"/>
              <a:gd name="T12" fmla="*/ 302337 w 2775"/>
              <a:gd name="T13" fmla="*/ 64946 h 2403"/>
              <a:gd name="T14" fmla="*/ 1719947 w 2775"/>
              <a:gd name="T15" fmla="*/ 250043 h 2403"/>
              <a:gd name="T16" fmla="*/ 1727084 w 2775"/>
              <a:gd name="T17" fmla="*/ 348111 h 2403"/>
              <a:gd name="T18" fmla="*/ 1726435 w 2775"/>
              <a:gd name="T19" fmla="*/ 316288 h 2403"/>
              <a:gd name="T20" fmla="*/ 1727084 w 2775"/>
              <a:gd name="T21" fmla="*/ 366946 h 2403"/>
              <a:gd name="T22" fmla="*/ 1799748 w 2775"/>
              <a:gd name="T23" fmla="*/ 348111 h 2403"/>
              <a:gd name="T24" fmla="*/ 1800397 w 2775"/>
              <a:gd name="T25" fmla="*/ 817672 h 2403"/>
              <a:gd name="T26" fmla="*/ 685773 w 2775"/>
              <a:gd name="T27" fmla="*/ 876123 h 2403"/>
              <a:gd name="T28" fmla="*/ 558610 w 2775"/>
              <a:gd name="T29" fmla="*/ 879370 h 2403"/>
              <a:gd name="T30" fmla="*/ 648792 w 2775"/>
              <a:gd name="T31" fmla="*/ 654007 h 2403"/>
              <a:gd name="T32" fmla="*/ 585859 w 2775"/>
              <a:gd name="T33" fmla="*/ 276021 h 2403"/>
              <a:gd name="T34" fmla="*/ 600781 w 2775"/>
              <a:gd name="T35" fmla="*/ 366946 h 2403"/>
              <a:gd name="T36" fmla="*/ 424310 w 2775"/>
              <a:gd name="T37" fmla="*/ 421500 h 2403"/>
              <a:gd name="T38" fmla="*/ 609864 w 2775"/>
              <a:gd name="T39" fmla="*/ 421500 h 2403"/>
              <a:gd name="T40" fmla="*/ 479457 w 2775"/>
              <a:gd name="T41" fmla="*/ 595556 h 2403"/>
              <a:gd name="T42" fmla="*/ 868083 w 2775"/>
              <a:gd name="T43" fmla="*/ 285763 h 2403"/>
              <a:gd name="T44" fmla="*/ 872625 w 2775"/>
              <a:gd name="T45" fmla="*/ 366946 h 2403"/>
              <a:gd name="T46" fmla="*/ 666309 w 2775"/>
              <a:gd name="T47" fmla="*/ 421500 h 2403"/>
              <a:gd name="T48" fmla="*/ 875220 w 2775"/>
              <a:gd name="T49" fmla="*/ 421500 h 2403"/>
              <a:gd name="T50" fmla="*/ 695505 w 2775"/>
              <a:gd name="T51" fmla="*/ 595556 h 2403"/>
              <a:gd name="T52" fmla="*/ 888196 w 2775"/>
              <a:gd name="T53" fmla="*/ 654007 h 2403"/>
              <a:gd name="T54" fmla="*/ 890791 w 2775"/>
              <a:gd name="T55" fmla="*/ 710510 h 2403"/>
              <a:gd name="T56" fmla="*/ 724052 w 2775"/>
              <a:gd name="T57" fmla="*/ 765715 h 2403"/>
              <a:gd name="T58" fmla="*/ 894035 w 2775"/>
              <a:gd name="T59" fmla="*/ 765715 h 2403"/>
              <a:gd name="T60" fmla="*/ 929070 w 2775"/>
              <a:gd name="T61" fmla="*/ 366946 h 2403"/>
              <a:gd name="T62" fmla="*/ 1163284 w 2775"/>
              <a:gd name="T63" fmla="*/ 421500 h 2403"/>
              <a:gd name="T64" fmla="*/ 1166527 w 2775"/>
              <a:gd name="T65" fmla="*/ 481251 h 2403"/>
              <a:gd name="T66" fmla="*/ 938153 w 2775"/>
              <a:gd name="T67" fmla="*/ 535805 h 2403"/>
              <a:gd name="T68" fmla="*/ 1168474 w 2775"/>
              <a:gd name="T69" fmla="*/ 535805 h 2403"/>
              <a:gd name="T70" fmla="*/ 947236 w 2775"/>
              <a:gd name="T71" fmla="*/ 710510 h 2403"/>
              <a:gd name="T72" fmla="*/ 1178855 w 2775"/>
              <a:gd name="T73" fmla="*/ 765715 h 2403"/>
              <a:gd name="T74" fmla="*/ 1183396 w 2775"/>
              <a:gd name="T75" fmla="*/ 863783 h 2403"/>
              <a:gd name="T76" fmla="*/ 1214538 w 2775"/>
              <a:gd name="T77" fmla="*/ 298103 h 2403"/>
              <a:gd name="T78" fmla="*/ 1468864 w 2775"/>
              <a:gd name="T79" fmla="*/ 307195 h 2403"/>
              <a:gd name="T80" fmla="*/ 1222324 w 2775"/>
              <a:gd name="T81" fmla="*/ 481251 h 2403"/>
              <a:gd name="T82" fmla="*/ 1468864 w 2775"/>
              <a:gd name="T83" fmla="*/ 535805 h 2403"/>
              <a:gd name="T84" fmla="*/ 1468864 w 2775"/>
              <a:gd name="T85" fmla="*/ 595556 h 2403"/>
              <a:gd name="T86" fmla="*/ 1230758 w 2775"/>
              <a:gd name="T87" fmla="*/ 654007 h 2403"/>
              <a:gd name="T88" fmla="*/ 1468864 w 2775"/>
              <a:gd name="T89" fmla="*/ 654007 h 2403"/>
              <a:gd name="T90" fmla="*/ 1239841 w 2775"/>
              <a:gd name="T91" fmla="*/ 862484 h 2403"/>
              <a:gd name="T92" fmla="*/ 1727084 w 2775"/>
              <a:gd name="T93" fmla="*/ 421500 h 2403"/>
              <a:gd name="T94" fmla="*/ 1727084 w 2775"/>
              <a:gd name="T95" fmla="*/ 481251 h 2403"/>
              <a:gd name="T96" fmla="*/ 1525309 w 2775"/>
              <a:gd name="T97" fmla="*/ 535805 h 2403"/>
              <a:gd name="T98" fmla="*/ 1727084 w 2775"/>
              <a:gd name="T99" fmla="*/ 535805 h 2403"/>
              <a:gd name="T100" fmla="*/ 1525309 w 2775"/>
              <a:gd name="T101" fmla="*/ 710510 h 2403"/>
              <a:gd name="T102" fmla="*/ 1727084 w 2775"/>
              <a:gd name="T103" fmla="*/ 765715 h 2403"/>
              <a:gd name="T104" fmla="*/ 1726435 w 2775"/>
              <a:gd name="T105" fmla="*/ 850145 h 2403"/>
              <a:gd name="T106" fmla="*/ 1727084 w 2775"/>
              <a:gd name="T107" fmla="*/ 765715 h 2403"/>
              <a:gd name="T108" fmla="*/ 771413 w 2775"/>
              <a:gd name="T109" fmla="*/ 1560655 h 2403"/>
              <a:gd name="T110" fmla="*/ 771413 w 2775"/>
              <a:gd name="T111" fmla="*/ 1459989 h 2403"/>
              <a:gd name="T112" fmla="*/ 687070 w 2775"/>
              <a:gd name="T113" fmla="*/ 1375559 h 2403"/>
              <a:gd name="T114" fmla="*/ 1724488 w 2775"/>
              <a:gd name="T115" fmla="*/ 1375559 h 2403"/>
              <a:gd name="T116" fmla="*/ 1539583 w 2775"/>
              <a:gd name="T117" fmla="*/ 1190462 h 2403"/>
              <a:gd name="T118" fmla="*/ 1539583 w 2775"/>
              <a:gd name="T119" fmla="*/ 1291129 h 240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775" h="2403">
                <a:moveTo>
                  <a:pt x="2651" y="1410"/>
                </a:moveTo>
                <a:cubicBezTo>
                  <a:pt x="2651" y="1412"/>
                  <a:pt x="2651" y="1412"/>
                  <a:pt x="2651" y="1412"/>
                </a:cubicBezTo>
                <a:cubicBezTo>
                  <a:pt x="841" y="1464"/>
                  <a:pt x="841" y="1464"/>
                  <a:pt x="841" y="1464"/>
                </a:cubicBezTo>
                <a:cubicBezTo>
                  <a:pt x="840" y="1465"/>
                  <a:pt x="839" y="1465"/>
                  <a:pt x="837" y="1466"/>
                </a:cubicBezTo>
                <a:cubicBezTo>
                  <a:pt x="754" y="1460"/>
                  <a:pt x="748" y="1577"/>
                  <a:pt x="850" y="1574"/>
                </a:cubicBezTo>
                <a:cubicBezTo>
                  <a:pt x="855" y="1573"/>
                  <a:pt x="859" y="1572"/>
                  <a:pt x="864" y="1572"/>
                </a:cubicBezTo>
                <a:cubicBezTo>
                  <a:pt x="2673" y="1572"/>
                  <a:pt x="2673" y="1572"/>
                  <a:pt x="2673" y="1572"/>
                </a:cubicBezTo>
                <a:cubicBezTo>
                  <a:pt x="2711" y="1572"/>
                  <a:pt x="2742" y="1598"/>
                  <a:pt x="2742" y="1635"/>
                </a:cubicBezTo>
                <a:cubicBezTo>
                  <a:pt x="2742" y="1673"/>
                  <a:pt x="2711" y="1740"/>
                  <a:pt x="2673" y="1740"/>
                </a:cubicBezTo>
                <a:cubicBezTo>
                  <a:pt x="864" y="1740"/>
                  <a:pt x="864" y="1740"/>
                  <a:pt x="864" y="1740"/>
                </a:cubicBezTo>
                <a:cubicBezTo>
                  <a:pt x="859" y="1740"/>
                  <a:pt x="855" y="1739"/>
                  <a:pt x="850" y="1738"/>
                </a:cubicBezTo>
                <a:cubicBezTo>
                  <a:pt x="563" y="1735"/>
                  <a:pt x="592" y="1356"/>
                  <a:pt x="740" y="1356"/>
                </a:cubicBezTo>
                <a:cubicBezTo>
                  <a:pt x="743" y="1353"/>
                  <a:pt x="748" y="1354"/>
                  <a:pt x="754" y="1357"/>
                </a:cubicBezTo>
                <a:cubicBezTo>
                  <a:pt x="407" y="213"/>
                  <a:pt x="407" y="213"/>
                  <a:pt x="407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259" y="261"/>
                  <a:pt x="209" y="301"/>
                  <a:pt x="151" y="301"/>
                </a:cubicBezTo>
                <a:cubicBezTo>
                  <a:pt x="67" y="301"/>
                  <a:pt x="0" y="234"/>
                  <a:pt x="0" y="150"/>
                </a:cubicBezTo>
                <a:cubicBezTo>
                  <a:pt x="0" y="67"/>
                  <a:pt x="67" y="0"/>
                  <a:pt x="151" y="0"/>
                </a:cubicBezTo>
                <a:cubicBezTo>
                  <a:pt x="212" y="0"/>
                  <a:pt x="264" y="46"/>
                  <a:pt x="288" y="99"/>
                </a:cubicBezTo>
                <a:cubicBezTo>
                  <a:pt x="466" y="99"/>
                  <a:pt x="466" y="99"/>
                  <a:pt x="466" y="99"/>
                </a:cubicBezTo>
                <a:cubicBezTo>
                  <a:pt x="466" y="100"/>
                  <a:pt x="466" y="100"/>
                  <a:pt x="466" y="100"/>
                </a:cubicBezTo>
                <a:cubicBezTo>
                  <a:pt x="486" y="100"/>
                  <a:pt x="486" y="100"/>
                  <a:pt x="486" y="100"/>
                </a:cubicBezTo>
                <a:cubicBezTo>
                  <a:pt x="558" y="304"/>
                  <a:pt x="558" y="304"/>
                  <a:pt x="558" y="304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7" y="385"/>
                  <a:pt x="2774" y="390"/>
                  <a:pt x="2774" y="536"/>
                </a:cubicBezTo>
                <a:cubicBezTo>
                  <a:pt x="2662" y="536"/>
                  <a:pt x="2662" y="536"/>
                  <a:pt x="2662" y="536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1" y="489"/>
                  <a:pt x="2661" y="489"/>
                  <a:pt x="2661" y="489"/>
                </a:cubicBezTo>
                <a:cubicBezTo>
                  <a:pt x="2661" y="487"/>
                  <a:pt x="2661" y="487"/>
                  <a:pt x="2661" y="487"/>
                </a:cubicBezTo>
                <a:cubicBezTo>
                  <a:pt x="2351" y="476"/>
                  <a:pt x="2351" y="476"/>
                  <a:pt x="2351" y="476"/>
                </a:cubicBezTo>
                <a:cubicBezTo>
                  <a:pt x="2351" y="565"/>
                  <a:pt x="2351" y="565"/>
                  <a:pt x="2351" y="565"/>
                </a:cubicBezTo>
                <a:cubicBezTo>
                  <a:pt x="2662" y="565"/>
                  <a:pt x="2662" y="565"/>
                  <a:pt x="2662" y="565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2" y="537"/>
                  <a:pt x="2766" y="537"/>
                  <a:pt x="2774" y="537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1259"/>
                  <a:pt x="2774" y="1259"/>
                  <a:pt x="2774" y="1259"/>
                </a:cubicBezTo>
                <a:cubicBezTo>
                  <a:pt x="2775" y="1259"/>
                  <a:pt x="2775" y="1259"/>
                  <a:pt x="2775" y="1259"/>
                </a:cubicBezTo>
                <a:cubicBezTo>
                  <a:pt x="2775" y="1406"/>
                  <a:pt x="2657" y="1410"/>
                  <a:pt x="2651" y="1410"/>
                </a:cubicBezTo>
                <a:close/>
                <a:moveTo>
                  <a:pt x="861" y="1354"/>
                </a:moveTo>
                <a:cubicBezTo>
                  <a:pt x="1057" y="1349"/>
                  <a:pt x="1057" y="1349"/>
                  <a:pt x="1057" y="1349"/>
                </a:cubicBezTo>
                <a:cubicBezTo>
                  <a:pt x="1029" y="1179"/>
                  <a:pt x="1029" y="1179"/>
                  <a:pt x="1029" y="1179"/>
                </a:cubicBezTo>
                <a:cubicBezTo>
                  <a:pt x="812" y="1179"/>
                  <a:pt x="812" y="1179"/>
                  <a:pt x="812" y="1179"/>
                </a:cubicBezTo>
                <a:lnTo>
                  <a:pt x="861" y="1354"/>
                </a:lnTo>
                <a:close/>
                <a:moveTo>
                  <a:pt x="795" y="1094"/>
                </a:moveTo>
                <a:cubicBezTo>
                  <a:pt x="1015" y="1094"/>
                  <a:pt x="1015" y="1094"/>
                  <a:pt x="1015" y="1094"/>
                </a:cubicBezTo>
                <a:cubicBezTo>
                  <a:pt x="1000" y="1007"/>
                  <a:pt x="1000" y="1007"/>
                  <a:pt x="1000" y="1007"/>
                </a:cubicBezTo>
                <a:cubicBezTo>
                  <a:pt x="756" y="1007"/>
                  <a:pt x="756" y="1007"/>
                  <a:pt x="756" y="1007"/>
                </a:cubicBezTo>
                <a:lnTo>
                  <a:pt x="795" y="1094"/>
                </a:lnTo>
                <a:close/>
                <a:moveTo>
                  <a:pt x="903" y="425"/>
                </a:moveTo>
                <a:cubicBezTo>
                  <a:pt x="589" y="414"/>
                  <a:pt x="589" y="414"/>
                  <a:pt x="589" y="414"/>
                </a:cubicBezTo>
                <a:cubicBezTo>
                  <a:pt x="638" y="565"/>
                  <a:pt x="638" y="565"/>
                  <a:pt x="638" y="565"/>
                </a:cubicBezTo>
                <a:cubicBezTo>
                  <a:pt x="926" y="565"/>
                  <a:pt x="926" y="565"/>
                  <a:pt x="926" y="565"/>
                </a:cubicBezTo>
                <a:lnTo>
                  <a:pt x="903" y="425"/>
                </a:lnTo>
                <a:close/>
                <a:moveTo>
                  <a:pt x="940" y="649"/>
                </a:moveTo>
                <a:cubicBezTo>
                  <a:pt x="654" y="649"/>
                  <a:pt x="654" y="649"/>
                  <a:pt x="654" y="649"/>
                </a:cubicBezTo>
                <a:cubicBezTo>
                  <a:pt x="690" y="741"/>
                  <a:pt x="690" y="741"/>
                  <a:pt x="690" y="741"/>
                </a:cubicBezTo>
                <a:cubicBezTo>
                  <a:pt x="956" y="741"/>
                  <a:pt x="956" y="741"/>
                  <a:pt x="956" y="741"/>
                </a:cubicBezTo>
                <a:lnTo>
                  <a:pt x="940" y="649"/>
                </a:lnTo>
                <a:close/>
                <a:moveTo>
                  <a:pt x="970" y="825"/>
                </a:moveTo>
                <a:cubicBezTo>
                  <a:pt x="707" y="825"/>
                  <a:pt x="707" y="825"/>
                  <a:pt x="707" y="825"/>
                </a:cubicBezTo>
                <a:cubicBezTo>
                  <a:pt x="739" y="917"/>
                  <a:pt x="739" y="917"/>
                  <a:pt x="739" y="917"/>
                </a:cubicBezTo>
                <a:cubicBezTo>
                  <a:pt x="985" y="917"/>
                  <a:pt x="985" y="917"/>
                  <a:pt x="985" y="917"/>
                </a:cubicBezTo>
                <a:lnTo>
                  <a:pt x="970" y="825"/>
                </a:lnTo>
                <a:close/>
                <a:moveTo>
                  <a:pt x="1338" y="440"/>
                </a:moveTo>
                <a:cubicBezTo>
                  <a:pt x="990" y="428"/>
                  <a:pt x="990" y="428"/>
                  <a:pt x="990" y="428"/>
                </a:cubicBezTo>
                <a:cubicBezTo>
                  <a:pt x="1013" y="565"/>
                  <a:pt x="1013" y="565"/>
                  <a:pt x="1013" y="565"/>
                </a:cubicBezTo>
                <a:cubicBezTo>
                  <a:pt x="1345" y="565"/>
                  <a:pt x="1345" y="565"/>
                  <a:pt x="1345" y="565"/>
                </a:cubicBezTo>
                <a:lnTo>
                  <a:pt x="1338" y="440"/>
                </a:lnTo>
                <a:close/>
                <a:moveTo>
                  <a:pt x="1349" y="649"/>
                </a:moveTo>
                <a:cubicBezTo>
                  <a:pt x="1027" y="649"/>
                  <a:pt x="1027" y="649"/>
                  <a:pt x="1027" y="649"/>
                </a:cubicBezTo>
                <a:cubicBezTo>
                  <a:pt x="1043" y="741"/>
                  <a:pt x="1043" y="741"/>
                  <a:pt x="1043" y="741"/>
                </a:cubicBezTo>
                <a:cubicBezTo>
                  <a:pt x="1354" y="741"/>
                  <a:pt x="1354" y="741"/>
                  <a:pt x="1354" y="741"/>
                </a:cubicBezTo>
                <a:lnTo>
                  <a:pt x="1349" y="649"/>
                </a:lnTo>
                <a:close/>
                <a:moveTo>
                  <a:pt x="1359" y="825"/>
                </a:moveTo>
                <a:cubicBezTo>
                  <a:pt x="1057" y="825"/>
                  <a:pt x="1057" y="825"/>
                  <a:pt x="1057" y="825"/>
                </a:cubicBezTo>
                <a:cubicBezTo>
                  <a:pt x="1072" y="917"/>
                  <a:pt x="1072" y="917"/>
                  <a:pt x="1072" y="917"/>
                </a:cubicBezTo>
                <a:cubicBezTo>
                  <a:pt x="1364" y="917"/>
                  <a:pt x="1364" y="917"/>
                  <a:pt x="1364" y="917"/>
                </a:cubicBezTo>
                <a:lnTo>
                  <a:pt x="1359" y="825"/>
                </a:lnTo>
                <a:close/>
                <a:moveTo>
                  <a:pt x="1369" y="1007"/>
                </a:moveTo>
                <a:cubicBezTo>
                  <a:pt x="1087" y="1007"/>
                  <a:pt x="1087" y="1007"/>
                  <a:pt x="1087" y="1007"/>
                </a:cubicBezTo>
                <a:cubicBezTo>
                  <a:pt x="1102" y="1094"/>
                  <a:pt x="1102" y="1094"/>
                  <a:pt x="1102" y="1094"/>
                </a:cubicBezTo>
                <a:cubicBezTo>
                  <a:pt x="1373" y="1094"/>
                  <a:pt x="1373" y="1094"/>
                  <a:pt x="1373" y="1094"/>
                </a:cubicBezTo>
                <a:lnTo>
                  <a:pt x="1369" y="1007"/>
                </a:lnTo>
                <a:close/>
                <a:moveTo>
                  <a:pt x="1378" y="1179"/>
                </a:moveTo>
                <a:cubicBezTo>
                  <a:pt x="1116" y="1179"/>
                  <a:pt x="1116" y="1179"/>
                  <a:pt x="1116" y="1179"/>
                </a:cubicBezTo>
                <a:cubicBezTo>
                  <a:pt x="1144" y="1347"/>
                  <a:pt x="1144" y="1347"/>
                  <a:pt x="1144" y="1347"/>
                </a:cubicBezTo>
                <a:cubicBezTo>
                  <a:pt x="1386" y="1341"/>
                  <a:pt x="1386" y="1341"/>
                  <a:pt x="1386" y="1341"/>
                </a:cubicBezTo>
                <a:lnTo>
                  <a:pt x="1378" y="1179"/>
                </a:lnTo>
                <a:close/>
                <a:moveTo>
                  <a:pt x="1785" y="456"/>
                </a:moveTo>
                <a:cubicBezTo>
                  <a:pt x="1426" y="443"/>
                  <a:pt x="1426" y="443"/>
                  <a:pt x="1426" y="443"/>
                </a:cubicBezTo>
                <a:cubicBezTo>
                  <a:pt x="1432" y="565"/>
                  <a:pt x="1432" y="565"/>
                  <a:pt x="1432" y="565"/>
                </a:cubicBezTo>
                <a:cubicBezTo>
                  <a:pt x="1790" y="565"/>
                  <a:pt x="1790" y="565"/>
                  <a:pt x="1790" y="565"/>
                </a:cubicBezTo>
                <a:lnTo>
                  <a:pt x="1785" y="456"/>
                </a:lnTo>
                <a:close/>
                <a:moveTo>
                  <a:pt x="1793" y="649"/>
                </a:moveTo>
                <a:cubicBezTo>
                  <a:pt x="1437" y="649"/>
                  <a:pt x="1437" y="649"/>
                  <a:pt x="1437" y="649"/>
                </a:cubicBezTo>
                <a:cubicBezTo>
                  <a:pt x="1441" y="741"/>
                  <a:pt x="1441" y="741"/>
                  <a:pt x="1441" y="741"/>
                </a:cubicBezTo>
                <a:cubicBezTo>
                  <a:pt x="1798" y="741"/>
                  <a:pt x="1798" y="741"/>
                  <a:pt x="1798" y="741"/>
                </a:cubicBezTo>
                <a:lnTo>
                  <a:pt x="1793" y="649"/>
                </a:lnTo>
                <a:close/>
                <a:moveTo>
                  <a:pt x="1801" y="825"/>
                </a:moveTo>
                <a:cubicBezTo>
                  <a:pt x="1446" y="825"/>
                  <a:pt x="1446" y="825"/>
                  <a:pt x="1446" y="825"/>
                </a:cubicBezTo>
                <a:cubicBezTo>
                  <a:pt x="1451" y="917"/>
                  <a:pt x="1451" y="917"/>
                  <a:pt x="1451" y="917"/>
                </a:cubicBezTo>
                <a:cubicBezTo>
                  <a:pt x="1805" y="917"/>
                  <a:pt x="1805" y="917"/>
                  <a:pt x="1805" y="917"/>
                </a:cubicBezTo>
                <a:lnTo>
                  <a:pt x="1801" y="825"/>
                </a:lnTo>
                <a:close/>
                <a:moveTo>
                  <a:pt x="1810" y="1007"/>
                </a:moveTo>
                <a:cubicBezTo>
                  <a:pt x="1455" y="1007"/>
                  <a:pt x="1455" y="1007"/>
                  <a:pt x="1455" y="1007"/>
                </a:cubicBezTo>
                <a:cubicBezTo>
                  <a:pt x="1460" y="1094"/>
                  <a:pt x="1460" y="1094"/>
                  <a:pt x="1460" y="1094"/>
                </a:cubicBezTo>
                <a:cubicBezTo>
                  <a:pt x="1814" y="1094"/>
                  <a:pt x="1814" y="1094"/>
                  <a:pt x="1814" y="1094"/>
                </a:cubicBezTo>
                <a:lnTo>
                  <a:pt x="1810" y="1007"/>
                </a:lnTo>
                <a:close/>
                <a:moveTo>
                  <a:pt x="1817" y="1179"/>
                </a:moveTo>
                <a:cubicBezTo>
                  <a:pt x="1465" y="1179"/>
                  <a:pt x="1465" y="1179"/>
                  <a:pt x="1465" y="1179"/>
                </a:cubicBezTo>
                <a:cubicBezTo>
                  <a:pt x="1473" y="1339"/>
                  <a:pt x="1473" y="1339"/>
                  <a:pt x="1473" y="1339"/>
                </a:cubicBezTo>
                <a:cubicBezTo>
                  <a:pt x="1824" y="1330"/>
                  <a:pt x="1824" y="1330"/>
                  <a:pt x="1824" y="1330"/>
                </a:cubicBezTo>
                <a:lnTo>
                  <a:pt x="1817" y="1179"/>
                </a:lnTo>
                <a:close/>
                <a:moveTo>
                  <a:pt x="2264" y="473"/>
                </a:moveTo>
                <a:cubicBezTo>
                  <a:pt x="1872" y="459"/>
                  <a:pt x="1872" y="459"/>
                  <a:pt x="1872" y="459"/>
                </a:cubicBezTo>
                <a:cubicBezTo>
                  <a:pt x="1877" y="565"/>
                  <a:pt x="1877" y="565"/>
                  <a:pt x="1877" y="565"/>
                </a:cubicBezTo>
                <a:cubicBezTo>
                  <a:pt x="2264" y="565"/>
                  <a:pt x="2264" y="565"/>
                  <a:pt x="2264" y="565"/>
                </a:cubicBezTo>
                <a:lnTo>
                  <a:pt x="2264" y="473"/>
                </a:lnTo>
                <a:close/>
                <a:moveTo>
                  <a:pt x="2264" y="649"/>
                </a:moveTo>
                <a:cubicBezTo>
                  <a:pt x="1880" y="649"/>
                  <a:pt x="1880" y="649"/>
                  <a:pt x="1880" y="649"/>
                </a:cubicBezTo>
                <a:cubicBezTo>
                  <a:pt x="1884" y="741"/>
                  <a:pt x="1884" y="741"/>
                  <a:pt x="1884" y="741"/>
                </a:cubicBezTo>
                <a:cubicBezTo>
                  <a:pt x="2264" y="741"/>
                  <a:pt x="2264" y="741"/>
                  <a:pt x="2264" y="741"/>
                </a:cubicBezTo>
                <a:lnTo>
                  <a:pt x="2264" y="649"/>
                </a:lnTo>
                <a:close/>
                <a:moveTo>
                  <a:pt x="2264" y="825"/>
                </a:moveTo>
                <a:cubicBezTo>
                  <a:pt x="1888" y="825"/>
                  <a:pt x="1888" y="825"/>
                  <a:pt x="1888" y="825"/>
                </a:cubicBezTo>
                <a:cubicBezTo>
                  <a:pt x="1893" y="917"/>
                  <a:pt x="1893" y="917"/>
                  <a:pt x="1893" y="917"/>
                </a:cubicBezTo>
                <a:cubicBezTo>
                  <a:pt x="2264" y="917"/>
                  <a:pt x="2264" y="917"/>
                  <a:pt x="2264" y="917"/>
                </a:cubicBezTo>
                <a:lnTo>
                  <a:pt x="2264" y="825"/>
                </a:lnTo>
                <a:close/>
                <a:moveTo>
                  <a:pt x="2264" y="1007"/>
                </a:moveTo>
                <a:cubicBezTo>
                  <a:pt x="1897" y="1007"/>
                  <a:pt x="1897" y="1007"/>
                  <a:pt x="1897" y="1007"/>
                </a:cubicBezTo>
                <a:cubicBezTo>
                  <a:pt x="1901" y="1094"/>
                  <a:pt x="1901" y="1094"/>
                  <a:pt x="1901" y="1094"/>
                </a:cubicBezTo>
                <a:cubicBezTo>
                  <a:pt x="2264" y="1094"/>
                  <a:pt x="2264" y="1094"/>
                  <a:pt x="2264" y="1094"/>
                </a:cubicBezTo>
                <a:lnTo>
                  <a:pt x="2264" y="1007"/>
                </a:lnTo>
                <a:close/>
                <a:moveTo>
                  <a:pt x="2264" y="1179"/>
                </a:moveTo>
                <a:cubicBezTo>
                  <a:pt x="1904" y="1179"/>
                  <a:pt x="1904" y="1179"/>
                  <a:pt x="1904" y="1179"/>
                </a:cubicBezTo>
                <a:cubicBezTo>
                  <a:pt x="1911" y="1328"/>
                  <a:pt x="1911" y="1328"/>
                  <a:pt x="1911" y="1328"/>
                </a:cubicBezTo>
                <a:cubicBezTo>
                  <a:pt x="2264" y="1319"/>
                  <a:pt x="2264" y="1319"/>
                  <a:pt x="2264" y="1319"/>
                </a:cubicBezTo>
                <a:lnTo>
                  <a:pt x="2264" y="1179"/>
                </a:lnTo>
                <a:close/>
                <a:moveTo>
                  <a:pt x="2662" y="649"/>
                </a:moveTo>
                <a:cubicBezTo>
                  <a:pt x="2351" y="649"/>
                  <a:pt x="2351" y="649"/>
                  <a:pt x="2351" y="649"/>
                </a:cubicBezTo>
                <a:cubicBezTo>
                  <a:pt x="2351" y="741"/>
                  <a:pt x="2351" y="741"/>
                  <a:pt x="2351" y="741"/>
                </a:cubicBezTo>
                <a:cubicBezTo>
                  <a:pt x="2662" y="741"/>
                  <a:pt x="2662" y="741"/>
                  <a:pt x="2662" y="741"/>
                </a:cubicBezTo>
                <a:lnTo>
                  <a:pt x="2662" y="649"/>
                </a:lnTo>
                <a:close/>
                <a:moveTo>
                  <a:pt x="2662" y="825"/>
                </a:moveTo>
                <a:cubicBezTo>
                  <a:pt x="2351" y="825"/>
                  <a:pt x="2351" y="825"/>
                  <a:pt x="2351" y="825"/>
                </a:cubicBezTo>
                <a:cubicBezTo>
                  <a:pt x="2351" y="917"/>
                  <a:pt x="2351" y="917"/>
                  <a:pt x="2351" y="917"/>
                </a:cubicBezTo>
                <a:cubicBezTo>
                  <a:pt x="2662" y="917"/>
                  <a:pt x="2662" y="917"/>
                  <a:pt x="2662" y="917"/>
                </a:cubicBezTo>
                <a:lnTo>
                  <a:pt x="2662" y="825"/>
                </a:lnTo>
                <a:close/>
                <a:moveTo>
                  <a:pt x="2662" y="1007"/>
                </a:moveTo>
                <a:cubicBezTo>
                  <a:pt x="2351" y="1007"/>
                  <a:pt x="2351" y="1007"/>
                  <a:pt x="2351" y="1007"/>
                </a:cubicBezTo>
                <a:cubicBezTo>
                  <a:pt x="2351" y="1094"/>
                  <a:pt x="2351" y="1094"/>
                  <a:pt x="2351" y="1094"/>
                </a:cubicBezTo>
                <a:cubicBezTo>
                  <a:pt x="2662" y="1094"/>
                  <a:pt x="2662" y="1094"/>
                  <a:pt x="2662" y="1094"/>
                </a:cubicBezTo>
                <a:lnTo>
                  <a:pt x="2662" y="1007"/>
                </a:lnTo>
                <a:close/>
                <a:moveTo>
                  <a:pt x="2662" y="1179"/>
                </a:moveTo>
                <a:cubicBezTo>
                  <a:pt x="2351" y="1179"/>
                  <a:pt x="2351" y="1179"/>
                  <a:pt x="2351" y="1179"/>
                </a:cubicBezTo>
                <a:cubicBezTo>
                  <a:pt x="2351" y="1317"/>
                  <a:pt x="2351" y="1317"/>
                  <a:pt x="2351" y="1317"/>
                </a:cubicBezTo>
                <a:cubicBezTo>
                  <a:pt x="2661" y="1309"/>
                  <a:pt x="2661" y="1309"/>
                  <a:pt x="2661" y="1309"/>
                </a:cubicBezTo>
                <a:cubicBezTo>
                  <a:pt x="2661" y="1305"/>
                  <a:pt x="2661" y="1305"/>
                  <a:pt x="2661" y="1305"/>
                </a:cubicBezTo>
                <a:cubicBezTo>
                  <a:pt x="2662" y="1259"/>
                  <a:pt x="2662" y="1259"/>
                  <a:pt x="2662" y="1259"/>
                </a:cubicBezTo>
                <a:lnTo>
                  <a:pt x="2662" y="1179"/>
                </a:lnTo>
                <a:close/>
                <a:moveTo>
                  <a:pt x="1189" y="1833"/>
                </a:moveTo>
                <a:cubicBezTo>
                  <a:pt x="1347" y="1833"/>
                  <a:pt x="1474" y="1960"/>
                  <a:pt x="1474" y="2118"/>
                </a:cubicBezTo>
                <a:cubicBezTo>
                  <a:pt x="1474" y="2275"/>
                  <a:pt x="1347" y="2403"/>
                  <a:pt x="1189" y="2403"/>
                </a:cubicBezTo>
                <a:cubicBezTo>
                  <a:pt x="1032" y="2403"/>
                  <a:pt x="904" y="2275"/>
                  <a:pt x="904" y="2118"/>
                </a:cubicBezTo>
                <a:cubicBezTo>
                  <a:pt x="904" y="1960"/>
                  <a:pt x="1032" y="1833"/>
                  <a:pt x="1189" y="1833"/>
                </a:cubicBezTo>
                <a:close/>
                <a:moveTo>
                  <a:pt x="1189" y="2248"/>
                </a:moveTo>
                <a:cubicBezTo>
                  <a:pt x="1261" y="2248"/>
                  <a:pt x="1320" y="2190"/>
                  <a:pt x="1320" y="2118"/>
                </a:cubicBezTo>
                <a:cubicBezTo>
                  <a:pt x="1320" y="2046"/>
                  <a:pt x="1261" y="1988"/>
                  <a:pt x="1189" y="1988"/>
                </a:cubicBezTo>
                <a:cubicBezTo>
                  <a:pt x="1117" y="1988"/>
                  <a:pt x="1059" y="2046"/>
                  <a:pt x="1059" y="2118"/>
                </a:cubicBezTo>
                <a:cubicBezTo>
                  <a:pt x="1059" y="2190"/>
                  <a:pt x="1117" y="2248"/>
                  <a:pt x="1189" y="2248"/>
                </a:cubicBezTo>
                <a:close/>
                <a:moveTo>
                  <a:pt x="2373" y="1833"/>
                </a:moveTo>
                <a:cubicBezTo>
                  <a:pt x="2531" y="1833"/>
                  <a:pt x="2658" y="1960"/>
                  <a:pt x="2658" y="2118"/>
                </a:cubicBezTo>
                <a:cubicBezTo>
                  <a:pt x="2658" y="2275"/>
                  <a:pt x="2531" y="2403"/>
                  <a:pt x="2373" y="2403"/>
                </a:cubicBezTo>
                <a:cubicBezTo>
                  <a:pt x="2216" y="2403"/>
                  <a:pt x="2088" y="2275"/>
                  <a:pt x="2088" y="2118"/>
                </a:cubicBezTo>
                <a:cubicBezTo>
                  <a:pt x="2088" y="1960"/>
                  <a:pt x="2216" y="1833"/>
                  <a:pt x="2373" y="1833"/>
                </a:cubicBezTo>
                <a:close/>
                <a:moveTo>
                  <a:pt x="2373" y="2248"/>
                </a:moveTo>
                <a:cubicBezTo>
                  <a:pt x="2445" y="2248"/>
                  <a:pt x="2504" y="2190"/>
                  <a:pt x="2504" y="2118"/>
                </a:cubicBezTo>
                <a:cubicBezTo>
                  <a:pt x="2504" y="2046"/>
                  <a:pt x="2445" y="1988"/>
                  <a:pt x="2373" y="1988"/>
                </a:cubicBezTo>
                <a:cubicBezTo>
                  <a:pt x="2301" y="1988"/>
                  <a:pt x="2243" y="2046"/>
                  <a:pt x="2243" y="2118"/>
                </a:cubicBezTo>
                <a:cubicBezTo>
                  <a:pt x="2243" y="2190"/>
                  <a:pt x="2301" y="2248"/>
                  <a:pt x="2373" y="224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购物车"/>
          <p:cNvSpPr/>
          <p:nvPr/>
        </p:nvSpPr>
        <p:spPr bwMode="auto">
          <a:xfrm>
            <a:off x="8498205" y="2313305"/>
            <a:ext cx="1943100" cy="1715770"/>
          </a:xfrm>
          <a:custGeom>
            <a:avLst/>
            <a:gdLst>
              <a:gd name="T0" fmla="*/ 545634 w 2775"/>
              <a:gd name="T1" fmla="*/ 950811 h 2403"/>
              <a:gd name="T2" fmla="*/ 560556 w 2775"/>
              <a:gd name="T3" fmla="*/ 1020953 h 2403"/>
              <a:gd name="T4" fmla="*/ 1734220 w 2775"/>
              <a:gd name="T5" fmla="*/ 1130062 h 2403"/>
              <a:gd name="T6" fmla="*/ 480106 w 2775"/>
              <a:gd name="T7" fmla="*/ 880669 h 2403"/>
              <a:gd name="T8" fmla="*/ 184257 w 2775"/>
              <a:gd name="T9" fmla="*/ 138335 h 2403"/>
              <a:gd name="T10" fmla="*/ 97968 w 2775"/>
              <a:gd name="T11" fmla="*/ 0 h 2403"/>
              <a:gd name="T12" fmla="*/ 302337 w 2775"/>
              <a:gd name="T13" fmla="*/ 64946 h 2403"/>
              <a:gd name="T14" fmla="*/ 1719947 w 2775"/>
              <a:gd name="T15" fmla="*/ 250043 h 2403"/>
              <a:gd name="T16" fmla="*/ 1727084 w 2775"/>
              <a:gd name="T17" fmla="*/ 348111 h 2403"/>
              <a:gd name="T18" fmla="*/ 1726435 w 2775"/>
              <a:gd name="T19" fmla="*/ 316288 h 2403"/>
              <a:gd name="T20" fmla="*/ 1727084 w 2775"/>
              <a:gd name="T21" fmla="*/ 366946 h 2403"/>
              <a:gd name="T22" fmla="*/ 1799748 w 2775"/>
              <a:gd name="T23" fmla="*/ 348111 h 2403"/>
              <a:gd name="T24" fmla="*/ 1800397 w 2775"/>
              <a:gd name="T25" fmla="*/ 817672 h 2403"/>
              <a:gd name="T26" fmla="*/ 685773 w 2775"/>
              <a:gd name="T27" fmla="*/ 876123 h 2403"/>
              <a:gd name="T28" fmla="*/ 558610 w 2775"/>
              <a:gd name="T29" fmla="*/ 879370 h 2403"/>
              <a:gd name="T30" fmla="*/ 648792 w 2775"/>
              <a:gd name="T31" fmla="*/ 654007 h 2403"/>
              <a:gd name="T32" fmla="*/ 585859 w 2775"/>
              <a:gd name="T33" fmla="*/ 276021 h 2403"/>
              <a:gd name="T34" fmla="*/ 600781 w 2775"/>
              <a:gd name="T35" fmla="*/ 366946 h 2403"/>
              <a:gd name="T36" fmla="*/ 424310 w 2775"/>
              <a:gd name="T37" fmla="*/ 421500 h 2403"/>
              <a:gd name="T38" fmla="*/ 609864 w 2775"/>
              <a:gd name="T39" fmla="*/ 421500 h 2403"/>
              <a:gd name="T40" fmla="*/ 479457 w 2775"/>
              <a:gd name="T41" fmla="*/ 595556 h 2403"/>
              <a:gd name="T42" fmla="*/ 868083 w 2775"/>
              <a:gd name="T43" fmla="*/ 285763 h 2403"/>
              <a:gd name="T44" fmla="*/ 872625 w 2775"/>
              <a:gd name="T45" fmla="*/ 366946 h 2403"/>
              <a:gd name="T46" fmla="*/ 666309 w 2775"/>
              <a:gd name="T47" fmla="*/ 421500 h 2403"/>
              <a:gd name="T48" fmla="*/ 875220 w 2775"/>
              <a:gd name="T49" fmla="*/ 421500 h 2403"/>
              <a:gd name="T50" fmla="*/ 695505 w 2775"/>
              <a:gd name="T51" fmla="*/ 595556 h 2403"/>
              <a:gd name="T52" fmla="*/ 888196 w 2775"/>
              <a:gd name="T53" fmla="*/ 654007 h 2403"/>
              <a:gd name="T54" fmla="*/ 890791 w 2775"/>
              <a:gd name="T55" fmla="*/ 710510 h 2403"/>
              <a:gd name="T56" fmla="*/ 724052 w 2775"/>
              <a:gd name="T57" fmla="*/ 765715 h 2403"/>
              <a:gd name="T58" fmla="*/ 894035 w 2775"/>
              <a:gd name="T59" fmla="*/ 765715 h 2403"/>
              <a:gd name="T60" fmla="*/ 929070 w 2775"/>
              <a:gd name="T61" fmla="*/ 366946 h 2403"/>
              <a:gd name="T62" fmla="*/ 1163284 w 2775"/>
              <a:gd name="T63" fmla="*/ 421500 h 2403"/>
              <a:gd name="T64" fmla="*/ 1166527 w 2775"/>
              <a:gd name="T65" fmla="*/ 481251 h 2403"/>
              <a:gd name="T66" fmla="*/ 938153 w 2775"/>
              <a:gd name="T67" fmla="*/ 535805 h 2403"/>
              <a:gd name="T68" fmla="*/ 1168474 w 2775"/>
              <a:gd name="T69" fmla="*/ 535805 h 2403"/>
              <a:gd name="T70" fmla="*/ 947236 w 2775"/>
              <a:gd name="T71" fmla="*/ 710510 h 2403"/>
              <a:gd name="T72" fmla="*/ 1178855 w 2775"/>
              <a:gd name="T73" fmla="*/ 765715 h 2403"/>
              <a:gd name="T74" fmla="*/ 1183396 w 2775"/>
              <a:gd name="T75" fmla="*/ 863783 h 2403"/>
              <a:gd name="T76" fmla="*/ 1214538 w 2775"/>
              <a:gd name="T77" fmla="*/ 298103 h 2403"/>
              <a:gd name="T78" fmla="*/ 1468864 w 2775"/>
              <a:gd name="T79" fmla="*/ 307195 h 2403"/>
              <a:gd name="T80" fmla="*/ 1222324 w 2775"/>
              <a:gd name="T81" fmla="*/ 481251 h 2403"/>
              <a:gd name="T82" fmla="*/ 1468864 w 2775"/>
              <a:gd name="T83" fmla="*/ 535805 h 2403"/>
              <a:gd name="T84" fmla="*/ 1468864 w 2775"/>
              <a:gd name="T85" fmla="*/ 595556 h 2403"/>
              <a:gd name="T86" fmla="*/ 1230758 w 2775"/>
              <a:gd name="T87" fmla="*/ 654007 h 2403"/>
              <a:gd name="T88" fmla="*/ 1468864 w 2775"/>
              <a:gd name="T89" fmla="*/ 654007 h 2403"/>
              <a:gd name="T90" fmla="*/ 1239841 w 2775"/>
              <a:gd name="T91" fmla="*/ 862484 h 2403"/>
              <a:gd name="T92" fmla="*/ 1727084 w 2775"/>
              <a:gd name="T93" fmla="*/ 421500 h 2403"/>
              <a:gd name="T94" fmla="*/ 1727084 w 2775"/>
              <a:gd name="T95" fmla="*/ 481251 h 2403"/>
              <a:gd name="T96" fmla="*/ 1525309 w 2775"/>
              <a:gd name="T97" fmla="*/ 535805 h 2403"/>
              <a:gd name="T98" fmla="*/ 1727084 w 2775"/>
              <a:gd name="T99" fmla="*/ 535805 h 2403"/>
              <a:gd name="T100" fmla="*/ 1525309 w 2775"/>
              <a:gd name="T101" fmla="*/ 710510 h 2403"/>
              <a:gd name="T102" fmla="*/ 1727084 w 2775"/>
              <a:gd name="T103" fmla="*/ 765715 h 2403"/>
              <a:gd name="T104" fmla="*/ 1726435 w 2775"/>
              <a:gd name="T105" fmla="*/ 850145 h 2403"/>
              <a:gd name="T106" fmla="*/ 1727084 w 2775"/>
              <a:gd name="T107" fmla="*/ 765715 h 2403"/>
              <a:gd name="T108" fmla="*/ 771413 w 2775"/>
              <a:gd name="T109" fmla="*/ 1560655 h 2403"/>
              <a:gd name="T110" fmla="*/ 771413 w 2775"/>
              <a:gd name="T111" fmla="*/ 1459989 h 2403"/>
              <a:gd name="T112" fmla="*/ 687070 w 2775"/>
              <a:gd name="T113" fmla="*/ 1375559 h 2403"/>
              <a:gd name="T114" fmla="*/ 1724488 w 2775"/>
              <a:gd name="T115" fmla="*/ 1375559 h 2403"/>
              <a:gd name="T116" fmla="*/ 1539583 w 2775"/>
              <a:gd name="T117" fmla="*/ 1190462 h 2403"/>
              <a:gd name="T118" fmla="*/ 1539583 w 2775"/>
              <a:gd name="T119" fmla="*/ 1291129 h 240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775" h="2403">
                <a:moveTo>
                  <a:pt x="2651" y="1410"/>
                </a:moveTo>
                <a:cubicBezTo>
                  <a:pt x="2651" y="1412"/>
                  <a:pt x="2651" y="1412"/>
                  <a:pt x="2651" y="1412"/>
                </a:cubicBezTo>
                <a:cubicBezTo>
                  <a:pt x="841" y="1464"/>
                  <a:pt x="841" y="1464"/>
                  <a:pt x="841" y="1464"/>
                </a:cubicBezTo>
                <a:cubicBezTo>
                  <a:pt x="840" y="1465"/>
                  <a:pt x="839" y="1465"/>
                  <a:pt x="837" y="1466"/>
                </a:cubicBezTo>
                <a:cubicBezTo>
                  <a:pt x="754" y="1460"/>
                  <a:pt x="748" y="1577"/>
                  <a:pt x="850" y="1574"/>
                </a:cubicBezTo>
                <a:cubicBezTo>
                  <a:pt x="855" y="1573"/>
                  <a:pt x="859" y="1572"/>
                  <a:pt x="864" y="1572"/>
                </a:cubicBezTo>
                <a:cubicBezTo>
                  <a:pt x="2673" y="1572"/>
                  <a:pt x="2673" y="1572"/>
                  <a:pt x="2673" y="1572"/>
                </a:cubicBezTo>
                <a:cubicBezTo>
                  <a:pt x="2711" y="1572"/>
                  <a:pt x="2742" y="1598"/>
                  <a:pt x="2742" y="1635"/>
                </a:cubicBezTo>
                <a:cubicBezTo>
                  <a:pt x="2742" y="1673"/>
                  <a:pt x="2711" y="1740"/>
                  <a:pt x="2673" y="1740"/>
                </a:cubicBezTo>
                <a:cubicBezTo>
                  <a:pt x="864" y="1740"/>
                  <a:pt x="864" y="1740"/>
                  <a:pt x="864" y="1740"/>
                </a:cubicBezTo>
                <a:cubicBezTo>
                  <a:pt x="859" y="1740"/>
                  <a:pt x="855" y="1739"/>
                  <a:pt x="850" y="1738"/>
                </a:cubicBezTo>
                <a:cubicBezTo>
                  <a:pt x="563" y="1735"/>
                  <a:pt x="592" y="1356"/>
                  <a:pt x="740" y="1356"/>
                </a:cubicBezTo>
                <a:cubicBezTo>
                  <a:pt x="743" y="1353"/>
                  <a:pt x="748" y="1354"/>
                  <a:pt x="754" y="1357"/>
                </a:cubicBezTo>
                <a:cubicBezTo>
                  <a:pt x="407" y="213"/>
                  <a:pt x="407" y="213"/>
                  <a:pt x="407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259" y="261"/>
                  <a:pt x="209" y="301"/>
                  <a:pt x="151" y="301"/>
                </a:cubicBezTo>
                <a:cubicBezTo>
                  <a:pt x="67" y="301"/>
                  <a:pt x="0" y="234"/>
                  <a:pt x="0" y="150"/>
                </a:cubicBezTo>
                <a:cubicBezTo>
                  <a:pt x="0" y="67"/>
                  <a:pt x="67" y="0"/>
                  <a:pt x="151" y="0"/>
                </a:cubicBezTo>
                <a:cubicBezTo>
                  <a:pt x="212" y="0"/>
                  <a:pt x="264" y="46"/>
                  <a:pt x="288" y="99"/>
                </a:cubicBezTo>
                <a:cubicBezTo>
                  <a:pt x="466" y="99"/>
                  <a:pt x="466" y="99"/>
                  <a:pt x="466" y="99"/>
                </a:cubicBezTo>
                <a:cubicBezTo>
                  <a:pt x="466" y="100"/>
                  <a:pt x="466" y="100"/>
                  <a:pt x="466" y="100"/>
                </a:cubicBezTo>
                <a:cubicBezTo>
                  <a:pt x="486" y="100"/>
                  <a:pt x="486" y="100"/>
                  <a:pt x="486" y="100"/>
                </a:cubicBezTo>
                <a:cubicBezTo>
                  <a:pt x="558" y="304"/>
                  <a:pt x="558" y="304"/>
                  <a:pt x="558" y="304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7" y="385"/>
                  <a:pt x="2774" y="390"/>
                  <a:pt x="2774" y="536"/>
                </a:cubicBezTo>
                <a:cubicBezTo>
                  <a:pt x="2662" y="536"/>
                  <a:pt x="2662" y="536"/>
                  <a:pt x="2662" y="536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1" y="489"/>
                  <a:pt x="2661" y="489"/>
                  <a:pt x="2661" y="489"/>
                </a:cubicBezTo>
                <a:cubicBezTo>
                  <a:pt x="2661" y="487"/>
                  <a:pt x="2661" y="487"/>
                  <a:pt x="2661" y="487"/>
                </a:cubicBezTo>
                <a:cubicBezTo>
                  <a:pt x="2351" y="476"/>
                  <a:pt x="2351" y="476"/>
                  <a:pt x="2351" y="476"/>
                </a:cubicBezTo>
                <a:cubicBezTo>
                  <a:pt x="2351" y="565"/>
                  <a:pt x="2351" y="565"/>
                  <a:pt x="2351" y="565"/>
                </a:cubicBezTo>
                <a:cubicBezTo>
                  <a:pt x="2662" y="565"/>
                  <a:pt x="2662" y="565"/>
                  <a:pt x="2662" y="565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2" y="537"/>
                  <a:pt x="2766" y="537"/>
                  <a:pt x="2774" y="537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1259"/>
                  <a:pt x="2774" y="1259"/>
                  <a:pt x="2774" y="1259"/>
                </a:cubicBezTo>
                <a:cubicBezTo>
                  <a:pt x="2775" y="1259"/>
                  <a:pt x="2775" y="1259"/>
                  <a:pt x="2775" y="1259"/>
                </a:cubicBezTo>
                <a:cubicBezTo>
                  <a:pt x="2775" y="1406"/>
                  <a:pt x="2657" y="1410"/>
                  <a:pt x="2651" y="1410"/>
                </a:cubicBezTo>
                <a:close/>
                <a:moveTo>
                  <a:pt x="861" y="1354"/>
                </a:moveTo>
                <a:cubicBezTo>
                  <a:pt x="1057" y="1349"/>
                  <a:pt x="1057" y="1349"/>
                  <a:pt x="1057" y="1349"/>
                </a:cubicBezTo>
                <a:cubicBezTo>
                  <a:pt x="1029" y="1179"/>
                  <a:pt x="1029" y="1179"/>
                  <a:pt x="1029" y="1179"/>
                </a:cubicBezTo>
                <a:cubicBezTo>
                  <a:pt x="812" y="1179"/>
                  <a:pt x="812" y="1179"/>
                  <a:pt x="812" y="1179"/>
                </a:cubicBezTo>
                <a:lnTo>
                  <a:pt x="861" y="1354"/>
                </a:lnTo>
                <a:close/>
                <a:moveTo>
                  <a:pt x="795" y="1094"/>
                </a:moveTo>
                <a:cubicBezTo>
                  <a:pt x="1015" y="1094"/>
                  <a:pt x="1015" y="1094"/>
                  <a:pt x="1015" y="1094"/>
                </a:cubicBezTo>
                <a:cubicBezTo>
                  <a:pt x="1000" y="1007"/>
                  <a:pt x="1000" y="1007"/>
                  <a:pt x="1000" y="1007"/>
                </a:cubicBezTo>
                <a:cubicBezTo>
                  <a:pt x="756" y="1007"/>
                  <a:pt x="756" y="1007"/>
                  <a:pt x="756" y="1007"/>
                </a:cubicBezTo>
                <a:lnTo>
                  <a:pt x="795" y="1094"/>
                </a:lnTo>
                <a:close/>
                <a:moveTo>
                  <a:pt x="903" y="425"/>
                </a:moveTo>
                <a:cubicBezTo>
                  <a:pt x="589" y="414"/>
                  <a:pt x="589" y="414"/>
                  <a:pt x="589" y="414"/>
                </a:cubicBezTo>
                <a:cubicBezTo>
                  <a:pt x="638" y="565"/>
                  <a:pt x="638" y="565"/>
                  <a:pt x="638" y="565"/>
                </a:cubicBezTo>
                <a:cubicBezTo>
                  <a:pt x="926" y="565"/>
                  <a:pt x="926" y="565"/>
                  <a:pt x="926" y="565"/>
                </a:cubicBezTo>
                <a:lnTo>
                  <a:pt x="903" y="425"/>
                </a:lnTo>
                <a:close/>
                <a:moveTo>
                  <a:pt x="940" y="649"/>
                </a:moveTo>
                <a:cubicBezTo>
                  <a:pt x="654" y="649"/>
                  <a:pt x="654" y="649"/>
                  <a:pt x="654" y="649"/>
                </a:cubicBezTo>
                <a:cubicBezTo>
                  <a:pt x="690" y="741"/>
                  <a:pt x="690" y="741"/>
                  <a:pt x="690" y="741"/>
                </a:cubicBezTo>
                <a:cubicBezTo>
                  <a:pt x="956" y="741"/>
                  <a:pt x="956" y="741"/>
                  <a:pt x="956" y="741"/>
                </a:cubicBezTo>
                <a:lnTo>
                  <a:pt x="940" y="649"/>
                </a:lnTo>
                <a:close/>
                <a:moveTo>
                  <a:pt x="970" y="825"/>
                </a:moveTo>
                <a:cubicBezTo>
                  <a:pt x="707" y="825"/>
                  <a:pt x="707" y="825"/>
                  <a:pt x="707" y="825"/>
                </a:cubicBezTo>
                <a:cubicBezTo>
                  <a:pt x="739" y="917"/>
                  <a:pt x="739" y="917"/>
                  <a:pt x="739" y="917"/>
                </a:cubicBezTo>
                <a:cubicBezTo>
                  <a:pt x="985" y="917"/>
                  <a:pt x="985" y="917"/>
                  <a:pt x="985" y="917"/>
                </a:cubicBezTo>
                <a:lnTo>
                  <a:pt x="970" y="825"/>
                </a:lnTo>
                <a:close/>
                <a:moveTo>
                  <a:pt x="1338" y="440"/>
                </a:moveTo>
                <a:cubicBezTo>
                  <a:pt x="990" y="428"/>
                  <a:pt x="990" y="428"/>
                  <a:pt x="990" y="428"/>
                </a:cubicBezTo>
                <a:cubicBezTo>
                  <a:pt x="1013" y="565"/>
                  <a:pt x="1013" y="565"/>
                  <a:pt x="1013" y="565"/>
                </a:cubicBezTo>
                <a:cubicBezTo>
                  <a:pt x="1345" y="565"/>
                  <a:pt x="1345" y="565"/>
                  <a:pt x="1345" y="565"/>
                </a:cubicBezTo>
                <a:lnTo>
                  <a:pt x="1338" y="440"/>
                </a:lnTo>
                <a:close/>
                <a:moveTo>
                  <a:pt x="1349" y="649"/>
                </a:moveTo>
                <a:cubicBezTo>
                  <a:pt x="1027" y="649"/>
                  <a:pt x="1027" y="649"/>
                  <a:pt x="1027" y="649"/>
                </a:cubicBezTo>
                <a:cubicBezTo>
                  <a:pt x="1043" y="741"/>
                  <a:pt x="1043" y="741"/>
                  <a:pt x="1043" y="741"/>
                </a:cubicBezTo>
                <a:cubicBezTo>
                  <a:pt x="1354" y="741"/>
                  <a:pt x="1354" y="741"/>
                  <a:pt x="1354" y="741"/>
                </a:cubicBezTo>
                <a:lnTo>
                  <a:pt x="1349" y="649"/>
                </a:lnTo>
                <a:close/>
                <a:moveTo>
                  <a:pt x="1359" y="825"/>
                </a:moveTo>
                <a:cubicBezTo>
                  <a:pt x="1057" y="825"/>
                  <a:pt x="1057" y="825"/>
                  <a:pt x="1057" y="825"/>
                </a:cubicBezTo>
                <a:cubicBezTo>
                  <a:pt x="1072" y="917"/>
                  <a:pt x="1072" y="917"/>
                  <a:pt x="1072" y="917"/>
                </a:cubicBezTo>
                <a:cubicBezTo>
                  <a:pt x="1364" y="917"/>
                  <a:pt x="1364" y="917"/>
                  <a:pt x="1364" y="917"/>
                </a:cubicBezTo>
                <a:lnTo>
                  <a:pt x="1359" y="825"/>
                </a:lnTo>
                <a:close/>
                <a:moveTo>
                  <a:pt x="1369" y="1007"/>
                </a:moveTo>
                <a:cubicBezTo>
                  <a:pt x="1087" y="1007"/>
                  <a:pt x="1087" y="1007"/>
                  <a:pt x="1087" y="1007"/>
                </a:cubicBezTo>
                <a:cubicBezTo>
                  <a:pt x="1102" y="1094"/>
                  <a:pt x="1102" y="1094"/>
                  <a:pt x="1102" y="1094"/>
                </a:cubicBezTo>
                <a:cubicBezTo>
                  <a:pt x="1373" y="1094"/>
                  <a:pt x="1373" y="1094"/>
                  <a:pt x="1373" y="1094"/>
                </a:cubicBezTo>
                <a:lnTo>
                  <a:pt x="1369" y="1007"/>
                </a:lnTo>
                <a:close/>
                <a:moveTo>
                  <a:pt x="1378" y="1179"/>
                </a:moveTo>
                <a:cubicBezTo>
                  <a:pt x="1116" y="1179"/>
                  <a:pt x="1116" y="1179"/>
                  <a:pt x="1116" y="1179"/>
                </a:cubicBezTo>
                <a:cubicBezTo>
                  <a:pt x="1144" y="1347"/>
                  <a:pt x="1144" y="1347"/>
                  <a:pt x="1144" y="1347"/>
                </a:cubicBezTo>
                <a:cubicBezTo>
                  <a:pt x="1386" y="1341"/>
                  <a:pt x="1386" y="1341"/>
                  <a:pt x="1386" y="1341"/>
                </a:cubicBezTo>
                <a:lnTo>
                  <a:pt x="1378" y="1179"/>
                </a:lnTo>
                <a:close/>
                <a:moveTo>
                  <a:pt x="1785" y="456"/>
                </a:moveTo>
                <a:cubicBezTo>
                  <a:pt x="1426" y="443"/>
                  <a:pt x="1426" y="443"/>
                  <a:pt x="1426" y="443"/>
                </a:cubicBezTo>
                <a:cubicBezTo>
                  <a:pt x="1432" y="565"/>
                  <a:pt x="1432" y="565"/>
                  <a:pt x="1432" y="565"/>
                </a:cubicBezTo>
                <a:cubicBezTo>
                  <a:pt x="1790" y="565"/>
                  <a:pt x="1790" y="565"/>
                  <a:pt x="1790" y="565"/>
                </a:cubicBezTo>
                <a:lnTo>
                  <a:pt x="1785" y="456"/>
                </a:lnTo>
                <a:close/>
                <a:moveTo>
                  <a:pt x="1793" y="649"/>
                </a:moveTo>
                <a:cubicBezTo>
                  <a:pt x="1437" y="649"/>
                  <a:pt x="1437" y="649"/>
                  <a:pt x="1437" y="649"/>
                </a:cubicBezTo>
                <a:cubicBezTo>
                  <a:pt x="1441" y="741"/>
                  <a:pt x="1441" y="741"/>
                  <a:pt x="1441" y="741"/>
                </a:cubicBezTo>
                <a:cubicBezTo>
                  <a:pt x="1798" y="741"/>
                  <a:pt x="1798" y="741"/>
                  <a:pt x="1798" y="741"/>
                </a:cubicBezTo>
                <a:lnTo>
                  <a:pt x="1793" y="649"/>
                </a:lnTo>
                <a:close/>
                <a:moveTo>
                  <a:pt x="1801" y="825"/>
                </a:moveTo>
                <a:cubicBezTo>
                  <a:pt x="1446" y="825"/>
                  <a:pt x="1446" y="825"/>
                  <a:pt x="1446" y="825"/>
                </a:cubicBezTo>
                <a:cubicBezTo>
                  <a:pt x="1451" y="917"/>
                  <a:pt x="1451" y="917"/>
                  <a:pt x="1451" y="917"/>
                </a:cubicBezTo>
                <a:cubicBezTo>
                  <a:pt x="1805" y="917"/>
                  <a:pt x="1805" y="917"/>
                  <a:pt x="1805" y="917"/>
                </a:cubicBezTo>
                <a:lnTo>
                  <a:pt x="1801" y="825"/>
                </a:lnTo>
                <a:close/>
                <a:moveTo>
                  <a:pt x="1810" y="1007"/>
                </a:moveTo>
                <a:cubicBezTo>
                  <a:pt x="1455" y="1007"/>
                  <a:pt x="1455" y="1007"/>
                  <a:pt x="1455" y="1007"/>
                </a:cubicBezTo>
                <a:cubicBezTo>
                  <a:pt x="1460" y="1094"/>
                  <a:pt x="1460" y="1094"/>
                  <a:pt x="1460" y="1094"/>
                </a:cubicBezTo>
                <a:cubicBezTo>
                  <a:pt x="1814" y="1094"/>
                  <a:pt x="1814" y="1094"/>
                  <a:pt x="1814" y="1094"/>
                </a:cubicBezTo>
                <a:lnTo>
                  <a:pt x="1810" y="1007"/>
                </a:lnTo>
                <a:close/>
                <a:moveTo>
                  <a:pt x="1817" y="1179"/>
                </a:moveTo>
                <a:cubicBezTo>
                  <a:pt x="1465" y="1179"/>
                  <a:pt x="1465" y="1179"/>
                  <a:pt x="1465" y="1179"/>
                </a:cubicBezTo>
                <a:cubicBezTo>
                  <a:pt x="1473" y="1339"/>
                  <a:pt x="1473" y="1339"/>
                  <a:pt x="1473" y="1339"/>
                </a:cubicBezTo>
                <a:cubicBezTo>
                  <a:pt x="1824" y="1330"/>
                  <a:pt x="1824" y="1330"/>
                  <a:pt x="1824" y="1330"/>
                </a:cubicBezTo>
                <a:lnTo>
                  <a:pt x="1817" y="1179"/>
                </a:lnTo>
                <a:close/>
                <a:moveTo>
                  <a:pt x="2264" y="473"/>
                </a:moveTo>
                <a:cubicBezTo>
                  <a:pt x="1872" y="459"/>
                  <a:pt x="1872" y="459"/>
                  <a:pt x="1872" y="459"/>
                </a:cubicBezTo>
                <a:cubicBezTo>
                  <a:pt x="1877" y="565"/>
                  <a:pt x="1877" y="565"/>
                  <a:pt x="1877" y="565"/>
                </a:cubicBezTo>
                <a:cubicBezTo>
                  <a:pt x="2264" y="565"/>
                  <a:pt x="2264" y="565"/>
                  <a:pt x="2264" y="565"/>
                </a:cubicBezTo>
                <a:lnTo>
                  <a:pt x="2264" y="473"/>
                </a:lnTo>
                <a:close/>
                <a:moveTo>
                  <a:pt x="2264" y="649"/>
                </a:moveTo>
                <a:cubicBezTo>
                  <a:pt x="1880" y="649"/>
                  <a:pt x="1880" y="649"/>
                  <a:pt x="1880" y="649"/>
                </a:cubicBezTo>
                <a:cubicBezTo>
                  <a:pt x="1884" y="741"/>
                  <a:pt x="1884" y="741"/>
                  <a:pt x="1884" y="741"/>
                </a:cubicBezTo>
                <a:cubicBezTo>
                  <a:pt x="2264" y="741"/>
                  <a:pt x="2264" y="741"/>
                  <a:pt x="2264" y="741"/>
                </a:cubicBezTo>
                <a:lnTo>
                  <a:pt x="2264" y="649"/>
                </a:lnTo>
                <a:close/>
                <a:moveTo>
                  <a:pt x="2264" y="825"/>
                </a:moveTo>
                <a:cubicBezTo>
                  <a:pt x="1888" y="825"/>
                  <a:pt x="1888" y="825"/>
                  <a:pt x="1888" y="825"/>
                </a:cubicBezTo>
                <a:cubicBezTo>
                  <a:pt x="1893" y="917"/>
                  <a:pt x="1893" y="917"/>
                  <a:pt x="1893" y="917"/>
                </a:cubicBezTo>
                <a:cubicBezTo>
                  <a:pt x="2264" y="917"/>
                  <a:pt x="2264" y="917"/>
                  <a:pt x="2264" y="917"/>
                </a:cubicBezTo>
                <a:lnTo>
                  <a:pt x="2264" y="825"/>
                </a:lnTo>
                <a:close/>
                <a:moveTo>
                  <a:pt x="2264" y="1007"/>
                </a:moveTo>
                <a:cubicBezTo>
                  <a:pt x="1897" y="1007"/>
                  <a:pt x="1897" y="1007"/>
                  <a:pt x="1897" y="1007"/>
                </a:cubicBezTo>
                <a:cubicBezTo>
                  <a:pt x="1901" y="1094"/>
                  <a:pt x="1901" y="1094"/>
                  <a:pt x="1901" y="1094"/>
                </a:cubicBezTo>
                <a:cubicBezTo>
                  <a:pt x="2264" y="1094"/>
                  <a:pt x="2264" y="1094"/>
                  <a:pt x="2264" y="1094"/>
                </a:cubicBezTo>
                <a:lnTo>
                  <a:pt x="2264" y="1007"/>
                </a:lnTo>
                <a:close/>
                <a:moveTo>
                  <a:pt x="2264" y="1179"/>
                </a:moveTo>
                <a:cubicBezTo>
                  <a:pt x="1904" y="1179"/>
                  <a:pt x="1904" y="1179"/>
                  <a:pt x="1904" y="1179"/>
                </a:cubicBezTo>
                <a:cubicBezTo>
                  <a:pt x="1911" y="1328"/>
                  <a:pt x="1911" y="1328"/>
                  <a:pt x="1911" y="1328"/>
                </a:cubicBezTo>
                <a:cubicBezTo>
                  <a:pt x="2264" y="1319"/>
                  <a:pt x="2264" y="1319"/>
                  <a:pt x="2264" y="1319"/>
                </a:cubicBezTo>
                <a:lnTo>
                  <a:pt x="2264" y="1179"/>
                </a:lnTo>
                <a:close/>
                <a:moveTo>
                  <a:pt x="2662" y="649"/>
                </a:moveTo>
                <a:cubicBezTo>
                  <a:pt x="2351" y="649"/>
                  <a:pt x="2351" y="649"/>
                  <a:pt x="2351" y="649"/>
                </a:cubicBezTo>
                <a:cubicBezTo>
                  <a:pt x="2351" y="741"/>
                  <a:pt x="2351" y="741"/>
                  <a:pt x="2351" y="741"/>
                </a:cubicBezTo>
                <a:cubicBezTo>
                  <a:pt x="2662" y="741"/>
                  <a:pt x="2662" y="741"/>
                  <a:pt x="2662" y="741"/>
                </a:cubicBezTo>
                <a:lnTo>
                  <a:pt x="2662" y="649"/>
                </a:lnTo>
                <a:close/>
                <a:moveTo>
                  <a:pt x="2662" y="825"/>
                </a:moveTo>
                <a:cubicBezTo>
                  <a:pt x="2351" y="825"/>
                  <a:pt x="2351" y="825"/>
                  <a:pt x="2351" y="825"/>
                </a:cubicBezTo>
                <a:cubicBezTo>
                  <a:pt x="2351" y="917"/>
                  <a:pt x="2351" y="917"/>
                  <a:pt x="2351" y="917"/>
                </a:cubicBezTo>
                <a:cubicBezTo>
                  <a:pt x="2662" y="917"/>
                  <a:pt x="2662" y="917"/>
                  <a:pt x="2662" y="917"/>
                </a:cubicBezTo>
                <a:lnTo>
                  <a:pt x="2662" y="825"/>
                </a:lnTo>
                <a:close/>
                <a:moveTo>
                  <a:pt x="2662" y="1007"/>
                </a:moveTo>
                <a:cubicBezTo>
                  <a:pt x="2351" y="1007"/>
                  <a:pt x="2351" y="1007"/>
                  <a:pt x="2351" y="1007"/>
                </a:cubicBezTo>
                <a:cubicBezTo>
                  <a:pt x="2351" y="1094"/>
                  <a:pt x="2351" y="1094"/>
                  <a:pt x="2351" y="1094"/>
                </a:cubicBezTo>
                <a:cubicBezTo>
                  <a:pt x="2662" y="1094"/>
                  <a:pt x="2662" y="1094"/>
                  <a:pt x="2662" y="1094"/>
                </a:cubicBezTo>
                <a:lnTo>
                  <a:pt x="2662" y="1007"/>
                </a:lnTo>
                <a:close/>
                <a:moveTo>
                  <a:pt x="2662" y="1179"/>
                </a:moveTo>
                <a:cubicBezTo>
                  <a:pt x="2351" y="1179"/>
                  <a:pt x="2351" y="1179"/>
                  <a:pt x="2351" y="1179"/>
                </a:cubicBezTo>
                <a:cubicBezTo>
                  <a:pt x="2351" y="1317"/>
                  <a:pt x="2351" y="1317"/>
                  <a:pt x="2351" y="1317"/>
                </a:cubicBezTo>
                <a:cubicBezTo>
                  <a:pt x="2661" y="1309"/>
                  <a:pt x="2661" y="1309"/>
                  <a:pt x="2661" y="1309"/>
                </a:cubicBezTo>
                <a:cubicBezTo>
                  <a:pt x="2661" y="1305"/>
                  <a:pt x="2661" y="1305"/>
                  <a:pt x="2661" y="1305"/>
                </a:cubicBezTo>
                <a:cubicBezTo>
                  <a:pt x="2662" y="1259"/>
                  <a:pt x="2662" y="1259"/>
                  <a:pt x="2662" y="1259"/>
                </a:cubicBezTo>
                <a:lnTo>
                  <a:pt x="2662" y="1179"/>
                </a:lnTo>
                <a:close/>
                <a:moveTo>
                  <a:pt x="1189" y="1833"/>
                </a:moveTo>
                <a:cubicBezTo>
                  <a:pt x="1347" y="1833"/>
                  <a:pt x="1474" y="1960"/>
                  <a:pt x="1474" y="2118"/>
                </a:cubicBezTo>
                <a:cubicBezTo>
                  <a:pt x="1474" y="2275"/>
                  <a:pt x="1347" y="2403"/>
                  <a:pt x="1189" y="2403"/>
                </a:cubicBezTo>
                <a:cubicBezTo>
                  <a:pt x="1032" y="2403"/>
                  <a:pt x="904" y="2275"/>
                  <a:pt x="904" y="2118"/>
                </a:cubicBezTo>
                <a:cubicBezTo>
                  <a:pt x="904" y="1960"/>
                  <a:pt x="1032" y="1833"/>
                  <a:pt x="1189" y="1833"/>
                </a:cubicBezTo>
                <a:close/>
                <a:moveTo>
                  <a:pt x="1189" y="2248"/>
                </a:moveTo>
                <a:cubicBezTo>
                  <a:pt x="1261" y="2248"/>
                  <a:pt x="1320" y="2190"/>
                  <a:pt x="1320" y="2118"/>
                </a:cubicBezTo>
                <a:cubicBezTo>
                  <a:pt x="1320" y="2046"/>
                  <a:pt x="1261" y="1988"/>
                  <a:pt x="1189" y="1988"/>
                </a:cubicBezTo>
                <a:cubicBezTo>
                  <a:pt x="1117" y="1988"/>
                  <a:pt x="1059" y="2046"/>
                  <a:pt x="1059" y="2118"/>
                </a:cubicBezTo>
                <a:cubicBezTo>
                  <a:pt x="1059" y="2190"/>
                  <a:pt x="1117" y="2248"/>
                  <a:pt x="1189" y="2248"/>
                </a:cubicBezTo>
                <a:close/>
                <a:moveTo>
                  <a:pt x="2373" y="1833"/>
                </a:moveTo>
                <a:cubicBezTo>
                  <a:pt x="2531" y="1833"/>
                  <a:pt x="2658" y="1960"/>
                  <a:pt x="2658" y="2118"/>
                </a:cubicBezTo>
                <a:cubicBezTo>
                  <a:pt x="2658" y="2275"/>
                  <a:pt x="2531" y="2403"/>
                  <a:pt x="2373" y="2403"/>
                </a:cubicBezTo>
                <a:cubicBezTo>
                  <a:pt x="2216" y="2403"/>
                  <a:pt x="2088" y="2275"/>
                  <a:pt x="2088" y="2118"/>
                </a:cubicBezTo>
                <a:cubicBezTo>
                  <a:pt x="2088" y="1960"/>
                  <a:pt x="2216" y="1833"/>
                  <a:pt x="2373" y="1833"/>
                </a:cubicBezTo>
                <a:close/>
                <a:moveTo>
                  <a:pt x="2373" y="2248"/>
                </a:moveTo>
                <a:cubicBezTo>
                  <a:pt x="2445" y="2248"/>
                  <a:pt x="2504" y="2190"/>
                  <a:pt x="2504" y="2118"/>
                </a:cubicBezTo>
                <a:cubicBezTo>
                  <a:pt x="2504" y="2046"/>
                  <a:pt x="2445" y="1988"/>
                  <a:pt x="2373" y="1988"/>
                </a:cubicBezTo>
                <a:cubicBezTo>
                  <a:pt x="2301" y="1988"/>
                  <a:pt x="2243" y="2046"/>
                  <a:pt x="2243" y="2118"/>
                </a:cubicBezTo>
                <a:cubicBezTo>
                  <a:pt x="2243" y="2190"/>
                  <a:pt x="2301" y="2248"/>
                  <a:pt x="2373" y="224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" name="礼物"/>
          <p:cNvSpPr/>
          <p:nvPr/>
        </p:nvSpPr>
        <p:spPr bwMode="auto">
          <a:xfrm rot="900000">
            <a:off x="1749425" y="1388745"/>
            <a:ext cx="1704975" cy="1704975"/>
          </a:xfrm>
          <a:custGeom>
            <a:avLst/>
            <a:gdLst>
              <a:gd name="T0" fmla="*/ 705908 w 4388"/>
              <a:gd name="T1" fmla="*/ 0 h 4523"/>
              <a:gd name="T2" fmla="*/ 293567 w 4388"/>
              <a:gd name="T3" fmla="*/ 424129 h 4523"/>
              <a:gd name="T4" fmla="*/ 924083 w 4388"/>
              <a:gd name="T5" fmla="*/ 624611 h 4523"/>
              <a:gd name="T6" fmla="*/ 705908 w 4388"/>
              <a:gd name="T7" fmla="*/ 0 h 4523"/>
              <a:gd name="T8" fmla="*/ 0 w 4388"/>
              <a:gd name="T9" fmla="*/ 629244 h 4523"/>
              <a:gd name="T10" fmla="*/ 0 w 4388"/>
              <a:gd name="T11" fmla="*/ 987247 h 4523"/>
              <a:gd name="T12" fmla="*/ 165526 w 4388"/>
              <a:gd name="T13" fmla="*/ 987247 h 4523"/>
              <a:gd name="T14" fmla="*/ 165526 w 4388"/>
              <a:gd name="T15" fmla="*/ 1905000 h 4523"/>
              <a:gd name="T16" fmla="*/ 1682639 w 4388"/>
              <a:gd name="T17" fmla="*/ 1905000 h 4523"/>
              <a:gd name="T18" fmla="*/ 1682639 w 4388"/>
              <a:gd name="T19" fmla="*/ 987247 h 4523"/>
              <a:gd name="T20" fmla="*/ 1848165 w 4388"/>
              <a:gd name="T21" fmla="*/ 987247 h 4523"/>
              <a:gd name="T22" fmla="*/ 1848165 w 4388"/>
              <a:gd name="T23" fmla="*/ 629244 h 4523"/>
              <a:gd name="T24" fmla="*/ 0 w 4388"/>
              <a:gd name="T25" fmla="*/ 629244 h 4523"/>
              <a:gd name="T26" fmla="*/ 1142257 w 4388"/>
              <a:gd name="T27" fmla="*/ 0 h 4523"/>
              <a:gd name="T28" fmla="*/ 924083 w 4388"/>
              <a:gd name="T29" fmla="*/ 624611 h 4523"/>
              <a:gd name="T30" fmla="*/ 1554177 w 4388"/>
              <a:gd name="T31" fmla="*/ 424129 h 4523"/>
              <a:gd name="T32" fmla="*/ 1142257 w 4388"/>
              <a:gd name="T33" fmla="*/ 0 h 45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388" h="4523">
                <a:moveTo>
                  <a:pt x="1676" y="0"/>
                </a:moveTo>
                <a:lnTo>
                  <a:pt x="697" y="1007"/>
                </a:lnTo>
                <a:lnTo>
                  <a:pt x="2194" y="1483"/>
                </a:lnTo>
                <a:lnTo>
                  <a:pt x="1676" y="0"/>
                </a:lnTo>
                <a:close/>
                <a:moveTo>
                  <a:pt x="0" y="1494"/>
                </a:moveTo>
                <a:lnTo>
                  <a:pt x="0" y="2344"/>
                </a:lnTo>
                <a:lnTo>
                  <a:pt x="393" y="2344"/>
                </a:lnTo>
                <a:lnTo>
                  <a:pt x="393" y="4523"/>
                </a:lnTo>
                <a:lnTo>
                  <a:pt x="3995" y="4523"/>
                </a:lnTo>
                <a:lnTo>
                  <a:pt x="3995" y="2344"/>
                </a:lnTo>
                <a:lnTo>
                  <a:pt x="4388" y="2344"/>
                </a:lnTo>
                <a:lnTo>
                  <a:pt x="4388" y="1494"/>
                </a:lnTo>
                <a:lnTo>
                  <a:pt x="0" y="1494"/>
                </a:lnTo>
                <a:close/>
                <a:moveTo>
                  <a:pt x="2712" y="0"/>
                </a:moveTo>
                <a:lnTo>
                  <a:pt x="2194" y="1483"/>
                </a:lnTo>
                <a:lnTo>
                  <a:pt x="3690" y="1007"/>
                </a:lnTo>
                <a:lnTo>
                  <a:pt x="271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918335" y="2146300"/>
            <a:ext cx="13665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宋体" panose="02010600030101010101" pitchFamily="2" charset="-122"/>
              </a:rPr>
              <a:t>01%</a:t>
            </a:r>
          </a:p>
        </p:txBody>
      </p:sp>
      <p:sp>
        <p:nvSpPr>
          <p:cNvPr id="25" name="礼物"/>
          <p:cNvSpPr/>
          <p:nvPr/>
        </p:nvSpPr>
        <p:spPr bwMode="auto">
          <a:xfrm rot="900000">
            <a:off x="5296535" y="1389380"/>
            <a:ext cx="1704975" cy="1704975"/>
          </a:xfrm>
          <a:custGeom>
            <a:avLst/>
            <a:gdLst>
              <a:gd name="T0" fmla="*/ 705908 w 4388"/>
              <a:gd name="T1" fmla="*/ 0 h 4523"/>
              <a:gd name="T2" fmla="*/ 293567 w 4388"/>
              <a:gd name="T3" fmla="*/ 424129 h 4523"/>
              <a:gd name="T4" fmla="*/ 924083 w 4388"/>
              <a:gd name="T5" fmla="*/ 624611 h 4523"/>
              <a:gd name="T6" fmla="*/ 705908 w 4388"/>
              <a:gd name="T7" fmla="*/ 0 h 4523"/>
              <a:gd name="T8" fmla="*/ 0 w 4388"/>
              <a:gd name="T9" fmla="*/ 629244 h 4523"/>
              <a:gd name="T10" fmla="*/ 0 w 4388"/>
              <a:gd name="T11" fmla="*/ 987247 h 4523"/>
              <a:gd name="T12" fmla="*/ 165526 w 4388"/>
              <a:gd name="T13" fmla="*/ 987247 h 4523"/>
              <a:gd name="T14" fmla="*/ 165526 w 4388"/>
              <a:gd name="T15" fmla="*/ 1905000 h 4523"/>
              <a:gd name="T16" fmla="*/ 1682639 w 4388"/>
              <a:gd name="T17" fmla="*/ 1905000 h 4523"/>
              <a:gd name="T18" fmla="*/ 1682639 w 4388"/>
              <a:gd name="T19" fmla="*/ 987247 h 4523"/>
              <a:gd name="T20" fmla="*/ 1848165 w 4388"/>
              <a:gd name="T21" fmla="*/ 987247 h 4523"/>
              <a:gd name="T22" fmla="*/ 1848165 w 4388"/>
              <a:gd name="T23" fmla="*/ 629244 h 4523"/>
              <a:gd name="T24" fmla="*/ 0 w 4388"/>
              <a:gd name="T25" fmla="*/ 629244 h 4523"/>
              <a:gd name="T26" fmla="*/ 1142257 w 4388"/>
              <a:gd name="T27" fmla="*/ 0 h 4523"/>
              <a:gd name="T28" fmla="*/ 924083 w 4388"/>
              <a:gd name="T29" fmla="*/ 624611 h 4523"/>
              <a:gd name="T30" fmla="*/ 1554177 w 4388"/>
              <a:gd name="T31" fmla="*/ 424129 h 4523"/>
              <a:gd name="T32" fmla="*/ 1142257 w 4388"/>
              <a:gd name="T33" fmla="*/ 0 h 45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388" h="4523">
                <a:moveTo>
                  <a:pt x="1676" y="0"/>
                </a:moveTo>
                <a:lnTo>
                  <a:pt x="697" y="1007"/>
                </a:lnTo>
                <a:lnTo>
                  <a:pt x="2194" y="1483"/>
                </a:lnTo>
                <a:lnTo>
                  <a:pt x="1676" y="0"/>
                </a:lnTo>
                <a:close/>
                <a:moveTo>
                  <a:pt x="0" y="1494"/>
                </a:moveTo>
                <a:lnTo>
                  <a:pt x="0" y="2344"/>
                </a:lnTo>
                <a:lnTo>
                  <a:pt x="393" y="2344"/>
                </a:lnTo>
                <a:lnTo>
                  <a:pt x="393" y="4523"/>
                </a:lnTo>
                <a:lnTo>
                  <a:pt x="3995" y="4523"/>
                </a:lnTo>
                <a:lnTo>
                  <a:pt x="3995" y="2344"/>
                </a:lnTo>
                <a:lnTo>
                  <a:pt x="4388" y="2344"/>
                </a:lnTo>
                <a:lnTo>
                  <a:pt x="4388" y="1494"/>
                </a:lnTo>
                <a:lnTo>
                  <a:pt x="0" y="1494"/>
                </a:lnTo>
                <a:close/>
                <a:moveTo>
                  <a:pt x="2712" y="0"/>
                </a:moveTo>
                <a:lnTo>
                  <a:pt x="2194" y="1483"/>
                </a:lnTo>
                <a:lnTo>
                  <a:pt x="3690" y="1007"/>
                </a:lnTo>
                <a:lnTo>
                  <a:pt x="271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65445" y="2162810"/>
            <a:ext cx="13665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宋体" panose="02010600030101010101" pitchFamily="2" charset="-122"/>
              </a:rPr>
              <a:t>01%</a:t>
            </a:r>
          </a:p>
        </p:txBody>
      </p:sp>
      <p:sp>
        <p:nvSpPr>
          <p:cNvPr id="27" name="礼物"/>
          <p:cNvSpPr/>
          <p:nvPr/>
        </p:nvSpPr>
        <p:spPr bwMode="auto">
          <a:xfrm rot="900000">
            <a:off x="8951595" y="1389380"/>
            <a:ext cx="1704975" cy="1704975"/>
          </a:xfrm>
          <a:custGeom>
            <a:avLst/>
            <a:gdLst>
              <a:gd name="T0" fmla="*/ 705908 w 4388"/>
              <a:gd name="T1" fmla="*/ 0 h 4523"/>
              <a:gd name="T2" fmla="*/ 293567 w 4388"/>
              <a:gd name="T3" fmla="*/ 424129 h 4523"/>
              <a:gd name="T4" fmla="*/ 924083 w 4388"/>
              <a:gd name="T5" fmla="*/ 624611 h 4523"/>
              <a:gd name="T6" fmla="*/ 705908 w 4388"/>
              <a:gd name="T7" fmla="*/ 0 h 4523"/>
              <a:gd name="T8" fmla="*/ 0 w 4388"/>
              <a:gd name="T9" fmla="*/ 629244 h 4523"/>
              <a:gd name="T10" fmla="*/ 0 w 4388"/>
              <a:gd name="T11" fmla="*/ 987247 h 4523"/>
              <a:gd name="T12" fmla="*/ 165526 w 4388"/>
              <a:gd name="T13" fmla="*/ 987247 h 4523"/>
              <a:gd name="T14" fmla="*/ 165526 w 4388"/>
              <a:gd name="T15" fmla="*/ 1905000 h 4523"/>
              <a:gd name="T16" fmla="*/ 1682639 w 4388"/>
              <a:gd name="T17" fmla="*/ 1905000 h 4523"/>
              <a:gd name="T18" fmla="*/ 1682639 w 4388"/>
              <a:gd name="T19" fmla="*/ 987247 h 4523"/>
              <a:gd name="T20" fmla="*/ 1848165 w 4388"/>
              <a:gd name="T21" fmla="*/ 987247 h 4523"/>
              <a:gd name="T22" fmla="*/ 1848165 w 4388"/>
              <a:gd name="T23" fmla="*/ 629244 h 4523"/>
              <a:gd name="T24" fmla="*/ 0 w 4388"/>
              <a:gd name="T25" fmla="*/ 629244 h 4523"/>
              <a:gd name="T26" fmla="*/ 1142257 w 4388"/>
              <a:gd name="T27" fmla="*/ 0 h 4523"/>
              <a:gd name="T28" fmla="*/ 924083 w 4388"/>
              <a:gd name="T29" fmla="*/ 624611 h 4523"/>
              <a:gd name="T30" fmla="*/ 1554177 w 4388"/>
              <a:gd name="T31" fmla="*/ 424129 h 4523"/>
              <a:gd name="T32" fmla="*/ 1142257 w 4388"/>
              <a:gd name="T33" fmla="*/ 0 h 452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388" h="4523">
                <a:moveTo>
                  <a:pt x="1676" y="0"/>
                </a:moveTo>
                <a:lnTo>
                  <a:pt x="697" y="1007"/>
                </a:lnTo>
                <a:lnTo>
                  <a:pt x="2194" y="1483"/>
                </a:lnTo>
                <a:lnTo>
                  <a:pt x="1676" y="0"/>
                </a:lnTo>
                <a:close/>
                <a:moveTo>
                  <a:pt x="0" y="1494"/>
                </a:moveTo>
                <a:lnTo>
                  <a:pt x="0" y="2344"/>
                </a:lnTo>
                <a:lnTo>
                  <a:pt x="393" y="2344"/>
                </a:lnTo>
                <a:lnTo>
                  <a:pt x="393" y="4523"/>
                </a:lnTo>
                <a:lnTo>
                  <a:pt x="3995" y="4523"/>
                </a:lnTo>
                <a:lnTo>
                  <a:pt x="3995" y="2344"/>
                </a:lnTo>
                <a:lnTo>
                  <a:pt x="4388" y="2344"/>
                </a:lnTo>
                <a:lnTo>
                  <a:pt x="4388" y="1494"/>
                </a:lnTo>
                <a:lnTo>
                  <a:pt x="0" y="1494"/>
                </a:lnTo>
                <a:close/>
                <a:moveTo>
                  <a:pt x="2712" y="0"/>
                </a:moveTo>
                <a:lnTo>
                  <a:pt x="2194" y="1483"/>
                </a:lnTo>
                <a:lnTo>
                  <a:pt x="3690" y="1007"/>
                </a:lnTo>
                <a:lnTo>
                  <a:pt x="271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120505" y="2146935"/>
            <a:ext cx="136652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宋体" panose="02010600030101010101" pitchFamily="2" charset="-122"/>
              </a:rPr>
              <a:t>01%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5" grpId="0"/>
      <p:bldP spid="18" grpId="0"/>
      <p:bldP spid="19" grpId="0"/>
      <p:bldP spid="20" grpId="0"/>
      <p:bldP spid="24" grpId="0" animBg="1"/>
      <p:bldP spid="26" grpId="0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对话框"/>
          <p:cNvSpPr/>
          <p:nvPr/>
        </p:nvSpPr>
        <p:spPr bwMode="auto">
          <a:xfrm flipV="1">
            <a:off x="3750310" y="1536065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对话框"/>
          <p:cNvSpPr/>
          <p:nvPr/>
        </p:nvSpPr>
        <p:spPr bwMode="auto">
          <a:xfrm>
            <a:off x="2914015" y="3314065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6" name="对话框"/>
          <p:cNvSpPr/>
          <p:nvPr/>
        </p:nvSpPr>
        <p:spPr bwMode="auto">
          <a:xfrm flipH="1" flipV="1">
            <a:off x="5800090" y="1106805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对话框"/>
          <p:cNvSpPr/>
          <p:nvPr/>
        </p:nvSpPr>
        <p:spPr bwMode="auto">
          <a:xfrm>
            <a:off x="4812030" y="3982720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对话框"/>
          <p:cNvSpPr/>
          <p:nvPr/>
        </p:nvSpPr>
        <p:spPr bwMode="auto">
          <a:xfrm flipH="1">
            <a:off x="6588760" y="2995930"/>
            <a:ext cx="1898015" cy="1654810"/>
          </a:xfrm>
          <a:custGeom>
            <a:avLst/>
            <a:gdLst>
              <a:gd name="T0" fmla="*/ 2147483646 w 12189"/>
              <a:gd name="T1" fmla="*/ 2147483646 h 8297"/>
              <a:gd name="T2" fmla="*/ 2147483646 w 12189"/>
              <a:gd name="T3" fmla="*/ 2147483646 h 8297"/>
              <a:gd name="T4" fmla="*/ 2147483646 w 12189"/>
              <a:gd name="T5" fmla="*/ 2147483646 h 8297"/>
              <a:gd name="T6" fmla="*/ 2147483646 w 12189"/>
              <a:gd name="T7" fmla="*/ 2147483646 h 8297"/>
              <a:gd name="T8" fmla="*/ 2147483646 w 12189"/>
              <a:gd name="T9" fmla="*/ 2147483646 h 8297"/>
              <a:gd name="T10" fmla="*/ 2147483646 w 12189"/>
              <a:gd name="T11" fmla="*/ 2147483646 h 8297"/>
              <a:gd name="T12" fmla="*/ 2147483646 w 12189"/>
              <a:gd name="T13" fmla="*/ 2147483646 h 8297"/>
              <a:gd name="T14" fmla="*/ 2147483646 w 12189"/>
              <a:gd name="T15" fmla="*/ 2147483646 h 8297"/>
              <a:gd name="T16" fmla="*/ 2147483646 w 12189"/>
              <a:gd name="T17" fmla="*/ 2147483646 h 8297"/>
              <a:gd name="T18" fmla="*/ 2147483646 w 12189"/>
              <a:gd name="T19" fmla="*/ 2147483646 h 8297"/>
              <a:gd name="T20" fmla="*/ 2147483646 w 12189"/>
              <a:gd name="T21" fmla="*/ 0 h 8297"/>
              <a:gd name="T22" fmla="*/ 2147483646 w 12189"/>
              <a:gd name="T23" fmla="*/ 2147483646 h 8297"/>
              <a:gd name="T24" fmla="*/ 2147483646 w 12189"/>
              <a:gd name="T25" fmla="*/ 2147483646 h 8297"/>
              <a:gd name="T26" fmla="*/ 2147483646 w 12189"/>
              <a:gd name="T27" fmla="*/ 2147483646 h 8297"/>
              <a:gd name="T28" fmla="*/ 2147483646 w 12189"/>
              <a:gd name="T29" fmla="*/ 2147483646 h 8297"/>
              <a:gd name="T30" fmla="*/ 2147483646 w 12189"/>
              <a:gd name="T31" fmla="*/ 2147483646 h 8297"/>
              <a:gd name="T32" fmla="*/ 2147483646 w 12189"/>
              <a:gd name="T33" fmla="*/ 2147483646 h 8297"/>
              <a:gd name="T34" fmla="*/ 2147483646 w 12189"/>
              <a:gd name="T35" fmla="*/ 2147483646 h 8297"/>
              <a:gd name="T36" fmla="*/ 2147483646 w 12189"/>
              <a:gd name="T37" fmla="*/ 2147483646 h 8297"/>
              <a:gd name="T38" fmla="*/ 2147483646 w 12189"/>
              <a:gd name="T39" fmla="*/ 2147483646 h 8297"/>
              <a:gd name="T40" fmla="*/ 2147483646 w 12189"/>
              <a:gd name="T41" fmla="*/ 2147483646 h 8297"/>
              <a:gd name="T42" fmla="*/ 0 w 12189"/>
              <a:gd name="T43" fmla="*/ 2147483646 h 8297"/>
              <a:gd name="T44" fmla="*/ 2147483646 w 12189"/>
              <a:gd name="T45" fmla="*/ 2147483646 h 8297"/>
              <a:gd name="T46" fmla="*/ 2147483646 w 12189"/>
              <a:gd name="T47" fmla="*/ 2147483646 h 8297"/>
              <a:gd name="T48" fmla="*/ 2147483646 w 12189"/>
              <a:gd name="T49" fmla="*/ 2147483646 h 8297"/>
              <a:gd name="T50" fmla="*/ 2147483646 w 12189"/>
              <a:gd name="T51" fmla="*/ 2147483646 h 8297"/>
              <a:gd name="T52" fmla="*/ 2147483646 w 12189"/>
              <a:gd name="T53" fmla="*/ 2147483646 h 8297"/>
              <a:gd name="T54" fmla="*/ 2147483646 w 12189"/>
              <a:gd name="T55" fmla="*/ 2147483646 h 8297"/>
              <a:gd name="T56" fmla="*/ 2147483646 w 12189"/>
              <a:gd name="T57" fmla="*/ 2147483646 h 8297"/>
              <a:gd name="T58" fmla="*/ 2147483646 w 12189"/>
              <a:gd name="T59" fmla="*/ 2147483646 h 8297"/>
              <a:gd name="T60" fmla="*/ 2147483646 w 12189"/>
              <a:gd name="T61" fmla="*/ 2147483646 h 8297"/>
              <a:gd name="T62" fmla="*/ 2147483646 w 12189"/>
              <a:gd name="T63" fmla="*/ 2147483646 h 8297"/>
              <a:gd name="T64" fmla="*/ 2147483646 w 12189"/>
              <a:gd name="T65" fmla="*/ 2147483646 h 8297"/>
              <a:gd name="T66" fmla="*/ 2147483646 w 12189"/>
              <a:gd name="T67" fmla="*/ 2147483646 h 8297"/>
              <a:gd name="T68" fmla="*/ 2147483646 w 12189"/>
              <a:gd name="T69" fmla="*/ 2147483646 h 8297"/>
              <a:gd name="T70" fmla="*/ 2147483646 w 12189"/>
              <a:gd name="T71" fmla="*/ 2147483646 h 8297"/>
              <a:gd name="T72" fmla="*/ 2147483646 w 12189"/>
              <a:gd name="T73" fmla="*/ 2147483646 h 8297"/>
              <a:gd name="T74" fmla="*/ 2147483646 w 12189"/>
              <a:gd name="T75" fmla="*/ 2147483646 h 8297"/>
              <a:gd name="T76" fmla="*/ 2147483646 w 12189"/>
              <a:gd name="T77" fmla="*/ 2147483646 h 8297"/>
              <a:gd name="T78" fmla="*/ 2147483646 w 12189"/>
              <a:gd name="T79" fmla="*/ 2147483646 h 8297"/>
              <a:gd name="T80" fmla="*/ 2147483646 w 12189"/>
              <a:gd name="T81" fmla="*/ 2147483646 h 8297"/>
              <a:gd name="T82" fmla="*/ 2147483646 w 12189"/>
              <a:gd name="T83" fmla="*/ 2147483646 h 8297"/>
              <a:gd name="T84" fmla="*/ 2147483646 w 12189"/>
              <a:gd name="T85" fmla="*/ 2147483646 h 8297"/>
              <a:gd name="T86" fmla="*/ 2147483646 w 12189"/>
              <a:gd name="T87" fmla="*/ 2147483646 h 8297"/>
              <a:gd name="T88" fmla="*/ 2147483646 w 12189"/>
              <a:gd name="T89" fmla="*/ 2147483646 h 8297"/>
              <a:gd name="T90" fmla="*/ 2147483646 w 12189"/>
              <a:gd name="T91" fmla="*/ 2147483646 h 8297"/>
              <a:gd name="T92" fmla="*/ 2147483646 w 12189"/>
              <a:gd name="T93" fmla="*/ 2147483646 h 8297"/>
              <a:gd name="T94" fmla="*/ 2147483646 w 12189"/>
              <a:gd name="T95" fmla="*/ 2147483646 h 8297"/>
              <a:gd name="T96" fmla="*/ 2147483646 w 12189"/>
              <a:gd name="T97" fmla="*/ 2147483646 h 8297"/>
              <a:gd name="T98" fmla="*/ 2147483646 w 12189"/>
              <a:gd name="T99" fmla="*/ 2147483646 h 8297"/>
              <a:gd name="T100" fmla="*/ 2147483646 w 12189"/>
              <a:gd name="T101" fmla="*/ 2147483646 h 8297"/>
              <a:gd name="T102" fmla="*/ 2147483646 w 12189"/>
              <a:gd name="T103" fmla="*/ 2147483646 h 8297"/>
              <a:gd name="T104" fmla="*/ 2147483646 w 12189"/>
              <a:gd name="T105" fmla="*/ 2147483646 h 8297"/>
              <a:gd name="T106" fmla="*/ 2147483646 w 12189"/>
              <a:gd name="T107" fmla="*/ 2147483646 h 8297"/>
              <a:gd name="T108" fmla="*/ 2147483646 w 12189"/>
              <a:gd name="T109" fmla="*/ 2147483646 h 8297"/>
              <a:gd name="T110" fmla="*/ 2147483646 w 12189"/>
              <a:gd name="T111" fmla="*/ 2147483646 h 8297"/>
              <a:gd name="T112" fmla="*/ 2147483646 w 12189"/>
              <a:gd name="T113" fmla="*/ 2147483646 h 8297"/>
              <a:gd name="T114" fmla="*/ 2147483646 w 12189"/>
              <a:gd name="T115" fmla="*/ 2147483646 h 8297"/>
              <a:gd name="T116" fmla="*/ 2147483646 w 12189"/>
              <a:gd name="T117" fmla="*/ 2147483646 h 8297"/>
              <a:gd name="T118" fmla="*/ 2147483646 w 12189"/>
              <a:gd name="T119" fmla="*/ 2147483646 h 829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189" h="8297">
                <a:moveTo>
                  <a:pt x="12189" y="3233"/>
                </a:moveTo>
                <a:lnTo>
                  <a:pt x="12189" y="3233"/>
                </a:lnTo>
                <a:lnTo>
                  <a:pt x="12186" y="3149"/>
                </a:lnTo>
                <a:lnTo>
                  <a:pt x="12183" y="3066"/>
                </a:lnTo>
                <a:lnTo>
                  <a:pt x="12177" y="2983"/>
                </a:lnTo>
                <a:lnTo>
                  <a:pt x="12170" y="2901"/>
                </a:lnTo>
                <a:lnTo>
                  <a:pt x="12160" y="2819"/>
                </a:lnTo>
                <a:lnTo>
                  <a:pt x="12148" y="2738"/>
                </a:lnTo>
                <a:lnTo>
                  <a:pt x="12135" y="2658"/>
                </a:lnTo>
                <a:lnTo>
                  <a:pt x="12119" y="2578"/>
                </a:lnTo>
                <a:lnTo>
                  <a:pt x="12101" y="2499"/>
                </a:lnTo>
                <a:lnTo>
                  <a:pt x="12082" y="2421"/>
                </a:lnTo>
                <a:lnTo>
                  <a:pt x="12061" y="2343"/>
                </a:lnTo>
                <a:lnTo>
                  <a:pt x="12038" y="2267"/>
                </a:lnTo>
                <a:lnTo>
                  <a:pt x="12013" y="2191"/>
                </a:lnTo>
                <a:lnTo>
                  <a:pt x="11987" y="2116"/>
                </a:lnTo>
                <a:lnTo>
                  <a:pt x="11958" y="2042"/>
                </a:lnTo>
                <a:lnTo>
                  <a:pt x="11928" y="1969"/>
                </a:lnTo>
                <a:lnTo>
                  <a:pt x="11896" y="1896"/>
                </a:lnTo>
                <a:lnTo>
                  <a:pt x="11862" y="1825"/>
                </a:lnTo>
                <a:lnTo>
                  <a:pt x="11828" y="1755"/>
                </a:lnTo>
                <a:lnTo>
                  <a:pt x="11790" y="1685"/>
                </a:lnTo>
                <a:lnTo>
                  <a:pt x="11752" y="1616"/>
                </a:lnTo>
                <a:lnTo>
                  <a:pt x="11713" y="1549"/>
                </a:lnTo>
                <a:lnTo>
                  <a:pt x="11672" y="1483"/>
                </a:lnTo>
                <a:lnTo>
                  <a:pt x="11629" y="1418"/>
                </a:lnTo>
                <a:lnTo>
                  <a:pt x="11585" y="1354"/>
                </a:lnTo>
                <a:lnTo>
                  <a:pt x="11538" y="1291"/>
                </a:lnTo>
                <a:lnTo>
                  <a:pt x="11491" y="1229"/>
                </a:lnTo>
                <a:lnTo>
                  <a:pt x="11442" y="1169"/>
                </a:lnTo>
                <a:lnTo>
                  <a:pt x="11392" y="1109"/>
                </a:lnTo>
                <a:lnTo>
                  <a:pt x="11341" y="1052"/>
                </a:lnTo>
                <a:lnTo>
                  <a:pt x="11288" y="994"/>
                </a:lnTo>
                <a:lnTo>
                  <a:pt x="11234" y="939"/>
                </a:lnTo>
                <a:lnTo>
                  <a:pt x="11178" y="884"/>
                </a:lnTo>
                <a:lnTo>
                  <a:pt x="11122" y="831"/>
                </a:lnTo>
                <a:lnTo>
                  <a:pt x="11063" y="780"/>
                </a:lnTo>
                <a:lnTo>
                  <a:pt x="11005" y="730"/>
                </a:lnTo>
                <a:lnTo>
                  <a:pt x="10945" y="682"/>
                </a:lnTo>
                <a:lnTo>
                  <a:pt x="10883" y="634"/>
                </a:lnTo>
                <a:lnTo>
                  <a:pt x="10821" y="589"/>
                </a:lnTo>
                <a:lnTo>
                  <a:pt x="10756" y="544"/>
                </a:lnTo>
                <a:lnTo>
                  <a:pt x="10691" y="501"/>
                </a:lnTo>
                <a:lnTo>
                  <a:pt x="10626" y="461"/>
                </a:lnTo>
                <a:lnTo>
                  <a:pt x="10559" y="421"/>
                </a:lnTo>
                <a:lnTo>
                  <a:pt x="10490" y="383"/>
                </a:lnTo>
                <a:lnTo>
                  <a:pt x="10422" y="347"/>
                </a:lnTo>
                <a:lnTo>
                  <a:pt x="10352" y="312"/>
                </a:lnTo>
                <a:lnTo>
                  <a:pt x="10281" y="279"/>
                </a:lnTo>
                <a:lnTo>
                  <a:pt x="10209" y="248"/>
                </a:lnTo>
                <a:lnTo>
                  <a:pt x="10138" y="218"/>
                </a:lnTo>
                <a:lnTo>
                  <a:pt x="10063" y="190"/>
                </a:lnTo>
                <a:lnTo>
                  <a:pt x="9989" y="164"/>
                </a:lnTo>
                <a:lnTo>
                  <a:pt x="9914" y="140"/>
                </a:lnTo>
                <a:lnTo>
                  <a:pt x="9839" y="119"/>
                </a:lnTo>
                <a:lnTo>
                  <a:pt x="9762" y="97"/>
                </a:lnTo>
                <a:lnTo>
                  <a:pt x="9684" y="79"/>
                </a:lnTo>
                <a:lnTo>
                  <a:pt x="9607" y="62"/>
                </a:lnTo>
                <a:lnTo>
                  <a:pt x="9528" y="47"/>
                </a:lnTo>
                <a:lnTo>
                  <a:pt x="9449" y="35"/>
                </a:lnTo>
                <a:lnTo>
                  <a:pt x="9369" y="24"/>
                </a:lnTo>
                <a:lnTo>
                  <a:pt x="9287" y="15"/>
                </a:lnTo>
                <a:lnTo>
                  <a:pt x="9206" y="9"/>
                </a:lnTo>
                <a:lnTo>
                  <a:pt x="9125" y="4"/>
                </a:lnTo>
                <a:lnTo>
                  <a:pt x="9042" y="0"/>
                </a:lnTo>
                <a:lnTo>
                  <a:pt x="8960" y="0"/>
                </a:lnTo>
                <a:lnTo>
                  <a:pt x="3186" y="39"/>
                </a:lnTo>
                <a:lnTo>
                  <a:pt x="3104" y="40"/>
                </a:lnTo>
                <a:lnTo>
                  <a:pt x="3021" y="43"/>
                </a:lnTo>
                <a:lnTo>
                  <a:pt x="2940" y="49"/>
                </a:lnTo>
                <a:lnTo>
                  <a:pt x="2859" y="56"/>
                </a:lnTo>
                <a:lnTo>
                  <a:pt x="2777" y="67"/>
                </a:lnTo>
                <a:lnTo>
                  <a:pt x="2698" y="79"/>
                </a:lnTo>
                <a:lnTo>
                  <a:pt x="2618" y="92"/>
                </a:lnTo>
                <a:lnTo>
                  <a:pt x="2540" y="108"/>
                </a:lnTo>
                <a:lnTo>
                  <a:pt x="2463" y="126"/>
                </a:lnTo>
                <a:lnTo>
                  <a:pt x="2385" y="146"/>
                </a:lnTo>
                <a:lnTo>
                  <a:pt x="2308" y="168"/>
                </a:lnTo>
                <a:lnTo>
                  <a:pt x="2233" y="190"/>
                </a:lnTo>
                <a:lnTo>
                  <a:pt x="2159" y="216"/>
                </a:lnTo>
                <a:lnTo>
                  <a:pt x="2085" y="243"/>
                </a:lnTo>
                <a:lnTo>
                  <a:pt x="2012" y="272"/>
                </a:lnTo>
                <a:lnTo>
                  <a:pt x="1939" y="302"/>
                </a:lnTo>
                <a:lnTo>
                  <a:pt x="1868" y="334"/>
                </a:lnTo>
                <a:lnTo>
                  <a:pt x="1798" y="369"/>
                </a:lnTo>
                <a:lnTo>
                  <a:pt x="1728" y="403"/>
                </a:lnTo>
                <a:lnTo>
                  <a:pt x="1659" y="440"/>
                </a:lnTo>
                <a:lnTo>
                  <a:pt x="1592" y="480"/>
                </a:lnTo>
                <a:lnTo>
                  <a:pt x="1526" y="521"/>
                </a:lnTo>
                <a:lnTo>
                  <a:pt x="1460" y="562"/>
                </a:lnTo>
                <a:lnTo>
                  <a:pt x="1396" y="605"/>
                </a:lnTo>
                <a:lnTo>
                  <a:pt x="1333" y="651"/>
                </a:lnTo>
                <a:lnTo>
                  <a:pt x="1272" y="698"/>
                </a:lnTo>
                <a:lnTo>
                  <a:pt x="1211" y="745"/>
                </a:lnTo>
                <a:lnTo>
                  <a:pt x="1151" y="794"/>
                </a:lnTo>
                <a:lnTo>
                  <a:pt x="1092" y="846"/>
                </a:lnTo>
                <a:lnTo>
                  <a:pt x="1035" y="897"/>
                </a:lnTo>
                <a:lnTo>
                  <a:pt x="978" y="951"/>
                </a:lnTo>
                <a:lnTo>
                  <a:pt x="923" y="1006"/>
                </a:lnTo>
                <a:lnTo>
                  <a:pt x="871" y="1062"/>
                </a:lnTo>
                <a:lnTo>
                  <a:pt x="818" y="1120"/>
                </a:lnTo>
                <a:lnTo>
                  <a:pt x="768" y="1178"/>
                </a:lnTo>
                <a:lnTo>
                  <a:pt x="719" y="1238"/>
                </a:lnTo>
                <a:lnTo>
                  <a:pt x="671" y="1299"/>
                </a:lnTo>
                <a:lnTo>
                  <a:pt x="624" y="1361"/>
                </a:lnTo>
                <a:lnTo>
                  <a:pt x="579" y="1426"/>
                </a:lnTo>
                <a:lnTo>
                  <a:pt x="536" y="1490"/>
                </a:lnTo>
                <a:lnTo>
                  <a:pt x="493" y="1556"/>
                </a:lnTo>
                <a:lnTo>
                  <a:pt x="453" y="1622"/>
                </a:lnTo>
                <a:lnTo>
                  <a:pt x="414" y="1690"/>
                </a:lnTo>
                <a:lnTo>
                  <a:pt x="377" y="1760"/>
                </a:lnTo>
                <a:lnTo>
                  <a:pt x="341" y="1829"/>
                </a:lnTo>
                <a:lnTo>
                  <a:pt x="306" y="1900"/>
                </a:lnTo>
                <a:lnTo>
                  <a:pt x="274" y="1972"/>
                </a:lnTo>
                <a:lnTo>
                  <a:pt x="243" y="2044"/>
                </a:lnTo>
                <a:lnTo>
                  <a:pt x="214" y="2118"/>
                </a:lnTo>
                <a:lnTo>
                  <a:pt x="187" y="2193"/>
                </a:lnTo>
                <a:lnTo>
                  <a:pt x="162" y="2268"/>
                </a:lnTo>
                <a:lnTo>
                  <a:pt x="138" y="2344"/>
                </a:lnTo>
                <a:lnTo>
                  <a:pt x="115" y="2421"/>
                </a:lnTo>
                <a:lnTo>
                  <a:pt x="95" y="2499"/>
                </a:lnTo>
                <a:lnTo>
                  <a:pt x="77" y="2578"/>
                </a:lnTo>
                <a:lnTo>
                  <a:pt x="60" y="2657"/>
                </a:lnTo>
                <a:lnTo>
                  <a:pt x="46" y="2737"/>
                </a:lnTo>
                <a:lnTo>
                  <a:pt x="34" y="2817"/>
                </a:lnTo>
                <a:lnTo>
                  <a:pt x="23" y="2898"/>
                </a:lnTo>
                <a:lnTo>
                  <a:pt x="15" y="2980"/>
                </a:lnTo>
                <a:lnTo>
                  <a:pt x="7" y="3062"/>
                </a:lnTo>
                <a:lnTo>
                  <a:pt x="3" y="3146"/>
                </a:lnTo>
                <a:lnTo>
                  <a:pt x="0" y="3228"/>
                </a:lnTo>
                <a:lnTo>
                  <a:pt x="0" y="3313"/>
                </a:lnTo>
                <a:lnTo>
                  <a:pt x="1" y="3397"/>
                </a:lnTo>
                <a:lnTo>
                  <a:pt x="5" y="3481"/>
                </a:lnTo>
                <a:lnTo>
                  <a:pt x="11" y="3563"/>
                </a:lnTo>
                <a:lnTo>
                  <a:pt x="18" y="3646"/>
                </a:lnTo>
                <a:lnTo>
                  <a:pt x="28" y="3727"/>
                </a:lnTo>
                <a:lnTo>
                  <a:pt x="40" y="3808"/>
                </a:lnTo>
                <a:lnTo>
                  <a:pt x="54" y="3888"/>
                </a:lnTo>
                <a:lnTo>
                  <a:pt x="70" y="3967"/>
                </a:lnTo>
                <a:lnTo>
                  <a:pt x="86" y="4046"/>
                </a:lnTo>
                <a:lnTo>
                  <a:pt x="105" y="4125"/>
                </a:lnTo>
                <a:lnTo>
                  <a:pt x="127" y="4203"/>
                </a:lnTo>
                <a:lnTo>
                  <a:pt x="150" y="4280"/>
                </a:lnTo>
                <a:lnTo>
                  <a:pt x="175" y="4355"/>
                </a:lnTo>
                <a:lnTo>
                  <a:pt x="201" y="4430"/>
                </a:lnTo>
                <a:lnTo>
                  <a:pt x="230" y="4504"/>
                </a:lnTo>
                <a:lnTo>
                  <a:pt x="260" y="4577"/>
                </a:lnTo>
                <a:lnTo>
                  <a:pt x="292" y="4650"/>
                </a:lnTo>
                <a:lnTo>
                  <a:pt x="325" y="4721"/>
                </a:lnTo>
                <a:lnTo>
                  <a:pt x="360" y="4791"/>
                </a:lnTo>
                <a:lnTo>
                  <a:pt x="397" y="4861"/>
                </a:lnTo>
                <a:lnTo>
                  <a:pt x="436" y="4929"/>
                </a:lnTo>
                <a:lnTo>
                  <a:pt x="475" y="4997"/>
                </a:lnTo>
                <a:lnTo>
                  <a:pt x="517" y="5063"/>
                </a:lnTo>
                <a:lnTo>
                  <a:pt x="559" y="5129"/>
                </a:lnTo>
                <a:lnTo>
                  <a:pt x="604" y="5192"/>
                </a:lnTo>
                <a:lnTo>
                  <a:pt x="650" y="5256"/>
                </a:lnTo>
                <a:lnTo>
                  <a:pt x="696" y="5317"/>
                </a:lnTo>
                <a:lnTo>
                  <a:pt x="745" y="5378"/>
                </a:lnTo>
                <a:lnTo>
                  <a:pt x="796" y="5437"/>
                </a:lnTo>
                <a:lnTo>
                  <a:pt x="847" y="5495"/>
                </a:lnTo>
                <a:lnTo>
                  <a:pt x="900" y="5552"/>
                </a:lnTo>
                <a:lnTo>
                  <a:pt x="953" y="5607"/>
                </a:lnTo>
                <a:lnTo>
                  <a:pt x="1010" y="5661"/>
                </a:lnTo>
                <a:lnTo>
                  <a:pt x="1066" y="5714"/>
                </a:lnTo>
                <a:lnTo>
                  <a:pt x="1124" y="5765"/>
                </a:lnTo>
                <a:lnTo>
                  <a:pt x="1183" y="5815"/>
                </a:lnTo>
                <a:lnTo>
                  <a:pt x="1244" y="5864"/>
                </a:lnTo>
                <a:lnTo>
                  <a:pt x="1305" y="5911"/>
                </a:lnTo>
                <a:lnTo>
                  <a:pt x="1367" y="5958"/>
                </a:lnTo>
                <a:lnTo>
                  <a:pt x="1432" y="6002"/>
                </a:lnTo>
                <a:lnTo>
                  <a:pt x="1496" y="6044"/>
                </a:lnTo>
                <a:lnTo>
                  <a:pt x="1562" y="6086"/>
                </a:lnTo>
                <a:lnTo>
                  <a:pt x="1629" y="6125"/>
                </a:lnTo>
                <a:lnTo>
                  <a:pt x="1697" y="6162"/>
                </a:lnTo>
                <a:lnTo>
                  <a:pt x="1765" y="6199"/>
                </a:lnTo>
                <a:lnTo>
                  <a:pt x="1836" y="6234"/>
                </a:lnTo>
                <a:lnTo>
                  <a:pt x="1907" y="6266"/>
                </a:lnTo>
                <a:lnTo>
                  <a:pt x="1978" y="6297"/>
                </a:lnTo>
                <a:lnTo>
                  <a:pt x="2050" y="6327"/>
                </a:lnTo>
                <a:lnTo>
                  <a:pt x="2124" y="6355"/>
                </a:lnTo>
                <a:lnTo>
                  <a:pt x="2198" y="6381"/>
                </a:lnTo>
                <a:lnTo>
                  <a:pt x="2274" y="6405"/>
                </a:lnTo>
                <a:lnTo>
                  <a:pt x="2349" y="6428"/>
                </a:lnTo>
                <a:lnTo>
                  <a:pt x="2426" y="6448"/>
                </a:lnTo>
                <a:lnTo>
                  <a:pt x="2503" y="6467"/>
                </a:lnTo>
                <a:lnTo>
                  <a:pt x="2581" y="6484"/>
                </a:lnTo>
                <a:lnTo>
                  <a:pt x="2660" y="6498"/>
                </a:lnTo>
                <a:lnTo>
                  <a:pt x="2739" y="6511"/>
                </a:lnTo>
                <a:lnTo>
                  <a:pt x="2819" y="6522"/>
                </a:lnTo>
                <a:lnTo>
                  <a:pt x="2900" y="6530"/>
                </a:lnTo>
                <a:lnTo>
                  <a:pt x="2982" y="6538"/>
                </a:lnTo>
                <a:lnTo>
                  <a:pt x="3063" y="6542"/>
                </a:lnTo>
                <a:lnTo>
                  <a:pt x="3146" y="6545"/>
                </a:lnTo>
                <a:lnTo>
                  <a:pt x="3228" y="6545"/>
                </a:lnTo>
                <a:lnTo>
                  <a:pt x="8237" y="6513"/>
                </a:lnTo>
                <a:lnTo>
                  <a:pt x="8241" y="6557"/>
                </a:lnTo>
                <a:lnTo>
                  <a:pt x="8243" y="6603"/>
                </a:lnTo>
                <a:lnTo>
                  <a:pt x="8245" y="6651"/>
                </a:lnTo>
                <a:lnTo>
                  <a:pt x="8245" y="6703"/>
                </a:lnTo>
                <a:lnTo>
                  <a:pt x="8245" y="6754"/>
                </a:lnTo>
                <a:lnTo>
                  <a:pt x="8243" y="6809"/>
                </a:lnTo>
                <a:lnTo>
                  <a:pt x="8240" y="6864"/>
                </a:lnTo>
                <a:lnTo>
                  <a:pt x="8234" y="6922"/>
                </a:lnTo>
                <a:lnTo>
                  <a:pt x="8226" y="6980"/>
                </a:lnTo>
                <a:lnTo>
                  <a:pt x="8218" y="7040"/>
                </a:lnTo>
                <a:lnTo>
                  <a:pt x="8206" y="7100"/>
                </a:lnTo>
                <a:lnTo>
                  <a:pt x="8193" y="7162"/>
                </a:lnTo>
                <a:lnTo>
                  <a:pt x="8176" y="7223"/>
                </a:lnTo>
                <a:lnTo>
                  <a:pt x="8157" y="7285"/>
                </a:lnTo>
                <a:lnTo>
                  <a:pt x="8135" y="7349"/>
                </a:lnTo>
                <a:lnTo>
                  <a:pt x="8110" y="7411"/>
                </a:lnTo>
                <a:lnTo>
                  <a:pt x="8097" y="7442"/>
                </a:lnTo>
                <a:lnTo>
                  <a:pt x="8083" y="7473"/>
                </a:lnTo>
                <a:lnTo>
                  <a:pt x="8067" y="7504"/>
                </a:lnTo>
                <a:lnTo>
                  <a:pt x="8052" y="7535"/>
                </a:lnTo>
                <a:lnTo>
                  <a:pt x="8035" y="7566"/>
                </a:lnTo>
                <a:lnTo>
                  <a:pt x="8017" y="7597"/>
                </a:lnTo>
                <a:lnTo>
                  <a:pt x="7999" y="7628"/>
                </a:lnTo>
                <a:lnTo>
                  <a:pt x="7979" y="7660"/>
                </a:lnTo>
                <a:lnTo>
                  <a:pt x="7958" y="7689"/>
                </a:lnTo>
                <a:lnTo>
                  <a:pt x="7938" y="7721"/>
                </a:lnTo>
                <a:lnTo>
                  <a:pt x="7915" y="7750"/>
                </a:lnTo>
                <a:lnTo>
                  <a:pt x="7891" y="7780"/>
                </a:lnTo>
                <a:lnTo>
                  <a:pt x="7868" y="7809"/>
                </a:lnTo>
                <a:lnTo>
                  <a:pt x="7842" y="7839"/>
                </a:lnTo>
                <a:lnTo>
                  <a:pt x="7816" y="7868"/>
                </a:lnTo>
                <a:lnTo>
                  <a:pt x="7789" y="7896"/>
                </a:lnTo>
                <a:lnTo>
                  <a:pt x="7760" y="7925"/>
                </a:lnTo>
                <a:lnTo>
                  <a:pt x="7730" y="7953"/>
                </a:lnTo>
                <a:lnTo>
                  <a:pt x="7699" y="7980"/>
                </a:lnTo>
                <a:lnTo>
                  <a:pt x="7668" y="8008"/>
                </a:lnTo>
                <a:lnTo>
                  <a:pt x="7634" y="8035"/>
                </a:lnTo>
                <a:lnTo>
                  <a:pt x="7600" y="8061"/>
                </a:lnTo>
                <a:lnTo>
                  <a:pt x="7564" y="8087"/>
                </a:lnTo>
                <a:lnTo>
                  <a:pt x="7528" y="8113"/>
                </a:lnTo>
                <a:lnTo>
                  <a:pt x="7490" y="8138"/>
                </a:lnTo>
                <a:lnTo>
                  <a:pt x="7450" y="8162"/>
                </a:lnTo>
                <a:lnTo>
                  <a:pt x="7409" y="8186"/>
                </a:lnTo>
                <a:lnTo>
                  <a:pt x="7368" y="8210"/>
                </a:lnTo>
                <a:lnTo>
                  <a:pt x="7325" y="8232"/>
                </a:lnTo>
                <a:lnTo>
                  <a:pt x="7280" y="8254"/>
                </a:lnTo>
                <a:lnTo>
                  <a:pt x="7235" y="8275"/>
                </a:lnTo>
                <a:lnTo>
                  <a:pt x="7187" y="8297"/>
                </a:lnTo>
                <a:lnTo>
                  <a:pt x="7210" y="8293"/>
                </a:lnTo>
                <a:lnTo>
                  <a:pt x="7271" y="8283"/>
                </a:lnTo>
                <a:lnTo>
                  <a:pt x="7315" y="8274"/>
                </a:lnTo>
                <a:lnTo>
                  <a:pt x="7368" y="8264"/>
                </a:lnTo>
                <a:lnTo>
                  <a:pt x="7427" y="8249"/>
                </a:lnTo>
                <a:lnTo>
                  <a:pt x="7493" y="8234"/>
                </a:lnTo>
                <a:lnTo>
                  <a:pt x="7566" y="8213"/>
                </a:lnTo>
                <a:lnTo>
                  <a:pt x="7644" y="8191"/>
                </a:lnTo>
                <a:lnTo>
                  <a:pt x="7726" y="8165"/>
                </a:lnTo>
                <a:lnTo>
                  <a:pt x="7813" y="8136"/>
                </a:lnTo>
                <a:lnTo>
                  <a:pt x="7903" y="8102"/>
                </a:lnTo>
                <a:lnTo>
                  <a:pt x="7949" y="8083"/>
                </a:lnTo>
                <a:lnTo>
                  <a:pt x="7996" y="8064"/>
                </a:lnTo>
                <a:lnTo>
                  <a:pt x="8043" y="8043"/>
                </a:lnTo>
                <a:lnTo>
                  <a:pt x="8090" y="8022"/>
                </a:lnTo>
                <a:lnTo>
                  <a:pt x="8139" y="8000"/>
                </a:lnTo>
                <a:lnTo>
                  <a:pt x="8187" y="7976"/>
                </a:lnTo>
                <a:lnTo>
                  <a:pt x="8235" y="7951"/>
                </a:lnTo>
                <a:lnTo>
                  <a:pt x="8284" y="7925"/>
                </a:lnTo>
                <a:lnTo>
                  <a:pt x="8333" y="7899"/>
                </a:lnTo>
                <a:lnTo>
                  <a:pt x="8381" y="7870"/>
                </a:lnTo>
                <a:lnTo>
                  <a:pt x="8430" y="7840"/>
                </a:lnTo>
                <a:lnTo>
                  <a:pt x="8478" y="7810"/>
                </a:lnTo>
                <a:lnTo>
                  <a:pt x="8525" y="7778"/>
                </a:lnTo>
                <a:lnTo>
                  <a:pt x="8572" y="7744"/>
                </a:lnTo>
                <a:lnTo>
                  <a:pt x="8620" y="7709"/>
                </a:lnTo>
                <a:lnTo>
                  <a:pt x="8666" y="7673"/>
                </a:lnTo>
                <a:lnTo>
                  <a:pt x="8712" y="7636"/>
                </a:lnTo>
                <a:lnTo>
                  <a:pt x="8756" y="7596"/>
                </a:lnTo>
                <a:lnTo>
                  <a:pt x="8800" y="7555"/>
                </a:lnTo>
                <a:lnTo>
                  <a:pt x="8845" y="7514"/>
                </a:lnTo>
                <a:lnTo>
                  <a:pt x="8887" y="7471"/>
                </a:lnTo>
                <a:lnTo>
                  <a:pt x="8928" y="7425"/>
                </a:lnTo>
                <a:lnTo>
                  <a:pt x="8968" y="7380"/>
                </a:lnTo>
                <a:lnTo>
                  <a:pt x="9007" y="7332"/>
                </a:lnTo>
                <a:lnTo>
                  <a:pt x="9044" y="7282"/>
                </a:lnTo>
                <a:lnTo>
                  <a:pt x="9081" y="7230"/>
                </a:lnTo>
                <a:lnTo>
                  <a:pt x="9116" y="7178"/>
                </a:lnTo>
                <a:lnTo>
                  <a:pt x="9150" y="7123"/>
                </a:lnTo>
                <a:lnTo>
                  <a:pt x="9181" y="7066"/>
                </a:lnTo>
                <a:lnTo>
                  <a:pt x="9211" y="7009"/>
                </a:lnTo>
                <a:lnTo>
                  <a:pt x="9239" y="6949"/>
                </a:lnTo>
                <a:lnTo>
                  <a:pt x="9266" y="6888"/>
                </a:lnTo>
                <a:lnTo>
                  <a:pt x="9290" y="6825"/>
                </a:lnTo>
                <a:lnTo>
                  <a:pt x="9311" y="6760"/>
                </a:lnTo>
                <a:lnTo>
                  <a:pt x="9331" y="6693"/>
                </a:lnTo>
                <a:lnTo>
                  <a:pt x="9349" y="6624"/>
                </a:lnTo>
                <a:lnTo>
                  <a:pt x="9365" y="6553"/>
                </a:lnTo>
                <a:lnTo>
                  <a:pt x="9378" y="6481"/>
                </a:lnTo>
                <a:lnTo>
                  <a:pt x="9453" y="6471"/>
                </a:lnTo>
                <a:lnTo>
                  <a:pt x="9526" y="6459"/>
                </a:lnTo>
                <a:lnTo>
                  <a:pt x="9599" y="6446"/>
                </a:lnTo>
                <a:lnTo>
                  <a:pt x="9672" y="6430"/>
                </a:lnTo>
                <a:lnTo>
                  <a:pt x="9744" y="6413"/>
                </a:lnTo>
                <a:lnTo>
                  <a:pt x="9816" y="6394"/>
                </a:lnTo>
                <a:lnTo>
                  <a:pt x="9886" y="6374"/>
                </a:lnTo>
                <a:lnTo>
                  <a:pt x="9957" y="6352"/>
                </a:lnTo>
                <a:lnTo>
                  <a:pt x="10026" y="6330"/>
                </a:lnTo>
                <a:lnTo>
                  <a:pt x="10095" y="6304"/>
                </a:lnTo>
                <a:lnTo>
                  <a:pt x="10163" y="6278"/>
                </a:lnTo>
                <a:lnTo>
                  <a:pt x="10230" y="6251"/>
                </a:lnTo>
                <a:lnTo>
                  <a:pt x="10297" y="6221"/>
                </a:lnTo>
                <a:lnTo>
                  <a:pt x="10362" y="6190"/>
                </a:lnTo>
                <a:lnTo>
                  <a:pt x="10427" y="6157"/>
                </a:lnTo>
                <a:lnTo>
                  <a:pt x="10490" y="6124"/>
                </a:lnTo>
                <a:lnTo>
                  <a:pt x="10554" y="6089"/>
                </a:lnTo>
                <a:lnTo>
                  <a:pt x="10616" y="6052"/>
                </a:lnTo>
                <a:lnTo>
                  <a:pt x="10677" y="6014"/>
                </a:lnTo>
                <a:lnTo>
                  <a:pt x="10738" y="5976"/>
                </a:lnTo>
                <a:lnTo>
                  <a:pt x="10798" y="5935"/>
                </a:lnTo>
                <a:lnTo>
                  <a:pt x="10856" y="5893"/>
                </a:lnTo>
                <a:lnTo>
                  <a:pt x="10914" y="5850"/>
                </a:lnTo>
                <a:lnTo>
                  <a:pt x="10970" y="5806"/>
                </a:lnTo>
                <a:lnTo>
                  <a:pt x="11026" y="5759"/>
                </a:lnTo>
                <a:lnTo>
                  <a:pt x="11080" y="5712"/>
                </a:lnTo>
                <a:lnTo>
                  <a:pt x="11134" y="5665"/>
                </a:lnTo>
                <a:lnTo>
                  <a:pt x="11186" y="5616"/>
                </a:lnTo>
                <a:lnTo>
                  <a:pt x="11238" y="5565"/>
                </a:lnTo>
                <a:lnTo>
                  <a:pt x="11288" y="5514"/>
                </a:lnTo>
                <a:lnTo>
                  <a:pt x="11337" y="5461"/>
                </a:lnTo>
                <a:lnTo>
                  <a:pt x="11385" y="5407"/>
                </a:lnTo>
                <a:lnTo>
                  <a:pt x="11432" y="5352"/>
                </a:lnTo>
                <a:lnTo>
                  <a:pt x="11477" y="5297"/>
                </a:lnTo>
                <a:lnTo>
                  <a:pt x="11521" y="5240"/>
                </a:lnTo>
                <a:lnTo>
                  <a:pt x="11564" y="5183"/>
                </a:lnTo>
                <a:lnTo>
                  <a:pt x="11606" y="5123"/>
                </a:lnTo>
                <a:lnTo>
                  <a:pt x="11647" y="5063"/>
                </a:lnTo>
                <a:lnTo>
                  <a:pt x="11686" y="5003"/>
                </a:lnTo>
                <a:lnTo>
                  <a:pt x="11723" y="4941"/>
                </a:lnTo>
                <a:lnTo>
                  <a:pt x="11761" y="4879"/>
                </a:lnTo>
                <a:lnTo>
                  <a:pt x="11795" y="4814"/>
                </a:lnTo>
                <a:lnTo>
                  <a:pt x="11830" y="4751"/>
                </a:lnTo>
                <a:lnTo>
                  <a:pt x="11862" y="4685"/>
                </a:lnTo>
                <a:lnTo>
                  <a:pt x="11893" y="4619"/>
                </a:lnTo>
                <a:lnTo>
                  <a:pt x="11923" y="4552"/>
                </a:lnTo>
                <a:lnTo>
                  <a:pt x="11951" y="4484"/>
                </a:lnTo>
                <a:lnTo>
                  <a:pt x="11978" y="4416"/>
                </a:lnTo>
                <a:lnTo>
                  <a:pt x="12003" y="4347"/>
                </a:lnTo>
                <a:lnTo>
                  <a:pt x="12027" y="4277"/>
                </a:lnTo>
                <a:lnTo>
                  <a:pt x="12049" y="4207"/>
                </a:lnTo>
                <a:lnTo>
                  <a:pt x="12069" y="4135"/>
                </a:lnTo>
                <a:lnTo>
                  <a:pt x="12088" y="4063"/>
                </a:lnTo>
                <a:lnTo>
                  <a:pt x="12106" y="3990"/>
                </a:lnTo>
                <a:lnTo>
                  <a:pt x="12122" y="3917"/>
                </a:lnTo>
                <a:lnTo>
                  <a:pt x="12136" y="3843"/>
                </a:lnTo>
                <a:lnTo>
                  <a:pt x="12148" y="3769"/>
                </a:lnTo>
                <a:lnTo>
                  <a:pt x="12159" y="3694"/>
                </a:lnTo>
                <a:lnTo>
                  <a:pt x="12168" y="3618"/>
                </a:lnTo>
                <a:lnTo>
                  <a:pt x="12176" y="3543"/>
                </a:lnTo>
                <a:lnTo>
                  <a:pt x="12182" y="3466"/>
                </a:lnTo>
                <a:lnTo>
                  <a:pt x="12185" y="3389"/>
                </a:lnTo>
                <a:lnTo>
                  <a:pt x="12188" y="3311"/>
                </a:lnTo>
                <a:lnTo>
                  <a:pt x="12189" y="3233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4" name="文本框 20"/>
          <p:cNvSpPr txBox="1"/>
          <p:nvPr/>
        </p:nvSpPr>
        <p:spPr>
          <a:xfrm flipH="1">
            <a:off x="7698105" y="144526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5" name="文本框 22"/>
          <p:cNvSpPr txBox="1"/>
          <p:nvPr/>
        </p:nvSpPr>
        <p:spPr>
          <a:xfrm flipH="1">
            <a:off x="7698105" y="1928495"/>
            <a:ext cx="3806190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9" name="文本框 20"/>
          <p:cNvSpPr txBox="1"/>
          <p:nvPr/>
        </p:nvSpPr>
        <p:spPr>
          <a:xfrm flipH="1">
            <a:off x="8609330" y="313372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0" name="文本框 22"/>
          <p:cNvSpPr txBox="1"/>
          <p:nvPr/>
        </p:nvSpPr>
        <p:spPr>
          <a:xfrm flipH="1">
            <a:off x="8609330" y="3616960"/>
            <a:ext cx="289496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1" name="文本框 20"/>
          <p:cNvSpPr txBox="1"/>
          <p:nvPr/>
        </p:nvSpPr>
        <p:spPr>
          <a:xfrm flipH="1">
            <a:off x="6530975" y="537781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2" name="文本框 22"/>
          <p:cNvSpPr txBox="1"/>
          <p:nvPr/>
        </p:nvSpPr>
        <p:spPr>
          <a:xfrm flipH="1">
            <a:off x="6530975" y="5861050"/>
            <a:ext cx="3806190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3" name="文本框 20"/>
          <p:cNvSpPr txBox="1"/>
          <p:nvPr/>
        </p:nvSpPr>
        <p:spPr>
          <a:xfrm flipH="1">
            <a:off x="1294765" y="489458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6" name="文本框 22"/>
          <p:cNvSpPr txBox="1"/>
          <p:nvPr/>
        </p:nvSpPr>
        <p:spPr>
          <a:xfrm flipH="1">
            <a:off x="1294765" y="5377815"/>
            <a:ext cx="3806190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7" name="文本框 20"/>
          <p:cNvSpPr txBox="1"/>
          <p:nvPr/>
        </p:nvSpPr>
        <p:spPr>
          <a:xfrm flipH="1">
            <a:off x="824230" y="173672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8" name="文本框 22"/>
          <p:cNvSpPr txBox="1"/>
          <p:nvPr/>
        </p:nvSpPr>
        <p:spPr>
          <a:xfrm flipH="1">
            <a:off x="824230" y="2219960"/>
            <a:ext cx="2926080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</a:p>
        </p:txBody>
      </p:sp>
      <p:sp>
        <p:nvSpPr>
          <p:cNvPr id="19" name="领带"/>
          <p:cNvSpPr/>
          <p:nvPr/>
        </p:nvSpPr>
        <p:spPr bwMode="auto">
          <a:xfrm>
            <a:off x="4447540" y="2096770"/>
            <a:ext cx="501650" cy="895985"/>
          </a:xfrm>
          <a:custGeom>
            <a:avLst/>
            <a:gdLst>
              <a:gd name="T0" fmla="*/ 519631 w 496888"/>
              <a:gd name="T1" fmla="*/ 767582 h 1300163"/>
              <a:gd name="T2" fmla="*/ 728041 w 496888"/>
              <a:gd name="T3" fmla="*/ 1509903 h 1300163"/>
              <a:gd name="T4" fmla="*/ 366114 w 496888"/>
              <a:gd name="T5" fmla="*/ 1905000 h 1300163"/>
              <a:gd name="T6" fmla="*/ 0 w 496888"/>
              <a:gd name="T7" fmla="*/ 1543369 h 1300163"/>
              <a:gd name="T8" fmla="*/ 160029 w 496888"/>
              <a:gd name="T9" fmla="*/ 935383 h 1300163"/>
              <a:gd name="T10" fmla="*/ 208797 w 496888"/>
              <a:gd name="T11" fmla="*/ 376813 h 1300163"/>
              <a:gd name="T12" fmla="*/ 511722 w 496888"/>
              <a:gd name="T13" fmla="*/ 376813 h 1300163"/>
              <a:gd name="T14" fmla="*/ 441317 w 496888"/>
              <a:gd name="T15" fmla="*/ 485078 h 1300163"/>
              <a:gd name="T16" fmla="*/ 497363 w 496888"/>
              <a:gd name="T17" fmla="*/ 686675 h 1300163"/>
              <a:gd name="T18" fmla="*/ 190733 w 496888"/>
              <a:gd name="T19" fmla="*/ 823406 h 1300163"/>
              <a:gd name="T20" fmla="*/ 279664 w 496888"/>
              <a:gd name="T21" fmla="*/ 485078 h 1300163"/>
              <a:gd name="T22" fmla="*/ 253771 w 496888"/>
              <a:gd name="T23" fmla="*/ 0 h 1300163"/>
              <a:gd name="T24" fmla="*/ 456566 w 496888"/>
              <a:gd name="T25" fmla="*/ 0 h 1300163"/>
              <a:gd name="T26" fmla="*/ 579175 w 496888"/>
              <a:gd name="T27" fmla="*/ 255861 h 1300163"/>
              <a:gd name="T28" fmla="*/ 141886 w 496888"/>
              <a:gd name="T29" fmla="*/ 255861 h 130016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96888" h="1300163">
                <a:moveTo>
                  <a:pt x="354648" y="523875"/>
                </a:moveTo>
                <a:lnTo>
                  <a:pt x="496888" y="1030509"/>
                </a:lnTo>
                <a:lnTo>
                  <a:pt x="249873" y="1300163"/>
                </a:lnTo>
                <a:lnTo>
                  <a:pt x="0" y="1053350"/>
                </a:lnTo>
                <a:lnTo>
                  <a:pt x="109220" y="638399"/>
                </a:lnTo>
                <a:lnTo>
                  <a:pt x="354648" y="523875"/>
                </a:lnTo>
                <a:close/>
                <a:moveTo>
                  <a:pt x="142504" y="257175"/>
                </a:moveTo>
                <a:lnTo>
                  <a:pt x="349250" y="257175"/>
                </a:lnTo>
                <a:lnTo>
                  <a:pt x="301199" y="331066"/>
                </a:lnTo>
                <a:lnTo>
                  <a:pt x="339450" y="468656"/>
                </a:lnTo>
                <a:lnTo>
                  <a:pt x="130175" y="561975"/>
                </a:lnTo>
                <a:lnTo>
                  <a:pt x="190871" y="331066"/>
                </a:lnTo>
                <a:lnTo>
                  <a:pt x="142504" y="257175"/>
                </a:lnTo>
                <a:close/>
                <a:moveTo>
                  <a:pt x="173199" y="0"/>
                </a:moveTo>
                <a:lnTo>
                  <a:pt x="311606" y="0"/>
                </a:lnTo>
                <a:lnTo>
                  <a:pt x="395287" y="174625"/>
                </a:lnTo>
                <a:lnTo>
                  <a:pt x="96837" y="174625"/>
                </a:lnTo>
                <a:lnTo>
                  <a:pt x="173199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箱子"/>
          <p:cNvSpPr/>
          <p:nvPr/>
        </p:nvSpPr>
        <p:spPr>
          <a:xfrm>
            <a:off x="3475990" y="3512820"/>
            <a:ext cx="850265" cy="850265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雨伞"/>
          <p:cNvSpPr/>
          <p:nvPr/>
        </p:nvSpPr>
        <p:spPr>
          <a:xfrm>
            <a:off x="5313045" y="4193540"/>
            <a:ext cx="895985" cy="895985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2" name="放大镜"/>
          <p:cNvSpPr/>
          <p:nvPr/>
        </p:nvSpPr>
        <p:spPr>
          <a:xfrm>
            <a:off x="7203440" y="3190875"/>
            <a:ext cx="668020" cy="79200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刷子"/>
          <p:cNvSpPr/>
          <p:nvPr/>
        </p:nvSpPr>
        <p:spPr bwMode="auto">
          <a:xfrm>
            <a:off x="6568440" y="1750695"/>
            <a:ext cx="361315" cy="690245"/>
          </a:xfrm>
          <a:custGeom>
            <a:avLst/>
            <a:gdLst>
              <a:gd name="T0" fmla="*/ 154076 w 3152"/>
              <a:gd name="T1" fmla="*/ 633067 h 5585"/>
              <a:gd name="T2" fmla="*/ 8522 w 3152"/>
              <a:gd name="T3" fmla="*/ 1021912 h 5585"/>
              <a:gd name="T4" fmla="*/ 10226 w 3152"/>
              <a:gd name="T5" fmla="*/ 1040331 h 5585"/>
              <a:gd name="T6" fmla="*/ 13976 w 3152"/>
              <a:gd name="T7" fmla="*/ 1058068 h 5585"/>
              <a:gd name="T8" fmla="*/ 20793 w 3152"/>
              <a:gd name="T9" fmla="*/ 1074440 h 5585"/>
              <a:gd name="T10" fmla="*/ 28974 w 3152"/>
              <a:gd name="T11" fmla="*/ 1089449 h 5585"/>
              <a:gd name="T12" fmla="*/ 39882 w 3152"/>
              <a:gd name="T13" fmla="*/ 1103092 h 5585"/>
              <a:gd name="T14" fmla="*/ 52495 w 3152"/>
              <a:gd name="T15" fmla="*/ 1114689 h 5585"/>
              <a:gd name="T16" fmla="*/ 66812 w 3152"/>
              <a:gd name="T17" fmla="*/ 1124922 h 5585"/>
              <a:gd name="T18" fmla="*/ 82151 w 3152"/>
              <a:gd name="T19" fmla="*/ 1132767 h 5585"/>
              <a:gd name="T20" fmla="*/ 98854 w 3152"/>
              <a:gd name="T21" fmla="*/ 1138566 h 5585"/>
              <a:gd name="T22" fmla="*/ 116920 w 3152"/>
              <a:gd name="T23" fmla="*/ 1141977 h 5585"/>
              <a:gd name="T24" fmla="*/ 439048 w 3152"/>
              <a:gd name="T25" fmla="*/ 1142318 h 5585"/>
              <a:gd name="T26" fmla="*/ 430185 w 3152"/>
              <a:gd name="T27" fmla="*/ 1198598 h 5585"/>
              <a:gd name="T28" fmla="*/ 418936 w 3152"/>
              <a:gd name="T29" fmla="*/ 1285918 h 5585"/>
              <a:gd name="T30" fmla="*/ 409733 w 3152"/>
              <a:gd name="T31" fmla="*/ 1374943 h 5585"/>
              <a:gd name="T32" fmla="*/ 402915 w 3152"/>
              <a:gd name="T33" fmla="*/ 1462603 h 5585"/>
              <a:gd name="T34" fmla="*/ 399847 w 3152"/>
              <a:gd name="T35" fmla="*/ 1545489 h 5585"/>
              <a:gd name="T36" fmla="*/ 398824 w 3152"/>
              <a:gd name="T37" fmla="*/ 1596994 h 5585"/>
              <a:gd name="T38" fmla="*/ 400529 w 3152"/>
              <a:gd name="T39" fmla="*/ 1665553 h 5585"/>
              <a:gd name="T40" fmla="*/ 405301 w 3152"/>
              <a:gd name="T41" fmla="*/ 1723198 h 5585"/>
              <a:gd name="T42" fmla="*/ 412800 w 3152"/>
              <a:gd name="T43" fmla="*/ 1771292 h 5585"/>
              <a:gd name="T44" fmla="*/ 422686 w 3152"/>
              <a:gd name="T45" fmla="*/ 1810517 h 5585"/>
              <a:gd name="T46" fmla="*/ 434957 w 3152"/>
              <a:gd name="T47" fmla="*/ 1841557 h 5585"/>
              <a:gd name="T48" fmla="*/ 449274 w 3152"/>
              <a:gd name="T49" fmla="*/ 1864751 h 5585"/>
              <a:gd name="T50" fmla="*/ 465636 w 3152"/>
              <a:gd name="T51" fmla="*/ 1882488 h 5585"/>
              <a:gd name="T52" fmla="*/ 483362 w 3152"/>
              <a:gd name="T53" fmla="*/ 1894085 h 5585"/>
              <a:gd name="T54" fmla="*/ 502451 w 3152"/>
              <a:gd name="T55" fmla="*/ 1901248 h 5585"/>
              <a:gd name="T56" fmla="*/ 522903 w 3152"/>
              <a:gd name="T57" fmla="*/ 1904659 h 5585"/>
              <a:gd name="T58" fmla="*/ 537220 w 3152"/>
              <a:gd name="T59" fmla="*/ 1905000 h 5585"/>
              <a:gd name="T60" fmla="*/ 558013 w 3152"/>
              <a:gd name="T61" fmla="*/ 1903636 h 5585"/>
              <a:gd name="T62" fmla="*/ 578125 w 3152"/>
              <a:gd name="T63" fmla="*/ 1899201 h 5585"/>
              <a:gd name="T64" fmla="*/ 596873 w 3152"/>
              <a:gd name="T65" fmla="*/ 1890674 h 5585"/>
              <a:gd name="T66" fmla="*/ 614599 w 3152"/>
              <a:gd name="T67" fmla="*/ 1877030 h 5585"/>
              <a:gd name="T68" fmla="*/ 629938 w 3152"/>
              <a:gd name="T69" fmla="*/ 1857929 h 5585"/>
              <a:gd name="T70" fmla="*/ 643573 w 3152"/>
              <a:gd name="T71" fmla="*/ 1832006 h 5585"/>
              <a:gd name="T72" fmla="*/ 655504 w 3152"/>
              <a:gd name="T73" fmla="*/ 1798579 h 5585"/>
              <a:gd name="T74" fmla="*/ 664707 w 3152"/>
              <a:gd name="T75" fmla="*/ 1756284 h 5585"/>
              <a:gd name="T76" fmla="*/ 670843 w 3152"/>
              <a:gd name="T77" fmla="*/ 1705120 h 5585"/>
              <a:gd name="T78" fmla="*/ 674593 w 3152"/>
              <a:gd name="T79" fmla="*/ 1643723 h 5585"/>
              <a:gd name="T80" fmla="*/ 675616 w 3152"/>
              <a:gd name="T81" fmla="*/ 1596994 h 5585"/>
              <a:gd name="T82" fmla="*/ 673911 w 3152"/>
              <a:gd name="T83" fmla="*/ 1518884 h 5585"/>
              <a:gd name="T84" fmla="*/ 669139 w 3152"/>
              <a:gd name="T85" fmla="*/ 1433952 h 5585"/>
              <a:gd name="T86" fmla="*/ 661640 w 3152"/>
              <a:gd name="T87" fmla="*/ 1345268 h 5585"/>
              <a:gd name="T88" fmla="*/ 652095 w 3152"/>
              <a:gd name="T89" fmla="*/ 1256243 h 5585"/>
              <a:gd name="T90" fmla="*/ 639824 w 3152"/>
              <a:gd name="T91" fmla="*/ 1169946 h 5585"/>
              <a:gd name="T92" fmla="*/ 945248 w 3152"/>
              <a:gd name="T93" fmla="*/ 1142318 h 5585"/>
              <a:gd name="T94" fmla="*/ 963655 w 3152"/>
              <a:gd name="T95" fmla="*/ 1141295 h 5585"/>
              <a:gd name="T96" fmla="*/ 981040 w 3152"/>
              <a:gd name="T97" fmla="*/ 1136860 h 5585"/>
              <a:gd name="T98" fmla="*/ 997743 w 3152"/>
              <a:gd name="T99" fmla="*/ 1130721 h 5585"/>
              <a:gd name="T100" fmla="*/ 1012742 w 3152"/>
              <a:gd name="T101" fmla="*/ 1121852 h 5585"/>
              <a:gd name="T102" fmla="*/ 1026036 w 3152"/>
              <a:gd name="T103" fmla="*/ 1110937 h 5585"/>
              <a:gd name="T104" fmla="*/ 1038307 w 3152"/>
              <a:gd name="T105" fmla="*/ 1098658 h 5585"/>
              <a:gd name="T106" fmla="*/ 1048193 w 3152"/>
              <a:gd name="T107" fmla="*/ 1084332 h 5585"/>
              <a:gd name="T108" fmla="*/ 1056033 w 3152"/>
              <a:gd name="T109" fmla="*/ 1068983 h 5585"/>
              <a:gd name="T110" fmla="*/ 1061487 w 3152"/>
              <a:gd name="T111" fmla="*/ 1052269 h 5585"/>
              <a:gd name="T112" fmla="*/ 1064895 w 3152"/>
              <a:gd name="T113" fmla="*/ 1034533 h 5585"/>
              <a:gd name="T114" fmla="*/ 1065236 w 3152"/>
              <a:gd name="T115" fmla="*/ 633067 h 55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152" h="5585">
                <a:moveTo>
                  <a:pt x="3152" y="0"/>
                </a:moveTo>
                <a:lnTo>
                  <a:pt x="0" y="0"/>
                </a:lnTo>
                <a:lnTo>
                  <a:pt x="452" y="1856"/>
                </a:lnTo>
                <a:lnTo>
                  <a:pt x="25" y="1856"/>
                </a:lnTo>
                <a:lnTo>
                  <a:pt x="25" y="2996"/>
                </a:lnTo>
                <a:lnTo>
                  <a:pt x="26" y="3015"/>
                </a:lnTo>
                <a:lnTo>
                  <a:pt x="28" y="3033"/>
                </a:lnTo>
                <a:lnTo>
                  <a:pt x="30" y="3050"/>
                </a:lnTo>
                <a:lnTo>
                  <a:pt x="33" y="3067"/>
                </a:lnTo>
                <a:lnTo>
                  <a:pt x="36" y="3085"/>
                </a:lnTo>
                <a:lnTo>
                  <a:pt x="41" y="3102"/>
                </a:lnTo>
                <a:lnTo>
                  <a:pt x="47" y="3118"/>
                </a:lnTo>
                <a:lnTo>
                  <a:pt x="53" y="3134"/>
                </a:lnTo>
                <a:lnTo>
                  <a:pt x="61" y="3150"/>
                </a:lnTo>
                <a:lnTo>
                  <a:pt x="68" y="3164"/>
                </a:lnTo>
                <a:lnTo>
                  <a:pt x="77" y="3179"/>
                </a:lnTo>
                <a:lnTo>
                  <a:pt x="85" y="3194"/>
                </a:lnTo>
                <a:lnTo>
                  <a:pt x="95" y="3207"/>
                </a:lnTo>
                <a:lnTo>
                  <a:pt x="106" y="3221"/>
                </a:lnTo>
                <a:lnTo>
                  <a:pt x="117" y="3234"/>
                </a:lnTo>
                <a:lnTo>
                  <a:pt x="129" y="3246"/>
                </a:lnTo>
                <a:lnTo>
                  <a:pt x="142" y="3257"/>
                </a:lnTo>
                <a:lnTo>
                  <a:pt x="154" y="3268"/>
                </a:lnTo>
                <a:lnTo>
                  <a:pt x="167" y="3279"/>
                </a:lnTo>
                <a:lnTo>
                  <a:pt x="181" y="3289"/>
                </a:lnTo>
                <a:lnTo>
                  <a:pt x="196" y="3298"/>
                </a:lnTo>
                <a:lnTo>
                  <a:pt x="210" y="3306"/>
                </a:lnTo>
                <a:lnTo>
                  <a:pt x="225" y="3315"/>
                </a:lnTo>
                <a:lnTo>
                  <a:pt x="241" y="3321"/>
                </a:lnTo>
                <a:lnTo>
                  <a:pt x="257" y="3328"/>
                </a:lnTo>
                <a:lnTo>
                  <a:pt x="273" y="3333"/>
                </a:lnTo>
                <a:lnTo>
                  <a:pt x="290" y="3338"/>
                </a:lnTo>
                <a:lnTo>
                  <a:pt x="307" y="3342"/>
                </a:lnTo>
                <a:lnTo>
                  <a:pt x="324" y="3346"/>
                </a:lnTo>
                <a:lnTo>
                  <a:pt x="343" y="3348"/>
                </a:lnTo>
                <a:lnTo>
                  <a:pt x="360" y="3349"/>
                </a:lnTo>
                <a:lnTo>
                  <a:pt x="378" y="3349"/>
                </a:lnTo>
                <a:lnTo>
                  <a:pt x="1288" y="3349"/>
                </a:lnTo>
                <a:lnTo>
                  <a:pt x="1274" y="3430"/>
                </a:lnTo>
                <a:lnTo>
                  <a:pt x="1262" y="3514"/>
                </a:lnTo>
                <a:lnTo>
                  <a:pt x="1250" y="3598"/>
                </a:lnTo>
                <a:lnTo>
                  <a:pt x="1239" y="3683"/>
                </a:lnTo>
                <a:lnTo>
                  <a:pt x="1229" y="3770"/>
                </a:lnTo>
                <a:lnTo>
                  <a:pt x="1219" y="3857"/>
                </a:lnTo>
                <a:lnTo>
                  <a:pt x="1209" y="3944"/>
                </a:lnTo>
                <a:lnTo>
                  <a:pt x="1202" y="4031"/>
                </a:lnTo>
                <a:lnTo>
                  <a:pt x="1195" y="4118"/>
                </a:lnTo>
                <a:lnTo>
                  <a:pt x="1189" y="4204"/>
                </a:lnTo>
                <a:lnTo>
                  <a:pt x="1182" y="4288"/>
                </a:lnTo>
                <a:lnTo>
                  <a:pt x="1179" y="4372"/>
                </a:lnTo>
                <a:lnTo>
                  <a:pt x="1175" y="4453"/>
                </a:lnTo>
                <a:lnTo>
                  <a:pt x="1173" y="4531"/>
                </a:lnTo>
                <a:lnTo>
                  <a:pt x="1171" y="4608"/>
                </a:lnTo>
                <a:lnTo>
                  <a:pt x="1170" y="4682"/>
                </a:lnTo>
                <a:lnTo>
                  <a:pt x="1171" y="4753"/>
                </a:lnTo>
                <a:lnTo>
                  <a:pt x="1173" y="4819"/>
                </a:lnTo>
                <a:lnTo>
                  <a:pt x="1175" y="4883"/>
                </a:lnTo>
                <a:lnTo>
                  <a:pt x="1179" y="4943"/>
                </a:lnTo>
                <a:lnTo>
                  <a:pt x="1184" y="4999"/>
                </a:lnTo>
                <a:lnTo>
                  <a:pt x="1189" y="5052"/>
                </a:lnTo>
                <a:lnTo>
                  <a:pt x="1195" y="5102"/>
                </a:lnTo>
                <a:lnTo>
                  <a:pt x="1202" y="5149"/>
                </a:lnTo>
                <a:lnTo>
                  <a:pt x="1211" y="5193"/>
                </a:lnTo>
                <a:lnTo>
                  <a:pt x="1219" y="5235"/>
                </a:lnTo>
                <a:lnTo>
                  <a:pt x="1229" y="5273"/>
                </a:lnTo>
                <a:lnTo>
                  <a:pt x="1240" y="5308"/>
                </a:lnTo>
                <a:lnTo>
                  <a:pt x="1251" y="5340"/>
                </a:lnTo>
                <a:lnTo>
                  <a:pt x="1263" y="5371"/>
                </a:lnTo>
                <a:lnTo>
                  <a:pt x="1276" y="5399"/>
                </a:lnTo>
                <a:lnTo>
                  <a:pt x="1289" y="5423"/>
                </a:lnTo>
                <a:lnTo>
                  <a:pt x="1304" y="5447"/>
                </a:lnTo>
                <a:lnTo>
                  <a:pt x="1318" y="5467"/>
                </a:lnTo>
                <a:lnTo>
                  <a:pt x="1333" y="5487"/>
                </a:lnTo>
                <a:lnTo>
                  <a:pt x="1349" y="5503"/>
                </a:lnTo>
                <a:lnTo>
                  <a:pt x="1366" y="5519"/>
                </a:lnTo>
                <a:lnTo>
                  <a:pt x="1382" y="5531"/>
                </a:lnTo>
                <a:lnTo>
                  <a:pt x="1401" y="5543"/>
                </a:lnTo>
                <a:lnTo>
                  <a:pt x="1418" y="5553"/>
                </a:lnTo>
                <a:lnTo>
                  <a:pt x="1436" y="5562"/>
                </a:lnTo>
                <a:lnTo>
                  <a:pt x="1456" y="5568"/>
                </a:lnTo>
                <a:lnTo>
                  <a:pt x="1474" y="5574"/>
                </a:lnTo>
                <a:lnTo>
                  <a:pt x="1494" y="5578"/>
                </a:lnTo>
                <a:lnTo>
                  <a:pt x="1515" y="5581"/>
                </a:lnTo>
                <a:lnTo>
                  <a:pt x="1534" y="5584"/>
                </a:lnTo>
                <a:lnTo>
                  <a:pt x="1555" y="5585"/>
                </a:lnTo>
                <a:lnTo>
                  <a:pt x="1576" y="5585"/>
                </a:lnTo>
                <a:lnTo>
                  <a:pt x="1597" y="5585"/>
                </a:lnTo>
                <a:lnTo>
                  <a:pt x="1618" y="5584"/>
                </a:lnTo>
                <a:lnTo>
                  <a:pt x="1637" y="5581"/>
                </a:lnTo>
                <a:lnTo>
                  <a:pt x="1658" y="5578"/>
                </a:lnTo>
                <a:lnTo>
                  <a:pt x="1678" y="5574"/>
                </a:lnTo>
                <a:lnTo>
                  <a:pt x="1696" y="5568"/>
                </a:lnTo>
                <a:lnTo>
                  <a:pt x="1716" y="5562"/>
                </a:lnTo>
                <a:lnTo>
                  <a:pt x="1734" y="5553"/>
                </a:lnTo>
                <a:lnTo>
                  <a:pt x="1751" y="5543"/>
                </a:lnTo>
                <a:lnTo>
                  <a:pt x="1770" y="5531"/>
                </a:lnTo>
                <a:lnTo>
                  <a:pt x="1787" y="5519"/>
                </a:lnTo>
                <a:lnTo>
                  <a:pt x="1803" y="5503"/>
                </a:lnTo>
                <a:lnTo>
                  <a:pt x="1819" y="5487"/>
                </a:lnTo>
                <a:lnTo>
                  <a:pt x="1833" y="5467"/>
                </a:lnTo>
                <a:lnTo>
                  <a:pt x="1848" y="5447"/>
                </a:lnTo>
                <a:lnTo>
                  <a:pt x="1863" y="5423"/>
                </a:lnTo>
                <a:lnTo>
                  <a:pt x="1876" y="5399"/>
                </a:lnTo>
                <a:lnTo>
                  <a:pt x="1888" y="5371"/>
                </a:lnTo>
                <a:lnTo>
                  <a:pt x="1901" y="5340"/>
                </a:lnTo>
                <a:lnTo>
                  <a:pt x="1912" y="5308"/>
                </a:lnTo>
                <a:lnTo>
                  <a:pt x="1923" y="5273"/>
                </a:lnTo>
                <a:lnTo>
                  <a:pt x="1933" y="5235"/>
                </a:lnTo>
                <a:lnTo>
                  <a:pt x="1941" y="5193"/>
                </a:lnTo>
                <a:lnTo>
                  <a:pt x="1950" y="5149"/>
                </a:lnTo>
                <a:lnTo>
                  <a:pt x="1957" y="5102"/>
                </a:lnTo>
                <a:lnTo>
                  <a:pt x="1963" y="5052"/>
                </a:lnTo>
                <a:lnTo>
                  <a:pt x="1968" y="4999"/>
                </a:lnTo>
                <a:lnTo>
                  <a:pt x="1973" y="4943"/>
                </a:lnTo>
                <a:lnTo>
                  <a:pt x="1977" y="4883"/>
                </a:lnTo>
                <a:lnTo>
                  <a:pt x="1979" y="4819"/>
                </a:lnTo>
                <a:lnTo>
                  <a:pt x="1980" y="4753"/>
                </a:lnTo>
                <a:lnTo>
                  <a:pt x="1982" y="4682"/>
                </a:lnTo>
                <a:lnTo>
                  <a:pt x="1980" y="4608"/>
                </a:lnTo>
                <a:lnTo>
                  <a:pt x="1979" y="4531"/>
                </a:lnTo>
                <a:lnTo>
                  <a:pt x="1977" y="4453"/>
                </a:lnTo>
                <a:lnTo>
                  <a:pt x="1973" y="4372"/>
                </a:lnTo>
                <a:lnTo>
                  <a:pt x="1968" y="4288"/>
                </a:lnTo>
                <a:lnTo>
                  <a:pt x="1963" y="4204"/>
                </a:lnTo>
                <a:lnTo>
                  <a:pt x="1957" y="4118"/>
                </a:lnTo>
                <a:lnTo>
                  <a:pt x="1950" y="4031"/>
                </a:lnTo>
                <a:lnTo>
                  <a:pt x="1941" y="3944"/>
                </a:lnTo>
                <a:lnTo>
                  <a:pt x="1933" y="3857"/>
                </a:lnTo>
                <a:lnTo>
                  <a:pt x="1923" y="3770"/>
                </a:lnTo>
                <a:lnTo>
                  <a:pt x="1913" y="3683"/>
                </a:lnTo>
                <a:lnTo>
                  <a:pt x="1902" y="3598"/>
                </a:lnTo>
                <a:lnTo>
                  <a:pt x="1890" y="3514"/>
                </a:lnTo>
                <a:lnTo>
                  <a:pt x="1877" y="3430"/>
                </a:lnTo>
                <a:lnTo>
                  <a:pt x="1864" y="3349"/>
                </a:lnTo>
                <a:lnTo>
                  <a:pt x="2773" y="3349"/>
                </a:lnTo>
                <a:lnTo>
                  <a:pt x="2792" y="3349"/>
                </a:lnTo>
                <a:lnTo>
                  <a:pt x="2809" y="3348"/>
                </a:lnTo>
                <a:lnTo>
                  <a:pt x="2827" y="3346"/>
                </a:lnTo>
                <a:lnTo>
                  <a:pt x="2845" y="3342"/>
                </a:lnTo>
                <a:lnTo>
                  <a:pt x="2862" y="3338"/>
                </a:lnTo>
                <a:lnTo>
                  <a:pt x="2878" y="3333"/>
                </a:lnTo>
                <a:lnTo>
                  <a:pt x="2895" y="3328"/>
                </a:lnTo>
                <a:lnTo>
                  <a:pt x="2911" y="3321"/>
                </a:lnTo>
                <a:lnTo>
                  <a:pt x="2927" y="3315"/>
                </a:lnTo>
                <a:lnTo>
                  <a:pt x="2941" y="3306"/>
                </a:lnTo>
                <a:lnTo>
                  <a:pt x="2956" y="3298"/>
                </a:lnTo>
                <a:lnTo>
                  <a:pt x="2971" y="3289"/>
                </a:lnTo>
                <a:lnTo>
                  <a:pt x="2984" y="3279"/>
                </a:lnTo>
                <a:lnTo>
                  <a:pt x="2998" y="3268"/>
                </a:lnTo>
                <a:lnTo>
                  <a:pt x="3010" y="3257"/>
                </a:lnTo>
                <a:lnTo>
                  <a:pt x="3022" y="3246"/>
                </a:lnTo>
                <a:lnTo>
                  <a:pt x="3035" y="3234"/>
                </a:lnTo>
                <a:lnTo>
                  <a:pt x="3046" y="3221"/>
                </a:lnTo>
                <a:lnTo>
                  <a:pt x="3055" y="3207"/>
                </a:lnTo>
                <a:lnTo>
                  <a:pt x="3065" y="3194"/>
                </a:lnTo>
                <a:lnTo>
                  <a:pt x="3075" y="3179"/>
                </a:lnTo>
                <a:lnTo>
                  <a:pt x="3084" y="3164"/>
                </a:lnTo>
                <a:lnTo>
                  <a:pt x="3091" y="3150"/>
                </a:lnTo>
                <a:lnTo>
                  <a:pt x="3098" y="3134"/>
                </a:lnTo>
                <a:lnTo>
                  <a:pt x="3104" y="3118"/>
                </a:lnTo>
                <a:lnTo>
                  <a:pt x="3111" y="3102"/>
                </a:lnTo>
                <a:lnTo>
                  <a:pt x="3114" y="3085"/>
                </a:lnTo>
                <a:lnTo>
                  <a:pt x="3119" y="3067"/>
                </a:lnTo>
                <a:lnTo>
                  <a:pt x="3122" y="3050"/>
                </a:lnTo>
                <a:lnTo>
                  <a:pt x="3124" y="3033"/>
                </a:lnTo>
                <a:lnTo>
                  <a:pt x="3125" y="3015"/>
                </a:lnTo>
                <a:lnTo>
                  <a:pt x="3125" y="2996"/>
                </a:lnTo>
                <a:lnTo>
                  <a:pt x="3125" y="1856"/>
                </a:lnTo>
                <a:lnTo>
                  <a:pt x="2700" y="1856"/>
                </a:lnTo>
                <a:lnTo>
                  <a:pt x="3152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21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4" name="看电脑小人"/>
          <p:cNvSpPr/>
          <p:nvPr/>
        </p:nvSpPr>
        <p:spPr bwMode="auto">
          <a:xfrm>
            <a:off x="5182235" y="2655570"/>
            <a:ext cx="1527810" cy="1323975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/>
            <a:endParaRPr lang="zh-CN" altLang="en-US">
              <a:sym typeface="+mn-ea"/>
            </a:endParaRP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L 形 129"/>
          <p:cNvSpPr/>
          <p:nvPr/>
        </p:nvSpPr>
        <p:spPr>
          <a:xfrm rot="13509573">
            <a:off x="3644901" y="2198867"/>
            <a:ext cx="674687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rgbClr val="FFE7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1" name="L 形 130"/>
          <p:cNvSpPr/>
          <p:nvPr/>
        </p:nvSpPr>
        <p:spPr>
          <a:xfrm rot="13509573">
            <a:off x="7721601" y="2198867"/>
            <a:ext cx="674687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rgbClr val="FFE7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32" name="组合 4"/>
          <p:cNvGrpSpPr/>
          <p:nvPr/>
        </p:nvGrpSpPr>
        <p:grpSpPr bwMode="auto">
          <a:xfrm>
            <a:off x="1028701" y="1546404"/>
            <a:ext cx="2282825" cy="1970087"/>
            <a:chOff x="1028146" y="1211957"/>
            <a:chExt cx="2283968" cy="1969178"/>
          </a:xfrm>
        </p:grpSpPr>
        <p:sp>
          <p:nvSpPr>
            <p:cNvPr id="133" name="六边形 132"/>
            <p:cNvSpPr/>
            <p:nvPr/>
          </p:nvSpPr>
          <p:spPr>
            <a:xfrm>
              <a:off x="1028146" y="1211957"/>
              <a:ext cx="2283968" cy="196917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4" name="KSO_Shape"/>
            <p:cNvSpPr/>
            <p:nvPr/>
          </p:nvSpPr>
          <p:spPr bwMode="auto">
            <a:xfrm>
              <a:off x="1709525" y="1384914"/>
              <a:ext cx="906916" cy="1010771"/>
            </a:xfrm>
            <a:custGeom>
              <a:avLst/>
              <a:gdLst>
                <a:gd name="T0" fmla="*/ 527033 w 2960688"/>
                <a:gd name="T1" fmla="*/ 1877159 h 3298826"/>
                <a:gd name="T2" fmla="*/ 409443 w 2960688"/>
                <a:gd name="T3" fmla="*/ 2000501 h 3298826"/>
                <a:gd name="T4" fmla="*/ 411355 w 2960688"/>
                <a:gd name="T5" fmla="*/ 2233197 h 3298826"/>
                <a:gd name="T6" fmla="*/ 351125 w 2960688"/>
                <a:gd name="T7" fmla="*/ 2312034 h 3298826"/>
                <a:gd name="T8" fmla="*/ 273369 w 2960688"/>
                <a:gd name="T9" fmla="*/ 2124161 h 3298826"/>
                <a:gd name="T10" fmla="*/ 346027 w 2960688"/>
                <a:gd name="T11" fmla="*/ 1891464 h 3298826"/>
                <a:gd name="T12" fmla="*/ 896304 w 2960688"/>
                <a:gd name="T13" fmla="*/ 1785321 h 3298826"/>
                <a:gd name="T14" fmla="*/ 1068706 w 2960688"/>
                <a:gd name="T15" fmla="*/ 2016555 h 3298826"/>
                <a:gd name="T16" fmla="*/ 1068071 w 2960688"/>
                <a:gd name="T17" fmla="*/ 2228732 h 3298826"/>
                <a:gd name="T18" fmla="*/ 959169 w 2960688"/>
                <a:gd name="T19" fmla="*/ 2409781 h 3298826"/>
                <a:gd name="T20" fmla="*/ 713741 w 2960688"/>
                <a:gd name="T21" fmla="*/ 2518728 h 3298826"/>
                <a:gd name="T22" fmla="*/ 693421 w 2960688"/>
                <a:gd name="T23" fmla="*/ 1957476 h 3298826"/>
                <a:gd name="T24" fmla="*/ 640080 w 2960688"/>
                <a:gd name="T25" fmla="*/ 1634173 h 3298826"/>
                <a:gd name="T26" fmla="*/ 392430 w 2960688"/>
                <a:gd name="T27" fmla="*/ 1729423 h 3298826"/>
                <a:gd name="T28" fmla="*/ 232092 w 2960688"/>
                <a:gd name="T29" fmla="*/ 1935163 h 3298826"/>
                <a:gd name="T30" fmla="*/ 200025 w 2960688"/>
                <a:gd name="T31" fmla="*/ 2188846 h 3298826"/>
                <a:gd name="T32" fmla="*/ 307658 w 2960688"/>
                <a:gd name="T33" fmla="*/ 2432368 h 3298826"/>
                <a:gd name="T34" fmla="*/ 520065 w 2960688"/>
                <a:gd name="T35" fmla="*/ 2581276 h 3298826"/>
                <a:gd name="T36" fmla="*/ 775335 w 2960688"/>
                <a:gd name="T37" fmla="*/ 2601279 h 3298826"/>
                <a:gd name="T38" fmla="*/ 1014095 w 2960688"/>
                <a:gd name="T39" fmla="*/ 2481581 h 3298826"/>
                <a:gd name="T40" fmla="*/ 1151890 w 2960688"/>
                <a:gd name="T41" fmla="*/ 2263141 h 3298826"/>
                <a:gd name="T42" fmla="*/ 1159510 w 2960688"/>
                <a:gd name="T43" fmla="*/ 2006283 h 3298826"/>
                <a:gd name="T44" fmla="*/ 1027748 w 2960688"/>
                <a:gd name="T45" fmla="*/ 1773556 h 3298826"/>
                <a:gd name="T46" fmla="*/ 803275 w 2960688"/>
                <a:gd name="T47" fmla="*/ 1647190 h 3298826"/>
                <a:gd name="T48" fmla="*/ 1574800 w 2960688"/>
                <a:gd name="T49" fmla="*/ 2092842 h 3298826"/>
                <a:gd name="T50" fmla="*/ 2153920 w 2960688"/>
                <a:gd name="T51" fmla="*/ 1496357 h 3298826"/>
                <a:gd name="T52" fmla="*/ 2773363 w 2960688"/>
                <a:gd name="T53" fmla="*/ 1705761 h 3298826"/>
                <a:gd name="T54" fmla="*/ 2930208 w 2960688"/>
                <a:gd name="T55" fmla="*/ 2034463 h 3298826"/>
                <a:gd name="T56" fmla="*/ 2534285 w 2960688"/>
                <a:gd name="T57" fmla="*/ 2333022 h 3298826"/>
                <a:gd name="T58" fmla="*/ 2062798 w 2960688"/>
                <a:gd name="T59" fmla="*/ 2832102 h 3298826"/>
                <a:gd name="T60" fmla="*/ 1393825 w 2960688"/>
                <a:gd name="T61" fmla="*/ 2435503 h 3298826"/>
                <a:gd name="T62" fmla="*/ 1449705 w 2960688"/>
                <a:gd name="T63" fmla="*/ 1990995 h 3298826"/>
                <a:gd name="T64" fmla="*/ 1293813 w 2960688"/>
                <a:gd name="T65" fmla="*/ 1642623 h 3298826"/>
                <a:gd name="T66" fmla="*/ 818833 w 2960688"/>
                <a:gd name="T67" fmla="*/ 1450340 h 3298826"/>
                <a:gd name="T68" fmla="*/ 1141095 w 2960688"/>
                <a:gd name="T69" fmla="*/ 1611630 h 3298826"/>
                <a:gd name="T70" fmla="*/ 1340803 w 2960688"/>
                <a:gd name="T71" fmla="*/ 1927861 h 3298826"/>
                <a:gd name="T72" fmla="*/ 1348423 w 2960688"/>
                <a:gd name="T73" fmla="*/ 2284731 h 3298826"/>
                <a:gd name="T74" fmla="*/ 1223010 w 2960688"/>
                <a:gd name="T75" fmla="*/ 2541906 h 3298826"/>
                <a:gd name="T76" fmla="*/ 1473200 w 2960688"/>
                <a:gd name="T77" fmla="*/ 3188336 h 3298826"/>
                <a:gd name="T78" fmla="*/ 1409700 w 2960688"/>
                <a:gd name="T79" fmla="*/ 3287079 h 3298826"/>
                <a:gd name="T80" fmla="*/ 1293813 w 2960688"/>
                <a:gd name="T81" fmla="*/ 3278189 h 3298826"/>
                <a:gd name="T82" fmla="*/ 780415 w 2960688"/>
                <a:gd name="T83" fmla="*/ 2798129 h 3298826"/>
                <a:gd name="T84" fmla="*/ 485775 w 2960688"/>
                <a:gd name="T85" fmla="*/ 2775904 h 3298826"/>
                <a:gd name="T86" fmla="*/ 179387 w 2960688"/>
                <a:gd name="T87" fmla="*/ 2582863 h 3298826"/>
                <a:gd name="T88" fmla="*/ 11747 w 2960688"/>
                <a:gd name="T89" fmla="*/ 2248853 h 3298826"/>
                <a:gd name="T90" fmla="*/ 39687 w 2960688"/>
                <a:gd name="T91" fmla="*/ 1891666 h 3298826"/>
                <a:gd name="T92" fmla="*/ 248285 w 2960688"/>
                <a:gd name="T93" fmla="*/ 1593533 h 3298826"/>
                <a:gd name="T94" fmla="*/ 589598 w 2960688"/>
                <a:gd name="T95" fmla="*/ 1443356 h 3298826"/>
                <a:gd name="T96" fmla="*/ 2009571 w 2960688"/>
                <a:gd name="T97" fmla="*/ 44471 h 3298826"/>
                <a:gd name="T98" fmla="*/ 2211293 w 2960688"/>
                <a:gd name="T99" fmla="*/ 227752 h 3298826"/>
                <a:gd name="T100" fmla="*/ 2308501 w 2960688"/>
                <a:gd name="T101" fmla="*/ 511410 h 3298826"/>
                <a:gd name="T102" fmla="*/ 2385695 w 2960688"/>
                <a:gd name="T103" fmla="*/ 681985 h 3298826"/>
                <a:gd name="T104" fmla="*/ 2326608 w 2960688"/>
                <a:gd name="T105" fmla="*/ 854149 h 3298826"/>
                <a:gd name="T106" fmla="*/ 2142358 w 2960688"/>
                <a:gd name="T107" fmla="*/ 1198477 h 3298826"/>
                <a:gd name="T108" fmla="*/ 1940000 w 2960688"/>
                <a:gd name="T109" fmla="*/ 1360477 h 3298826"/>
                <a:gd name="T110" fmla="*/ 1698569 w 2960688"/>
                <a:gd name="T111" fmla="*/ 1367782 h 3298826"/>
                <a:gd name="T112" fmla="*/ 1505106 w 2960688"/>
                <a:gd name="T113" fmla="*/ 1235642 h 3298826"/>
                <a:gd name="T114" fmla="*/ 1298619 w 2960688"/>
                <a:gd name="T115" fmla="*/ 873208 h 3298826"/>
                <a:gd name="T116" fmla="*/ 1219200 w 2960688"/>
                <a:gd name="T117" fmla="*/ 700409 h 3298826"/>
                <a:gd name="T118" fmla="*/ 1306560 w 2960688"/>
                <a:gd name="T119" fmla="*/ 536504 h 3298826"/>
                <a:gd name="T120" fmla="*/ 1394873 w 2960688"/>
                <a:gd name="T121" fmla="*/ 248081 h 3298826"/>
                <a:gd name="T122" fmla="*/ 1587383 w 2960688"/>
                <a:gd name="T123" fmla="*/ 54953 h 3298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60688" h="3298826">
                  <a:moveTo>
                    <a:pt x="472859" y="1797050"/>
                  </a:moveTo>
                  <a:lnTo>
                    <a:pt x="478276" y="1797050"/>
                  </a:lnTo>
                  <a:lnTo>
                    <a:pt x="483375" y="1797686"/>
                  </a:lnTo>
                  <a:lnTo>
                    <a:pt x="488792" y="1798640"/>
                  </a:lnTo>
                  <a:lnTo>
                    <a:pt x="493891" y="1800229"/>
                  </a:lnTo>
                  <a:lnTo>
                    <a:pt x="499309" y="1802454"/>
                  </a:lnTo>
                  <a:lnTo>
                    <a:pt x="503770" y="1804679"/>
                  </a:lnTo>
                  <a:lnTo>
                    <a:pt x="508550" y="1807858"/>
                  </a:lnTo>
                  <a:lnTo>
                    <a:pt x="512693" y="1811355"/>
                  </a:lnTo>
                  <a:lnTo>
                    <a:pt x="516836" y="1815170"/>
                  </a:lnTo>
                  <a:lnTo>
                    <a:pt x="520341" y="1819302"/>
                  </a:lnTo>
                  <a:lnTo>
                    <a:pt x="523846" y="1824071"/>
                  </a:lnTo>
                  <a:lnTo>
                    <a:pt x="526396" y="1829157"/>
                  </a:lnTo>
                  <a:lnTo>
                    <a:pt x="528945" y="1834561"/>
                  </a:lnTo>
                  <a:lnTo>
                    <a:pt x="530220" y="1839648"/>
                  </a:lnTo>
                  <a:lnTo>
                    <a:pt x="531495" y="1845370"/>
                  </a:lnTo>
                  <a:lnTo>
                    <a:pt x="531813" y="1850774"/>
                  </a:lnTo>
                  <a:lnTo>
                    <a:pt x="531813" y="1855860"/>
                  </a:lnTo>
                  <a:lnTo>
                    <a:pt x="531495" y="1861264"/>
                  </a:lnTo>
                  <a:lnTo>
                    <a:pt x="530220" y="1866668"/>
                  </a:lnTo>
                  <a:lnTo>
                    <a:pt x="528945" y="1871755"/>
                  </a:lnTo>
                  <a:lnTo>
                    <a:pt x="527033" y="1877159"/>
                  </a:lnTo>
                  <a:lnTo>
                    <a:pt x="524165" y="1881609"/>
                  </a:lnTo>
                  <a:lnTo>
                    <a:pt x="520978" y="1886378"/>
                  </a:lnTo>
                  <a:lnTo>
                    <a:pt x="517792" y="1890510"/>
                  </a:lnTo>
                  <a:lnTo>
                    <a:pt x="513968" y="1894643"/>
                  </a:lnTo>
                  <a:lnTo>
                    <a:pt x="509506" y="1898140"/>
                  </a:lnTo>
                  <a:lnTo>
                    <a:pt x="504726" y="1901636"/>
                  </a:lnTo>
                  <a:lnTo>
                    <a:pt x="495803" y="1907358"/>
                  </a:lnTo>
                  <a:lnTo>
                    <a:pt x="486880" y="1913080"/>
                  </a:lnTo>
                  <a:lnTo>
                    <a:pt x="478913" y="1918803"/>
                  </a:lnTo>
                  <a:lnTo>
                    <a:pt x="471265" y="1924842"/>
                  </a:lnTo>
                  <a:lnTo>
                    <a:pt x="463936" y="1931200"/>
                  </a:lnTo>
                  <a:lnTo>
                    <a:pt x="457244" y="1937240"/>
                  </a:lnTo>
                  <a:lnTo>
                    <a:pt x="450870" y="1943280"/>
                  </a:lnTo>
                  <a:lnTo>
                    <a:pt x="444815" y="1949320"/>
                  </a:lnTo>
                  <a:lnTo>
                    <a:pt x="439398" y="1955678"/>
                  </a:lnTo>
                  <a:lnTo>
                    <a:pt x="433980" y="1962036"/>
                  </a:lnTo>
                  <a:lnTo>
                    <a:pt x="429519" y="1968076"/>
                  </a:lnTo>
                  <a:lnTo>
                    <a:pt x="424739" y="1974751"/>
                  </a:lnTo>
                  <a:lnTo>
                    <a:pt x="420596" y="1980791"/>
                  </a:lnTo>
                  <a:lnTo>
                    <a:pt x="416453" y="1987467"/>
                  </a:lnTo>
                  <a:lnTo>
                    <a:pt x="412948" y="1993825"/>
                  </a:lnTo>
                  <a:lnTo>
                    <a:pt x="409443" y="2000501"/>
                  </a:lnTo>
                  <a:lnTo>
                    <a:pt x="406256" y="2006858"/>
                  </a:lnTo>
                  <a:lnTo>
                    <a:pt x="403388" y="2013534"/>
                  </a:lnTo>
                  <a:lnTo>
                    <a:pt x="400838" y="2019892"/>
                  </a:lnTo>
                  <a:lnTo>
                    <a:pt x="398608" y="2026886"/>
                  </a:lnTo>
                  <a:lnTo>
                    <a:pt x="394465" y="2039919"/>
                  </a:lnTo>
                  <a:lnTo>
                    <a:pt x="391278" y="2053271"/>
                  </a:lnTo>
                  <a:lnTo>
                    <a:pt x="388729" y="2066622"/>
                  </a:lnTo>
                  <a:lnTo>
                    <a:pt x="387135" y="2079974"/>
                  </a:lnTo>
                  <a:lnTo>
                    <a:pt x="386498" y="2093007"/>
                  </a:lnTo>
                  <a:lnTo>
                    <a:pt x="385861" y="2106041"/>
                  </a:lnTo>
                  <a:lnTo>
                    <a:pt x="385861" y="2118439"/>
                  </a:lnTo>
                  <a:lnTo>
                    <a:pt x="386817" y="2130518"/>
                  </a:lnTo>
                  <a:lnTo>
                    <a:pt x="387773" y="2141962"/>
                  </a:lnTo>
                  <a:lnTo>
                    <a:pt x="389366" y="2153724"/>
                  </a:lnTo>
                  <a:lnTo>
                    <a:pt x="391278" y="2164215"/>
                  </a:lnTo>
                  <a:lnTo>
                    <a:pt x="393190" y="2174705"/>
                  </a:lnTo>
                  <a:lnTo>
                    <a:pt x="395421" y="2184242"/>
                  </a:lnTo>
                  <a:lnTo>
                    <a:pt x="397970" y="2193461"/>
                  </a:lnTo>
                  <a:lnTo>
                    <a:pt x="402432" y="2209038"/>
                  </a:lnTo>
                  <a:lnTo>
                    <a:pt x="406574" y="2221435"/>
                  </a:lnTo>
                  <a:lnTo>
                    <a:pt x="409761" y="2229383"/>
                  </a:lnTo>
                  <a:lnTo>
                    <a:pt x="411355" y="2233197"/>
                  </a:lnTo>
                  <a:lnTo>
                    <a:pt x="413585" y="2238602"/>
                  </a:lnTo>
                  <a:lnTo>
                    <a:pt x="415179" y="2244006"/>
                  </a:lnTo>
                  <a:lnTo>
                    <a:pt x="416453" y="2249728"/>
                  </a:lnTo>
                  <a:lnTo>
                    <a:pt x="416772" y="2255132"/>
                  </a:lnTo>
                  <a:lnTo>
                    <a:pt x="416772" y="2260536"/>
                  </a:lnTo>
                  <a:lnTo>
                    <a:pt x="415816" y="2265940"/>
                  </a:lnTo>
                  <a:lnTo>
                    <a:pt x="414860" y="2271026"/>
                  </a:lnTo>
                  <a:lnTo>
                    <a:pt x="413267" y="2276113"/>
                  </a:lnTo>
                  <a:lnTo>
                    <a:pt x="411036" y="2281199"/>
                  </a:lnTo>
                  <a:lnTo>
                    <a:pt x="408168" y="2285967"/>
                  </a:lnTo>
                  <a:lnTo>
                    <a:pt x="405300" y="2290736"/>
                  </a:lnTo>
                  <a:lnTo>
                    <a:pt x="401794" y="2294868"/>
                  </a:lnTo>
                  <a:lnTo>
                    <a:pt x="397970" y="2298683"/>
                  </a:lnTo>
                  <a:lnTo>
                    <a:pt x="393509" y="2302180"/>
                  </a:lnTo>
                  <a:lnTo>
                    <a:pt x="389047" y="2305359"/>
                  </a:lnTo>
                  <a:lnTo>
                    <a:pt x="383630" y="2307902"/>
                  </a:lnTo>
                  <a:lnTo>
                    <a:pt x="378213" y="2309809"/>
                  </a:lnTo>
                  <a:lnTo>
                    <a:pt x="372795" y="2311717"/>
                  </a:lnTo>
                  <a:lnTo>
                    <a:pt x="367696" y="2312670"/>
                  </a:lnTo>
                  <a:lnTo>
                    <a:pt x="361642" y="2312988"/>
                  </a:lnTo>
                  <a:lnTo>
                    <a:pt x="356543" y="2312988"/>
                  </a:lnTo>
                  <a:lnTo>
                    <a:pt x="351125" y="2312034"/>
                  </a:lnTo>
                  <a:lnTo>
                    <a:pt x="345708" y="2311081"/>
                  </a:lnTo>
                  <a:lnTo>
                    <a:pt x="340609" y="2309491"/>
                  </a:lnTo>
                  <a:lnTo>
                    <a:pt x="335829" y="2307584"/>
                  </a:lnTo>
                  <a:lnTo>
                    <a:pt x="330730" y="2304723"/>
                  </a:lnTo>
                  <a:lnTo>
                    <a:pt x="326587" y="2301862"/>
                  </a:lnTo>
                  <a:lnTo>
                    <a:pt x="322126" y="2298365"/>
                  </a:lnTo>
                  <a:lnTo>
                    <a:pt x="318302" y="2294550"/>
                  </a:lnTo>
                  <a:lnTo>
                    <a:pt x="314478" y="2289782"/>
                  </a:lnTo>
                  <a:lnTo>
                    <a:pt x="311610" y="2285332"/>
                  </a:lnTo>
                  <a:lnTo>
                    <a:pt x="308742" y="2280245"/>
                  </a:lnTo>
                  <a:lnTo>
                    <a:pt x="306830" y="2275795"/>
                  </a:lnTo>
                  <a:lnTo>
                    <a:pt x="302687" y="2264987"/>
                  </a:lnTo>
                  <a:lnTo>
                    <a:pt x="296951" y="2249092"/>
                  </a:lnTo>
                  <a:lnTo>
                    <a:pt x="293764" y="2239237"/>
                  </a:lnTo>
                  <a:lnTo>
                    <a:pt x="290259" y="2228111"/>
                  </a:lnTo>
                  <a:lnTo>
                    <a:pt x="287391" y="2216349"/>
                  </a:lnTo>
                  <a:lnTo>
                    <a:pt x="284204" y="2202998"/>
                  </a:lnTo>
                  <a:lnTo>
                    <a:pt x="281017" y="2189328"/>
                  </a:lnTo>
                  <a:lnTo>
                    <a:pt x="278468" y="2173752"/>
                  </a:lnTo>
                  <a:lnTo>
                    <a:pt x="276556" y="2158175"/>
                  </a:lnTo>
                  <a:lnTo>
                    <a:pt x="274644" y="2141645"/>
                  </a:lnTo>
                  <a:lnTo>
                    <a:pt x="273369" y="2124161"/>
                  </a:lnTo>
                  <a:lnTo>
                    <a:pt x="273050" y="2106041"/>
                  </a:lnTo>
                  <a:lnTo>
                    <a:pt x="273369" y="2088239"/>
                  </a:lnTo>
                  <a:lnTo>
                    <a:pt x="274325" y="2078384"/>
                  </a:lnTo>
                  <a:lnTo>
                    <a:pt x="274962" y="2069483"/>
                  </a:lnTo>
                  <a:lnTo>
                    <a:pt x="275918" y="2059629"/>
                  </a:lnTo>
                  <a:lnTo>
                    <a:pt x="277193" y="2049774"/>
                  </a:lnTo>
                  <a:lnTo>
                    <a:pt x="278786" y="2040237"/>
                  </a:lnTo>
                  <a:lnTo>
                    <a:pt x="280698" y="2030382"/>
                  </a:lnTo>
                  <a:lnTo>
                    <a:pt x="282929" y="2020846"/>
                  </a:lnTo>
                  <a:lnTo>
                    <a:pt x="285479" y="2010673"/>
                  </a:lnTo>
                  <a:lnTo>
                    <a:pt x="288347" y="2000819"/>
                  </a:lnTo>
                  <a:lnTo>
                    <a:pt x="291533" y="1990328"/>
                  </a:lnTo>
                  <a:lnTo>
                    <a:pt x="295039" y="1980473"/>
                  </a:lnTo>
                  <a:lnTo>
                    <a:pt x="299181" y="1970619"/>
                  </a:lnTo>
                  <a:lnTo>
                    <a:pt x="303324" y="1960446"/>
                  </a:lnTo>
                  <a:lnTo>
                    <a:pt x="308423" y="1950274"/>
                  </a:lnTo>
                  <a:lnTo>
                    <a:pt x="313522" y="1940419"/>
                  </a:lnTo>
                  <a:lnTo>
                    <a:pt x="319258" y="1930247"/>
                  </a:lnTo>
                  <a:lnTo>
                    <a:pt x="325313" y="1920710"/>
                  </a:lnTo>
                  <a:lnTo>
                    <a:pt x="331368" y="1910855"/>
                  </a:lnTo>
                  <a:lnTo>
                    <a:pt x="338697" y="1901318"/>
                  </a:lnTo>
                  <a:lnTo>
                    <a:pt x="346027" y="1891464"/>
                  </a:lnTo>
                  <a:lnTo>
                    <a:pt x="353675" y="1881927"/>
                  </a:lnTo>
                  <a:lnTo>
                    <a:pt x="362279" y="1872708"/>
                  </a:lnTo>
                  <a:lnTo>
                    <a:pt x="370883" y="1863807"/>
                  </a:lnTo>
                  <a:lnTo>
                    <a:pt x="380125" y="1854906"/>
                  </a:lnTo>
                  <a:lnTo>
                    <a:pt x="389685" y="1846005"/>
                  </a:lnTo>
                  <a:lnTo>
                    <a:pt x="400201" y="1837740"/>
                  </a:lnTo>
                  <a:lnTo>
                    <a:pt x="411036" y="1829157"/>
                  </a:lnTo>
                  <a:lnTo>
                    <a:pt x="422190" y="1820892"/>
                  </a:lnTo>
                  <a:lnTo>
                    <a:pt x="433980" y="1813263"/>
                  </a:lnTo>
                  <a:lnTo>
                    <a:pt x="446409" y="1805315"/>
                  </a:lnTo>
                  <a:lnTo>
                    <a:pt x="451189" y="1802772"/>
                  </a:lnTo>
                  <a:lnTo>
                    <a:pt x="456606" y="1800547"/>
                  </a:lnTo>
                  <a:lnTo>
                    <a:pt x="461705" y="1798957"/>
                  </a:lnTo>
                  <a:lnTo>
                    <a:pt x="467441" y="1797686"/>
                  </a:lnTo>
                  <a:lnTo>
                    <a:pt x="472859" y="1797050"/>
                  </a:lnTo>
                  <a:close/>
                  <a:moveTo>
                    <a:pt x="799783" y="1741488"/>
                  </a:moveTo>
                  <a:lnTo>
                    <a:pt x="816611" y="1747205"/>
                  </a:lnTo>
                  <a:lnTo>
                    <a:pt x="833438" y="1753558"/>
                  </a:lnTo>
                  <a:lnTo>
                    <a:pt x="849631" y="1760228"/>
                  </a:lnTo>
                  <a:lnTo>
                    <a:pt x="865506" y="1767851"/>
                  </a:lnTo>
                  <a:lnTo>
                    <a:pt x="881064" y="1776427"/>
                  </a:lnTo>
                  <a:lnTo>
                    <a:pt x="896304" y="1785321"/>
                  </a:lnTo>
                  <a:lnTo>
                    <a:pt x="910909" y="1795167"/>
                  </a:lnTo>
                  <a:lnTo>
                    <a:pt x="925514" y="1805332"/>
                  </a:lnTo>
                  <a:lnTo>
                    <a:pt x="939166" y="1816131"/>
                  </a:lnTo>
                  <a:lnTo>
                    <a:pt x="952819" y="1827566"/>
                  </a:lnTo>
                  <a:lnTo>
                    <a:pt x="965201" y="1839953"/>
                  </a:lnTo>
                  <a:lnTo>
                    <a:pt x="977584" y="1852976"/>
                  </a:lnTo>
                  <a:lnTo>
                    <a:pt x="989331" y="1866317"/>
                  </a:lnTo>
                  <a:lnTo>
                    <a:pt x="1000444" y="1879975"/>
                  </a:lnTo>
                  <a:lnTo>
                    <a:pt x="1011239" y="1894586"/>
                  </a:lnTo>
                  <a:lnTo>
                    <a:pt x="1021081" y="1909514"/>
                  </a:lnTo>
                  <a:lnTo>
                    <a:pt x="1026479" y="1918090"/>
                  </a:lnTo>
                  <a:lnTo>
                    <a:pt x="1031559" y="1926666"/>
                  </a:lnTo>
                  <a:lnTo>
                    <a:pt x="1036004" y="1935242"/>
                  </a:lnTo>
                  <a:lnTo>
                    <a:pt x="1040766" y="1944136"/>
                  </a:lnTo>
                  <a:lnTo>
                    <a:pt x="1044894" y="1952712"/>
                  </a:lnTo>
                  <a:lnTo>
                    <a:pt x="1049021" y="1961605"/>
                  </a:lnTo>
                  <a:lnTo>
                    <a:pt x="1052831" y="1970817"/>
                  </a:lnTo>
                  <a:lnTo>
                    <a:pt x="1056324" y="1979710"/>
                  </a:lnTo>
                  <a:lnTo>
                    <a:pt x="1059816" y="1988922"/>
                  </a:lnTo>
                  <a:lnTo>
                    <a:pt x="1062991" y="1997815"/>
                  </a:lnTo>
                  <a:lnTo>
                    <a:pt x="1065849" y="2007026"/>
                  </a:lnTo>
                  <a:lnTo>
                    <a:pt x="1068706" y="2016555"/>
                  </a:lnTo>
                  <a:lnTo>
                    <a:pt x="1070929" y="2025767"/>
                  </a:lnTo>
                  <a:lnTo>
                    <a:pt x="1073151" y="2035295"/>
                  </a:lnTo>
                  <a:lnTo>
                    <a:pt x="1075056" y="2044507"/>
                  </a:lnTo>
                  <a:lnTo>
                    <a:pt x="1076961" y="2054353"/>
                  </a:lnTo>
                  <a:lnTo>
                    <a:pt x="1078549" y="2063882"/>
                  </a:lnTo>
                  <a:lnTo>
                    <a:pt x="1079819" y="2073411"/>
                  </a:lnTo>
                  <a:lnTo>
                    <a:pt x="1080771" y="2082940"/>
                  </a:lnTo>
                  <a:lnTo>
                    <a:pt x="1081724" y="2092786"/>
                  </a:lnTo>
                  <a:lnTo>
                    <a:pt x="1082359" y="2102315"/>
                  </a:lnTo>
                  <a:lnTo>
                    <a:pt x="1082676" y="2111844"/>
                  </a:lnTo>
                  <a:lnTo>
                    <a:pt x="1082676" y="2122008"/>
                  </a:lnTo>
                  <a:lnTo>
                    <a:pt x="1082676" y="2131537"/>
                  </a:lnTo>
                  <a:lnTo>
                    <a:pt x="1082359" y="2141066"/>
                  </a:lnTo>
                  <a:lnTo>
                    <a:pt x="1081724" y="2150913"/>
                  </a:lnTo>
                  <a:lnTo>
                    <a:pt x="1080771" y="2160442"/>
                  </a:lnTo>
                  <a:lnTo>
                    <a:pt x="1079819" y="2170606"/>
                  </a:lnTo>
                  <a:lnTo>
                    <a:pt x="1078231" y="2180135"/>
                  </a:lnTo>
                  <a:lnTo>
                    <a:pt x="1076644" y="2189981"/>
                  </a:lnTo>
                  <a:lnTo>
                    <a:pt x="1075056" y="2199510"/>
                  </a:lnTo>
                  <a:lnTo>
                    <a:pt x="1072834" y="2209674"/>
                  </a:lnTo>
                  <a:lnTo>
                    <a:pt x="1070611" y="2219203"/>
                  </a:lnTo>
                  <a:lnTo>
                    <a:pt x="1068071" y="2228732"/>
                  </a:lnTo>
                  <a:lnTo>
                    <a:pt x="1065214" y="2238261"/>
                  </a:lnTo>
                  <a:lnTo>
                    <a:pt x="1062356" y="2247472"/>
                  </a:lnTo>
                  <a:lnTo>
                    <a:pt x="1058864" y="2257001"/>
                  </a:lnTo>
                  <a:lnTo>
                    <a:pt x="1055689" y="2266212"/>
                  </a:lnTo>
                  <a:lnTo>
                    <a:pt x="1052196" y="2275106"/>
                  </a:lnTo>
                  <a:lnTo>
                    <a:pt x="1048386" y="2284317"/>
                  </a:lnTo>
                  <a:lnTo>
                    <a:pt x="1044259" y="2292893"/>
                  </a:lnTo>
                  <a:lnTo>
                    <a:pt x="1039814" y="2301787"/>
                  </a:lnTo>
                  <a:lnTo>
                    <a:pt x="1035369" y="2310045"/>
                  </a:lnTo>
                  <a:lnTo>
                    <a:pt x="1030606" y="2318621"/>
                  </a:lnTo>
                  <a:lnTo>
                    <a:pt x="1025844" y="2327197"/>
                  </a:lnTo>
                  <a:lnTo>
                    <a:pt x="1020764" y="2335456"/>
                  </a:lnTo>
                  <a:lnTo>
                    <a:pt x="1015366" y="2343396"/>
                  </a:lnTo>
                  <a:lnTo>
                    <a:pt x="1009969" y="2351655"/>
                  </a:lnTo>
                  <a:lnTo>
                    <a:pt x="1004254" y="2359278"/>
                  </a:lnTo>
                  <a:lnTo>
                    <a:pt x="998539" y="2366901"/>
                  </a:lnTo>
                  <a:lnTo>
                    <a:pt x="992506" y="2374524"/>
                  </a:lnTo>
                  <a:lnTo>
                    <a:pt x="985839" y="2381830"/>
                  </a:lnTo>
                  <a:lnTo>
                    <a:pt x="979806" y="2389135"/>
                  </a:lnTo>
                  <a:lnTo>
                    <a:pt x="972821" y="2396440"/>
                  </a:lnTo>
                  <a:lnTo>
                    <a:pt x="966471" y="2403111"/>
                  </a:lnTo>
                  <a:lnTo>
                    <a:pt x="959169" y="2409781"/>
                  </a:lnTo>
                  <a:lnTo>
                    <a:pt x="952184" y="2416451"/>
                  </a:lnTo>
                  <a:lnTo>
                    <a:pt x="944564" y="2423121"/>
                  </a:lnTo>
                  <a:lnTo>
                    <a:pt x="937261" y="2429156"/>
                  </a:lnTo>
                  <a:lnTo>
                    <a:pt x="929641" y="2435191"/>
                  </a:lnTo>
                  <a:lnTo>
                    <a:pt x="921704" y="2441544"/>
                  </a:lnTo>
                  <a:lnTo>
                    <a:pt x="913766" y="2447261"/>
                  </a:lnTo>
                  <a:lnTo>
                    <a:pt x="905511" y="2452661"/>
                  </a:lnTo>
                  <a:lnTo>
                    <a:pt x="897256" y="2458061"/>
                  </a:lnTo>
                  <a:lnTo>
                    <a:pt x="884874" y="2465684"/>
                  </a:lnTo>
                  <a:lnTo>
                    <a:pt x="872809" y="2472354"/>
                  </a:lnTo>
                  <a:lnTo>
                    <a:pt x="860426" y="2478707"/>
                  </a:lnTo>
                  <a:lnTo>
                    <a:pt x="847726" y="2484742"/>
                  </a:lnTo>
                  <a:lnTo>
                    <a:pt x="834708" y="2490141"/>
                  </a:lnTo>
                  <a:lnTo>
                    <a:pt x="821691" y="2495541"/>
                  </a:lnTo>
                  <a:lnTo>
                    <a:pt x="808991" y="2499988"/>
                  </a:lnTo>
                  <a:lnTo>
                    <a:pt x="795338" y="2503799"/>
                  </a:lnTo>
                  <a:lnTo>
                    <a:pt x="782003" y="2507611"/>
                  </a:lnTo>
                  <a:lnTo>
                    <a:pt x="768668" y="2510787"/>
                  </a:lnTo>
                  <a:lnTo>
                    <a:pt x="755016" y="2513328"/>
                  </a:lnTo>
                  <a:lnTo>
                    <a:pt x="741046" y="2515552"/>
                  </a:lnTo>
                  <a:lnTo>
                    <a:pt x="727393" y="2517140"/>
                  </a:lnTo>
                  <a:lnTo>
                    <a:pt x="713741" y="2518728"/>
                  </a:lnTo>
                  <a:lnTo>
                    <a:pt x="699771" y="2519363"/>
                  </a:lnTo>
                  <a:lnTo>
                    <a:pt x="685801" y="2519363"/>
                  </a:lnTo>
                  <a:lnTo>
                    <a:pt x="675958" y="2519363"/>
                  </a:lnTo>
                  <a:lnTo>
                    <a:pt x="666116" y="2519046"/>
                  </a:lnTo>
                  <a:lnTo>
                    <a:pt x="646113" y="2517140"/>
                  </a:lnTo>
                  <a:lnTo>
                    <a:pt x="647701" y="2406922"/>
                  </a:lnTo>
                  <a:lnTo>
                    <a:pt x="648971" y="2312586"/>
                  </a:lnTo>
                  <a:lnTo>
                    <a:pt x="650241" y="2242708"/>
                  </a:lnTo>
                  <a:lnTo>
                    <a:pt x="650876" y="2220156"/>
                  </a:lnTo>
                  <a:lnTo>
                    <a:pt x="651193" y="2207133"/>
                  </a:lnTo>
                  <a:lnTo>
                    <a:pt x="653416" y="2182040"/>
                  </a:lnTo>
                  <a:lnTo>
                    <a:pt x="656273" y="2157583"/>
                  </a:lnTo>
                  <a:lnTo>
                    <a:pt x="658813" y="2134078"/>
                  </a:lnTo>
                  <a:lnTo>
                    <a:pt x="661988" y="2111209"/>
                  </a:lnTo>
                  <a:lnTo>
                    <a:pt x="665481" y="2089293"/>
                  </a:lnTo>
                  <a:lnTo>
                    <a:pt x="668973" y="2068329"/>
                  </a:lnTo>
                  <a:lnTo>
                    <a:pt x="672148" y="2048001"/>
                  </a:lnTo>
                  <a:lnTo>
                    <a:pt x="675958" y="2028625"/>
                  </a:lnTo>
                  <a:lnTo>
                    <a:pt x="680403" y="2009885"/>
                  </a:lnTo>
                  <a:lnTo>
                    <a:pt x="684531" y="1991463"/>
                  </a:lnTo>
                  <a:lnTo>
                    <a:pt x="688658" y="1974311"/>
                  </a:lnTo>
                  <a:lnTo>
                    <a:pt x="693421" y="1957476"/>
                  </a:lnTo>
                  <a:lnTo>
                    <a:pt x="697866" y="1941595"/>
                  </a:lnTo>
                  <a:lnTo>
                    <a:pt x="702946" y="1926031"/>
                  </a:lnTo>
                  <a:lnTo>
                    <a:pt x="707708" y="1911420"/>
                  </a:lnTo>
                  <a:lnTo>
                    <a:pt x="712788" y="1897444"/>
                  </a:lnTo>
                  <a:lnTo>
                    <a:pt x="717868" y="1883786"/>
                  </a:lnTo>
                  <a:lnTo>
                    <a:pt x="723266" y="1870763"/>
                  </a:lnTo>
                  <a:lnTo>
                    <a:pt x="728663" y="1858693"/>
                  </a:lnTo>
                  <a:lnTo>
                    <a:pt x="733743" y="1846941"/>
                  </a:lnTo>
                  <a:lnTo>
                    <a:pt x="739141" y="1835824"/>
                  </a:lnTo>
                  <a:lnTo>
                    <a:pt x="744538" y="1825025"/>
                  </a:lnTo>
                  <a:lnTo>
                    <a:pt x="750253" y="1814543"/>
                  </a:lnTo>
                  <a:lnTo>
                    <a:pt x="755651" y="1804696"/>
                  </a:lnTo>
                  <a:lnTo>
                    <a:pt x="761366" y="1795485"/>
                  </a:lnTo>
                  <a:lnTo>
                    <a:pt x="766763" y="1786591"/>
                  </a:lnTo>
                  <a:lnTo>
                    <a:pt x="777876" y="1770392"/>
                  </a:lnTo>
                  <a:lnTo>
                    <a:pt x="788988" y="1755464"/>
                  </a:lnTo>
                  <a:lnTo>
                    <a:pt x="799783" y="1741488"/>
                  </a:lnTo>
                  <a:close/>
                  <a:moveTo>
                    <a:pt x="687070" y="1632268"/>
                  </a:moveTo>
                  <a:lnTo>
                    <a:pt x="675640" y="1632585"/>
                  </a:lnTo>
                  <a:lnTo>
                    <a:pt x="663575" y="1632585"/>
                  </a:lnTo>
                  <a:lnTo>
                    <a:pt x="651828" y="1633538"/>
                  </a:lnTo>
                  <a:lnTo>
                    <a:pt x="640080" y="1634173"/>
                  </a:lnTo>
                  <a:lnTo>
                    <a:pt x="628015" y="1635760"/>
                  </a:lnTo>
                  <a:lnTo>
                    <a:pt x="616585" y="1637348"/>
                  </a:lnTo>
                  <a:lnTo>
                    <a:pt x="604838" y="1638935"/>
                  </a:lnTo>
                  <a:lnTo>
                    <a:pt x="592773" y="1641158"/>
                  </a:lnTo>
                  <a:lnTo>
                    <a:pt x="581343" y="1643381"/>
                  </a:lnTo>
                  <a:lnTo>
                    <a:pt x="569595" y="1645920"/>
                  </a:lnTo>
                  <a:lnTo>
                    <a:pt x="558165" y="1649095"/>
                  </a:lnTo>
                  <a:lnTo>
                    <a:pt x="546735" y="1652270"/>
                  </a:lnTo>
                  <a:lnTo>
                    <a:pt x="534670" y="1655763"/>
                  </a:lnTo>
                  <a:lnTo>
                    <a:pt x="523240" y="1659573"/>
                  </a:lnTo>
                  <a:lnTo>
                    <a:pt x="512128" y="1663700"/>
                  </a:lnTo>
                  <a:lnTo>
                    <a:pt x="500698" y="1668145"/>
                  </a:lnTo>
                  <a:lnTo>
                    <a:pt x="489268" y="1672908"/>
                  </a:lnTo>
                  <a:lnTo>
                    <a:pt x="478155" y="1678305"/>
                  </a:lnTo>
                  <a:lnTo>
                    <a:pt x="467043" y="1683703"/>
                  </a:lnTo>
                  <a:lnTo>
                    <a:pt x="455930" y="1689418"/>
                  </a:lnTo>
                  <a:lnTo>
                    <a:pt x="444818" y="1695133"/>
                  </a:lnTo>
                  <a:lnTo>
                    <a:pt x="434023" y="1701483"/>
                  </a:lnTo>
                  <a:lnTo>
                    <a:pt x="423545" y="1708150"/>
                  </a:lnTo>
                  <a:lnTo>
                    <a:pt x="412750" y="1714818"/>
                  </a:lnTo>
                  <a:lnTo>
                    <a:pt x="402273" y="1721803"/>
                  </a:lnTo>
                  <a:lnTo>
                    <a:pt x="392430" y="1729423"/>
                  </a:lnTo>
                  <a:lnTo>
                    <a:pt x="382588" y="1736726"/>
                  </a:lnTo>
                  <a:lnTo>
                    <a:pt x="373063" y="1744663"/>
                  </a:lnTo>
                  <a:lnTo>
                    <a:pt x="363220" y="1752283"/>
                  </a:lnTo>
                  <a:lnTo>
                    <a:pt x="354330" y="1760856"/>
                  </a:lnTo>
                  <a:lnTo>
                    <a:pt x="345440" y="1768793"/>
                  </a:lnTo>
                  <a:lnTo>
                    <a:pt x="336550" y="1777683"/>
                  </a:lnTo>
                  <a:lnTo>
                    <a:pt x="328295" y="1785938"/>
                  </a:lnTo>
                  <a:lnTo>
                    <a:pt x="320040" y="1795146"/>
                  </a:lnTo>
                  <a:lnTo>
                    <a:pt x="312103" y="1804036"/>
                  </a:lnTo>
                  <a:lnTo>
                    <a:pt x="304483" y="1813243"/>
                  </a:lnTo>
                  <a:lnTo>
                    <a:pt x="297180" y="1822768"/>
                  </a:lnTo>
                  <a:lnTo>
                    <a:pt x="289878" y="1832293"/>
                  </a:lnTo>
                  <a:lnTo>
                    <a:pt x="282893" y="1841818"/>
                  </a:lnTo>
                  <a:lnTo>
                    <a:pt x="276225" y="1851978"/>
                  </a:lnTo>
                  <a:lnTo>
                    <a:pt x="269875" y="1861821"/>
                  </a:lnTo>
                  <a:lnTo>
                    <a:pt x="263842" y="1871663"/>
                  </a:lnTo>
                  <a:lnTo>
                    <a:pt x="257810" y="1882141"/>
                  </a:lnTo>
                  <a:lnTo>
                    <a:pt x="252095" y="1892301"/>
                  </a:lnTo>
                  <a:lnTo>
                    <a:pt x="246697" y="1903096"/>
                  </a:lnTo>
                  <a:lnTo>
                    <a:pt x="241617" y="1913573"/>
                  </a:lnTo>
                  <a:lnTo>
                    <a:pt x="236855" y="1924051"/>
                  </a:lnTo>
                  <a:lnTo>
                    <a:pt x="232092" y="1935163"/>
                  </a:lnTo>
                  <a:lnTo>
                    <a:pt x="227965" y="1945958"/>
                  </a:lnTo>
                  <a:lnTo>
                    <a:pt x="223837" y="1957071"/>
                  </a:lnTo>
                  <a:lnTo>
                    <a:pt x="220027" y="1968183"/>
                  </a:lnTo>
                  <a:lnTo>
                    <a:pt x="216535" y="1979296"/>
                  </a:lnTo>
                  <a:lnTo>
                    <a:pt x="213360" y="1990726"/>
                  </a:lnTo>
                  <a:lnTo>
                    <a:pt x="210502" y="2001838"/>
                  </a:lnTo>
                  <a:lnTo>
                    <a:pt x="207645" y="2013268"/>
                  </a:lnTo>
                  <a:lnTo>
                    <a:pt x="205105" y="2024698"/>
                  </a:lnTo>
                  <a:lnTo>
                    <a:pt x="203200" y="2036763"/>
                  </a:lnTo>
                  <a:lnTo>
                    <a:pt x="201295" y="2048193"/>
                  </a:lnTo>
                  <a:lnTo>
                    <a:pt x="199390" y="2059623"/>
                  </a:lnTo>
                  <a:lnTo>
                    <a:pt x="198120" y="2071371"/>
                  </a:lnTo>
                  <a:lnTo>
                    <a:pt x="196850" y="2082801"/>
                  </a:lnTo>
                  <a:lnTo>
                    <a:pt x="196215" y="2094866"/>
                  </a:lnTo>
                  <a:lnTo>
                    <a:pt x="195897" y="2106613"/>
                  </a:lnTo>
                  <a:lnTo>
                    <a:pt x="195580" y="2118043"/>
                  </a:lnTo>
                  <a:lnTo>
                    <a:pt x="195580" y="2129791"/>
                  </a:lnTo>
                  <a:lnTo>
                    <a:pt x="195897" y="2141856"/>
                  </a:lnTo>
                  <a:lnTo>
                    <a:pt x="196532" y="2153603"/>
                  </a:lnTo>
                  <a:lnTo>
                    <a:pt x="197485" y="2165668"/>
                  </a:lnTo>
                  <a:lnTo>
                    <a:pt x="198437" y="2177098"/>
                  </a:lnTo>
                  <a:lnTo>
                    <a:pt x="200025" y="2188846"/>
                  </a:lnTo>
                  <a:lnTo>
                    <a:pt x="201930" y="2200593"/>
                  </a:lnTo>
                  <a:lnTo>
                    <a:pt x="203835" y="2212023"/>
                  </a:lnTo>
                  <a:lnTo>
                    <a:pt x="206057" y="2224088"/>
                  </a:lnTo>
                  <a:lnTo>
                    <a:pt x="208915" y="2235518"/>
                  </a:lnTo>
                  <a:lnTo>
                    <a:pt x="211772" y="2247266"/>
                  </a:lnTo>
                  <a:lnTo>
                    <a:pt x="215265" y="2258696"/>
                  </a:lnTo>
                  <a:lnTo>
                    <a:pt x="218757" y="2270443"/>
                  </a:lnTo>
                  <a:lnTo>
                    <a:pt x="222567" y="2281873"/>
                  </a:lnTo>
                  <a:lnTo>
                    <a:pt x="226695" y="2293303"/>
                  </a:lnTo>
                  <a:lnTo>
                    <a:pt x="231140" y="2304733"/>
                  </a:lnTo>
                  <a:lnTo>
                    <a:pt x="235902" y="2315846"/>
                  </a:lnTo>
                  <a:lnTo>
                    <a:pt x="240982" y="2327276"/>
                  </a:lnTo>
                  <a:lnTo>
                    <a:pt x="246380" y="2338388"/>
                  </a:lnTo>
                  <a:lnTo>
                    <a:pt x="252095" y="2349501"/>
                  </a:lnTo>
                  <a:lnTo>
                    <a:pt x="257810" y="2360296"/>
                  </a:lnTo>
                  <a:lnTo>
                    <a:pt x="264160" y="2371408"/>
                  </a:lnTo>
                  <a:lnTo>
                    <a:pt x="270827" y="2381886"/>
                  </a:lnTo>
                  <a:lnTo>
                    <a:pt x="277813" y="2392681"/>
                  </a:lnTo>
                  <a:lnTo>
                    <a:pt x="284798" y="2403158"/>
                  </a:lnTo>
                  <a:lnTo>
                    <a:pt x="292100" y="2413001"/>
                  </a:lnTo>
                  <a:lnTo>
                    <a:pt x="299720" y="2422843"/>
                  </a:lnTo>
                  <a:lnTo>
                    <a:pt x="307658" y="2432368"/>
                  </a:lnTo>
                  <a:lnTo>
                    <a:pt x="315595" y="2442211"/>
                  </a:lnTo>
                  <a:lnTo>
                    <a:pt x="323533" y="2451101"/>
                  </a:lnTo>
                  <a:lnTo>
                    <a:pt x="332105" y="2459991"/>
                  </a:lnTo>
                  <a:lnTo>
                    <a:pt x="340360" y="2468881"/>
                  </a:lnTo>
                  <a:lnTo>
                    <a:pt x="349250" y="2477136"/>
                  </a:lnTo>
                  <a:lnTo>
                    <a:pt x="358140" y="2485391"/>
                  </a:lnTo>
                  <a:lnTo>
                    <a:pt x="367348" y="2493328"/>
                  </a:lnTo>
                  <a:lnTo>
                    <a:pt x="376238" y="2500948"/>
                  </a:lnTo>
                  <a:lnTo>
                    <a:pt x="385445" y="2508251"/>
                  </a:lnTo>
                  <a:lnTo>
                    <a:pt x="394970" y="2515553"/>
                  </a:lnTo>
                  <a:lnTo>
                    <a:pt x="405130" y="2522538"/>
                  </a:lnTo>
                  <a:lnTo>
                    <a:pt x="414655" y="2528888"/>
                  </a:lnTo>
                  <a:lnTo>
                    <a:pt x="424498" y="2535556"/>
                  </a:lnTo>
                  <a:lnTo>
                    <a:pt x="434975" y="2541588"/>
                  </a:lnTo>
                  <a:lnTo>
                    <a:pt x="445135" y="2547621"/>
                  </a:lnTo>
                  <a:lnTo>
                    <a:pt x="455613" y="2553018"/>
                  </a:lnTo>
                  <a:lnTo>
                    <a:pt x="465773" y="2558416"/>
                  </a:lnTo>
                  <a:lnTo>
                    <a:pt x="476568" y="2563813"/>
                  </a:lnTo>
                  <a:lnTo>
                    <a:pt x="487363" y="2568258"/>
                  </a:lnTo>
                  <a:lnTo>
                    <a:pt x="498158" y="2573021"/>
                  </a:lnTo>
                  <a:lnTo>
                    <a:pt x="509270" y="2577466"/>
                  </a:lnTo>
                  <a:lnTo>
                    <a:pt x="520065" y="2581276"/>
                  </a:lnTo>
                  <a:lnTo>
                    <a:pt x="531178" y="2585086"/>
                  </a:lnTo>
                  <a:lnTo>
                    <a:pt x="542290" y="2588896"/>
                  </a:lnTo>
                  <a:lnTo>
                    <a:pt x="553720" y="2592071"/>
                  </a:lnTo>
                  <a:lnTo>
                    <a:pt x="564833" y="2594928"/>
                  </a:lnTo>
                  <a:lnTo>
                    <a:pt x="576580" y="2597786"/>
                  </a:lnTo>
                  <a:lnTo>
                    <a:pt x="588010" y="2600326"/>
                  </a:lnTo>
                  <a:lnTo>
                    <a:pt x="599440" y="2602231"/>
                  </a:lnTo>
                  <a:lnTo>
                    <a:pt x="611188" y="2604136"/>
                  </a:lnTo>
                  <a:lnTo>
                    <a:pt x="622618" y="2605724"/>
                  </a:lnTo>
                  <a:lnTo>
                    <a:pt x="634683" y="2607311"/>
                  </a:lnTo>
                  <a:lnTo>
                    <a:pt x="646113" y="2608581"/>
                  </a:lnTo>
                  <a:lnTo>
                    <a:pt x="657860" y="2609216"/>
                  </a:lnTo>
                  <a:lnTo>
                    <a:pt x="669925" y="2609534"/>
                  </a:lnTo>
                  <a:lnTo>
                    <a:pt x="681355" y="2609851"/>
                  </a:lnTo>
                  <a:lnTo>
                    <a:pt x="693103" y="2609851"/>
                  </a:lnTo>
                  <a:lnTo>
                    <a:pt x="704850" y="2609534"/>
                  </a:lnTo>
                  <a:lnTo>
                    <a:pt x="716915" y="2608899"/>
                  </a:lnTo>
                  <a:lnTo>
                    <a:pt x="728345" y="2607946"/>
                  </a:lnTo>
                  <a:lnTo>
                    <a:pt x="740093" y="2606676"/>
                  </a:lnTo>
                  <a:lnTo>
                    <a:pt x="752158" y="2605406"/>
                  </a:lnTo>
                  <a:lnTo>
                    <a:pt x="763905" y="2603501"/>
                  </a:lnTo>
                  <a:lnTo>
                    <a:pt x="775335" y="2601279"/>
                  </a:lnTo>
                  <a:lnTo>
                    <a:pt x="787083" y="2598738"/>
                  </a:lnTo>
                  <a:lnTo>
                    <a:pt x="798830" y="2596198"/>
                  </a:lnTo>
                  <a:lnTo>
                    <a:pt x="810578" y="2593658"/>
                  </a:lnTo>
                  <a:lnTo>
                    <a:pt x="822008" y="2590166"/>
                  </a:lnTo>
                  <a:lnTo>
                    <a:pt x="833438" y="2586673"/>
                  </a:lnTo>
                  <a:lnTo>
                    <a:pt x="844868" y="2582863"/>
                  </a:lnTo>
                  <a:lnTo>
                    <a:pt x="856615" y="2578736"/>
                  </a:lnTo>
                  <a:lnTo>
                    <a:pt x="867410" y="2573973"/>
                  </a:lnTo>
                  <a:lnTo>
                    <a:pt x="879158" y="2569528"/>
                  </a:lnTo>
                  <a:lnTo>
                    <a:pt x="890270" y="2564131"/>
                  </a:lnTo>
                  <a:lnTo>
                    <a:pt x="901383" y="2558733"/>
                  </a:lnTo>
                  <a:lnTo>
                    <a:pt x="912178" y="2553336"/>
                  </a:lnTo>
                  <a:lnTo>
                    <a:pt x="923290" y="2547303"/>
                  </a:lnTo>
                  <a:lnTo>
                    <a:pt x="934085" y="2540636"/>
                  </a:lnTo>
                  <a:lnTo>
                    <a:pt x="944880" y="2534286"/>
                  </a:lnTo>
                  <a:lnTo>
                    <a:pt x="955675" y="2527301"/>
                  </a:lnTo>
                  <a:lnTo>
                    <a:pt x="965835" y="2520633"/>
                  </a:lnTo>
                  <a:lnTo>
                    <a:pt x="976313" y="2512696"/>
                  </a:lnTo>
                  <a:lnTo>
                    <a:pt x="986155" y="2505711"/>
                  </a:lnTo>
                  <a:lnTo>
                    <a:pt x="995680" y="2497456"/>
                  </a:lnTo>
                  <a:lnTo>
                    <a:pt x="1005205" y="2489836"/>
                  </a:lnTo>
                  <a:lnTo>
                    <a:pt x="1014095" y="2481581"/>
                  </a:lnTo>
                  <a:lnTo>
                    <a:pt x="1023303" y="2473326"/>
                  </a:lnTo>
                  <a:lnTo>
                    <a:pt x="1031558" y="2464753"/>
                  </a:lnTo>
                  <a:lnTo>
                    <a:pt x="1040130" y="2456181"/>
                  </a:lnTo>
                  <a:lnTo>
                    <a:pt x="1048385" y="2446973"/>
                  </a:lnTo>
                  <a:lnTo>
                    <a:pt x="1056640" y="2438083"/>
                  </a:lnTo>
                  <a:lnTo>
                    <a:pt x="1064260" y="2429193"/>
                  </a:lnTo>
                  <a:lnTo>
                    <a:pt x="1071563" y="2419351"/>
                  </a:lnTo>
                  <a:lnTo>
                    <a:pt x="1078865" y="2409826"/>
                  </a:lnTo>
                  <a:lnTo>
                    <a:pt x="1085533" y="2400301"/>
                  </a:lnTo>
                  <a:lnTo>
                    <a:pt x="1092200" y="2390458"/>
                  </a:lnTo>
                  <a:lnTo>
                    <a:pt x="1098550" y="2380616"/>
                  </a:lnTo>
                  <a:lnTo>
                    <a:pt x="1104583" y="2370456"/>
                  </a:lnTo>
                  <a:lnTo>
                    <a:pt x="1110933" y="2360296"/>
                  </a:lnTo>
                  <a:lnTo>
                    <a:pt x="1116330" y="2349818"/>
                  </a:lnTo>
                  <a:lnTo>
                    <a:pt x="1121728" y="2339023"/>
                  </a:lnTo>
                  <a:lnTo>
                    <a:pt x="1126808" y="2328863"/>
                  </a:lnTo>
                  <a:lnTo>
                    <a:pt x="1131570" y="2318068"/>
                  </a:lnTo>
                  <a:lnTo>
                    <a:pt x="1136015" y="2306956"/>
                  </a:lnTo>
                  <a:lnTo>
                    <a:pt x="1140778" y="2296478"/>
                  </a:lnTo>
                  <a:lnTo>
                    <a:pt x="1144588" y="2285366"/>
                  </a:lnTo>
                  <a:lnTo>
                    <a:pt x="1148398" y="2274253"/>
                  </a:lnTo>
                  <a:lnTo>
                    <a:pt x="1151890" y="2263141"/>
                  </a:lnTo>
                  <a:lnTo>
                    <a:pt x="1155383" y="2251711"/>
                  </a:lnTo>
                  <a:lnTo>
                    <a:pt x="1158240" y="2240598"/>
                  </a:lnTo>
                  <a:lnTo>
                    <a:pt x="1161098" y="2228851"/>
                  </a:lnTo>
                  <a:lnTo>
                    <a:pt x="1163320" y="2217421"/>
                  </a:lnTo>
                  <a:lnTo>
                    <a:pt x="1165543" y="2205673"/>
                  </a:lnTo>
                  <a:lnTo>
                    <a:pt x="1167448" y="2194243"/>
                  </a:lnTo>
                  <a:lnTo>
                    <a:pt x="1169035" y="2182813"/>
                  </a:lnTo>
                  <a:lnTo>
                    <a:pt x="1170305" y="2170748"/>
                  </a:lnTo>
                  <a:lnTo>
                    <a:pt x="1171258" y="2159318"/>
                  </a:lnTo>
                  <a:lnTo>
                    <a:pt x="1172210" y="2147571"/>
                  </a:lnTo>
                  <a:lnTo>
                    <a:pt x="1172845" y="2135823"/>
                  </a:lnTo>
                  <a:lnTo>
                    <a:pt x="1172845" y="2123758"/>
                  </a:lnTo>
                  <a:lnTo>
                    <a:pt x="1172845" y="2112328"/>
                  </a:lnTo>
                  <a:lnTo>
                    <a:pt x="1172528" y="2100581"/>
                  </a:lnTo>
                  <a:lnTo>
                    <a:pt x="1172210" y="2088516"/>
                  </a:lnTo>
                  <a:lnTo>
                    <a:pt x="1170940" y="2076768"/>
                  </a:lnTo>
                  <a:lnTo>
                    <a:pt x="1169670" y="2065021"/>
                  </a:lnTo>
                  <a:lnTo>
                    <a:pt x="1168083" y="2053591"/>
                  </a:lnTo>
                  <a:lnTo>
                    <a:pt x="1166813" y="2041526"/>
                  </a:lnTo>
                  <a:lnTo>
                    <a:pt x="1164273" y="2029778"/>
                  </a:lnTo>
                  <a:lnTo>
                    <a:pt x="1162050" y="2018348"/>
                  </a:lnTo>
                  <a:lnTo>
                    <a:pt x="1159510" y="2006283"/>
                  </a:lnTo>
                  <a:lnTo>
                    <a:pt x="1156335" y="1994853"/>
                  </a:lnTo>
                  <a:lnTo>
                    <a:pt x="1153478" y="1983423"/>
                  </a:lnTo>
                  <a:lnTo>
                    <a:pt x="1149985" y="1971993"/>
                  </a:lnTo>
                  <a:lnTo>
                    <a:pt x="1145540" y="1960563"/>
                  </a:lnTo>
                  <a:lnTo>
                    <a:pt x="1141730" y="1949133"/>
                  </a:lnTo>
                  <a:lnTo>
                    <a:pt x="1137285" y="1937386"/>
                  </a:lnTo>
                  <a:lnTo>
                    <a:pt x="1132205" y="1926591"/>
                  </a:lnTo>
                  <a:lnTo>
                    <a:pt x="1127443" y="1914843"/>
                  </a:lnTo>
                  <a:lnTo>
                    <a:pt x="1122045" y="1903731"/>
                  </a:lnTo>
                  <a:lnTo>
                    <a:pt x="1116330" y="1892936"/>
                  </a:lnTo>
                  <a:lnTo>
                    <a:pt x="1110615" y="1882141"/>
                  </a:lnTo>
                  <a:lnTo>
                    <a:pt x="1103948" y="1871028"/>
                  </a:lnTo>
                  <a:lnTo>
                    <a:pt x="1097598" y="1860233"/>
                  </a:lnTo>
                  <a:lnTo>
                    <a:pt x="1090613" y="1849438"/>
                  </a:lnTo>
                  <a:lnTo>
                    <a:pt x="1083310" y="1839278"/>
                  </a:lnTo>
                  <a:lnTo>
                    <a:pt x="1076008" y="1829436"/>
                  </a:lnTo>
                  <a:lnTo>
                    <a:pt x="1068388" y="1819276"/>
                  </a:lnTo>
                  <a:lnTo>
                    <a:pt x="1060768" y="1809751"/>
                  </a:lnTo>
                  <a:lnTo>
                    <a:pt x="1053148" y="1800226"/>
                  </a:lnTo>
                  <a:lnTo>
                    <a:pt x="1044575" y="1791018"/>
                  </a:lnTo>
                  <a:lnTo>
                    <a:pt x="1036320" y="1782128"/>
                  </a:lnTo>
                  <a:lnTo>
                    <a:pt x="1027748" y="1773556"/>
                  </a:lnTo>
                  <a:lnTo>
                    <a:pt x="1019175" y="1764983"/>
                  </a:lnTo>
                  <a:lnTo>
                    <a:pt x="1010285" y="1757046"/>
                  </a:lnTo>
                  <a:lnTo>
                    <a:pt x="1001395" y="1749108"/>
                  </a:lnTo>
                  <a:lnTo>
                    <a:pt x="992188" y="1741171"/>
                  </a:lnTo>
                  <a:lnTo>
                    <a:pt x="982663" y="1734186"/>
                  </a:lnTo>
                  <a:lnTo>
                    <a:pt x="973138" y="1726883"/>
                  </a:lnTo>
                  <a:lnTo>
                    <a:pt x="963613" y="1719898"/>
                  </a:lnTo>
                  <a:lnTo>
                    <a:pt x="953770" y="1713230"/>
                  </a:lnTo>
                  <a:lnTo>
                    <a:pt x="943610" y="1706880"/>
                  </a:lnTo>
                  <a:lnTo>
                    <a:pt x="933768" y="1700848"/>
                  </a:lnTo>
                  <a:lnTo>
                    <a:pt x="923290" y="1695133"/>
                  </a:lnTo>
                  <a:lnTo>
                    <a:pt x="913130" y="1689418"/>
                  </a:lnTo>
                  <a:lnTo>
                    <a:pt x="902335" y="1684020"/>
                  </a:lnTo>
                  <a:lnTo>
                    <a:pt x="892175" y="1678623"/>
                  </a:lnTo>
                  <a:lnTo>
                    <a:pt x="881380" y="1673860"/>
                  </a:lnTo>
                  <a:lnTo>
                    <a:pt x="870268" y="1669415"/>
                  </a:lnTo>
                  <a:lnTo>
                    <a:pt x="859473" y="1664653"/>
                  </a:lnTo>
                  <a:lnTo>
                    <a:pt x="848360" y="1660843"/>
                  </a:lnTo>
                  <a:lnTo>
                    <a:pt x="837248" y="1657033"/>
                  </a:lnTo>
                  <a:lnTo>
                    <a:pt x="825818" y="1653858"/>
                  </a:lnTo>
                  <a:lnTo>
                    <a:pt x="814705" y="1650365"/>
                  </a:lnTo>
                  <a:lnTo>
                    <a:pt x="803275" y="1647190"/>
                  </a:lnTo>
                  <a:lnTo>
                    <a:pt x="791845" y="1644651"/>
                  </a:lnTo>
                  <a:lnTo>
                    <a:pt x="780415" y="1642111"/>
                  </a:lnTo>
                  <a:lnTo>
                    <a:pt x="768985" y="1639888"/>
                  </a:lnTo>
                  <a:lnTo>
                    <a:pt x="757238" y="1637983"/>
                  </a:lnTo>
                  <a:lnTo>
                    <a:pt x="745490" y="1636395"/>
                  </a:lnTo>
                  <a:lnTo>
                    <a:pt x="734060" y="1635125"/>
                  </a:lnTo>
                  <a:lnTo>
                    <a:pt x="722313" y="1633855"/>
                  </a:lnTo>
                  <a:lnTo>
                    <a:pt x="710565" y="1632903"/>
                  </a:lnTo>
                  <a:lnTo>
                    <a:pt x="698818" y="1632585"/>
                  </a:lnTo>
                  <a:lnTo>
                    <a:pt x="687070" y="1632268"/>
                  </a:lnTo>
                  <a:close/>
                  <a:moveTo>
                    <a:pt x="1446848" y="1466850"/>
                  </a:moveTo>
                  <a:lnTo>
                    <a:pt x="1448435" y="1479858"/>
                  </a:lnTo>
                  <a:lnTo>
                    <a:pt x="1450658" y="1496357"/>
                  </a:lnTo>
                  <a:lnTo>
                    <a:pt x="1453833" y="1515711"/>
                  </a:lnTo>
                  <a:lnTo>
                    <a:pt x="1457960" y="1538238"/>
                  </a:lnTo>
                  <a:lnTo>
                    <a:pt x="1468120" y="1591541"/>
                  </a:lnTo>
                  <a:lnTo>
                    <a:pt x="1480185" y="1653093"/>
                  </a:lnTo>
                  <a:lnTo>
                    <a:pt x="1494155" y="1721308"/>
                  </a:lnTo>
                  <a:lnTo>
                    <a:pt x="1509713" y="1794282"/>
                  </a:lnTo>
                  <a:lnTo>
                    <a:pt x="1525905" y="1870112"/>
                  </a:lnTo>
                  <a:lnTo>
                    <a:pt x="1542098" y="1946576"/>
                  </a:lnTo>
                  <a:lnTo>
                    <a:pt x="1574800" y="2092842"/>
                  </a:lnTo>
                  <a:lnTo>
                    <a:pt x="1602740" y="2217533"/>
                  </a:lnTo>
                  <a:lnTo>
                    <a:pt x="1629410" y="2336830"/>
                  </a:lnTo>
                  <a:lnTo>
                    <a:pt x="1730693" y="1746690"/>
                  </a:lnTo>
                  <a:lnTo>
                    <a:pt x="1671003" y="1606453"/>
                  </a:lnTo>
                  <a:lnTo>
                    <a:pt x="1768475" y="1514442"/>
                  </a:lnTo>
                  <a:lnTo>
                    <a:pt x="1798955" y="1514442"/>
                  </a:lnTo>
                  <a:lnTo>
                    <a:pt x="1806258" y="1514442"/>
                  </a:lnTo>
                  <a:lnTo>
                    <a:pt x="1836420" y="1514442"/>
                  </a:lnTo>
                  <a:lnTo>
                    <a:pt x="1933575" y="1606453"/>
                  </a:lnTo>
                  <a:lnTo>
                    <a:pt x="1873885" y="1746690"/>
                  </a:lnTo>
                  <a:lnTo>
                    <a:pt x="1975168" y="2336830"/>
                  </a:lnTo>
                  <a:lnTo>
                    <a:pt x="2002155" y="2217533"/>
                  </a:lnTo>
                  <a:lnTo>
                    <a:pt x="2030095" y="2092842"/>
                  </a:lnTo>
                  <a:lnTo>
                    <a:pt x="2062480" y="1946576"/>
                  </a:lnTo>
                  <a:lnTo>
                    <a:pt x="2078990" y="1870112"/>
                  </a:lnTo>
                  <a:lnTo>
                    <a:pt x="2094865" y="1794282"/>
                  </a:lnTo>
                  <a:lnTo>
                    <a:pt x="2110740" y="1721308"/>
                  </a:lnTo>
                  <a:lnTo>
                    <a:pt x="2124393" y="1653093"/>
                  </a:lnTo>
                  <a:lnTo>
                    <a:pt x="2136775" y="1591541"/>
                  </a:lnTo>
                  <a:lnTo>
                    <a:pt x="2146618" y="1538238"/>
                  </a:lnTo>
                  <a:lnTo>
                    <a:pt x="2150428" y="1515711"/>
                  </a:lnTo>
                  <a:lnTo>
                    <a:pt x="2153920" y="1496357"/>
                  </a:lnTo>
                  <a:lnTo>
                    <a:pt x="2156143" y="1479858"/>
                  </a:lnTo>
                  <a:lnTo>
                    <a:pt x="2157730" y="1466850"/>
                  </a:lnTo>
                  <a:lnTo>
                    <a:pt x="2164398" y="1469071"/>
                  </a:lnTo>
                  <a:lnTo>
                    <a:pt x="2173923" y="1471609"/>
                  </a:lnTo>
                  <a:lnTo>
                    <a:pt x="2226628" y="1488108"/>
                  </a:lnTo>
                  <a:lnTo>
                    <a:pt x="2293620" y="1509683"/>
                  </a:lnTo>
                  <a:lnTo>
                    <a:pt x="2331085" y="1522374"/>
                  </a:lnTo>
                  <a:lnTo>
                    <a:pt x="2370455" y="1535700"/>
                  </a:lnTo>
                  <a:lnTo>
                    <a:pt x="2411730" y="1549660"/>
                  </a:lnTo>
                  <a:lnTo>
                    <a:pt x="2453323" y="1564255"/>
                  </a:lnTo>
                  <a:lnTo>
                    <a:pt x="2495868" y="1579801"/>
                  </a:lnTo>
                  <a:lnTo>
                    <a:pt x="2538413" y="1595665"/>
                  </a:lnTo>
                  <a:lnTo>
                    <a:pt x="2580005" y="1612164"/>
                  </a:lnTo>
                  <a:lnTo>
                    <a:pt x="2620645" y="1628345"/>
                  </a:lnTo>
                  <a:lnTo>
                    <a:pt x="2659698" y="1644844"/>
                  </a:lnTo>
                  <a:lnTo>
                    <a:pt x="2678430" y="1653410"/>
                  </a:lnTo>
                  <a:lnTo>
                    <a:pt x="2696210" y="1661342"/>
                  </a:lnTo>
                  <a:lnTo>
                    <a:pt x="2713990" y="1669909"/>
                  </a:lnTo>
                  <a:lnTo>
                    <a:pt x="2730818" y="1678158"/>
                  </a:lnTo>
                  <a:lnTo>
                    <a:pt x="2747010" y="1686090"/>
                  </a:lnTo>
                  <a:lnTo>
                    <a:pt x="2761933" y="1694339"/>
                  </a:lnTo>
                  <a:lnTo>
                    <a:pt x="2773363" y="1705761"/>
                  </a:lnTo>
                  <a:lnTo>
                    <a:pt x="2785110" y="1718770"/>
                  </a:lnTo>
                  <a:lnTo>
                    <a:pt x="2798128" y="1733364"/>
                  </a:lnTo>
                  <a:lnTo>
                    <a:pt x="2805113" y="1741296"/>
                  </a:lnTo>
                  <a:lnTo>
                    <a:pt x="2811780" y="1749546"/>
                  </a:lnTo>
                  <a:lnTo>
                    <a:pt x="2818766" y="1758747"/>
                  </a:lnTo>
                  <a:lnTo>
                    <a:pt x="2825750" y="1768265"/>
                  </a:lnTo>
                  <a:lnTo>
                    <a:pt x="2833053" y="1778735"/>
                  </a:lnTo>
                  <a:lnTo>
                    <a:pt x="2839720" y="1789840"/>
                  </a:lnTo>
                  <a:lnTo>
                    <a:pt x="2847023" y="1801262"/>
                  </a:lnTo>
                  <a:lnTo>
                    <a:pt x="2854326" y="1813636"/>
                  </a:lnTo>
                  <a:lnTo>
                    <a:pt x="2861310" y="1826962"/>
                  </a:lnTo>
                  <a:lnTo>
                    <a:pt x="2867978" y="1840922"/>
                  </a:lnTo>
                  <a:lnTo>
                    <a:pt x="2874963" y="1855517"/>
                  </a:lnTo>
                  <a:lnTo>
                    <a:pt x="2881948" y="1871698"/>
                  </a:lnTo>
                  <a:lnTo>
                    <a:pt x="2888933" y="1887880"/>
                  </a:lnTo>
                  <a:lnTo>
                    <a:pt x="2895283" y="1905964"/>
                  </a:lnTo>
                  <a:lnTo>
                    <a:pt x="2901316" y="1924367"/>
                  </a:lnTo>
                  <a:lnTo>
                    <a:pt x="2907666" y="1944355"/>
                  </a:lnTo>
                  <a:lnTo>
                    <a:pt x="2913698" y="1964978"/>
                  </a:lnTo>
                  <a:lnTo>
                    <a:pt x="2919413" y="1986871"/>
                  </a:lnTo>
                  <a:lnTo>
                    <a:pt x="2924810" y="2010032"/>
                  </a:lnTo>
                  <a:lnTo>
                    <a:pt x="2930208" y="2034463"/>
                  </a:lnTo>
                  <a:lnTo>
                    <a:pt x="2934653" y="2059528"/>
                  </a:lnTo>
                  <a:lnTo>
                    <a:pt x="2939416" y="2086496"/>
                  </a:lnTo>
                  <a:lnTo>
                    <a:pt x="2943543" y="2114734"/>
                  </a:lnTo>
                  <a:lnTo>
                    <a:pt x="2947353" y="2144241"/>
                  </a:lnTo>
                  <a:lnTo>
                    <a:pt x="2950846" y="2175017"/>
                  </a:lnTo>
                  <a:lnTo>
                    <a:pt x="2953703" y="2207062"/>
                  </a:lnTo>
                  <a:lnTo>
                    <a:pt x="2954338" y="2215946"/>
                  </a:lnTo>
                  <a:lnTo>
                    <a:pt x="2954656" y="2230858"/>
                  </a:lnTo>
                  <a:lnTo>
                    <a:pt x="2955608" y="2275595"/>
                  </a:lnTo>
                  <a:lnTo>
                    <a:pt x="2957196" y="2411390"/>
                  </a:lnTo>
                  <a:lnTo>
                    <a:pt x="2959100" y="2583673"/>
                  </a:lnTo>
                  <a:lnTo>
                    <a:pt x="2960688" y="2760715"/>
                  </a:lnTo>
                  <a:lnTo>
                    <a:pt x="2908936" y="2767695"/>
                  </a:lnTo>
                  <a:lnTo>
                    <a:pt x="2857818" y="2773723"/>
                  </a:lnTo>
                  <a:lnTo>
                    <a:pt x="2806383" y="2779434"/>
                  </a:lnTo>
                  <a:lnTo>
                    <a:pt x="2755266" y="2784511"/>
                  </a:lnTo>
                  <a:lnTo>
                    <a:pt x="2702878" y="2788952"/>
                  </a:lnTo>
                  <a:lnTo>
                    <a:pt x="2649220" y="2793712"/>
                  </a:lnTo>
                  <a:lnTo>
                    <a:pt x="2536825" y="2802278"/>
                  </a:lnTo>
                  <a:lnTo>
                    <a:pt x="2535555" y="2668704"/>
                  </a:lnTo>
                  <a:lnTo>
                    <a:pt x="2534920" y="2527832"/>
                  </a:lnTo>
                  <a:lnTo>
                    <a:pt x="2534285" y="2333022"/>
                  </a:lnTo>
                  <a:lnTo>
                    <a:pt x="2534285" y="2318745"/>
                  </a:lnTo>
                  <a:lnTo>
                    <a:pt x="2533333" y="2305102"/>
                  </a:lnTo>
                  <a:lnTo>
                    <a:pt x="2531745" y="2291776"/>
                  </a:lnTo>
                  <a:lnTo>
                    <a:pt x="2530475" y="2279085"/>
                  </a:lnTo>
                  <a:lnTo>
                    <a:pt x="2527935" y="2266711"/>
                  </a:lnTo>
                  <a:lnTo>
                    <a:pt x="2525713" y="2254654"/>
                  </a:lnTo>
                  <a:lnTo>
                    <a:pt x="2522538" y="2243232"/>
                  </a:lnTo>
                  <a:lnTo>
                    <a:pt x="2519680" y="2232127"/>
                  </a:lnTo>
                  <a:lnTo>
                    <a:pt x="2515870" y="2221340"/>
                  </a:lnTo>
                  <a:lnTo>
                    <a:pt x="2512060" y="2210870"/>
                  </a:lnTo>
                  <a:lnTo>
                    <a:pt x="2508250" y="2200717"/>
                  </a:lnTo>
                  <a:lnTo>
                    <a:pt x="2503488" y="2191198"/>
                  </a:lnTo>
                  <a:lnTo>
                    <a:pt x="2499360" y="2181680"/>
                  </a:lnTo>
                  <a:lnTo>
                    <a:pt x="2494280" y="2172796"/>
                  </a:lnTo>
                  <a:lnTo>
                    <a:pt x="2489835" y="2163912"/>
                  </a:lnTo>
                  <a:lnTo>
                    <a:pt x="2484755" y="2155346"/>
                  </a:lnTo>
                  <a:lnTo>
                    <a:pt x="2484755" y="2813383"/>
                  </a:lnTo>
                  <a:lnTo>
                    <a:pt x="2405698" y="2818459"/>
                  </a:lnTo>
                  <a:lnTo>
                    <a:pt x="2323148" y="2822584"/>
                  </a:lnTo>
                  <a:lnTo>
                    <a:pt x="2238058" y="2826391"/>
                  </a:lnTo>
                  <a:lnTo>
                    <a:pt x="2150745" y="2829881"/>
                  </a:lnTo>
                  <a:lnTo>
                    <a:pt x="2062798" y="2832102"/>
                  </a:lnTo>
                  <a:lnTo>
                    <a:pt x="1974850" y="2834006"/>
                  </a:lnTo>
                  <a:lnTo>
                    <a:pt x="1887538" y="2835275"/>
                  </a:lnTo>
                  <a:lnTo>
                    <a:pt x="1802448" y="2835275"/>
                  </a:lnTo>
                  <a:lnTo>
                    <a:pt x="1750378" y="2835275"/>
                  </a:lnTo>
                  <a:lnTo>
                    <a:pt x="1697673" y="2834958"/>
                  </a:lnTo>
                  <a:lnTo>
                    <a:pt x="1644333" y="2834006"/>
                  </a:lnTo>
                  <a:lnTo>
                    <a:pt x="1590358" y="2833372"/>
                  </a:lnTo>
                  <a:lnTo>
                    <a:pt x="1536065" y="2832102"/>
                  </a:lnTo>
                  <a:lnTo>
                    <a:pt x="1482090" y="2830516"/>
                  </a:lnTo>
                  <a:lnTo>
                    <a:pt x="1427798" y="2829247"/>
                  </a:lnTo>
                  <a:lnTo>
                    <a:pt x="1374775" y="2826709"/>
                  </a:lnTo>
                  <a:lnTo>
                    <a:pt x="1257300" y="2643639"/>
                  </a:lnTo>
                  <a:lnTo>
                    <a:pt x="1274128" y="2624919"/>
                  </a:lnTo>
                  <a:lnTo>
                    <a:pt x="1290003" y="2605882"/>
                  </a:lnTo>
                  <a:lnTo>
                    <a:pt x="1305560" y="2585894"/>
                  </a:lnTo>
                  <a:lnTo>
                    <a:pt x="1319848" y="2565588"/>
                  </a:lnTo>
                  <a:lnTo>
                    <a:pt x="1334135" y="2544965"/>
                  </a:lnTo>
                  <a:lnTo>
                    <a:pt x="1347470" y="2524024"/>
                  </a:lnTo>
                  <a:lnTo>
                    <a:pt x="1360170" y="2502132"/>
                  </a:lnTo>
                  <a:lnTo>
                    <a:pt x="1371918" y="2480557"/>
                  </a:lnTo>
                  <a:lnTo>
                    <a:pt x="1383348" y="2458348"/>
                  </a:lnTo>
                  <a:lnTo>
                    <a:pt x="1393825" y="2435503"/>
                  </a:lnTo>
                  <a:lnTo>
                    <a:pt x="1403668" y="2412342"/>
                  </a:lnTo>
                  <a:lnTo>
                    <a:pt x="1412558" y="2389181"/>
                  </a:lnTo>
                  <a:lnTo>
                    <a:pt x="1420813" y="2365385"/>
                  </a:lnTo>
                  <a:lnTo>
                    <a:pt x="1428115" y="2341589"/>
                  </a:lnTo>
                  <a:lnTo>
                    <a:pt x="1435100" y="2317158"/>
                  </a:lnTo>
                  <a:lnTo>
                    <a:pt x="1441133" y="2293045"/>
                  </a:lnTo>
                  <a:lnTo>
                    <a:pt x="1444943" y="2274008"/>
                  </a:lnTo>
                  <a:lnTo>
                    <a:pt x="1448753" y="2254972"/>
                  </a:lnTo>
                  <a:lnTo>
                    <a:pt x="1451928" y="2236252"/>
                  </a:lnTo>
                  <a:lnTo>
                    <a:pt x="1454785" y="2217215"/>
                  </a:lnTo>
                  <a:lnTo>
                    <a:pt x="1456690" y="2198179"/>
                  </a:lnTo>
                  <a:lnTo>
                    <a:pt x="1458595" y="2179142"/>
                  </a:lnTo>
                  <a:lnTo>
                    <a:pt x="1459548" y="2160105"/>
                  </a:lnTo>
                  <a:lnTo>
                    <a:pt x="1460500" y="2141068"/>
                  </a:lnTo>
                  <a:lnTo>
                    <a:pt x="1460818" y="2122349"/>
                  </a:lnTo>
                  <a:lnTo>
                    <a:pt x="1460500" y="2103312"/>
                  </a:lnTo>
                  <a:lnTo>
                    <a:pt x="1459548" y="2084593"/>
                  </a:lnTo>
                  <a:lnTo>
                    <a:pt x="1458913" y="2065873"/>
                  </a:lnTo>
                  <a:lnTo>
                    <a:pt x="1457008" y="2046519"/>
                  </a:lnTo>
                  <a:lnTo>
                    <a:pt x="1455103" y="2027800"/>
                  </a:lnTo>
                  <a:lnTo>
                    <a:pt x="1452880" y="2009715"/>
                  </a:lnTo>
                  <a:lnTo>
                    <a:pt x="1449705" y="1990995"/>
                  </a:lnTo>
                  <a:lnTo>
                    <a:pt x="1446213" y="1971958"/>
                  </a:lnTo>
                  <a:lnTo>
                    <a:pt x="1442403" y="1953874"/>
                  </a:lnTo>
                  <a:lnTo>
                    <a:pt x="1437958" y="1935471"/>
                  </a:lnTo>
                  <a:lnTo>
                    <a:pt x="1433195" y="1917069"/>
                  </a:lnTo>
                  <a:lnTo>
                    <a:pt x="1427798" y="1898984"/>
                  </a:lnTo>
                  <a:lnTo>
                    <a:pt x="1422083" y="1881217"/>
                  </a:lnTo>
                  <a:lnTo>
                    <a:pt x="1416050" y="1863132"/>
                  </a:lnTo>
                  <a:lnTo>
                    <a:pt x="1409383" y="1845364"/>
                  </a:lnTo>
                  <a:lnTo>
                    <a:pt x="1402715" y="1827596"/>
                  </a:lnTo>
                  <a:lnTo>
                    <a:pt x="1395095" y="1810146"/>
                  </a:lnTo>
                  <a:lnTo>
                    <a:pt x="1386840" y="1792696"/>
                  </a:lnTo>
                  <a:lnTo>
                    <a:pt x="1378585" y="1775563"/>
                  </a:lnTo>
                  <a:lnTo>
                    <a:pt x="1369695" y="1758429"/>
                  </a:lnTo>
                  <a:lnTo>
                    <a:pt x="1360488" y="1741614"/>
                  </a:lnTo>
                  <a:lnTo>
                    <a:pt x="1350963" y="1724798"/>
                  </a:lnTo>
                  <a:lnTo>
                    <a:pt x="1340485" y="1708299"/>
                  </a:lnTo>
                  <a:lnTo>
                    <a:pt x="1333500" y="1696877"/>
                  </a:lnTo>
                  <a:lnTo>
                    <a:pt x="1325563" y="1685773"/>
                  </a:lnTo>
                  <a:lnTo>
                    <a:pt x="1317943" y="1674668"/>
                  </a:lnTo>
                  <a:lnTo>
                    <a:pt x="1310323" y="1663563"/>
                  </a:lnTo>
                  <a:lnTo>
                    <a:pt x="1302385" y="1653093"/>
                  </a:lnTo>
                  <a:lnTo>
                    <a:pt x="1293813" y="1642623"/>
                  </a:lnTo>
                  <a:lnTo>
                    <a:pt x="1285558" y="1632152"/>
                  </a:lnTo>
                  <a:lnTo>
                    <a:pt x="1276985" y="1621999"/>
                  </a:lnTo>
                  <a:lnTo>
                    <a:pt x="1259523" y="1602011"/>
                  </a:lnTo>
                  <a:lnTo>
                    <a:pt x="1241425" y="1582657"/>
                  </a:lnTo>
                  <a:lnTo>
                    <a:pt x="1222693" y="1564255"/>
                  </a:lnTo>
                  <a:lnTo>
                    <a:pt x="1203325" y="1546170"/>
                  </a:lnTo>
                  <a:lnTo>
                    <a:pt x="1270953" y="1523008"/>
                  </a:lnTo>
                  <a:lnTo>
                    <a:pt x="1332865" y="1502702"/>
                  </a:lnTo>
                  <a:lnTo>
                    <a:pt x="1386840" y="1485569"/>
                  </a:lnTo>
                  <a:lnTo>
                    <a:pt x="1430655" y="1471609"/>
                  </a:lnTo>
                  <a:lnTo>
                    <a:pt x="1440815" y="1468754"/>
                  </a:lnTo>
                  <a:lnTo>
                    <a:pt x="1446848" y="1466850"/>
                  </a:lnTo>
                  <a:close/>
                  <a:moveTo>
                    <a:pt x="671830" y="1436688"/>
                  </a:moveTo>
                  <a:lnTo>
                    <a:pt x="688658" y="1436688"/>
                  </a:lnTo>
                  <a:lnTo>
                    <a:pt x="704850" y="1437323"/>
                  </a:lnTo>
                  <a:lnTo>
                    <a:pt x="721360" y="1437958"/>
                  </a:lnTo>
                  <a:lnTo>
                    <a:pt x="737870" y="1439228"/>
                  </a:lnTo>
                  <a:lnTo>
                    <a:pt x="754380" y="1440816"/>
                  </a:lnTo>
                  <a:lnTo>
                    <a:pt x="770255" y="1442721"/>
                  </a:lnTo>
                  <a:lnTo>
                    <a:pt x="786765" y="1444943"/>
                  </a:lnTo>
                  <a:lnTo>
                    <a:pt x="802958" y="1447483"/>
                  </a:lnTo>
                  <a:lnTo>
                    <a:pt x="818833" y="1450340"/>
                  </a:lnTo>
                  <a:lnTo>
                    <a:pt x="835025" y="1453515"/>
                  </a:lnTo>
                  <a:lnTo>
                    <a:pt x="851218" y="1457643"/>
                  </a:lnTo>
                  <a:lnTo>
                    <a:pt x="866775" y="1461771"/>
                  </a:lnTo>
                  <a:lnTo>
                    <a:pt x="882333" y="1466215"/>
                  </a:lnTo>
                  <a:lnTo>
                    <a:pt x="898208" y="1471295"/>
                  </a:lnTo>
                  <a:lnTo>
                    <a:pt x="913765" y="1476693"/>
                  </a:lnTo>
                  <a:lnTo>
                    <a:pt x="929005" y="1482408"/>
                  </a:lnTo>
                  <a:lnTo>
                    <a:pt x="944563" y="1488440"/>
                  </a:lnTo>
                  <a:lnTo>
                    <a:pt x="959803" y="1495108"/>
                  </a:lnTo>
                  <a:lnTo>
                    <a:pt x="974725" y="1501458"/>
                  </a:lnTo>
                  <a:lnTo>
                    <a:pt x="989648" y="1508760"/>
                  </a:lnTo>
                  <a:lnTo>
                    <a:pt x="1004253" y="1516380"/>
                  </a:lnTo>
                  <a:lnTo>
                    <a:pt x="1018540" y="1524318"/>
                  </a:lnTo>
                  <a:lnTo>
                    <a:pt x="1033145" y="1532573"/>
                  </a:lnTo>
                  <a:lnTo>
                    <a:pt x="1047433" y="1541146"/>
                  </a:lnTo>
                  <a:lnTo>
                    <a:pt x="1061085" y="1550035"/>
                  </a:lnTo>
                  <a:lnTo>
                    <a:pt x="1075373" y="1559560"/>
                  </a:lnTo>
                  <a:lnTo>
                    <a:pt x="1088708" y="1569085"/>
                  </a:lnTo>
                  <a:lnTo>
                    <a:pt x="1102043" y="1579245"/>
                  </a:lnTo>
                  <a:lnTo>
                    <a:pt x="1115378" y="1589723"/>
                  </a:lnTo>
                  <a:lnTo>
                    <a:pt x="1128078" y="1600518"/>
                  </a:lnTo>
                  <a:lnTo>
                    <a:pt x="1141095" y="1611630"/>
                  </a:lnTo>
                  <a:lnTo>
                    <a:pt x="1153478" y="1623061"/>
                  </a:lnTo>
                  <a:lnTo>
                    <a:pt x="1165543" y="1634490"/>
                  </a:lnTo>
                  <a:lnTo>
                    <a:pt x="1177290" y="1646873"/>
                  </a:lnTo>
                  <a:lnTo>
                    <a:pt x="1189355" y="1659573"/>
                  </a:lnTo>
                  <a:lnTo>
                    <a:pt x="1200785" y="1671955"/>
                  </a:lnTo>
                  <a:lnTo>
                    <a:pt x="1211898" y="1685608"/>
                  </a:lnTo>
                  <a:lnTo>
                    <a:pt x="1222693" y="1698943"/>
                  </a:lnTo>
                  <a:lnTo>
                    <a:pt x="1233170" y="1712595"/>
                  </a:lnTo>
                  <a:lnTo>
                    <a:pt x="1243330" y="1726883"/>
                  </a:lnTo>
                  <a:lnTo>
                    <a:pt x="1253173" y="1741171"/>
                  </a:lnTo>
                  <a:lnTo>
                    <a:pt x="1262698" y="1755776"/>
                  </a:lnTo>
                  <a:lnTo>
                    <a:pt x="1272223" y="1771016"/>
                  </a:lnTo>
                  <a:lnTo>
                    <a:pt x="1280795" y="1785938"/>
                  </a:lnTo>
                  <a:lnTo>
                    <a:pt x="1289050" y="1801496"/>
                  </a:lnTo>
                  <a:lnTo>
                    <a:pt x="1297305" y="1817053"/>
                  </a:lnTo>
                  <a:lnTo>
                    <a:pt x="1304925" y="1832293"/>
                  </a:lnTo>
                  <a:lnTo>
                    <a:pt x="1311593" y="1848168"/>
                  </a:lnTo>
                  <a:lnTo>
                    <a:pt x="1318578" y="1864043"/>
                  </a:lnTo>
                  <a:lnTo>
                    <a:pt x="1324610" y="1879918"/>
                  </a:lnTo>
                  <a:lnTo>
                    <a:pt x="1330325" y="1895793"/>
                  </a:lnTo>
                  <a:lnTo>
                    <a:pt x="1335723" y="1911986"/>
                  </a:lnTo>
                  <a:lnTo>
                    <a:pt x="1340803" y="1927861"/>
                  </a:lnTo>
                  <a:lnTo>
                    <a:pt x="1345248" y="1944371"/>
                  </a:lnTo>
                  <a:lnTo>
                    <a:pt x="1349693" y="1960881"/>
                  </a:lnTo>
                  <a:lnTo>
                    <a:pt x="1353503" y="1977073"/>
                  </a:lnTo>
                  <a:lnTo>
                    <a:pt x="1356360" y="1993266"/>
                  </a:lnTo>
                  <a:lnTo>
                    <a:pt x="1359535" y="2009776"/>
                  </a:lnTo>
                  <a:lnTo>
                    <a:pt x="1361758" y="2026286"/>
                  </a:lnTo>
                  <a:lnTo>
                    <a:pt x="1363980" y="2042796"/>
                  </a:lnTo>
                  <a:lnTo>
                    <a:pt x="1365568" y="2059623"/>
                  </a:lnTo>
                  <a:lnTo>
                    <a:pt x="1367155" y="2076133"/>
                  </a:lnTo>
                  <a:lnTo>
                    <a:pt x="1367790" y="2092326"/>
                  </a:lnTo>
                  <a:lnTo>
                    <a:pt x="1368425" y="2108836"/>
                  </a:lnTo>
                  <a:lnTo>
                    <a:pt x="1368425" y="2125346"/>
                  </a:lnTo>
                  <a:lnTo>
                    <a:pt x="1368425" y="2141856"/>
                  </a:lnTo>
                  <a:lnTo>
                    <a:pt x="1367473" y="2158366"/>
                  </a:lnTo>
                  <a:lnTo>
                    <a:pt x="1366520" y="2174558"/>
                  </a:lnTo>
                  <a:lnTo>
                    <a:pt x="1364933" y="2191068"/>
                  </a:lnTo>
                  <a:lnTo>
                    <a:pt x="1363028" y="2207578"/>
                  </a:lnTo>
                  <a:lnTo>
                    <a:pt x="1360805" y="2223771"/>
                  </a:lnTo>
                  <a:lnTo>
                    <a:pt x="1357948" y="2239963"/>
                  </a:lnTo>
                  <a:lnTo>
                    <a:pt x="1354773" y="2256156"/>
                  </a:lnTo>
                  <a:lnTo>
                    <a:pt x="1351598" y="2272348"/>
                  </a:lnTo>
                  <a:lnTo>
                    <a:pt x="1348423" y="2284731"/>
                  </a:lnTo>
                  <a:lnTo>
                    <a:pt x="1345248" y="2297431"/>
                  </a:lnTo>
                  <a:lnTo>
                    <a:pt x="1342073" y="2309813"/>
                  </a:lnTo>
                  <a:lnTo>
                    <a:pt x="1337945" y="2322196"/>
                  </a:lnTo>
                  <a:lnTo>
                    <a:pt x="1334135" y="2334578"/>
                  </a:lnTo>
                  <a:lnTo>
                    <a:pt x="1330008" y="2347278"/>
                  </a:lnTo>
                  <a:lnTo>
                    <a:pt x="1325563" y="2359343"/>
                  </a:lnTo>
                  <a:lnTo>
                    <a:pt x="1320800" y="2371408"/>
                  </a:lnTo>
                  <a:lnTo>
                    <a:pt x="1316038" y="2383473"/>
                  </a:lnTo>
                  <a:lnTo>
                    <a:pt x="1310958" y="2395538"/>
                  </a:lnTo>
                  <a:lnTo>
                    <a:pt x="1305560" y="2407286"/>
                  </a:lnTo>
                  <a:lnTo>
                    <a:pt x="1299845" y="2419033"/>
                  </a:lnTo>
                  <a:lnTo>
                    <a:pt x="1294130" y="2431098"/>
                  </a:lnTo>
                  <a:lnTo>
                    <a:pt x="1288098" y="2442528"/>
                  </a:lnTo>
                  <a:lnTo>
                    <a:pt x="1281430" y="2453958"/>
                  </a:lnTo>
                  <a:lnTo>
                    <a:pt x="1275080" y="2465388"/>
                  </a:lnTo>
                  <a:lnTo>
                    <a:pt x="1268413" y="2476818"/>
                  </a:lnTo>
                  <a:lnTo>
                    <a:pt x="1261110" y="2487931"/>
                  </a:lnTo>
                  <a:lnTo>
                    <a:pt x="1253808" y="2499043"/>
                  </a:lnTo>
                  <a:lnTo>
                    <a:pt x="1246505" y="2509838"/>
                  </a:lnTo>
                  <a:lnTo>
                    <a:pt x="1238885" y="2520951"/>
                  </a:lnTo>
                  <a:lnTo>
                    <a:pt x="1230948" y="2531428"/>
                  </a:lnTo>
                  <a:lnTo>
                    <a:pt x="1223010" y="2541906"/>
                  </a:lnTo>
                  <a:lnTo>
                    <a:pt x="1214438" y="2552383"/>
                  </a:lnTo>
                  <a:lnTo>
                    <a:pt x="1206183" y="2562543"/>
                  </a:lnTo>
                  <a:lnTo>
                    <a:pt x="1197293" y="2573021"/>
                  </a:lnTo>
                  <a:lnTo>
                    <a:pt x="1188403" y="2582863"/>
                  </a:lnTo>
                  <a:lnTo>
                    <a:pt x="1179195" y="2592388"/>
                  </a:lnTo>
                  <a:lnTo>
                    <a:pt x="1169670" y="2602231"/>
                  </a:lnTo>
                  <a:lnTo>
                    <a:pt x="1160145" y="2611439"/>
                  </a:lnTo>
                  <a:lnTo>
                    <a:pt x="1150303" y="2620964"/>
                  </a:lnTo>
                  <a:lnTo>
                    <a:pt x="1140460" y="2630171"/>
                  </a:lnTo>
                  <a:lnTo>
                    <a:pt x="1455420" y="3124201"/>
                  </a:lnTo>
                  <a:lnTo>
                    <a:pt x="1458595" y="3128964"/>
                  </a:lnTo>
                  <a:lnTo>
                    <a:pt x="1461135" y="3134044"/>
                  </a:lnTo>
                  <a:lnTo>
                    <a:pt x="1463675" y="3139441"/>
                  </a:lnTo>
                  <a:lnTo>
                    <a:pt x="1465898" y="3144839"/>
                  </a:lnTo>
                  <a:lnTo>
                    <a:pt x="1467803" y="3150236"/>
                  </a:lnTo>
                  <a:lnTo>
                    <a:pt x="1469390" y="3155316"/>
                  </a:lnTo>
                  <a:lnTo>
                    <a:pt x="1470343" y="3160714"/>
                  </a:lnTo>
                  <a:lnTo>
                    <a:pt x="1471613" y="3166111"/>
                  </a:lnTo>
                  <a:lnTo>
                    <a:pt x="1472248" y="3171826"/>
                  </a:lnTo>
                  <a:lnTo>
                    <a:pt x="1472883" y="3177224"/>
                  </a:lnTo>
                  <a:lnTo>
                    <a:pt x="1473200" y="3182621"/>
                  </a:lnTo>
                  <a:lnTo>
                    <a:pt x="1473200" y="3188336"/>
                  </a:lnTo>
                  <a:lnTo>
                    <a:pt x="1472883" y="3193734"/>
                  </a:lnTo>
                  <a:lnTo>
                    <a:pt x="1471930" y="3199131"/>
                  </a:lnTo>
                  <a:lnTo>
                    <a:pt x="1471295" y="3204529"/>
                  </a:lnTo>
                  <a:lnTo>
                    <a:pt x="1470025" y="3209609"/>
                  </a:lnTo>
                  <a:lnTo>
                    <a:pt x="1469073" y="3215006"/>
                  </a:lnTo>
                  <a:lnTo>
                    <a:pt x="1467485" y="3220404"/>
                  </a:lnTo>
                  <a:lnTo>
                    <a:pt x="1465580" y="3225484"/>
                  </a:lnTo>
                  <a:lnTo>
                    <a:pt x="1463675" y="3230881"/>
                  </a:lnTo>
                  <a:lnTo>
                    <a:pt x="1461135" y="3235644"/>
                  </a:lnTo>
                  <a:lnTo>
                    <a:pt x="1458595" y="3240406"/>
                  </a:lnTo>
                  <a:lnTo>
                    <a:pt x="1455420" y="3245486"/>
                  </a:lnTo>
                  <a:lnTo>
                    <a:pt x="1452563" y="3249931"/>
                  </a:lnTo>
                  <a:lnTo>
                    <a:pt x="1449388" y="3254376"/>
                  </a:lnTo>
                  <a:lnTo>
                    <a:pt x="1445895" y="3258821"/>
                  </a:lnTo>
                  <a:lnTo>
                    <a:pt x="1442085" y="3262949"/>
                  </a:lnTo>
                  <a:lnTo>
                    <a:pt x="1437958" y="3266759"/>
                  </a:lnTo>
                  <a:lnTo>
                    <a:pt x="1433830" y="3270886"/>
                  </a:lnTo>
                  <a:lnTo>
                    <a:pt x="1429385" y="3274379"/>
                  </a:lnTo>
                  <a:lnTo>
                    <a:pt x="1424940" y="3277871"/>
                  </a:lnTo>
                  <a:lnTo>
                    <a:pt x="1419860" y="3281364"/>
                  </a:lnTo>
                  <a:lnTo>
                    <a:pt x="1415098" y="3283904"/>
                  </a:lnTo>
                  <a:lnTo>
                    <a:pt x="1409700" y="3287079"/>
                  </a:lnTo>
                  <a:lnTo>
                    <a:pt x="1404620" y="3289301"/>
                  </a:lnTo>
                  <a:lnTo>
                    <a:pt x="1399223" y="3291524"/>
                  </a:lnTo>
                  <a:lnTo>
                    <a:pt x="1393825" y="3293429"/>
                  </a:lnTo>
                  <a:lnTo>
                    <a:pt x="1388428" y="3295016"/>
                  </a:lnTo>
                  <a:lnTo>
                    <a:pt x="1382713" y="3296286"/>
                  </a:lnTo>
                  <a:lnTo>
                    <a:pt x="1377633" y="3297239"/>
                  </a:lnTo>
                  <a:lnTo>
                    <a:pt x="1372235" y="3298191"/>
                  </a:lnTo>
                  <a:lnTo>
                    <a:pt x="1366520" y="3298509"/>
                  </a:lnTo>
                  <a:lnTo>
                    <a:pt x="1361123" y="3298826"/>
                  </a:lnTo>
                  <a:lnTo>
                    <a:pt x="1355725" y="3298826"/>
                  </a:lnTo>
                  <a:lnTo>
                    <a:pt x="1350010" y="3298509"/>
                  </a:lnTo>
                  <a:lnTo>
                    <a:pt x="1344613" y="3297874"/>
                  </a:lnTo>
                  <a:lnTo>
                    <a:pt x="1339215" y="3296921"/>
                  </a:lnTo>
                  <a:lnTo>
                    <a:pt x="1333818" y="3295969"/>
                  </a:lnTo>
                  <a:lnTo>
                    <a:pt x="1328420" y="3294699"/>
                  </a:lnTo>
                  <a:lnTo>
                    <a:pt x="1323658" y="3293111"/>
                  </a:lnTo>
                  <a:lnTo>
                    <a:pt x="1318260" y="3291206"/>
                  </a:lnTo>
                  <a:lnTo>
                    <a:pt x="1313180" y="3289301"/>
                  </a:lnTo>
                  <a:lnTo>
                    <a:pt x="1308100" y="3287079"/>
                  </a:lnTo>
                  <a:lnTo>
                    <a:pt x="1303338" y="3284221"/>
                  </a:lnTo>
                  <a:lnTo>
                    <a:pt x="1298575" y="3281364"/>
                  </a:lnTo>
                  <a:lnTo>
                    <a:pt x="1293813" y="3278189"/>
                  </a:lnTo>
                  <a:lnTo>
                    <a:pt x="1289368" y="3275014"/>
                  </a:lnTo>
                  <a:lnTo>
                    <a:pt x="1284923" y="3271839"/>
                  </a:lnTo>
                  <a:lnTo>
                    <a:pt x="1280795" y="3268029"/>
                  </a:lnTo>
                  <a:lnTo>
                    <a:pt x="1276985" y="3263584"/>
                  </a:lnTo>
                  <a:lnTo>
                    <a:pt x="1273175" y="3259456"/>
                  </a:lnTo>
                  <a:lnTo>
                    <a:pt x="1269365" y="3255329"/>
                  </a:lnTo>
                  <a:lnTo>
                    <a:pt x="1265873" y="3250249"/>
                  </a:lnTo>
                  <a:lnTo>
                    <a:pt x="1262698" y="3245804"/>
                  </a:lnTo>
                  <a:lnTo>
                    <a:pt x="947420" y="2751774"/>
                  </a:lnTo>
                  <a:lnTo>
                    <a:pt x="935038" y="2756854"/>
                  </a:lnTo>
                  <a:lnTo>
                    <a:pt x="922338" y="2761934"/>
                  </a:lnTo>
                  <a:lnTo>
                    <a:pt x="909638" y="2766379"/>
                  </a:lnTo>
                  <a:lnTo>
                    <a:pt x="896938" y="2770506"/>
                  </a:lnTo>
                  <a:lnTo>
                    <a:pt x="883920" y="2774951"/>
                  </a:lnTo>
                  <a:lnTo>
                    <a:pt x="871538" y="2778761"/>
                  </a:lnTo>
                  <a:lnTo>
                    <a:pt x="858520" y="2782254"/>
                  </a:lnTo>
                  <a:lnTo>
                    <a:pt x="845503" y="2785429"/>
                  </a:lnTo>
                  <a:lnTo>
                    <a:pt x="832485" y="2788604"/>
                  </a:lnTo>
                  <a:lnTo>
                    <a:pt x="819468" y="2791144"/>
                  </a:lnTo>
                  <a:lnTo>
                    <a:pt x="806450" y="2794001"/>
                  </a:lnTo>
                  <a:lnTo>
                    <a:pt x="793433" y="2796224"/>
                  </a:lnTo>
                  <a:lnTo>
                    <a:pt x="780415" y="2798129"/>
                  </a:lnTo>
                  <a:lnTo>
                    <a:pt x="767398" y="2799716"/>
                  </a:lnTo>
                  <a:lnTo>
                    <a:pt x="754063" y="2801304"/>
                  </a:lnTo>
                  <a:lnTo>
                    <a:pt x="741045" y="2802891"/>
                  </a:lnTo>
                  <a:lnTo>
                    <a:pt x="728028" y="2803526"/>
                  </a:lnTo>
                  <a:lnTo>
                    <a:pt x="715010" y="2804161"/>
                  </a:lnTo>
                  <a:lnTo>
                    <a:pt x="701675" y="2804796"/>
                  </a:lnTo>
                  <a:lnTo>
                    <a:pt x="688658" y="2805114"/>
                  </a:lnTo>
                  <a:lnTo>
                    <a:pt x="675640" y="2805114"/>
                  </a:lnTo>
                  <a:lnTo>
                    <a:pt x="662623" y="2804796"/>
                  </a:lnTo>
                  <a:lnTo>
                    <a:pt x="649605" y="2804161"/>
                  </a:lnTo>
                  <a:lnTo>
                    <a:pt x="636588" y="2803526"/>
                  </a:lnTo>
                  <a:lnTo>
                    <a:pt x="623570" y="2802256"/>
                  </a:lnTo>
                  <a:lnTo>
                    <a:pt x="610553" y="2801304"/>
                  </a:lnTo>
                  <a:lnTo>
                    <a:pt x="597535" y="2799716"/>
                  </a:lnTo>
                  <a:lnTo>
                    <a:pt x="584518" y="2797811"/>
                  </a:lnTo>
                  <a:lnTo>
                    <a:pt x="571818" y="2795906"/>
                  </a:lnTo>
                  <a:lnTo>
                    <a:pt x="558800" y="2793684"/>
                  </a:lnTo>
                  <a:lnTo>
                    <a:pt x="546100" y="2791144"/>
                  </a:lnTo>
                  <a:lnTo>
                    <a:pt x="533718" y="2788286"/>
                  </a:lnTo>
                  <a:lnTo>
                    <a:pt x="517525" y="2784794"/>
                  </a:lnTo>
                  <a:lnTo>
                    <a:pt x="501968" y="2780666"/>
                  </a:lnTo>
                  <a:lnTo>
                    <a:pt x="485775" y="2775904"/>
                  </a:lnTo>
                  <a:lnTo>
                    <a:pt x="470218" y="2771141"/>
                  </a:lnTo>
                  <a:lnTo>
                    <a:pt x="454660" y="2765744"/>
                  </a:lnTo>
                  <a:lnTo>
                    <a:pt x="439103" y="2760029"/>
                  </a:lnTo>
                  <a:lnTo>
                    <a:pt x="424180" y="2753679"/>
                  </a:lnTo>
                  <a:lnTo>
                    <a:pt x="408940" y="2747329"/>
                  </a:lnTo>
                  <a:lnTo>
                    <a:pt x="394018" y="2740661"/>
                  </a:lnTo>
                  <a:lnTo>
                    <a:pt x="379095" y="2733676"/>
                  </a:lnTo>
                  <a:lnTo>
                    <a:pt x="364173" y="2725739"/>
                  </a:lnTo>
                  <a:lnTo>
                    <a:pt x="349568" y="2717801"/>
                  </a:lnTo>
                  <a:lnTo>
                    <a:pt x="335598" y="2709864"/>
                  </a:lnTo>
                  <a:lnTo>
                    <a:pt x="321310" y="2700974"/>
                  </a:lnTo>
                  <a:lnTo>
                    <a:pt x="307023" y="2692084"/>
                  </a:lnTo>
                  <a:lnTo>
                    <a:pt x="293370" y="2682559"/>
                  </a:lnTo>
                  <a:lnTo>
                    <a:pt x="279718" y="2673034"/>
                  </a:lnTo>
                  <a:lnTo>
                    <a:pt x="266065" y="2663191"/>
                  </a:lnTo>
                  <a:lnTo>
                    <a:pt x="253047" y="2652396"/>
                  </a:lnTo>
                  <a:lnTo>
                    <a:pt x="240347" y="2641601"/>
                  </a:lnTo>
                  <a:lnTo>
                    <a:pt x="227647" y="2630489"/>
                  </a:lnTo>
                  <a:lnTo>
                    <a:pt x="214947" y="2619059"/>
                  </a:lnTo>
                  <a:lnTo>
                    <a:pt x="203200" y="2607629"/>
                  </a:lnTo>
                  <a:lnTo>
                    <a:pt x="190817" y="2595563"/>
                  </a:lnTo>
                  <a:lnTo>
                    <a:pt x="179387" y="2582863"/>
                  </a:lnTo>
                  <a:lnTo>
                    <a:pt x="167957" y="2570163"/>
                  </a:lnTo>
                  <a:lnTo>
                    <a:pt x="156845" y="2556828"/>
                  </a:lnTo>
                  <a:lnTo>
                    <a:pt x="146050" y="2543493"/>
                  </a:lnTo>
                  <a:lnTo>
                    <a:pt x="135255" y="2529523"/>
                  </a:lnTo>
                  <a:lnTo>
                    <a:pt x="125095" y="2515553"/>
                  </a:lnTo>
                  <a:lnTo>
                    <a:pt x="115252" y="2500948"/>
                  </a:lnTo>
                  <a:lnTo>
                    <a:pt x="105410" y="2486343"/>
                  </a:lnTo>
                  <a:lnTo>
                    <a:pt x="96202" y="2471103"/>
                  </a:lnTo>
                  <a:lnTo>
                    <a:pt x="87630" y="2456181"/>
                  </a:lnTo>
                  <a:lnTo>
                    <a:pt x="79057" y="2440941"/>
                  </a:lnTo>
                  <a:lnTo>
                    <a:pt x="71437" y="2425383"/>
                  </a:lnTo>
                  <a:lnTo>
                    <a:pt x="63817" y="2409826"/>
                  </a:lnTo>
                  <a:lnTo>
                    <a:pt x="56515" y="2394268"/>
                  </a:lnTo>
                  <a:lnTo>
                    <a:pt x="50165" y="2378076"/>
                  </a:lnTo>
                  <a:lnTo>
                    <a:pt x="43815" y="2362518"/>
                  </a:lnTo>
                  <a:lnTo>
                    <a:pt x="38100" y="2346326"/>
                  </a:lnTo>
                  <a:lnTo>
                    <a:pt x="32385" y="2330451"/>
                  </a:lnTo>
                  <a:lnTo>
                    <a:pt x="27622" y="2313941"/>
                  </a:lnTo>
                  <a:lnTo>
                    <a:pt x="23177" y="2297748"/>
                  </a:lnTo>
                  <a:lnTo>
                    <a:pt x="19050" y="2281556"/>
                  </a:lnTo>
                  <a:lnTo>
                    <a:pt x="15240" y="2265363"/>
                  </a:lnTo>
                  <a:lnTo>
                    <a:pt x="11747" y="2248853"/>
                  </a:lnTo>
                  <a:lnTo>
                    <a:pt x="9207" y="2232343"/>
                  </a:lnTo>
                  <a:lnTo>
                    <a:pt x="6350" y="2216151"/>
                  </a:lnTo>
                  <a:lnTo>
                    <a:pt x="4445" y="2199641"/>
                  </a:lnTo>
                  <a:lnTo>
                    <a:pt x="2540" y="2182813"/>
                  </a:lnTo>
                  <a:lnTo>
                    <a:pt x="1587" y="2166303"/>
                  </a:lnTo>
                  <a:lnTo>
                    <a:pt x="635" y="2149793"/>
                  </a:lnTo>
                  <a:lnTo>
                    <a:pt x="0" y="2133283"/>
                  </a:lnTo>
                  <a:lnTo>
                    <a:pt x="0" y="2117091"/>
                  </a:lnTo>
                  <a:lnTo>
                    <a:pt x="317" y="2100581"/>
                  </a:lnTo>
                  <a:lnTo>
                    <a:pt x="952" y="2084071"/>
                  </a:lnTo>
                  <a:lnTo>
                    <a:pt x="2222" y="2067561"/>
                  </a:lnTo>
                  <a:lnTo>
                    <a:pt x="3810" y="2051051"/>
                  </a:lnTo>
                  <a:lnTo>
                    <a:pt x="5715" y="2034541"/>
                  </a:lnTo>
                  <a:lnTo>
                    <a:pt x="7937" y="2018666"/>
                  </a:lnTo>
                  <a:lnTo>
                    <a:pt x="10795" y="2002473"/>
                  </a:lnTo>
                  <a:lnTo>
                    <a:pt x="13652" y="1986598"/>
                  </a:lnTo>
                  <a:lnTo>
                    <a:pt x="17145" y="1970406"/>
                  </a:lnTo>
                  <a:lnTo>
                    <a:pt x="20955" y="1954213"/>
                  </a:lnTo>
                  <a:lnTo>
                    <a:pt x="24765" y="1938656"/>
                  </a:lnTo>
                  <a:lnTo>
                    <a:pt x="29527" y="1922463"/>
                  </a:lnTo>
                  <a:lnTo>
                    <a:pt x="34290" y="1906906"/>
                  </a:lnTo>
                  <a:lnTo>
                    <a:pt x="39687" y="1891666"/>
                  </a:lnTo>
                  <a:lnTo>
                    <a:pt x="45402" y="1876426"/>
                  </a:lnTo>
                  <a:lnTo>
                    <a:pt x="51752" y="1861186"/>
                  </a:lnTo>
                  <a:lnTo>
                    <a:pt x="58102" y="1845628"/>
                  </a:lnTo>
                  <a:lnTo>
                    <a:pt x="64452" y="1830706"/>
                  </a:lnTo>
                  <a:lnTo>
                    <a:pt x="71755" y="1815783"/>
                  </a:lnTo>
                  <a:lnTo>
                    <a:pt x="79375" y="1800861"/>
                  </a:lnTo>
                  <a:lnTo>
                    <a:pt x="87630" y="1786573"/>
                  </a:lnTo>
                  <a:lnTo>
                    <a:pt x="95567" y="1772286"/>
                  </a:lnTo>
                  <a:lnTo>
                    <a:pt x="104457" y="1757998"/>
                  </a:lnTo>
                  <a:lnTo>
                    <a:pt x="113030" y="1744028"/>
                  </a:lnTo>
                  <a:lnTo>
                    <a:pt x="122872" y="1730376"/>
                  </a:lnTo>
                  <a:lnTo>
                    <a:pt x="132397" y="1716723"/>
                  </a:lnTo>
                  <a:lnTo>
                    <a:pt x="142240" y="1703388"/>
                  </a:lnTo>
                  <a:lnTo>
                    <a:pt x="152717" y="1690053"/>
                  </a:lnTo>
                  <a:lnTo>
                    <a:pt x="163195" y="1677353"/>
                  </a:lnTo>
                  <a:lnTo>
                    <a:pt x="174307" y="1664335"/>
                  </a:lnTo>
                  <a:lnTo>
                    <a:pt x="185737" y="1652270"/>
                  </a:lnTo>
                  <a:lnTo>
                    <a:pt x="197802" y="1639888"/>
                  </a:lnTo>
                  <a:lnTo>
                    <a:pt x="209867" y="1628140"/>
                  </a:lnTo>
                  <a:lnTo>
                    <a:pt x="222250" y="1616075"/>
                  </a:lnTo>
                  <a:lnTo>
                    <a:pt x="235267" y="1604646"/>
                  </a:lnTo>
                  <a:lnTo>
                    <a:pt x="248285" y="1593533"/>
                  </a:lnTo>
                  <a:lnTo>
                    <a:pt x="261937" y="1583056"/>
                  </a:lnTo>
                  <a:lnTo>
                    <a:pt x="275908" y="1572260"/>
                  </a:lnTo>
                  <a:lnTo>
                    <a:pt x="289878" y="1561783"/>
                  </a:lnTo>
                  <a:lnTo>
                    <a:pt x="304165" y="1552258"/>
                  </a:lnTo>
                  <a:lnTo>
                    <a:pt x="319088" y="1542416"/>
                  </a:lnTo>
                  <a:lnTo>
                    <a:pt x="334010" y="1533208"/>
                  </a:lnTo>
                  <a:lnTo>
                    <a:pt x="349250" y="1524318"/>
                  </a:lnTo>
                  <a:lnTo>
                    <a:pt x="364490" y="1516063"/>
                  </a:lnTo>
                  <a:lnTo>
                    <a:pt x="379730" y="1508443"/>
                  </a:lnTo>
                  <a:lnTo>
                    <a:pt x="395605" y="1500823"/>
                  </a:lnTo>
                  <a:lnTo>
                    <a:pt x="411163" y="1493838"/>
                  </a:lnTo>
                  <a:lnTo>
                    <a:pt x="426720" y="1486853"/>
                  </a:lnTo>
                  <a:lnTo>
                    <a:pt x="442913" y="1480821"/>
                  </a:lnTo>
                  <a:lnTo>
                    <a:pt x="459105" y="1475105"/>
                  </a:lnTo>
                  <a:lnTo>
                    <a:pt x="474980" y="1469708"/>
                  </a:lnTo>
                  <a:lnTo>
                    <a:pt x="491173" y="1464628"/>
                  </a:lnTo>
                  <a:lnTo>
                    <a:pt x="507365" y="1460183"/>
                  </a:lnTo>
                  <a:lnTo>
                    <a:pt x="523558" y="1456055"/>
                  </a:lnTo>
                  <a:lnTo>
                    <a:pt x="540068" y="1452245"/>
                  </a:lnTo>
                  <a:lnTo>
                    <a:pt x="556578" y="1449070"/>
                  </a:lnTo>
                  <a:lnTo>
                    <a:pt x="573088" y="1445895"/>
                  </a:lnTo>
                  <a:lnTo>
                    <a:pt x="589598" y="1443356"/>
                  </a:lnTo>
                  <a:lnTo>
                    <a:pt x="605790" y="1441451"/>
                  </a:lnTo>
                  <a:lnTo>
                    <a:pt x="622300" y="1439546"/>
                  </a:lnTo>
                  <a:lnTo>
                    <a:pt x="638810" y="1438275"/>
                  </a:lnTo>
                  <a:lnTo>
                    <a:pt x="655320" y="1437640"/>
                  </a:lnTo>
                  <a:lnTo>
                    <a:pt x="671830" y="1436688"/>
                  </a:lnTo>
                  <a:close/>
                  <a:moveTo>
                    <a:pt x="1808801" y="0"/>
                  </a:moveTo>
                  <a:lnTo>
                    <a:pt x="1822779" y="318"/>
                  </a:lnTo>
                  <a:lnTo>
                    <a:pt x="1836121" y="635"/>
                  </a:lnTo>
                  <a:lnTo>
                    <a:pt x="1849463" y="1588"/>
                  </a:lnTo>
                  <a:lnTo>
                    <a:pt x="1862806" y="3177"/>
                  </a:lnTo>
                  <a:lnTo>
                    <a:pt x="1875830" y="4447"/>
                  </a:lnTo>
                  <a:lnTo>
                    <a:pt x="1888855" y="6353"/>
                  </a:lnTo>
                  <a:lnTo>
                    <a:pt x="1901562" y="8894"/>
                  </a:lnTo>
                  <a:lnTo>
                    <a:pt x="1914269" y="11435"/>
                  </a:lnTo>
                  <a:lnTo>
                    <a:pt x="1926658" y="14612"/>
                  </a:lnTo>
                  <a:lnTo>
                    <a:pt x="1939047" y="17471"/>
                  </a:lnTo>
                  <a:lnTo>
                    <a:pt x="1951119" y="21282"/>
                  </a:lnTo>
                  <a:lnTo>
                    <a:pt x="1963190" y="25412"/>
                  </a:lnTo>
                  <a:lnTo>
                    <a:pt x="1974944" y="29859"/>
                  </a:lnTo>
                  <a:lnTo>
                    <a:pt x="1986698" y="34306"/>
                  </a:lnTo>
                  <a:lnTo>
                    <a:pt x="1998452" y="39071"/>
                  </a:lnTo>
                  <a:lnTo>
                    <a:pt x="2009571" y="44471"/>
                  </a:lnTo>
                  <a:lnTo>
                    <a:pt x="2020689" y="49870"/>
                  </a:lnTo>
                  <a:lnTo>
                    <a:pt x="2031490" y="55906"/>
                  </a:lnTo>
                  <a:lnTo>
                    <a:pt x="2042291" y="61941"/>
                  </a:lnTo>
                  <a:lnTo>
                    <a:pt x="2053092" y="67976"/>
                  </a:lnTo>
                  <a:lnTo>
                    <a:pt x="2063257" y="74964"/>
                  </a:lnTo>
                  <a:lnTo>
                    <a:pt x="2073741" y="81953"/>
                  </a:lnTo>
                  <a:lnTo>
                    <a:pt x="2083589" y="89259"/>
                  </a:lnTo>
                  <a:lnTo>
                    <a:pt x="2093754" y="96564"/>
                  </a:lnTo>
                  <a:lnTo>
                    <a:pt x="2103284" y="104506"/>
                  </a:lnTo>
                  <a:lnTo>
                    <a:pt x="2112814" y="112447"/>
                  </a:lnTo>
                  <a:lnTo>
                    <a:pt x="2122027" y="120388"/>
                  </a:lnTo>
                  <a:lnTo>
                    <a:pt x="2131239" y="129282"/>
                  </a:lnTo>
                  <a:lnTo>
                    <a:pt x="2139816" y="138176"/>
                  </a:lnTo>
                  <a:lnTo>
                    <a:pt x="2148711" y="147070"/>
                  </a:lnTo>
                  <a:lnTo>
                    <a:pt x="2157288" y="156282"/>
                  </a:lnTo>
                  <a:lnTo>
                    <a:pt x="2165548" y="165811"/>
                  </a:lnTo>
                  <a:lnTo>
                    <a:pt x="2173490" y="175658"/>
                  </a:lnTo>
                  <a:lnTo>
                    <a:pt x="2181749" y="185505"/>
                  </a:lnTo>
                  <a:lnTo>
                    <a:pt x="2189373" y="195987"/>
                  </a:lnTo>
                  <a:lnTo>
                    <a:pt x="2196680" y="206152"/>
                  </a:lnTo>
                  <a:lnTo>
                    <a:pt x="2203986" y="216952"/>
                  </a:lnTo>
                  <a:lnTo>
                    <a:pt x="2211293" y="227752"/>
                  </a:lnTo>
                  <a:lnTo>
                    <a:pt x="2217646" y="238870"/>
                  </a:lnTo>
                  <a:lnTo>
                    <a:pt x="2224635" y="249987"/>
                  </a:lnTo>
                  <a:lnTo>
                    <a:pt x="2230671" y="261423"/>
                  </a:lnTo>
                  <a:lnTo>
                    <a:pt x="2237024" y="273175"/>
                  </a:lnTo>
                  <a:lnTo>
                    <a:pt x="2243060" y="285246"/>
                  </a:lnTo>
                  <a:lnTo>
                    <a:pt x="2248778" y="296999"/>
                  </a:lnTo>
                  <a:lnTo>
                    <a:pt x="2253861" y="309069"/>
                  </a:lnTo>
                  <a:lnTo>
                    <a:pt x="2259261" y="321458"/>
                  </a:lnTo>
                  <a:lnTo>
                    <a:pt x="2264344" y="334163"/>
                  </a:lnTo>
                  <a:lnTo>
                    <a:pt x="2269427" y="347187"/>
                  </a:lnTo>
                  <a:lnTo>
                    <a:pt x="2273874" y="359575"/>
                  </a:lnTo>
                  <a:lnTo>
                    <a:pt x="2278004" y="372599"/>
                  </a:lnTo>
                  <a:lnTo>
                    <a:pt x="2282452" y="386257"/>
                  </a:lnTo>
                  <a:lnTo>
                    <a:pt x="2286264" y="399598"/>
                  </a:lnTo>
                  <a:lnTo>
                    <a:pt x="2290076" y="412939"/>
                  </a:lnTo>
                  <a:lnTo>
                    <a:pt x="2292935" y="426598"/>
                  </a:lnTo>
                  <a:lnTo>
                    <a:pt x="2296429" y="440575"/>
                  </a:lnTo>
                  <a:lnTo>
                    <a:pt x="2299288" y="454233"/>
                  </a:lnTo>
                  <a:lnTo>
                    <a:pt x="2301830" y="468527"/>
                  </a:lnTo>
                  <a:lnTo>
                    <a:pt x="2304053" y="482504"/>
                  </a:lnTo>
                  <a:lnTo>
                    <a:pt x="2306595" y="497116"/>
                  </a:lnTo>
                  <a:lnTo>
                    <a:pt x="2308501" y="511410"/>
                  </a:lnTo>
                  <a:lnTo>
                    <a:pt x="2309772" y="526339"/>
                  </a:lnTo>
                  <a:lnTo>
                    <a:pt x="2311360" y="540633"/>
                  </a:lnTo>
                  <a:lnTo>
                    <a:pt x="2312630" y="555245"/>
                  </a:lnTo>
                  <a:lnTo>
                    <a:pt x="2313266" y="570174"/>
                  </a:lnTo>
                  <a:lnTo>
                    <a:pt x="2320255" y="573033"/>
                  </a:lnTo>
                  <a:lnTo>
                    <a:pt x="2327244" y="576209"/>
                  </a:lnTo>
                  <a:lnTo>
                    <a:pt x="2333597" y="579704"/>
                  </a:lnTo>
                  <a:lnTo>
                    <a:pt x="2339633" y="583515"/>
                  </a:lnTo>
                  <a:lnTo>
                    <a:pt x="2345351" y="587645"/>
                  </a:lnTo>
                  <a:lnTo>
                    <a:pt x="2350751" y="592727"/>
                  </a:lnTo>
                  <a:lnTo>
                    <a:pt x="2356152" y="597809"/>
                  </a:lnTo>
                  <a:lnTo>
                    <a:pt x="2361234" y="603527"/>
                  </a:lnTo>
                  <a:lnTo>
                    <a:pt x="2365364" y="609562"/>
                  </a:lnTo>
                  <a:lnTo>
                    <a:pt x="2369494" y="616233"/>
                  </a:lnTo>
                  <a:lnTo>
                    <a:pt x="2372988" y="622903"/>
                  </a:lnTo>
                  <a:lnTo>
                    <a:pt x="2376483" y="630527"/>
                  </a:lnTo>
                  <a:lnTo>
                    <a:pt x="2379024" y="638786"/>
                  </a:lnTo>
                  <a:lnTo>
                    <a:pt x="2381566" y="647362"/>
                  </a:lnTo>
                  <a:lnTo>
                    <a:pt x="2383472" y="656574"/>
                  </a:lnTo>
                  <a:lnTo>
                    <a:pt x="2384425" y="666103"/>
                  </a:lnTo>
                  <a:lnTo>
                    <a:pt x="2385378" y="674362"/>
                  </a:lnTo>
                  <a:lnTo>
                    <a:pt x="2385695" y="681985"/>
                  </a:lnTo>
                  <a:lnTo>
                    <a:pt x="2386013" y="689927"/>
                  </a:lnTo>
                  <a:lnTo>
                    <a:pt x="2385695" y="698503"/>
                  </a:lnTo>
                  <a:lnTo>
                    <a:pt x="2385378" y="706444"/>
                  </a:lnTo>
                  <a:lnTo>
                    <a:pt x="2384425" y="714703"/>
                  </a:lnTo>
                  <a:lnTo>
                    <a:pt x="2383472" y="723279"/>
                  </a:lnTo>
                  <a:lnTo>
                    <a:pt x="2381883" y="731538"/>
                  </a:lnTo>
                  <a:lnTo>
                    <a:pt x="2380295" y="740115"/>
                  </a:lnTo>
                  <a:lnTo>
                    <a:pt x="2378389" y="748373"/>
                  </a:lnTo>
                  <a:lnTo>
                    <a:pt x="2376483" y="756950"/>
                  </a:lnTo>
                  <a:lnTo>
                    <a:pt x="2374259" y="765526"/>
                  </a:lnTo>
                  <a:lnTo>
                    <a:pt x="2371400" y="773467"/>
                  </a:lnTo>
                  <a:lnTo>
                    <a:pt x="2368541" y="781726"/>
                  </a:lnTo>
                  <a:lnTo>
                    <a:pt x="2365364" y="789985"/>
                  </a:lnTo>
                  <a:lnTo>
                    <a:pt x="2361870" y="797926"/>
                  </a:lnTo>
                  <a:lnTo>
                    <a:pt x="2358376" y="805550"/>
                  </a:lnTo>
                  <a:lnTo>
                    <a:pt x="2354563" y="813173"/>
                  </a:lnTo>
                  <a:lnTo>
                    <a:pt x="2350434" y="820479"/>
                  </a:lnTo>
                  <a:lnTo>
                    <a:pt x="2346304" y="827785"/>
                  </a:lnTo>
                  <a:lnTo>
                    <a:pt x="2341539" y="834773"/>
                  </a:lnTo>
                  <a:lnTo>
                    <a:pt x="2337091" y="841444"/>
                  </a:lnTo>
                  <a:lnTo>
                    <a:pt x="2332009" y="848114"/>
                  </a:lnTo>
                  <a:lnTo>
                    <a:pt x="2326608" y="854149"/>
                  </a:lnTo>
                  <a:lnTo>
                    <a:pt x="2321843" y="859867"/>
                  </a:lnTo>
                  <a:lnTo>
                    <a:pt x="2316125" y="865585"/>
                  </a:lnTo>
                  <a:lnTo>
                    <a:pt x="2310407" y="870667"/>
                  </a:lnTo>
                  <a:lnTo>
                    <a:pt x="2304689" y="875432"/>
                  </a:lnTo>
                  <a:lnTo>
                    <a:pt x="2298335" y="879879"/>
                  </a:lnTo>
                  <a:lnTo>
                    <a:pt x="2292300" y="884008"/>
                  </a:lnTo>
                  <a:lnTo>
                    <a:pt x="2285628" y="887502"/>
                  </a:lnTo>
                  <a:lnTo>
                    <a:pt x="2279275" y="890996"/>
                  </a:lnTo>
                  <a:lnTo>
                    <a:pt x="2273239" y="915137"/>
                  </a:lnTo>
                  <a:lnTo>
                    <a:pt x="2266250" y="938643"/>
                  </a:lnTo>
                  <a:lnTo>
                    <a:pt x="2258626" y="962467"/>
                  </a:lnTo>
                  <a:lnTo>
                    <a:pt x="2251002" y="986290"/>
                  </a:lnTo>
                  <a:lnTo>
                    <a:pt x="2242425" y="1009161"/>
                  </a:lnTo>
                  <a:lnTo>
                    <a:pt x="2233212" y="1032031"/>
                  </a:lnTo>
                  <a:lnTo>
                    <a:pt x="2223682" y="1054584"/>
                  </a:lnTo>
                  <a:lnTo>
                    <a:pt x="2213834" y="1076819"/>
                  </a:lnTo>
                  <a:lnTo>
                    <a:pt x="2203351" y="1098419"/>
                  </a:lnTo>
                  <a:lnTo>
                    <a:pt x="2192232" y="1119701"/>
                  </a:lnTo>
                  <a:lnTo>
                    <a:pt x="2180479" y="1140348"/>
                  </a:lnTo>
                  <a:lnTo>
                    <a:pt x="2168407" y="1160360"/>
                  </a:lnTo>
                  <a:lnTo>
                    <a:pt x="2155700" y="1179736"/>
                  </a:lnTo>
                  <a:lnTo>
                    <a:pt x="2142358" y="1198477"/>
                  </a:lnTo>
                  <a:lnTo>
                    <a:pt x="2128380" y="1216901"/>
                  </a:lnTo>
                  <a:lnTo>
                    <a:pt x="2114403" y="1234054"/>
                  </a:lnTo>
                  <a:lnTo>
                    <a:pt x="2106779" y="1242630"/>
                  </a:lnTo>
                  <a:lnTo>
                    <a:pt x="2099472" y="1250889"/>
                  </a:lnTo>
                  <a:lnTo>
                    <a:pt x="2091848" y="1259148"/>
                  </a:lnTo>
                  <a:lnTo>
                    <a:pt x="2083589" y="1266771"/>
                  </a:lnTo>
                  <a:lnTo>
                    <a:pt x="2075647" y="1274395"/>
                  </a:lnTo>
                  <a:lnTo>
                    <a:pt x="2067705" y="1282018"/>
                  </a:lnTo>
                  <a:lnTo>
                    <a:pt x="2059445" y="1289006"/>
                  </a:lnTo>
                  <a:lnTo>
                    <a:pt x="2051186" y="1295994"/>
                  </a:lnTo>
                  <a:lnTo>
                    <a:pt x="2042609" y="1302665"/>
                  </a:lnTo>
                  <a:lnTo>
                    <a:pt x="2034032" y="1309018"/>
                  </a:lnTo>
                  <a:lnTo>
                    <a:pt x="2025137" y="1315688"/>
                  </a:lnTo>
                  <a:lnTo>
                    <a:pt x="2016242" y="1321724"/>
                  </a:lnTo>
                  <a:lnTo>
                    <a:pt x="2007029" y="1327441"/>
                  </a:lnTo>
                  <a:lnTo>
                    <a:pt x="1997817" y="1332841"/>
                  </a:lnTo>
                  <a:lnTo>
                    <a:pt x="1988922" y="1338241"/>
                  </a:lnTo>
                  <a:lnTo>
                    <a:pt x="1979074" y="1343324"/>
                  </a:lnTo>
                  <a:lnTo>
                    <a:pt x="1969544" y="1348088"/>
                  </a:lnTo>
                  <a:lnTo>
                    <a:pt x="1960014" y="1352535"/>
                  </a:lnTo>
                  <a:lnTo>
                    <a:pt x="1950166" y="1356665"/>
                  </a:lnTo>
                  <a:lnTo>
                    <a:pt x="1940000" y="1360477"/>
                  </a:lnTo>
                  <a:lnTo>
                    <a:pt x="1929835" y="1364288"/>
                  </a:lnTo>
                  <a:lnTo>
                    <a:pt x="1919352" y="1367782"/>
                  </a:lnTo>
                  <a:lnTo>
                    <a:pt x="1909186" y="1370641"/>
                  </a:lnTo>
                  <a:lnTo>
                    <a:pt x="1898703" y="1373500"/>
                  </a:lnTo>
                  <a:lnTo>
                    <a:pt x="1888220" y="1375724"/>
                  </a:lnTo>
                  <a:lnTo>
                    <a:pt x="1877101" y="1377947"/>
                  </a:lnTo>
                  <a:lnTo>
                    <a:pt x="1865982" y="1379853"/>
                  </a:lnTo>
                  <a:lnTo>
                    <a:pt x="1854864" y="1381123"/>
                  </a:lnTo>
                  <a:lnTo>
                    <a:pt x="1843745" y="1382712"/>
                  </a:lnTo>
                  <a:lnTo>
                    <a:pt x="1832309" y="1383347"/>
                  </a:lnTo>
                  <a:lnTo>
                    <a:pt x="1820873" y="1383665"/>
                  </a:lnTo>
                  <a:lnTo>
                    <a:pt x="1808801" y="1384300"/>
                  </a:lnTo>
                  <a:lnTo>
                    <a:pt x="1797365" y="1383665"/>
                  </a:lnTo>
                  <a:lnTo>
                    <a:pt x="1785929" y="1383347"/>
                  </a:lnTo>
                  <a:lnTo>
                    <a:pt x="1774493" y="1382712"/>
                  </a:lnTo>
                  <a:lnTo>
                    <a:pt x="1763374" y="1381441"/>
                  </a:lnTo>
                  <a:lnTo>
                    <a:pt x="1752256" y="1379853"/>
                  </a:lnTo>
                  <a:lnTo>
                    <a:pt x="1741137" y="1377947"/>
                  </a:lnTo>
                  <a:lnTo>
                    <a:pt x="1730336" y="1375724"/>
                  </a:lnTo>
                  <a:lnTo>
                    <a:pt x="1719535" y="1373500"/>
                  </a:lnTo>
                  <a:lnTo>
                    <a:pt x="1709052" y="1370641"/>
                  </a:lnTo>
                  <a:lnTo>
                    <a:pt x="1698569" y="1367782"/>
                  </a:lnTo>
                  <a:lnTo>
                    <a:pt x="1688721" y="1364606"/>
                  </a:lnTo>
                  <a:lnTo>
                    <a:pt x="1678238" y="1360794"/>
                  </a:lnTo>
                  <a:lnTo>
                    <a:pt x="1668390" y="1356982"/>
                  </a:lnTo>
                  <a:lnTo>
                    <a:pt x="1658542" y="1352853"/>
                  </a:lnTo>
                  <a:lnTo>
                    <a:pt x="1649012" y="1348088"/>
                  </a:lnTo>
                  <a:lnTo>
                    <a:pt x="1639164" y="1343641"/>
                  </a:lnTo>
                  <a:lnTo>
                    <a:pt x="1630269" y="1338559"/>
                  </a:lnTo>
                  <a:lnTo>
                    <a:pt x="1620421" y="1333794"/>
                  </a:lnTo>
                  <a:lnTo>
                    <a:pt x="1611526" y="1327759"/>
                  </a:lnTo>
                  <a:lnTo>
                    <a:pt x="1602632" y="1322042"/>
                  </a:lnTo>
                  <a:lnTo>
                    <a:pt x="1593737" y="1316324"/>
                  </a:lnTo>
                  <a:lnTo>
                    <a:pt x="1584842" y="1309971"/>
                  </a:lnTo>
                  <a:lnTo>
                    <a:pt x="1576265" y="1303936"/>
                  </a:lnTo>
                  <a:lnTo>
                    <a:pt x="1567688" y="1296947"/>
                  </a:lnTo>
                  <a:lnTo>
                    <a:pt x="1559746" y="1289959"/>
                  </a:lnTo>
                  <a:lnTo>
                    <a:pt x="1551169" y="1282653"/>
                  </a:lnTo>
                  <a:lnTo>
                    <a:pt x="1543227" y="1275348"/>
                  </a:lnTo>
                  <a:lnTo>
                    <a:pt x="1535285" y="1267724"/>
                  </a:lnTo>
                  <a:lnTo>
                    <a:pt x="1527661" y="1260100"/>
                  </a:lnTo>
                  <a:lnTo>
                    <a:pt x="1520037" y="1252159"/>
                  </a:lnTo>
                  <a:lnTo>
                    <a:pt x="1512095" y="1244218"/>
                  </a:lnTo>
                  <a:lnTo>
                    <a:pt x="1505106" y="1235642"/>
                  </a:lnTo>
                  <a:lnTo>
                    <a:pt x="1490811" y="1218489"/>
                  </a:lnTo>
                  <a:lnTo>
                    <a:pt x="1477151" y="1200383"/>
                  </a:lnTo>
                  <a:lnTo>
                    <a:pt x="1463491" y="1181642"/>
                  </a:lnTo>
                  <a:lnTo>
                    <a:pt x="1451102" y="1162583"/>
                  </a:lnTo>
                  <a:lnTo>
                    <a:pt x="1438712" y="1142572"/>
                  </a:lnTo>
                  <a:lnTo>
                    <a:pt x="1426958" y="1121925"/>
                  </a:lnTo>
                  <a:lnTo>
                    <a:pt x="1415840" y="1101278"/>
                  </a:lnTo>
                  <a:lnTo>
                    <a:pt x="1405357" y="1079678"/>
                  </a:lnTo>
                  <a:lnTo>
                    <a:pt x="1395191" y="1057760"/>
                  </a:lnTo>
                  <a:lnTo>
                    <a:pt x="1385979" y="1035525"/>
                  </a:lnTo>
                  <a:lnTo>
                    <a:pt x="1376766" y="1012972"/>
                  </a:lnTo>
                  <a:lnTo>
                    <a:pt x="1368189" y="989467"/>
                  </a:lnTo>
                  <a:lnTo>
                    <a:pt x="1360247" y="966278"/>
                  </a:lnTo>
                  <a:lnTo>
                    <a:pt x="1352941" y="943090"/>
                  </a:lnTo>
                  <a:lnTo>
                    <a:pt x="1346269" y="919267"/>
                  </a:lnTo>
                  <a:lnTo>
                    <a:pt x="1339598" y="895126"/>
                  </a:lnTo>
                  <a:lnTo>
                    <a:pt x="1332292" y="892902"/>
                  </a:lnTo>
                  <a:lnTo>
                    <a:pt x="1324985" y="889726"/>
                  </a:lnTo>
                  <a:lnTo>
                    <a:pt x="1318314" y="886232"/>
                  </a:lnTo>
                  <a:lnTo>
                    <a:pt x="1311325" y="882420"/>
                  </a:lnTo>
                  <a:lnTo>
                    <a:pt x="1304654" y="878290"/>
                  </a:lnTo>
                  <a:lnTo>
                    <a:pt x="1298619" y="873208"/>
                  </a:lnTo>
                  <a:lnTo>
                    <a:pt x="1292265" y="867808"/>
                  </a:lnTo>
                  <a:lnTo>
                    <a:pt x="1286547" y="862726"/>
                  </a:lnTo>
                  <a:lnTo>
                    <a:pt x="1280829" y="856373"/>
                  </a:lnTo>
                  <a:lnTo>
                    <a:pt x="1274793" y="850020"/>
                  </a:lnTo>
                  <a:lnTo>
                    <a:pt x="1269710" y="843032"/>
                  </a:lnTo>
                  <a:lnTo>
                    <a:pt x="1264627" y="836044"/>
                  </a:lnTo>
                  <a:lnTo>
                    <a:pt x="1259545" y="828738"/>
                  </a:lnTo>
                  <a:lnTo>
                    <a:pt x="1255097" y="821114"/>
                  </a:lnTo>
                  <a:lnTo>
                    <a:pt x="1250968" y="813491"/>
                  </a:lnTo>
                  <a:lnTo>
                    <a:pt x="1246520" y="805550"/>
                  </a:lnTo>
                  <a:lnTo>
                    <a:pt x="1242708" y="796973"/>
                  </a:lnTo>
                  <a:lnTo>
                    <a:pt x="1239214" y="788714"/>
                  </a:lnTo>
                  <a:lnTo>
                    <a:pt x="1236037" y="780138"/>
                  </a:lnTo>
                  <a:lnTo>
                    <a:pt x="1232860" y="771562"/>
                  </a:lnTo>
                  <a:lnTo>
                    <a:pt x="1230001" y="762667"/>
                  </a:lnTo>
                  <a:lnTo>
                    <a:pt x="1227460" y="753773"/>
                  </a:lnTo>
                  <a:lnTo>
                    <a:pt x="1225554" y="745197"/>
                  </a:lnTo>
                  <a:lnTo>
                    <a:pt x="1223648" y="735985"/>
                  </a:lnTo>
                  <a:lnTo>
                    <a:pt x="1222059" y="727091"/>
                  </a:lnTo>
                  <a:lnTo>
                    <a:pt x="1220471" y="718197"/>
                  </a:lnTo>
                  <a:lnTo>
                    <a:pt x="1219836" y="708985"/>
                  </a:lnTo>
                  <a:lnTo>
                    <a:pt x="1219200" y="700409"/>
                  </a:lnTo>
                  <a:lnTo>
                    <a:pt x="1219200" y="691832"/>
                  </a:lnTo>
                  <a:lnTo>
                    <a:pt x="1219200" y="682938"/>
                  </a:lnTo>
                  <a:lnTo>
                    <a:pt x="1219518" y="674680"/>
                  </a:lnTo>
                  <a:lnTo>
                    <a:pt x="1220153" y="666103"/>
                  </a:lnTo>
                  <a:lnTo>
                    <a:pt x="1221742" y="655621"/>
                  </a:lnTo>
                  <a:lnTo>
                    <a:pt x="1223648" y="645456"/>
                  </a:lnTo>
                  <a:lnTo>
                    <a:pt x="1226824" y="635927"/>
                  </a:lnTo>
                  <a:lnTo>
                    <a:pt x="1229683" y="627350"/>
                  </a:lnTo>
                  <a:lnTo>
                    <a:pt x="1233496" y="618774"/>
                  </a:lnTo>
                  <a:lnTo>
                    <a:pt x="1237943" y="611468"/>
                  </a:lnTo>
                  <a:lnTo>
                    <a:pt x="1242708" y="604162"/>
                  </a:lnTo>
                  <a:lnTo>
                    <a:pt x="1248108" y="598127"/>
                  </a:lnTo>
                  <a:lnTo>
                    <a:pt x="1253827" y="592409"/>
                  </a:lnTo>
                  <a:lnTo>
                    <a:pt x="1259862" y="587009"/>
                  </a:lnTo>
                  <a:lnTo>
                    <a:pt x="1266534" y="581927"/>
                  </a:lnTo>
                  <a:lnTo>
                    <a:pt x="1273522" y="577798"/>
                  </a:lnTo>
                  <a:lnTo>
                    <a:pt x="1280829" y="574304"/>
                  </a:lnTo>
                  <a:lnTo>
                    <a:pt x="1288453" y="570809"/>
                  </a:lnTo>
                  <a:lnTo>
                    <a:pt x="1296395" y="568268"/>
                  </a:lnTo>
                  <a:lnTo>
                    <a:pt x="1304654" y="566045"/>
                  </a:lnTo>
                  <a:lnTo>
                    <a:pt x="1305607" y="551115"/>
                  </a:lnTo>
                  <a:lnTo>
                    <a:pt x="1306560" y="536504"/>
                  </a:lnTo>
                  <a:lnTo>
                    <a:pt x="1308149" y="521892"/>
                  </a:lnTo>
                  <a:lnTo>
                    <a:pt x="1310055" y="507598"/>
                  </a:lnTo>
                  <a:lnTo>
                    <a:pt x="1311961" y="493304"/>
                  </a:lnTo>
                  <a:lnTo>
                    <a:pt x="1314502" y="479010"/>
                  </a:lnTo>
                  <a:lnTo>
                    <a:pt x="1316726" y="465033"/>
                  </a:lnTo>
                  <a:lnTo>
                    <a:pt x="1319267" y="450739"/>
                  </a:lnTo>
                  <a:lnTo>
                    <a:pt x="1322444" y="437081"/>
                  </a:lnTo>
                  <a:lnTo>
                    <a:pt x="1325303" y="423104"/>
                  </a:lnTo>
                  <a:lnTo>
                    <a:pt x="1328797" y="409763"/>
                  </a:lnTo>
                  <a:lnTo>
                    <a:pt x="1332610" y="396422"/>
                  </a:lnTo>
                  <a:lnTo>
                    <a:pt x="1336422" y="383081"/>
                  </a:lnTo>
                  <a:lnTo>
                    <a:pt x="1340869" y="370057"/>
                  </a:lnTo>
                  <a:lnTo>
                    <a:pt x="1344999" y="357034"/>
                  </a:lnTo>
                  <a:lnTo>
                    <a:pt x="1349446" y="344010"/>
                  </a:lnTo>
                  <a:lnTo>
                    <a:pt x="1354529" y="331305"/>
                  </a:lnTo>
                  <a:lnTo>
                    <a:pt x="1359612" y="319234"/>
                  </a:lnTo>
                  <a:lnTo>
                    <a:pt x="1365012" y="306528"/>
                  </a:lnTo>
                  <a:lnTo>
                    <a:pt x="1370095" y="294775"/>
                  </a:lnTo>
                  <a:lnTo>
                    <a:pt x="1376131" y="282705"/>
                  </a:lnTo>
                  <a:lnTo>
                    <a:pt x="1382167" y="270952"/>
                  </a:lnTo>
                  <a:lnTo>
                    <a:pt x="1388202" y="259517"/>
                  </a:lnTo>
                  <a:lnTo>
                    <a:pt x="1394873" y="248081"/>
                  </a:lnTo>
                  <a:lnTo>
                    <a:pt x="1401227" y="236964"/>
                  </a:lnTo>
                  <a:lnTo>
                    <a:pt x="1408216" y="225846"/>
                  </a:lnTo>
                  <a:lnTo>
                    <a:pt x="1414887" y="215046"/>
                  </a:lnTo>
                  <a:lnTo>
                    <a:pt x="1422193" y="204246"/>
                  </a:lnTo>
                  <a:lnTo>
                    <a:pt x="1429817" y="194082"/>
                  </a:lnTo>
                  <a:lnTo>
                    <a:pt x="1437759" y="183917"/>
                  </a:lnTo>
                  <a:lnTo>
                    <a:pt x="1445701" y="174070"/>
                  </a:lnTo>
                  <a:lnTo>
                    <a:pt x="1453643" y="164541"/>
                  </a:lnTo>
                  <a:lnTo>
                    <a:pt x="1461585" y="155011"/>
                  </a:lnTo>
                  <a:lnTo>
                    <a:pt x="1470480" y="145799"/>
                  </a:lnTo>
                  <a:lnTo>
                    <a:pt x="1479057" y="136588"/>
                  </a:lnTo>
                  <a:lnTo>
                    <a:pt x="1488269" y="128329"/>
                  </a:lnTo>
                  <a:lnTo>
                    <a:pt x="1496846" y="119753"/>
                  </a:lnTo>
                  <a:lnTo>
                    <a:pt x="1506377" y="111494"/>
                  </a:lnTo>
                  <a:lnTo>
                    <a:pt x="1515589" y="103235"/>
                  </a:lnTo>
                  <a:lnTo>
                    <a:pt x="1525755" y="95611"/>
                  </a:lnTo>
                  <a:lnTo>
                    <a:pt x="1535285" y="88306"/>
                  </a:lnTo>
                  <a:lnTo>
                    <a:pt x="1545133" y="81000"/>
                  </a:lnTo>
                  <a:lnTo>
                    <a:pt x="1555616" y="74329"/>
                  </a:lnTo>
                  <a:lnTo>
                    <a:pt x="1565781" y="67659"/>
                  </a:lnTo>
                  <a:lnTo>
                    <a:pt x="1576582" y="61306"/>
                  </a:lnTo>
                  <a:lnTo>
                    <a:pt x="1587383" y="54953"/>
                  </a:lnTo>
                  <a:lnTo>
                    <a:pt x="1597866" y="49235"/>
                  </a:lnTo>
                  <a:lnTo>
                    <a:pt x="1608985" y="44153"/>
                  </a:lnTo>
                  <a:lnTo>
                    <a:pt x="1620421" y="38753"/>
                  </a:lnTo>
                  <a:lnTo>
                    <a:pt x="1632175" y="33988"/>
                  </a:lnTo>
                  <a:lnTo>
                    <a:pt x="1643611" y="29541"/>
                  </a:lnTo>
                  <a:lnTo>
                    <a:pt x="1655365" y="25412"/>
                  </a:lnTo>
                  <a:lnTo>
                    <a:pt x="1667119" y="20965"/>
                  </a:lnTo>
                  <a:lnTo>
                    <a:pt x="1679508" y="17471"/>
                  </a:lnTo>
                  <a:lnTo>
                    <a:pt x="1691898" y="14294"/>
                  </a:lnTo>
                  <a:lnTo>
                    <a:pt x="1703969" y="11435"/>
                  </a:lnTo>
                  <a:lnTo>
                    <a:pt x="1716676" y="8894"/>
                  </a:lnTo>
                  <a:lnTo>
                    <a:pt x="1729383" y="6353"/>
                  </a:lnTo>
                  <a:lnTo>
                    <a:pt x="1742408" y="4447"/>
                  </a:lnTo>
                  <a:lnTo>
                    <a:pt x="1755432" y="3177"/>
                  </a:lnTo>
                  <a:lnTo>
                    <a:pt x="1768457" y="1588"/>
                  </a:lnTo>
                  <a:lnTo>
                    <a:pt x="1781799" y="635"/>
                  </a:lnTo>
                  <a:lnTo>
                    <a:pt x="1795459" y="318"/>
                  </a:lnTo>
                  <a:lnTo>
                    <a:pt x="180880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35" name="矩形 25"/>
            <p:cNvSpPr>
              <a:spLocks noChangeArrowheads="1"/>
            </p:cNvSpPr>
            <p:nvPr/>
          </p:nvSpPr>
          <p:spPr bwMode="auto">
            <a:xfrm>
              <a:off x="1408442" y="2505692"/>
              <a:ext cx="15393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5"/>
          <p:cNvGrpSpPr/>
          <p:nvPr/>
        </p:nvGrpSpPr>
        <p:grpSpPr bwMode="auto">
          <a:xfrm>
            <a:off x="4954589" y="1546404"/>
            <a:ext cx="2282825" cy="1970087"/>
            <a:chOff x="4954016" y="1211957"/>
            <a:chExt cx="2283968" cy="1969178"/>
          </a:xfrm>
        </p:grpSpPr>
        <p:sp>
          <p:nvSpPr>
            <p:cNvPr id="139" name="六边形 138"/>
            <p:cNvSpPr/>
            <p:nvPr/>
          </p:nvSpPr>
          <p:spPr>
            <a:xfrm>
              <a:off x="4954016" y="1211957"/>
              <a:ext cx="2283968" cy="196917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FFBBB0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0" name="KSO_Shape"/>
            <p:cNvSpPr/>
            <p:nvPr/>
          </p:nvSpPr>
          <p:spPr bwMode="auto">
            <a:xfrm>
              <a:off x="5589334" y="1418237"/>
              <a:ext cx="1010156" cy="944126"/>
            </a:xfrm>
            <a:custGeom>
              <a:avLst/>
              <a:gdLst>
                <a:gd name="T0" fmla="*/ 1264650 w 2063750"/>
                <a:gd name="T1" fmla="*/ 933236 h 1925638"/>
                <a:gd name="T2" fmla="*/ 1205010 w 2063750"/>
                <a:gd name="T3" fmla="*/ 981200 h 1925638"/>
                <a:gd name="T4" fmla="*/ 1169637 w 2063750"/>
                <a:gd name="T5" fmla="*/ 913641 h 1925638"/>
                <a:gd name="T6" fmla="*/ 1863628 w 2063750"/>
                <a:gd name="T7" fmla="*/ 619424 h 1925638"/>
                <a:gd name="T8" fmla="*/ 1873035 w 2063750"/>
                <a:gd name="T9" fmla="*/ 667280 h 1925638"/>
                <a:gd name="T10" fmla="*/ 1691374 w 2063750"/>
                <a:gd name="T11" fmla="*/ 669322 h 1925638"/>
                <a:gd name="T12" fmla="*/ 1696077 w 2063750"/>
                <a:gd name="T13" fmla="*/ 621175 h 1925638"/>
                <a:gd name="T14" fmla="*/ 742063 w 2063750"/>
                <a:gd name="T15" fmla="*/ 629637 h 1925638"/>
                <a:gd name="T16" fmla="*/ 727975 w 2063750"/>
                <a:gd name="T17" fmla="*/ 676034 h 1925638"/>
                <a:gd name="T18" fmla="*/ 550987 w 2063750"/>
                <a:gd name="T19" fmla="*/ 656483 h 1925638"/>
                <a:gd name="T20" fmla="*/ 577990 w 2063750"/>
                <a:gd name="T21" fmla="*/ 615922 h 1925638"/>
                <a:gd name="T22" fmla="*/ 1273128 w 2063750"/>
                <a:gd name="T23" fmla="*/ 560052 h 1925638"/>
                <a:gd name="T24" fmla="*/ 1196826 w 2063750"/>
                <a:gd name="T25" fmla="*/ 846374 h 1925638"/>
                <a:gd name="T26" fmla="*/ 1157651 w 2063750"/>
                <a:gd name="T27" fmla="*/ 551279 h 1925638"/>
                <a:gd name="T28" fmla="*/ 1196634 w 2063750"/>
                <a:gd name="T29" fmla="*/ 394965 h 1925638"/>
                <a:gd name="T30" fmla="*/ 1004375 w 2063750"/>
                <a:gd name="T31" fmla="*/ 453667 h 1925638"/>
                <a:gd name="T32" fmla="*/ 916159 w 2063750"/>
                <a:gd name="T33" fmla="*/ 617446 h 1925638"/>
                <a:gd name="T34" fmla="*/ 942243 w 2063750"/>
                <a:gd name="T35" fmla="*/ 775648 h 1925638"/>
                <a:gd name="T36" fmla="*/ 1065042 w 2063750"/>
                <a:gd name="T37" fmla="*/ 952636 h 1925638"/>
                <a:gd name="T38" fmla="*/ 1352258 w 2063750"/>
                <a:gd name="T39" fmla="*/ 1009577 h 1925638"/>
                <a:gd name="T40" fmla="*/ 1456007 w 2063750"/>
                <a:gd name="T41" fmla="*/ 831122 h 1925638"/>
                <a:gd name="T42" fmla="*/ 1514915 w 2063750"/>
                <a:gd name="T43" fmla="*/ 694346 h 1925638"/>
                <a:gd name="T44" fmla="*/ 1484729 w 2063750"/>
                <a:gd name="T45" fmla="*/ 506499 h 1925638"/>
                <a:gd name="T46" fmla="*/ 1323829 w 2063750"/>
                <a:gd name="T47" fmla="*/ 407879 h 1925638"/>
                <a:gd name="T48" fmla="*/ 1277230 w 2063750"/>
                <a:gd name="T49" fmla="*/ 330686 h 1925638"/>
                <a:gd name="T50" fmla="*/ 1483556 w 2063750"/>
                <a:gd name="T51" fmla="*/ 408467 h 1925638"/>
                <a:gd name="T52" fmla="*/ 1585840 w 2063750"/>
                <a:gd name="T53" fmla="*/ 598074 h 1925638"/>
                <a:gd name="T54" fmla="*/ 1556532 w 2063750"/>
                <a:gd name="T55" fmla="*/ 799717 h 1925638"/>
                <a:gd name="T56" fmla="*/ 1444577 w 2063750"/>
                <a:gd name="T57" fmla="*/ 953809 h 1925638"/>
                <a:gd name="T58" fmla="*/ 1379514 w 2063750"/>
                <a:gd name="T59" fmla="*/ 1234993 h 1925638"/>
                <a:gd name="T60" fmla="*/ 1224769 w 2063750"/>
                <a:gd name="T61" fmla="*/ 1299859 h 1925638"/>
                <a:gd name="T62" fmla="*/ 973458 w 2063750"/>
                <a:gd name="T63" fmla="*/ 1301550 h 1925638"/>
                <a:gd name="T64" fmla="*/ 884643 w 2063750"/>
                <a:gd name="T65" fmla="*/ 1352828 h 1925638"/>
                <a:gd name="T66" fmla="*/ 1171315 w 2063750"/>
                <a:gd name="T67" fmla="*/ 1381250 h 1925638"/>
                <a:gd name="T68" fmla="*/ 1609826 w 2063750"/>
                <a:gd name="T69" fmla="*/ 1205732 h 1925638"/>
                <a:gd name="T70" fmla="*/ 1769285 w 2063750"/>
                <a:gd name="T71" fmla="*/ 1202215 h 1925638"/>
                <a:gd name="T72" fmla="*/ 1698033 w 2063750"/>
                <a:gd name="T73" fmla="*/ 1343539 h 1925638"/>
                <a:gd name="T74" fmla="*/ 1830840 w 2063750"/>
                <a:gd name="T75" fmla="*/ 1309461 h 1925638"/>
                <a:gd name="T76" fmla="*/ 1902362 w 2063750"/>
                <a:gd name="T77" fmla="*/ 1344330 h 1925638"/>
                <a:gd name="T78" fmla="*/ 1805632 w 2063750"/>
                <a:gd name="T79" fmla="*/ 1426962 h 1925638"/>
                <a:gd name="T80" fmla="*/ 1115916 w 2063750"/>
                <a:gd name="T81" fmla="*/ 1759833 h 1925638"/>
                <a:gd name="T82" fmla="*/ 544327 w 2063750"/>
                <a:gd name="T83" fmla="*/ 1713829 h 1925638"/>
                <a:gd name="T84" fmla="*/ 50124 w 2063750"/>
                <a:gd name="T85" fmla="*/ 1388576 h 1925638"/>
                <a:gd name="T86" fmla="*/ 277587 w 2063750"/>
                <a:gd name="T87" fmla="*/ 1364841 h 1925638"/>
                <a:gd name="T88" fmla="*/ 557812 w 2063750"/>
                <a:gd name="T89" fmla="*/ 1209541 h 1925638"/>
                <a:gd name="T90" fmla="*/ 1023426 w 2063750"/>
                <a:gd name="T91" fmla="*/ 1057126 h 1925638"/>
                <a:gd name="T92" fmla="*/ 919090 w 2063750"/>
                <a:gd name="T93" fmla="*/ 864876 h 1925638"/>
                <a:gd name="T94" fmla="*/ 854320 w 2063750"/>
                <a:gd name="T95" fmla="*/ 707847 h 1925638"/>
                <a:gd name="T96" fmla="*/ 887730 w 2063750"/>
                <a:gd name="T97" fmla="*/ 478909 h 1925638"/>
                <a:gd name="T98" fmla="*/ 1065042 w 2063750"/>
                <a:gd name="T99" fmla="*/ 350938 h 1925638"/>
                <a:gd name="T100" fmla="*/ 1690144 w 2063750"/>
                <a:gd name="T101" fmla="*/ 203159 h 1925638"/>
                <a:gd name="T102" fmla="*/ 1700127 w 2063750"/>
                <a:gd name="T103" fmla="*/ 250943 h 1925638"/>
                <a:gd name="T104" fmla="*/ 1558014 w 2063750"/>
                <a:gd name="T105" fmla="*/ 348271 h 1925638"/>
                <a:gd name="T106" fmla="*/ 1655497 w 2063750"/>
                <a:gd name="T107" fmla="*/ 206383 h 1925638"/>
                <a:gd name="T108" fmla="*/ 904489 w 2063750"/>
                <a:gd name="T109" fmla="*/ 306056 h 1925638"/>
                <a:gd name="T110" fmla="*/ 895180 w 2063750"/>
                <a:gd name="T111" fmla="*/ 353841 h 1925638"/>
                <a:gd name="T112" fmla="*/ 757001 w 2063750"/>
                <a:gd name="T113" fmla="*/ 243028 h 1925638"/>
                <a:gd name="T114" fmla="*/ 779982 w 2063750"/>
                <a:gd name="T115" fmla="*/ 199933 h 1925638"/>
                <a:gd name="T116" fmla="*/ 1248509 w 2063750"/>
                <a:gd name="T117" fmla="*/ 28478 h 1925638"/>
                <a:gd name="T118" fmla="*/ 1217149 w 2063750"/>
                <a:gd name="T119" fmla="*/ 197882 h 1925638"/>
                <a:gd name="T120" fmla="*/ 1185497 w 2063750"/>
                <a:gd name="T121" fmla="*/ 28478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63750" h="1925638">
                  <a:moveTo>
                    <a:pt x="1310496" y="957198"/>
                  </a:moveTo>
                  <a:lnTo>
                    <a:pt x="1315880" y="957198"/>
                  </a:lnTo>
                  <a:lnTo>
                    <a:pt x="1321581" y="957198"/>
                  </a:lnTo>
                  <a:lnTo>
                    <a:pt x="1326965" y="958465"/>
                  </a:lnTo>
                  <a:lnTo>
                    <a:pt x="1332032" y="959732"/>
                  </a:lnTo>
                  <a:lnTo>
                    <a:pt x="1337099" y="961316"/>
                  </a:lnTo>
                  <a:lnTo>
                    <a:pt x="1341850" y="963533"/>
                  </a:lnTo>
                  <a:lnTo>
                    <a:pt x="1346284" y="966383"/>
                  </a:lnTo>
                  <a:lnTo>
                    <a:pt x="1350718" y="969234"/>
                  </a:lnTo>
                  <a:lnTo>
                    <a:pt x="1354202" y="973035"/>
                  </a:lnTo>
                  <a:lnTo>
                    <a:pt x="1357685" y="976519"/>
                  </a:lnTo>
                  <a:lnTo>
                    <a:pt x="1360536" y="980637"/>
                  </a:lnTo>
                  <a:lnTo>
                    <a:pt x="1363386" y="985072"/>
                  </a:lnTo>
                  <a:lnTo>
                    <a:pt x="1365603" y="989506"/>
                  </a:lnTo>
                  <a:lnTo>
                    <a:pt x="1367503" y="994574"/>
                  </a:lnTo>
                  <a:lnTo>
                    <a:pt x="1369087" y="999959"/>
                  </a:lnTo>
                  <a:lnTo>
                    <a:pt x="1369720" y="1005344"/>
                  </a:lnTo>
                  <a:lnTo>
                    <a:pt x="1370037" y="1010728"/>
                  </a:lnTo>
                  <a:lnTo>
                    <a:pt x="1369720" y="1016113"/>
                  </a:lnTo>
                  <a:lnTo>
                    <a:pt x="1369087" y="1021181"/>
                  </a:lnTo>
                  <a:lnTo>
                    <a:pt x="1367503" y="1026566"/>
                  </a:lnTo>
                  <a:lnTo>
                    <a:pt x="1365603" y="1031634"/>
                  </a:lnTo>
                  <a:lnTo>
                    <a:pt x="1363386" y="1036385"/>
                  </a:lnTo>
                  <a:lnTo>
                    <a:pt x="1360536" y="1040503"/>
                  </a:lnTo>
                  <a:lnTo>
                    <a:pt x="1357685" y="1044620"/>
                  </a:lnTo>
                  <a:lnTo>
                    <a:pt x="1354202" y="1048738"/>
                  </a:lnTo>
                  <a:lnTo>
                    <a:pt x="1350718" y="1051906"/>
                  </a:lnTo>
                  <a:lnTo>
                    <a:pt x="1346284" y="1055073"/>
                  </a:lnTo>
                  <a:lnTo>
                    <a:pt x="1341850" y="1057290"/>
                  </a:lnTo>
                  <a:lnTo>
                    <a:pt x="1337099" y="1059507"/>
                  </a:lnTo>
                  <a:lnTo>
                    <a:pt x="1332032" y="1061408"/>
                  </a:lnTo>
                  <a:lnTo>
                    <a:pt x="1326965" y="1062675"/>
                  </a:lnTo>
                  <a:lnTo>
                    <a:pt x="1321581" y="1063308"/>
                  </a:lnTo>
                  <a:lnTo>
                    <a:pt x="1315880" y="1063625"/>
                  </a:lnTo>
                  <a:lnTo>
                    <a:pt x="1310496" y="1063308"/>
                  </a:lnTo>
                  <a:lnTo>
                    <a:pt x="1305428" y="1062675"/>
                  </a:lnTo>
                  <a:lnTo>
                    <a:pt x="1300361" y="1061408"/>
                  </a:lnTo>
                  <a:lnTo>
                    <a:pt x="1295294" y="1059507"/>
                  </a:lnTo>
                  <a:lnTo>
                    <a:pt x="1290543" y="1057290"/>
                  </a:lnTo>
                  <a:lnTo>
                    <a:pt x="1286109" y="1055073"/>
                  </a:lnTo>
                  <a:lnTo>
                    <a:pt x="1281992" y="1051906"/>
                  </a:lnTo>
                  <a:lnTo>
                    <a:pt x="1278191" y="1048738"/>
                  </a:lnTo>
                  <a:lnTo>
                    <a:pt x="1275024" y="1044620"/>
                  </a:lnTo>
                  <a:lnTo>
                    <a:pt x="1271857" y="1040503"/>
                  </a:lnTo>
                  <a:lnTo>
                    <a:pt x="1269324" y="1036385"/>
                  </a:lnTo>
                  <a:lnTo>
                    <a:pt x="1267107" y="1031634"/>
                  </a:lnTo>
                  <a:lnTo>
                    <a:pt x="1265206" y="1026566"/>
                  </a:lnTo>
                  <a:lnTo>
                    <a:pt x="1263940" y="1021181"/>
                  </a:lnTo>
                  <a:lnTo>
                    <a:pt x="1263306" y="1016113"/>
                  </a:lnTo>
                  <a:lnTo>
                    <a:pt x="1262989" y="1010728"/>
                  </a:lnTo>
                  <a:lnTo>
                    <a:pt x="1263306" y="1005344"/>
                  </a:lnTo>
                  <a:lnTo>
                    <a:pt x="1263940" y="999959"/>
                  </a:lnTo>
                  <a:lnTo>
                    <a:pt x="1265206" y="994574"/>
                  </a:lnTo>
                  <a:lnTo>
                    <a:pt x="1267107" y="989506"/>
                  </a:lnTo>
                  <a:lnTo>
                    <a:pt x="1269324" y="985072"/>
                  </a:lnTo>
                  <a:lnTo>
                    <a:pt x="1271857" y="980637"/>
                  </a:lnTo>
                  <a:lnTo>
                    <a:pt x="1275024" y="976519"/>
                  </a:lnTo>
                  <a:lnTo>
                    <a:pt x="1278191" y="973035"/>
                  </a:lnTo>
                  <a:lnTo>
                    <a:pt x="1281992" y="969234"/>
                  </a:lnTo>
                  <a:lnTo>
                    <a:pt x="1286109" y="966383"/>
                  </a:lnTo>
                  <a:lnTo>
                    <a:pt x="1290543" y="963533"/>
                  </a:lnTo>
                  <a:lnTo>
                    <a:pt x="1295294" y="961316"/>
                  </a:lnTo>
                  <a:lnTo>
                    <a:pt x="1300361" y="959732"/>
                  </a:lnTo>
                  <a:lnTo>
                    <a:pt x="1305428" y="958465"/>
                  </a:lnTo>
                  <a:lnTo>
                    <a:pt x="1310496" y="957198"/>
                  </a:lnTo>
                  <a:close/>
                  <a:moveTo>
                    <a:pt x="1856524" y="666750"/>
                  </a:moveTo>
                  <a:lnTo>
                    <a:pt x="2002690" y="666750"/>
                  </a:lnTo>
                  <a:lnTo>
                    <a:pt x="2005874" y="667066"/>
                  </a:lnTo>
                  <a:lnTo>
                    <a:pt x="2009695" y="667382"/>
                  </a:lnTo>
                  <a:lnTo>
                    <a:pt x="2012561" y="668330"/>
                  </a:lnTo>
                  <a:lnTo>
                    <a:pt x="2016064" y="669595"/>
                  </a:lnTo>
                  <a:lnTo>
                    <a:pt x="2018930" y="670859"/>
                  </a:lnTo>
                  <a:lnTo>
                    <a:pt x="2021796" y="672755"/>
                  </a:lnTo>
                  <a:lnTo>
                    <a:pt x="2024344" y="674335"/>
                  </a:lnTo>
                  <a:lnTo>
                    <a:pt x="2026891" y="676863"/>
                  </a:lnTo>
                  <a:lnTo>
                    <a:pt x="2029121" y="679076"/>
                  </a:lnTo>
                  <a:lnTo>
                    <a:pt x="2031031" y="681920"/>
                  </a:lnTo>
                  <a:lnTo>
                    <a:pt x="2032623" y="684764"/>
                  </a:lnTo>
                  <a:lnTo>
                    <a:pt x="2034216" y="687292"/>
                  </a:lnTo>
                  <a:lnTo>
                    <a:pt x="2035489" y="690769"/>
                  </a:lnTo>
                  <a:lnTo>
                    <a:pt x="2036126" y="693929"/>
                  </a:lnTo>
                  <a:lnTo>
                    <a:pt x="2036763" y="697405"/>
                  </a:lnTo>
                  <a:lnTo>
                    <a:pt x="2036763" y="700566"/>
                  </a:lnTo>
                  <a:lnTo>
                    <a:pt x="2036763" y="704358"/>
                  </a:lnTo>
                  <a:lnTo>
                    <a:pt x="2036126" y="707834"/>
                  </a:lnTo>
                  <a:lnTo>
                    <a:pt x="2035489" y="710995"/>
                  </a:lnTo>
                  <a:lnTo>
                    <a:pt x="2034216" y="714155"/>
                  </a:lnTo>
                  <a:lnTo>
                    <a:pt x="2032623" y="716999"/>
                  </a:lnTo>
                  <a:lnTo>
                    <a:pt x="2031031" y="720160"/>
                  </a:lnTo>
                  <a:lnTo>
                    <a:pt x="2029121" y="722688"/>
                  </a:lnTo>
                  <a:lnTo>
                    <a:pt x="2026891" y="724900"/>
                  </a:lnTo>
                  <a:lnTo>
                    <a:pt x="2024344" y="727112"/>
                  </a:lnTo>
                  <a:lnTo>
                    <a:pt x="2021796" y="729009"/>
                  </a:lnTo>
                  <a:lnTo>
                    <a:pt x="2018930" y="730905"/>
                  </a:lnTo>
                  <a:lnTo>
                    <a:pt x="2016064" y="732169"/>
                  </a:lnTo>
                  <a:lnTo>
                    <a:pt x="2012561" y="733433"/>
                  </a:lnTo>
                  <a:lnTo>
                    <a:pt x="2009695" y="734381"/>
                  </a:lnTo>
                  <a:lnTo>
                    <a:pt x="2005874" y="734697"/>
                  </a:lnTo>
                  <a:lnTo>
                    <a:pt x="2002690" y="735013"/>
                  </a:lnTo>
                  <a:lnTo>
                    <a:pt x="1856524" y="735013"/>
                  </a:lnTo>
                  <a:lnTo>
                    <a:pt x="1853339" y="734697"/>
                  </a:lnTo>
                  <a:lnTo>
                    <a:pt x="1849518" y="734381"/>
                  </a:lnTo>
                  <a:lnTo>
                    <a:pt x="1846652" y="733433"/>
                  </a:lnTo>
                  <a:lnTo>
                    <a:pt x="1843149" y="732169"/>
                  </a:lnTo>
                  <a:lnTo>
                    <a:pt x="1840283" y="730905"/>
                  </a:lnTo>
                  <a:lnTo>
                    <a:pt x="1837417" y="729009"/>
                  </a:lnTo>
                  <a:lnTo>
                    <a:pt x="1834870" y="727112"/>
                  </a:lnTo>
                  <a:lnTo>
                    <a:pt x="1832322" y="724900"/>
                  </a:lnTo>
                  <a:lnTo>
                    <a:pt x="1830093" y="722688"/>
                  </a:lnTo>
                  <a:lnTo>
                    <a:pt x="1828182" y="720160"/>
                  </a:lnTo>
                  <a:lnTo>
                    <a:pt x="1826590" y="716999"/>
                  </a:lnTo>
                  <a:lnTo>
                    <a:pt x="1824998" y="714155"/>
                  </a:lnTo>
                  <a:lnTo>
                    <a:pt x="1823724" y="710995"/>
                  </a:lnTo>
                  <a:lnTo>
                    <a:pt x="1823087" y="707834"/>
                  </a:lnTo>
                  <a:lnTo>
                    <a:pt x="1822450" y="704358"/>
                  </a:lnTo>
                  <a:lnTo>
                    <a:pt x="1822450" y="700566"/>
                  </a:lnTo>
                  <a:lnTo>
                    <a:pt x="1822450" y="697405"/>
                  </a:lnTo>
                  <a:lnTo>
                    <a:pt x="1823087" y="693929"/>
                  </a:lnTo>
                  <a:lnTo>
                    <a:pt x="1823724" y="690769"/>
                  </a:lnTo>
                  <a:lnTo>
                    <a:pt x="1824998" y="687292"/>
                  </a:lnTo>
                  <a:lnTo>
                    <a:pt x="1826590" y="684764"/>
                  </a:lnTo>
                  <a:lnTo>
                    <a:pt x="1828182" y="681920"/>
                  </a:lnTo>
                  <a:lnTo>
                    <a:pt x="1830093" y="679076"/>
                  </a:lnTo>
                  <a:lnTo>
                    <a:pt x="1832322" y="676863"/>
                  </a:lnTo>
                  <a:lnTo>
                    <a:pt x="1834870" y="674335"/>
                  </a:lnTo>
                  <a:lnTo>
                    <a:pt x="1837417" y="672755"/>
                  </a:lnTo>
                  <a:lnTo>
                    <a:pt x="1840283" y="670859"/>
                  </a:lnTo>
                  <a:lnTo>
                    <a:pt x="1843149" y="669595"/>
                  </a:lnTo>
                  <a:lnTo>
                    <a:pt x="1846652" y="668330"/>
                  </a:lnTo>
                  <a:lnTo>
                    <a:pt x="1849518" y="667382"/>
                  </a:lnTo>
                  <a:lnTo>
                    <a:pt x="1853339" y="667066"/>
                  </a:lnTo>
                  <a:lnTo>
                    <a:pt x="1856524" y="666750"/>
                  </a:lnTo>
                  <a:close/>
                  <a:moveTo>
                    <a:pt x="629654" y="666750"/>
                  </a:moveTo>
                  <a:lnTo>
                    <a:pt x="775285" y="666750"/>
                  </a:lnTo>
                  <a:lnTo>
                    <a:pt x="778783" y="667066"/>
                  </a:lnTo>
                  <a:lnTo>
                    <a:pt x="781962" y="667382"/>
                  </a:lnTo>
                  <a:lnTo>
                    <a:pt x="785460" y="668330"/>
                  </a:lnTo>
                  <a:lnTo>
                    <a:pt x="788640" y="669595"/>
                  </a:lnTo>
                  <a:lnTo>
                    <a:pt x="791819" y="670859"/>
                  </a:lnTo>
                  <a:lnTo>
                    <a:pt x="794363" y="672755"/>
                  </a:lnTo>
                  <a:lnTo>
                    <a:pt x="797225" y="674335"/>
                  </a:lnTo>
                  <a:lnTo>
                    <a:pt x="799451" y="676863"/>
                  </a:lnTo>
                  <a:lnTo>
                    <a:pt x="801677" y="679076"/>
                  </a:lnTo>
                  <a:lnTo>
                    <a:pt x="803902" y="681920"/>
                  </a:lnTo>
                  <a:lnTo>
                    <a:pt x="805492" y="684764"/>
                  </a:lnTo>
                  <a:lnTo>
                    <a:pt x="806764" y="687292"/>
                  </a:lnTo>
                  <a:lnTo>
                    <a:pt x="808036" y="690769"/>
                  </a:lnTo>
                  <a:lnTo>
                    <a:pt x="808990" y="693929"/>
                  </a:lnTo>
                  <a:lnTo>
                    <a:pt x="809626" y="697405"/>
                  </a:lnTo>
                  <a:lnTo>
                    <a:pt x="809626" y="700566"/>
                  </a:lnTo>
                  <a:lnTo>
                    <a:pt x="809626" y="704358"/>
                  </a:lnTo>
                  <a:lnTo>
                    <a:pt x="808990" y="707834"/>
                  </a:lnTo>
                  <a:lnTo>
                    <a:pt x="808036" y="710995"/>
                  </a:lnTo>
                  <a:lnTo>
                    <a:pt x="806764" y="714155"/>
                  </a:lnTo>
                  <a:lnTo>
                    <a:pt x="805492" y="716999"/>
                  </a:lnTo>
                  <a:lnTo>
                    <a:pt x="803902" y="720160"/>
                  </a:lnTo>
                  <a:lnTo>
                    <a:pt x="801677" y="722688"/>
                  </a:lnTo>
                  <a:lnTo>
                    <a:pt x="799451" y="724900"/>
                  </a:lnTo>
                  <a:lnTo>
                    <a:pt x="797225" y="727112"/>
                  </a:lnTo>
                  <a:lnTo>
                    <a:pt x="794363" y="729009"/>
                  </a:lnTo>
                  <a:lnTo>
                    <a:pt x="791819" y="730905"/>
                  </a:lnTo>
                  <a:lnTo>
                    <a:pt x="788640" y="732169"/>
                  </a:lnTo>
                  <a:lnTo>
                    <a:pt x="785460" y="733433"/>
                  </a:lnTo>
                  <a:lnTo>
                    <a:pt x="781962" y="734381"/>
                  </a:lnTo>
                  <a:lnTo>
                    <a:pt x="778783" y="734697"/>
                  </a:lnTo>
                  <a:lnTo>
                    <a:pt x="775285" y="735013"/>
                  </a:lnTo>
                  <a:lnTo>
                    <a:pt x="629654" y="735013"/>
                  </a:lnTo>
                  <a:lnTo>
                    <a:pt x="626156" y="734697"/>
                  </a:lnTo>
                  <a:lnTo>
                    <a:pt x="622976" y="734381"/>
                  </a:lnTo>
                  <a:lnTo>
                    <a:pt x="619479" y="733433"/>
                  </a:lnTo>
                  <a:lnTo>
                    <a:pt x="616299" y="732169"/>
                  </a:lnTo>
                  <a:lnTo>
                    <a:pt x="613119" y="730905"/>
                  </a:lnTo>
                  <a:lnTo>
                    <a:pt x="610576" y="729009"/>
                  </a:lnTo>
                  <a:lnTo>
                    <a:pt x="607714" y="727112"/>
                  </a:lnTo>
                  <a:lnTo>
                    <a:pt x="605488" y="724900"/>
                  </a:lnTo>
                  <a:lnTo>
                    <a:pt x="603262" y="722688"/>
                  </a:lnTo>
                  <a:lnTo>
                    <a:pt x="601036" y="720160"/>
                  </a:lnTo>
                  <a:lnTo>
                    <a:pt x="599447" y="716999"/>
                  </a:lnTo>
                  <a:lnTo>
                    <a:pt x="598175" y="714155"/>
                  </a:lnTo>
                  <a:lnTo>
                    <a:pt x="596903" y="710995"/>
                  </a:lnTo>
                  <a:lnTo>
                    <a:pt x="596267" y="707834"/>
                  </a:lnTo>
                  <a:lnTo>
                    <a:pt x="595313" y="704358"/>
                  </a:lnTo>
                  <a:lnTo>
                    <a:pt x="595313" y="700566"/>
                  </a:lnTo>
                  <a:lnTo>
                    <a:pt x="595313" y="697405"/>
                  </a:lnTo>
                  <a:lnTo>
                    <a:pt x="596267" y="693929"/>
                  </a:lnTo>
                  <a:lnTo>
                    <a:pt x="596903" y="690769"/>
                  </a:lnTo>
                  <a:lnTo>
                    <a:pt x="598175" y="687292"/>
                  </a:lnTo>
                  <a:lnTo>
                    <a:pt x="599447" y="684764"/>
                  </a:lnTo>
                  <a:lnTo>
                    <a:pt x="601036" y="681920"/>
                  </a:lnTo>
                  <a:lnTo>
                    <a:pt x="603262" y="679076"/>
                  </a:lnTo>
                  <a:lnTo>
                    <a:pt x="605488" y="676863"/>
                  </a:lnTo>
                  <a:lnTo>
                    <a:pt x="607714" y="674335"/>
                  </a:lnTo>
                  <a:lnTo>
                    <a:pt x="610576" y="672755"/>
                  </a:lnTo>
                  <a:lnTo>
                    <a:pt x="613119" y="670859"/>
                  </a:lnTo>
                  <a:lnTo>
                    <a:pt x="616299" y="669595"/>
                  </a:lnTo>
                  <a:lnTo>
                    <a:pt x="619479" y="668330"/>
                  </a:lnTo>
                  <a:lnTo>
                    <a:pt x="622976" y="667382"/>
                  </a:lnTo>
                  <a:lnTo>
                    <a:pt x="626156" y="667066"/>
                  </a:lnTo>
                  <a:lnTo>
                    <a:pt x="629654" y="666750"/>
                  </a:lnTo>
                  <a:close/>
                  <a:moveTo>
                    <a:pt x="1315880" y="528637"/>
                  </a:moveTo>
                  <a:lnTo>
                    <a:pt x="1321897" y="528954"/>
                  </a:lnTo>
                  <a:lnTo>
                    <a:pt x="1327598" y="529904"/>
                  </a:lnTo>
                  <a:lnTo>
                    <a:pt x="1333615" y="531805"/>
                  </a:lnTo>
                  <a:lnTo>
                    <a:pt x="1339316" y="534655"/>
                  </a:lnTo>
                  <a:lnTo>
                    <a:pt x="1345017" y="537823"/>
                  </a:lnTo>
                  <a:lnTo>
                    <a:pt x="1350084" y="541941"/>
                  </a:lnTo>
                  <a:lnTo>
                    <a:pt x="1354835" y="546375"/>
                  </a:lnTo>
                  <a:lnTo>
                    <a:pt x="1359586" y="551760"/>
                  </a:lnTo>
                  <a:lnTo>
                    <a:pt x="1364020" y="557778"/>
                  </a:lnTo>
                  <a:lnTo>
                    <a:pt x="1367503" y="564430"/>
                  </a:lnTo>
                  <a:lnTo>
                    <a:pt x="1370987" y="571398"/>
                  </a:lnTo>
                  <a:lnTo>
                    <a:pt x="1373837" y="579634"/>
                  </a:lnTo>
                  <a:lnTo>
                    <a:pt x="1375104" y="583751"/>
                  </a:lnTo>
                  <a:lnTo>
                    <a:pt x="1376371" y="588186"/>
                  </a:lnTo>
                  <a:lnTo>
                    <a:pt x="1377955" y="597055"/>
                  </a:lnTo>
                  <a:lnTo>
                    <a:pt x="1379222" y="606557"/>
                  </a:lnTo>
                  <a:lnTo>
                    <a:pt x="1379538" y="616377"/>
                  </a:lnTo>
                  <a:lnTo>
                    <a:pt x="1379222" y="627463"/>
                  </a:lnTo>
                  <a:lnTo>
                    <a:pt x="1378905" y="637915"/>
                  </a:lnTo>
                  <a:lnTo>
                    <a:pt x="1378588" y="647101"/>
                  </a:lnTo>
                  <a:lnTo>
                    <a:pt x="1377955" y="655970"/>
                  </a:lnTo>
                  <a:lnTo>
                    <a:pt x="1376054" y="673074"/>
                  </a:lnTo>
                  <a:lnTo>
                    <a:pt x="1373204" y="690179"/>
                  </a:lnTo>
                  <a:lnTo>
                    <a:pt x="1370037" y="706967"/>
                  </a:lnTo>
                  <a:lnTo>
                    <a:pt x="1366237" y="725021"/>
                  </a:lnTo>
                  <a:lnTo>
                    <a:pt x="1361803" y="745293"/>
                  </a:lnTo>
                  <a:lnTo>
                    <a:pt x="1357369" y="769366"/>
                  </a:lnTo>
                  <a:lnTo>
                    <a:pt x="1352301" y="797873"/>
                  </a:lnTo>
                  <a:lnTo>
                    <a:pt x="1346917" y="830815"/>
                  </a:lnTo>
                  <a:lnTo>
                    <a:pt x="1344384" y="849503"/>
                  </a:lnTo>
                  <a:lnTo>
                    <a:pt x="1341533" y="870092"/>
                  </a:lnTo>
                  <a:lnTo>
                    <a:pt x="1338683" y="892264"/>
                  </a:lnTo>
                  <a:lnTo>
                    <a:pt x="1335832" y="916654"/>
                  </a:lnTo>
                  <a:lnTo>
                    <a:pt x="1296561" y="916654"/>
                  </a:lnTo>
                  <a:lnTo>
                    <a:pt x="1293710" y="892264"/>
                  </a:lnTo>
                  <a:lnTo>
                    <a:pt x="1290860" y="870092"/>
                  </a:lnTo>
                  <a:lnTo>
                    <a:pt x="1288326" y="849820"/>
                  </a:lnTo>
                  <a:lnTo>
                    <a:pt x="1285792" y="831132"/>
                  </a:lnTo>
                  <a:lnTo>
                    <a:pt x="1280092" y="797873"/>
                  </a:lnTo>
                  <a:lnTo>
                    <a:pt x="1275341" y="769366"/>
                  </a:lnTo>
                  <a:lnTo>
                    <a:pt x="1270590" y="745293"/>
                  </a:lnTo>
                  <a:lnTo>
                    <a:pt x="1266473" y="725021"/>
                  </a:lnTo>
                  <a:lnTo>
                    <a:pt x="1262356" y="706967"/>
                  </a:lnTo>
                  <a:lnTo>
                    <a:pt x="1258872" y="690179"/>
                  </a:lnTo>
                  <a:lnTo>
                    <a:pt x="1256339" y="673074"/>
                  </a:lnTo>
                  <a:lnTo>
                    <a:pt x="1254438" y="655970"/>
                  </a:lnTo>
                  <a:lnTo>
                    <a:pt x="1253805" y="647101"/>
                  </a:lnTo>
                  <a:lnTo>
                    <a:pt x="1252855" y="637915"/>
                  </a:lnTo>
                  <a:lnTo>
                    <a:pt x="1252538" y="627463"/>
                  </a:lnTo>
                  <a:lnTo>
                    <a:pt x="1252538" y="616377"/>
                  </a:lnTo>
                  <a:lnTo>
                    <a:pt x="1252855" y="606557"/>
                  </a:lnTo>
                  <a:lnTo>
                    <a:pt x="1254122" y="597055"/>
                  </a:lnTo>
                  <a:lnTo>
                    <a:pt x="1255705" y="588186"/>
                  </a:lnTo>
                  <a:lnTo>
                    <a:pt x="1256972" y="583751"/>
                  </a:lnTo>
                  <a:lnTo>
                    <a:pt x="1258239" y="579634"/>
                  </a:lnTo>
                  <a:lnTo>
                    <a:pt x="1261406" y="571398"/>
                  </a:lnTo>
                  <a:lnTo>
                    <a:pt x="1264573" y="564430"/>
                  </a:lnTo>
                  <a:lnTo>
                    <a:pt x="1268374" y="557778"/>
                  </a:lnTo>
                  <a:lnTo>
                    <a:pt x="1272807" y="551760"/>
                  </a:lnTo>
                  <a:lnTo>
                    <a:pt x="1277241" y="546375"/>
                  </a:lnTo>
                  <a:lnTo>
                    <a:pt x="1281992" y="541941"/>
                  </a:lnTo>
                  <a:lnTo>
                    <a:pt x="1287376" y="537823"/>
                  </a:lnTo>
                  <a:lnTo>
                    <a:pt x="1293077" y="534655"/>
                  </a:lnTo>
                  <a:lnTo>
                    <a:pt x="1298778" y="531805"/>
                  </a:lnTo>
                  <a:lnTo>
                    <a:pt x="1304162" y="529904"/>
                  </a:lnTo>
                  <a:lnTo>
                    <a:pt x="1310179" y="528954"/>
                  </a:lnTo>
                  <a:lnTo>
                    <a:pt x="1315880" y="528637"/>
                  </a:lnTo>
                  <a:close/>
                  <a:moveTo>
                    <a:pt x="1316038" y="427125"/>
                  </a:moveTo>
                  <a:lnTo>
                    <a:pt x="1306196" y="427443"/>
                  </a:lnTo>
                  <a:lnTo>
                    <a:pt x="1296353" y="427761"/>
                  </a:lnTo>
                  <a:lnTo>
                    <a:pt x="1283971" y="428715"/>
                  </a:lnTo>
                  <a:lnTo>
                    <a:pt x="1269048" y="430622"/>
                  </a:lnTo>
                  <a:lnTo>
                    <a:pt x="1252221" y="432529"/>
                  </a:lnTo>
                  <a:lnTo>
                    <a:pt x="1233806" y="435390"/>
                  </a:lnTo>
                  <a:lnTo>
                    <a:pt x="1224281" y="437615"/>
                  </a:lnTo>
                  <a:lnTo>
                    <a:pt x="1214121" y="439523"/>
                  </a:lnTo>
                  <a:lnTo>
                    <a:pt x="1204278" y="441748"/>
                  </a:lnTo>
                  <a:lnTo>
                    <a:pt x="1193483" y="444609"/>
                  </a:lnTo>
                  <a:lnTo>
                    <a:pt x="1183323" y="447470"/>
                  </a:lnTo>
                  <a:lnTo>
                    <a:pt x="1172528" y="450967"/>
                  </a:lnTo>
                  <a:lnTo>
                    <a:pt x="1161733" y="454463"/>
                  </a:lnTo>
                  <a:lnTo>
                    <a:pt x="1150938" y="458914"/>
                  </a:lnTo>
                  <a:lnTo>
                    <a:pt x="1140143" y="463364"/>
                  </a:lnTo>
                  <a:lnTo>
                    <a:pt x="1129348" y="467814"/>
                  </a:lnTo>
                  <a:lnTo>
                    <a:pt x="1118871" y="473218"/>
                  </a:lnTo>
                  <a:lnTo>
                    <a:pt x="1108393" y="478940"/>
                  </a:lnTo>
                  <a:lnTo>
                    <a:pt x="1097916" y="484980"/>
                  </a:lnTo>
                  <a:lnTo>
                    <a:pt x="1088073" y="491338"/>
                  </a:lnTo>
                  <a:lnTo>
                    <a:pt x="1078231" y="498331"/>
                  </a:lnTo>
                  <a:lnTo>
                    <a:pt x="1069023" y="505960"/>
                  </a:lnTo>
                  <a:lnTo>
                    <a:pt x="1059498" y="514225"/>
                  </a:lnTo>
                  <a:lnTo>
                    <a:pt x="1050926" y="522808"/>
                  </a:lnTo>
                  <a:lnTo>
                    <a:pt x="1043623" y="530755"/>
                  </a:lnTo>
                  <a:lnTo>
                    <a:pt x="1036638" y="539656"/>
                  </a:lnTo>
                  <a:lnTo>
                    <a:pt x="1029971" y="548557"/>
                  </a:lnTo>
                  <a:lnTo>
                    <a:pt x="1023938" y="557775"/>
                  </a:lnTo>
                  <a:lnTo>
                    <a:pt x="1018541" y="567312"/>
                  </a:lnTo>
                  <a:lnTo>
                    <a:pt x="1013461" y="577166"/>
                  </a:lnTo>
                  <a:lnTo>
                    <a:pt x="1009333" y="587656"/>
                  </a:lnTo>
                  <a:lnTo>
                    <a:pt x="1005206" y="598464"/>
                  </a:lnTo>
                  <a:lnTo>
                    <a:pt x="1001713" y="608954"/>
                  </a:lnTo>
                  <a:lnTo>
                    <a:pt x="998856" y="620398"/>
                  </a:lnTo>
                  <a:lnTo>
                    <a:pt x="996633" y="632160"/>
                  </a:lnTo>
                  <a:lnTo>
                    <a:pt x="994728" y="643922"/>
                  </a:lnTo>
                  <a:lnTo>
                    <a:pt x="993458" y="656319"/>
                  </a:lnTo>
                  <a:lnTo>
                    <a:pt x="992506" y="668716"/>
                  </a:lnTo>
                  <a:lnTo>
                    <a:pt x="992506" y="681750"/>
                  </a:lnTo>
                  <a:lnTo>
                    <a:pt x="992506" y="694783"/>
                  </a:lnTo>
                  <a:lnTo>
                    <a:pt x="993141" y="707498"/>
                  </a:lnTo>
                  <a:lnTo>
                    <a:pt x="994093" y="719260"/>
                  </a:lnTo>
                  <a:lnTo>
                    <a:pt x="994728" y="730704"/>
                  </a:lnTo>
                  <a:lnTo>
                    <a:pt x="996316" y="741829"/>
                  </a:lnTo>
                  <a:lnTo>
                    <a:pt x="997586" y="752002"/>
                  </a:lnTo>
                  <a:lnTo>
                    <a:pt x="998856" y="762174"/>
                  </a:lnTo>
                  <a:lnTo>
                    <a:pt x="1000443" y="771393"/>
                  </a:lnTo>
                  <a:lnTo>
                    <a:pt x="1002031" y="780611"/>
                  </a:lnTo>
                  <a:lnTo>
                    <a:pt x="1003936" y="789194"/>
                  </a:lnTo>
                  <a:lnTo>
                    <a:pt x="1005841" y="797777"/>
                  </a:lnTo>
                  <a:lnTo>
                    <a:pt x="1008063" y="805724"/>
                  </a:lnTo>
                  <a:lnTo>
                    <a:pt x="1010603" y="813035"/>
                  </a:lnTo>
                  <a:lnTo>
                    <a:pt x="1012826" y="820347"/>
                  </a:lnTo>
                  <a:lnTo>
                    <a:pt x="1015683" y="827022"/>
                  </a:lnTo>
                  <a:lnTo>
                    <a:pt x="1018223" y="833698"/>
                  </a:lnTo>
                  <a:lnTo>
                    <a:pt x="1020763" y="840055"/>
                  </a:lnTo>
                  <a:lnTo>
                    <a:pt x="1023621" y="846095"/>
                  </a:lnTo>
                  <a:lnTo>
                    <a:pt x="1026478" y="851817"/>
                  </a:lnTo>
                  <a:lnTo>
                    <a:pt x="1032828" y="862943"/>
                  </a:lnTo>
                  <a:lnTo>
                    <a:pt x="1039496" y="872797"/>
                  </a:lnTo>
                  <a:lnTo>
                    <a:pt x="1046481" y="882652"/>
                  </a:lnTo>
                  <a:lnTo>
                    <a:pt x="1053466" y="891552"/>
                  </a:lnTo>
                  <a:lnTo>
                    <a:pt x="1061086" y="900135"/>
                  </a:lnTo>
                  <a:lnTo>
                    <a:pt x="1076643" y="917301"/>
                  </a:lnTo>
                  <a:lnTo>
                    <a:pt x="1091883" y="934467"/>
                  </a:lnTo>
                  <a:lnTo>
                    <a:pt x="1099821" y="943367"/>
                  </a:lnTo>
                  <a:lnTo>
                    <a:pt x="1107441" y="952904"/>
                  </a:lnTo>
                  <a:lnTo>
                    <a:pt x="1115061" y="962758"/>
                  </a:lnTo>
                  <a:lnTo>
                    <a:pt x="1122681" y="973566"/>
                  </a:lnTo>
                  <a:lnTo>
                    <a:pt x="1129983" y="985010"/>
                  </a:lnTo>
                  <a:lnTo>
                    <a:pt x="1136968" y="996772"/>
                  </a:lnTo>
                  <a:lnTo>
                    <a:pt x="1143953" y="1009805"/>
                  </a:lnTo>
                  <a:lnTo>
                    <a:pt x="1150938" y="1024427"/>
                  </a:lnTo>
                  <a:lnTo>
                    <a:pt x="1153796" y="1031739"/>
                  </a:lnTo>
                  <a:lnTo>
                    <a:pt x="1157288" y="1039686"/>
                  </a:lnTo>
                  <a:lnTo>
                    <a:pt x="1160146" y="1047633"/>
                  </a:lnTo>
                  <a:lnTo>
                    <a:pt x="1162686" y="1056216"/>
                  </a:lnTo>
                  <a:lnTo>
                    <a:pt x="1165543" y="1064799"/>
                  </a:lnTo>
                  <a:lnTo>
                    <a:pt x="1168083" y="1074017"/>
                  </a:lnTo>
                  <a:lnTo>
                    <a:pt x="1170941" y="1083554"/>
                  </a:lnTo>
                  <a:lnTo>
                    <a:pt x="1173163" y="1093408"/>
                  </a:lnTo>
                  <a:lnTo>
                    <a:pt x="1175386" y="1103580"/>
                  </a:lnTo>
                  <a:lnTo>
                    <a:pt x="1177608" y="1114388"/>
                  </a:lnTo>
                  <a:lnTo>
                    <a:pt x="1179513" y="1125196"/>
                  </a:lnTo>
                  <a:lnTo>
                    <a:pt x="1181418" y="1136958"/>
                  </a:lnTo>
                  <a:lnTo>
                    <a:pt x="1181680" y="1141412"/>
                  </a:lnTo>
                  <a:lnTo>
                    <a:pt x="1456680" y="1141412"/>
                  </a:lnTo>
                  <a:lnTo>
                    <a:pt x="1456691" y="1136958"/>
                  </a:lnTo>
                  <a:lnTo>
                    <a:pt x="1458596" y="1125196"/>
                  </a:lnTo>
                  <a:lnTo>
                    <a:pt x="1460818" y="1114388"/>
                  </a:lnTo>
                  <a:lnTo>
                    <a:pt x="1462723" y="1103580"/>
                  </a:lnTo>
                  <a:lnTo>
                    <a:pt x="1464946" y="1093408"/>
                  </a:lnTo>
                  <a:lnTo>
                    <a:pt x="1467486" y="1083554"/>
                  </a:lnTo>
                  <a:lnTo>
                    <a:pt x="1470026" y="1074017"/>
                  </a:lnTo>
                  <a:lnTo>
                    <a:pt x="1472883" y="1064799"/>
                  </a:lnTo>
                  <a:lnTo>
                    <a:pt x="1475423" y="1056216"/>
                  </a:lnTo>
                  <a:lnTo>
                    <a:pt x="1478281" y="1047633"/>
                  </a:lnTo>
                  <a:lnTo>
                    <a:pt x="1481456" y="1039686"/>
                  </a:lnTo>
                  <a:lnTo>
                    <a:pt x="1484313" y="1031739"/>
                  </a:lnTo>
                  <a:lnTo>
                    <a:pt x="1487806" y="1024427"/>
                  </a:lnTo>
                  <a:lnTo>
                    <a:pt x="1494156" y="1009805"/>
                  </a:lnTo>
                  <a:lnTo>
                    <a:pt x="1501141" y="996772"/>
                  </a:lnTo>
                  <a:lnTo>
                    <a:pt x="1508443" y="985010"/>
                  </a:lnTo>
                  <a:lnTo>
                    <a:pt x="1515746" y="973566"/>
                  </a:lnTo>
                  <a:lnTo>
                    <a:pt x="1523048" y="962758"/>
                  </a:lnTo>
                  <a:lnTo>
                    <a:pt x="1530986" y="952904"/>
                  </a:lnTo>
                  <a:lnTo>
                    <a:pt x="1538606" y="943367"/>
                  </a:lnTo>
                  <a:lnTo>
                    <a:pt x="1546543" y="934467"/>
                  </a:lnTo>
                  <a:lnTo>
                    <a:pt x="1561466" y="917301"/>
                  </a:lnTo>
                  <a:lnTo>
                    <a:pt x="1577341" y="900135"/>
                  </a:lnTo>
                  <a:lnTo>
                    <a:pt x="1584643" y="891552"/>
                  </a:lnTo>
                  <a:lnTo>
                    <a:pt x="1591946" y="882652"/>
                  </a:lnTo>
                  <a:lnTo>
                    <a:pt x="1598613" y="872797"/>
                  </a:lnTo>
                  <a:lnTo>
                    <a:pt x="1605281" y="862943"/>
                  </a:lnTo>
                  <a:lnTo>
                    <a:pt x="1611631" y="851817"/>
                  </a:lnTo>
                  <a:lnTo>
                    <a:pt x="1614806" y="846095"/>
                  </a:lnTo>
                  <a:lnTo>
                    <a:pt x="1617346" y="840055"/>
                  </a:lnTo>
                  <a:lnTo>
                    <a:pt x="1620203" y="833698"/>
                  </a:lnTo>
                  <a:lnTo>
                    <a:pt x="1623061" y="827022"/>
                  </a:lnTo>
                  <a:lnTo>
                    <a:pt x="1625283" y="820347"/>
                  </a:lnTo>
                  <a:lnTo>
                    <a:pt x="1628141" y="813035"/>
                  </a:lnTo>
                  <a:lnTo>
                    <a:pt x="1630046" y="805724"/>
                  </a:lnTo>
                  <a:lnTo>
                    <a:pt x="1632268" y="797777"/>
                  </a:lnTo>
                  <a:lnTo>
                    <a:pt x="1634491" y="789194"/>
                  </a:lnTo>
                  <a:lnTo>
                    <a:pt x="1636396" y="780611"/>
                  </a:lnTo>
                  <a:lnTo>
                    <a:pt x="1637983" y="771393"/>
                  </a:lnTo>
                  <a:lnTo>
                    <a:pt x="1639571" y="762174"/>
                  </a:lnTo>
                  <a:lnTo>
                    <a:pt x="1641158" y="752002"/>
                  </a:lnTo>
                  <a:lnTo>
                    <a:pt x="1642428" y="741829"/>
                  </a:lnTo>
                  <a:lnTo>
                    <a:pt x="1643381" y="730704"/>
                  </a:lnTo>
                  <a:lnTo>
                    <a:pt x="1644333" y="719260"/>
                  </a:lnTo>
                  <a:lnTo>
                    <a:pt x="1644968" y="707498"/>
                  </a:lnTo>
                  <a:lnTo>
                    <a:pt x="1645603" y="694783"/>
                  </a:lnTo>
                  <a:lnTo>
                    <a:pt x="1645921" y="681750"/>
                  </a:lnTo>
                  <a:lnTo>
                    <a:pt x="1645603" y="668716"/>
                  </a:lnTo>
                  <a:lnTo>
                    <a:pt x="1644968" y="656319"/>
                  </a:lnTo>
                  <a:lnTo>
                    <a:pt x="1643698" y="643922"/>
                  </a:lnTo>
                  <a:lnTo>
                    <a:pt x="1641793" y="632160"/>
                  </a:lnTo>
                  <a:lnTo>
                    <a:pt x="1639253" y="620398"/>
                  </a:lnTo>
                  <a:lnTo>
                    <a:pt x="1636396" y="608954"/>
                  </a:lnTo>
                  <a:lnTo>
                    <a:pt x="1632903" y="598464"/>
                  </a:lnTo>
                  <a:lnTo>
                    <a:pt x="1629411" y="587656"/>
                  </a:lnTo>
                  <a:lnTo>
                    <a:pt x="1624648" y="577166"/>
                  </a:lnTo>
                  <a:lnTo>
                    <a:pt x="1619568" y="567312"/>
                  </a:lnTo>
                  <a:lnTo>
                    <a:pt x="1614488" y="557775"/>
                  </a:lnTo>
                  <a:lnTo>
                    <a:pt x="1608456" y="548557"/>
                  </a:lnTo>
                  <a:lnTo>
                    <a:pt x="1602106" y="539656"/>
                  </a:lnTo>
                  <a:lnTo>
                    <a:pt x="1595121" y="530755"/>
                  </a:lnTo>
                  <a:lnTo>
                    <a:pt x="1587183" y="522808"/>
                  </a:lnTo>
                  <a:lnTo>
                    <a:pt x="1578611" y="514225"/>
                  </a:lnTo>
                  <a:lnTo>
                    <a:pt x="1569721" y="505960"/>
                  </a:lnTo>
                  <a:lnTo>
                    <a:pt x="1559878" y="498331"/>
                  </a:lnTo>
                  <a:lnTo>
                    <a:pt x="1550353" y="491338"/>
                  </a:lnTo>
                  <a:lnTo>
                    <a:pt x="1540193" y="484980"/>
                  </a:lnTo>
                  <a:lnTo>
                    <a:pt x="1529716" y="478622"/>
                  </a:lnTo>
                  <a:lnTo>
                    <a:pt x="1519556" y="473218"/>
                  </a:lnTo>
                  <a:lnTo>
                    <a:pt x="1508761" y="467814"/>
                  </a:lnTo>
                  <a:lnTo>
                    <a:pt x="1497966" y="463046"/>
                  </a:lnTo>
                  <a:lnTo>
                    <a:pt x="1487488" y="458596"/>
                  </a:lnTo>
                  <a:lnTo>
                    <a:pt x="1476376" y="454463"/>
                  </a:lnTo>
                  <a:lnTo>
                    <a:pt x="1465581" y="450967"/>
                  </a:lnTo>
                  <a:lnTo>
                    <a:pt x="1455103" y="447470"/>
                  </a:lnTo>
                  <a:lnTo>
                    <a:pt x="1444308" y="444609"/>
                  </a:lnTo>
                  <a:lnTo>
                    <a:pt x="1434148" y="441748"/>
                  </a:lnTo>
                  <a:lnTo>
                    <a:pt x="1423988" y="439523"/>
                  </a:lnTo>
                  <a:lnTo>
                    <a:pt x="1413828" y="437615"/>
                  </a:lnTo>
                  <a:lnTo>
                    <a:pt x="1404303" y="435390"/>
                  </a:lnTo>
                  <a:lnTo>
                    <a:pt x="1385888" y="432529"/>
                  </a:lnTo>
                  <a:lnTo>
                    <a:pt x="1369061" y="430304"/>
                  </a:lnTo>
                  <a:lnTo>
                    <a:pt x="1354456" y="428715"/>
                  </a:lnTo>
                  <a:lnTo>
                    <a:pt x="1342073" y="427761"/>
                  </a:lnTo>
                  <a:lnTo>
                    <a:pt x="1332866" y="427443"/>
                  </a:lnTo>
                  <a:lnTo>
                    <a:pt x="1323023" y="427125"/>
                  </a:lnTo>
                  <a:lnTo>
                    <a:pt x="1316038" y="427125"/>
                  </a:lnTo>
                  <a:close/>
                  <a:moveTo>
                    <a:pt x="1309371" y="354012"/>
                  </a:moveTo>
                  <a:lnTo>
                    <a:pt x="1315403" y="354012"/>
                  </a:lnTo>
                  <a:lnTo>
                    <a:pt x="1322071" y="354012"/>
                  </a:lnTo>
                  <a:lnTo>
                    <a:pt x="1328103" y="354012"/>
                  </a:lnTo>
                  <a:lnTo>
                    <a:pt x="1337628" y="354330"/>
                  </a:lnTo>
                  <a:lnTo>
                    <a:pt x="1350011" y="354966"/>
                  </a:lnTo>
                  <a:lnTo>
                    <a:pt x="1365568" y="356237"/>
                  </a:lnTo>
                  <a:lnTo>
                    <a:pt x="1383666" y="358145"/>
                  </a:lnTo>
                  <a:lnTo>
                    <a:pt x="1403351" y="361006"/>
                  </a:lnTo>
                  <a:lnTo>
                    <a:pt x="1413828" y="362913"/>
                  </a:lnTo>
                  <a:lnTo>
                    <a:pt x="1424941" y="364820"/>
                  </a:lnTo>
                  <a:lnTo>
                    <a:pt x="1436371" y="367363"/>
                  </a:lnTo>
                  <a:lnTo>
                    <a:pt x="1448118" y="369906"/>
                  </a:lnTo>
                  <a:lnTo>
                    <a:pt x="1460183" y="373085"/>
                  </a:lnTo>
                  <a:lnTo>
                    <a:pt x="1471931" y="376264"/>
                  </a:lnTo>
                  <a:lnTo>
                    <a:pt x="1484313" y="380079"/>
                  </a:lnTo>
                  <a:lnTo>
                    <a:pt x="1497013" y="383893"/>
                  </a:lnTo>
                  <a:lnTo>
                    <a:pt x="1509396" y="388661"/>
                  </a:lnTo>
                  <a:lnTo>
                    <a:pt x="1522096" y="393748"/>
                  </a:lnTo>
                  <a:lnTo>
                    <a:pt x="1534478" y="399152"/>
                  </a:lnTo>
                  <a:lnTo>
                    <a:pt x="1547178" y="405191"/>
                  </a:lnTo>
                  <a:lnTo>
                    <a:pt x="1559561" y="411549"/>
                  </a:lnTo>
                  <a:lnTo>
                    <a:pt x="1571943" y="418542"/>
                  </a:lnTo>
                  <a:lnTo>
                    <a:pt x="1584008" y="425854"/>
                  </a:lnTo>
                  <a:lnTo>
                    <a:pt x="1595756" y="433801"/>
                  </a:lnTo>
                  <a:lnTo>
                    <a:pt x="1607186" y="442384"/>
                  </a:lnTo>
                  <a:lnTo>
                    <a:pt x="1618616" y="451602"/>
                  </a:lnTo>
                  <a:lnTo>
                    <a:pt x="1629728" y="461139"/>
                  </a:lnTo>
                  <a:lnTo>
                    <a:pt x="1640206" y="471629"/>
                  </a:lnTo>
                  <a:lnTo>
                    <a:pt x="1650366" y="483073"/>
                  </a:lnTo>
                  <a:lnTo>
                    <a:pt x="1659891" y="494199"/>
                  </a:lnTo>
                  <a:lnTo>
                    <a:pt x="1668463" y="506278"/>
                  </a:lnTo>
                  <a:lnTo>
                    <a:pt x="1672591" y="512318"/>
                  </a:lnTo>
                  <a:lnTo>
                    <a:pt x="1676401" y="518676"/>
                  </a:lnTo>
                  <a:lnTo>
                    <a:pt x="1680211" y="525033"/>
                  </a:lnTo>
                  <a:lnTo>
                    <a:pt x="1683703" y="531391"/>
                  </a:lnTo>
                  <a:lnTo>
                    <a:pt x="1690371" y="544424"/>
                  </a:lnTo>
                  <a:lnTo>
                    <a:pt x="1696403" y="558093"/>
                  </a:lnTo>
                  <a:lnTo>
                    <a:pt x="1701801" y="572398"/>
                  </a:lnTo>
                  <a:lnTo>
                    <a:pt x="1706563" y="586703"/>
                  </a:lnTo>
                  <a:lnTo>
                    <a:pt x="1710056" y="601325"/>
                  </a:lnTo>
                  <a:lnTo>
                    <a:pt x="1713548" y="616266"/>
                  </a:lnTo>
                  <a:lnTo>
                    <a:pt x="1715771" y="631842"/>
                  </a:lnTo>
                  <a:lnTo>
                    <a:pt x="1717993" y="647736"/>
                  </a:lnTo>
                  <a:lnTo>
                    <a:pt x="1718946" y="663948"/>
                  </a:lnTo>
                  <a:lnTo>
                    <a:pt x="1719263" y="680478"/>
                  </a:lnTo>
                  <a:lnTo>
                    <a:pt x="1718946" y="697644"/>
                  </a:lnTo>
                  <a:lnTo>
                    <a:pt x="1718311" y="712584"/>
                  </a:lnTo>
                  <a:lnTo>
                    <a:pt x="1717041" y="727207"/>
                  </a:lnTo>
                  <a:lnTo>
                    <a:pt x="1716088" y="740876"/>
                  </a:lnTo>
                  <a:lnTo>
                    <a:pt x="1714501" y="753909"/>
                  </a:lnTo>
                  <a:lnTo>
                    <a:pt x="1712913" y="766624"/>
                  </a:lnTo>
                  <a:lnTo>
                    <a:pt x="1711326" y="778704"/>
                  </a:lnTo>
                  <a:lnTo>
                    <a:pt x="1709103" y="790148"/>
                  </a:lnTo>
                  <a:lnTo>
                    <a:pt x="1706881" y="801274"/>
                  </a:lnTo>
                  <a:lnTo>
                    <a:pt x="1704658" y="812082"/>
                  </a:lnTo>
                  <a:lnTo>
                    <a:pt x="1701801" y="821936"/>
                  </a:lnTo>
                  <a:lnTo>
                    <a:pt x="1698943" y="831790"/>
                  </a:lnTo>
                  <a:lnTo>
                    <a:pt x="1696086" y="841009"/>
                  </a:lnTo>
                  <a:lnTo>
                    <a:pt x="1692911" y="849910"/>
                  </a:lnTo>
                  <a:lnTo>
                    <a:pt x="1689736" y="858175"/>
                  </a:lnTo>
                  <a:lnTo>
                    <a:pt x="1686243" y="866122"/>
                  </a:lnTo>
                  <a:lnTo>
                    <a:pt x="1682751" y="874069"/>
                  </a:lnTo>
                  <a:lnTo>
                    <a:pt x="1679258" y="881698"/>
                  </a:lnTo>
                  <a:lnTo>
                    <a:pt x="1675448" y="888691"/>
                  </a:lnTo>
                  <a:lnTo>
                    <a:pt x="1671321" y="895367"/>
                  </a:lnTo>
                  <a:lnTo>
                    <a:pt x="1667828" y="902042"/>
                  </a:lnTo>
                  <a:lnTo>
                    <a:pt x="1659573" y="914440"/>
                  </a:lnTo>
                  <a:lnTo>
                    <a:pt x="1651001" y="925884"/>
                  </a:lnTo>
                  <a:lnTo>
                    <a:pt x="1642428" y="936692"/>
                  </a:lnTo>
                  <a:lnTo>
                    <a:pt x="1633856" y="947182"/>
                  </a:lnTo>
                  <a:lnTo>
                    <a:pt x="1624648" y="957036"/>
                  </a:lnTo>
                  <a:lnTo>
                    <a:pt x="1615758" y="966891"/>
                  </a:lnTo>
                  <a:lnTo>
                    <a:pt x="1602423" y="981831"/>
                  </a:lnTo>
                  <a:lnTo>
                    <a:pt x="1595756" y="989460"/>
                  </a:lnTo>
                  <a:lnTo>
                    <a:pt x="1589406" y="997407"/>
                  </a:lnTo>
                  <a:lnTo>
                    <a:pt x="1583056" y="1005672"/>
                  </a:lnTo>
                  <a:lnTo>
                    <a:pt x="1576706" y="1014255"/>
                  </a:lnTo>
                  <a:lnTo>
                    <a:pt x="1570991" y="1023474"/>
                  </a:lnTo>
                  <a:lnTo>
                    <a:pt x="1564958" y="1033010"/>
                  </a:lnTo>
                  <a:lnTo>
                    <a:pt x="1559561" y="1043818"/>
                  </a:lnTo>
                  <a:lnTo>
                    <a:pt x="1554163" y="1054626"/>
                  </a:lnTo>
                  <a:lnTo>
                    <a:pt x="1549083" y="1067024"/>
                  </a:lnTo>
                  <a:lnTo>
                    <a:pt x="1544638" y="1080057"/>
                  </a:lnTo>
                  <a:lnTo>
                    <a:pt x="1540193" y="1094680"/>
                  </a:lnTo>
                  <a:lnTo>
                    <a:pt x="1536383" y="1110256"/>
                  </a:lnTo>
                  <a:lnTo>
                    <a:pt x="1532891" y="1127104"/>
                  </a:lnTo>
                  <a:lnTo>
                    <a:pt x="1529716" y="1144905"/>
                  </a:lnTo>
                  <a:lnTo>
                    <a:pt x="1529716" y="1286999"/>
                  </a:lnTo>
                  <a:lnTo>
                    <a:pt x="1526858" y="1293992"/>
                  </a:lnTo>
                  <a:lnTo>
                    <a:pt x="1525906" y="1296535"/>
                  </a:lnTo>
                  <a:lnTo>
                    <a:pt x="1523366" y="1300986"/>
                  </a:lnTo>
                  <a:lnTo>
                    <a:pt x="1520508" y="1306072"/>
                  </a:lnTo>
                  <a:lnTo>
                    <a:pt x="1516063" y="1312747"/>
                  </a:lnTo>
                  <a:lnTo>
                    <a:pt x="1510348" y="1320694"/>
                  </a:lnTo>
                  <a:lnTo>
                    <a:pt x="1503046" y="1328641"/>
                  </a:lnTo>
                  <a:lnTo>
                    <a:pt x="1499236" y="1333410"/>
                  </a:lnTo>
                  <a:lnTo>
                    <a:pt x="1494473" y="1337542"/>
                  </a:lnTo>
                  <a:lnTo>
                    <a:pt x="1489393" y="1342310"/>
                  </a:lnTo>
                  <a:lnTo>
                    <a:pt x="1483996" y="1346761"/>
                  </a:lnTo>
                  <a:lnTo>
                    <a:pt x="1478281" y="1351211"/>
                  </a:lnTo>
                  <a:lnTo>
                    <a:pt x="1471931" y="1355979"/>
                  </a:lnTo>
                  <a:lnTo>
                    <a:pt x="1465263" y="1360748"/>
                  </a:lnTo>
                  <a:lnTo>
                    <a:pt x="1457961" y="1365516"/>
                  </a:lnTo>
                  <a:lnTo>
                    <a:pt x="1450341" y="1369648"/>
                  </a:lnTo>
                  <a:lnTo>
                    <a:pt x="1442086" y="1374417"/>
                  </a:lnTo>
                  <a:lnTo>
                    <a:pt x="1432878" y="1378867"/>
                  </a:lnTo>
                  <a:lnTo>
                    <a:pt x="1423671" y="1382682"/>
                  </a:lnTo>
                  <a:lnTo>
                    <a:pt x="1413511" y="1386814"/>
                  </a:lnTo>
                  <a:lnTo>
                    <a:pt x="1403351" y="1390311"/>
                  </a:lnTo>
                  <a:lnTo>
                    <a:pt x="1392238" y="1394125"/>
                  </a:lnTo>
                  <a:lnTo>
                    <a:pt x="1380173" y="1397622"/>
                  </a:lnTo>
                  <a:lnTo>
                    <a:pt x="1367791" y="1400483"/>
                  </a:lnTo>
                  <a:lnTo>
                    <a:pt x="1354773" y="1403662"/>
                  </a:lnTo>
                  <a:lnTo>
                    <a:pt x="1341121" y="1405887"/>
                  </a:lnTo>
                  <a:lnTo>
                    <a:pt x="1326833" y="1407794"/>
                  </a:lnTo>
                  <a:lnTo>
                    <a:pt x="1324611" y="1408112"/>
                  </a:lnTo>
                  <a:lnTo>
                    <a:pt x="1311276" y="1407794"/>
                  </a:lnTo>
                  <a:lnTo>
                    <a:pt x="1296988" y="1405887"/>
                  </a:lnTo>
                  <a:lnTo>
                    <a:pt x="1283336" y="1403662"/>
                  </a:lnTo>
                  <a:lnTo>
                    <a:pt x="1270318" y="1400483"/>
                  </a:lnTo>
                  <a:lnTo>
                    <a:pt x="1257936" y="1397622"/>
                  </a:lnTo>
                  <a:lnTo>
                    <a:pt x="1246188" y="1394125"/>
                  </a:lnTo>
                  <a:lnTo>
                    <a:pt x="1235076" y="1390311"/>
                  </a:lnTo>
                  <a:lnTo>
                    <a:pt x="1224598" y="1386814"/>
                  </a:lnTo>
                  <a:lnTo>
                    <a:pt x="1214438" y="1382682"/>
                  </a:lnTo>
                  <a:lnTo>
                    <a:pt x="1205231" y="1378867"/>
                  </a:lnTo>
                  <a:lnTo>
                    <a:pt x="1196658" y="1374417"/>
                  </a:lnTo>
                  <a:lnTo>
                    <a:pt x="1192940" y="1372348"/>
                  </a:lnTo>
                  <a:lnTo>
                    <a:pt x="1177471" y="1376937"/>
                  </a:lnTo>
                  <a:lnTo>
                    <a:pt x="1156831" y="1382967"/>
                  </a:lnTo>
                  <a:lnTo>
                    <a:pt x="1135872" y="1388679"/>
                  </a:lnTo>
                  <a:lnTo>
                    <a:pt x="1094591" y="1399787"/>
                  </a:lnTo>
                  <a:lnTo>
                    <a:pt x="1054580" y="1409625"/>
                  </a:lnTo>
                  <a:lnTo>
                    <a:pt x="1017744" y="1419462"/>
                  </a:lnTo>
                  <a:lnTo>
                    <a:pt x="985672" y="1428031"/>
                  </a:lnTo>
                  <a:lnTo>
                    <a:pt x="971700" y="1432157"/>
                  </a:lnTo>
                  <a:lnTo>
                    <a:pt x="959633" y="1436282"/>
                  </a:lnTo>
                  <a:lnTo>
                    <a:pt x="949471" y="1439773"/>
                  </a:lnTo>
                  <a:lnTo>
                    <a:pt x="941215" y="1443581"/>
                  </a:lnTo>
                  <a:lnTo>
                    <a:pt x="938357" y="1445168"/>
                  </a:lnTo>
                  <a:lnTo>
                    <a:pt x="935499" y="1446755"/>
                  </a:lnTo>
                  <a:lnTo>
                    <a:pt x="933594" y="1448024"/>
                  </a:lnTo>
                  <a:lnTo>
                    <a:pt x="932324" y="1449928"/>
                  </a:lnTo>
                  <a:lnTo>
                    <a:pt x="932006" y="1451198"/>
                  </a:lnTo>
                  <a:lnTo>
                    <a:pt x="932006" y="1452784"/>
                  </a:lnTo>
                  <a:lnTo>
                    <a:pt x="932641" y="1454054"/>
                  </a:lnTo>
                  <a:lnTo>
                    <a:pt x="934229" y="1455641"/>
                  </a:lnTo>
                  <a:lnTo>
                    <a:pt x="938675" y="1457862"/>
                  </a:lnTo>
                  <a:lnTo>
                    <a:pt x="944390" y="1460401"/>
                  </a:lnTo>
                  <a:lnTo>
                    <a:pt x="950741" y="1462940"/>
                  </a:lnTo>
                  <a:lnTo>
                    <a:pt x="958363" y="1465161"/>
                  </a:lnTo>
                  <a:lnTo>
                    <a:pt x="966619" y="1467065"/>
                  </a:lnTo>
                  <a:lnTo>
                    <a:pt x="976145" y="1469604"/>
                  </a:lnTo>
                  <a:lnTo>
                    <a:pt x="985672" y="1471508"/>
                  </a:lnTo>
                  <a:lnTo>
                    <a:pt x="996468" y="1473412"/>
                  </a:lnTo>
                  <a:lnTo>
                    <a:pt x="1019014" y="1477538"/>
                  </a:lnTo>
                  <a:lnTo>
                    <a:pt x="1043783" y="1481029"/>
                  </a:lnTo>
                  <a:lnTo>
                    <a:pt x="1069505" y="1484202"/>
                  </a:lnTo>
                  <a:lnTo>
                    <a:pt x="1095861" y="1486741"/>
                  </a:lnTo>
                  <a:lnTo>
                    <a:pt x="1122218" y="1489597"/>
                  </a:lnTo>
                  <a:lnTo>
                    <a:pt x="1147939" y="1491819"/>
                  </a:lnTo>
                  <a:lnTo>
                    <a:pt x="1172708" y="1493723"/>
                  </a:lnTo>
                  <a:lnTo>
                    <a:pt x="1195889" y="1495309"/>
                  </a:lnTo>
                  <a:lnTo>
                    <a:pt x="1233995" y="1497214"/>
                  </a:lnTo>
                  <a:lnTo>
                    <a:pt x="1247967" y="1497848"/>
                  </a:lnTo>
                  <a:lnTo>
                    <a:pt x="1257811" y="1497848"/>
                  </a:lnTo>
                  <a:lnTo>
                    <a:pt x="1260034" y="1497848"/>
                  </a:lnTo>
                  <a:lnTo>
                    <a:pt x="1262574" y="1497531"/>
                  </a:lnTo>
                  <a:lnTo>
                    <a:pt x="1268925" y="1495944"/>
                  </a:lnTo>
                  <a:lnTo>
                    <a:pt x="1276864" y="1493723"/>
                  </a:lnTo>
                  <a:lnTo>
                    <a:pt x="1286391" y="1490549"/>
                  </a:lnTo>
                  <a:lnTo>
                    <a:pt x="1297187" y="1486106"/>
                  </a:lnTo>
                  <a:lnTo>
                    <a:pt x="1309254" y="1481663"/>
                  </a:lnTo>
                  <a:lnTo>
                    <a:pt x="1337516" y="1470239"/>
                  </a:lnTo>
                  <a:lnTo>
                    <a:pt x="1369588" y="1456593"/>
                  </a:lnTo>
                  <a:lnTo>
                    <a:pt x="1404836" y="1440725"/>
                  </a:lnTo>
                  <a:lnTo>
                    <a:pt x="1483271" y="1406768"/>
                  </a:lnTo>
                  <a:lnTo>
                    <a:pt x="1524870" y="1388679"/>
                  </a:lnTo>
                  <a:lnTo>
                    <a:pt x="1566786" y="1370908"/>
                  </a:lnTo>
                  <a:lnTo>
                    <a:pt x="1608703" y="1354088"/>
                  </a:lnTo>
                  <a:lnTo>
                    <a:pt x="1629343" y="1346154"/>
                  </a:lnTo>
                  <a:lnTo>
                    <a:pt x="1649666" y="1337903"/>
                  </a:lnTo>
                  <a:lnTo>
                    <a:pt x="1669672" y="1330604"/>
                  </a:lnTo>
                  <a:lnTo>
                    <a:pt x="1689043" y="1323622"/>
                  </a:lnTo>
                  <a:lnTo>
                    <a:pt x="1708095" y="1317275"/>
                  </a:lnTo>
                  <a:lnTo>
                    <a:pt x="1726513" y="1311246"/>
                  </a:lnTo>
                  <a:lnTo>
                    <a:pt x="1743978" y="1305851"/>
                  </a:lnTo>
                  <a:lnTo>
                    <a:pt x="1760491" y="1301725"/>
                  </a:lnTo>
                  <a:lnTo>
                    <a:pt x="1776368" y="1297599"/>
                  </a:lnTo>
                  <a:lnTo>
                    <a:pt x="1790976" y="1294743"/>
                  </a:lnTo>
                  <a:lnTo>
                    <a:pt x="1804630" y="1292204"/>
                  </a:lnTo>
                  <a:lnTo>
                    <a:pt x="1817650" y="1290618"/>
                  </a:lnTo>
                  <a:lnTo>
                    <a:pt x="1829717" y="1289031"/>
                  </a:lnTo>
                  <a:lnTo>
                    <a:pt x="1840831" y="1288396"/>
                  </a:lnTo>
                  <a:lnTo>
                    <a:pt x="1851310" y="1287762"/>
                  </a:lnTo>
                  <a:lnTo>
                    <a:pt x="1860836" y="1287127"/>
                  </a:lnTo>
                  <a:lnTo>
                    <a:pt x="1869728" y="1287762"/>
                  </a:lnTo>
                  <a:lnTo>
                    <a:pt x="1877984" y="1288396"/>
                  </a:lnTo>
                  <a:lnTo>
                    <a:pt x="1885605" y="1289348"/>
                  </a:lnTo>
                  <a:lnTo>
                    <a:pt x="1892274" y="1290618"/>
                  </a:lnTo>
                  <a:lnTo>
                    <a:pt x="1898307" y="1292204"/>
                  </a:lnTo>
                  <a:lnTo>
                    <a:pt x="1904023" y="1294426"/>
                  </a:lnTo>
                  <a:lnTo>
                    <a:pt x="1908469" y="1296647"/>
                  </a:lnTo>
                  <a:lnTo>
                    <a:pt x="1912914" y="1298869"/>
                  </a:lnTo>
                  <a:lnTo>
                    <a:pt x="1916725" y="1302042"/>
                  </a:lnTo>
                  <a:lnTo>
                    <a:pt x="1919901" y="1304899"/>
                  </a:lnTo>
                  <a:lnTo>
                    <a:pt x="1922441" y="1308389"/>
                  </a:lnTo>
                  <a:lnTo>
                    <a:pt x="1924664" y="1311880"/>
                  </a:lnTo>
                  <a:lnTo>
                    <a:pt x="1926252" y="1315688"/>
                  </a:lnTo>
                  <a:lnTo>
                    <a:pt x="1927522" y="1319497"/>
                  </a:lnTo>
                  <a:lnTo>
                    <a:pt x="1928157" y="1323622"/>
                  </a:lnTo>
                  <a:lnTo>
                    <a:pt x="1928474" y="1328065"/>
                  </a:lnTo>
                  <a:lnTo>
                    <a:pt x="1928474" y="1332825"/>
                  </a:lnTo>
                  <a:lnTo>
                    <a:pt x="1928157" y="1336951"/>
                  </a:lnTo>
                  <a:lnTo>
                    <a:pt x="1927522" y="1342029"/>
                  </a:lnTo>
                  <a:lnTo>
                    <a:pt x="1926252" y="1346789"/>
                  </a:lnTo>
                  <a:lnTo>
                    <a:pt x="1924981" y="1351549"/>
                  </a:lnTo>
                  <a:lnTo>
                    <a:pt x="1923711" y="1356627"/>
                  </a:lnTo>
                  <a:lnTo>
                    <a:pt x="1921488" y="1361704"/>
                  </a:lnTo>
                  <a:lnTo>
                    <a:pt x="1919583" y="1366782"/>
                  </a:lnTo>
                  <a:lnTo>
                    <a:pt x="1917728" y="1370490"/>
                  </a:lnTo>
                  <a:lnTo>
                    <a:pt x="1673225" y="1539875"/>
                  </a:lnTo>
                  <a:lnTo>
                    <a:pt x="1839536" y="1455101"/>
                  </a:lnTo>
                  <a:lnTo>
                    <a:pt x="1835829" y="1457509"/>
                  </a:lnTo>
                  <a:lnTo>
                    <a:pt x="1835750" y="1457545"/>
                  </a:lnTo>
                  <a:lnTo>
                    <a:pt x="1831940" y="1459449"/>
                  </a:lnTo>
                  <a:lnTo>
                    <a:pt x="1834797" y="1458179"/>
                  </a:lnTo>
                  <a:lnTo>
                    <a:pt x="1835829" y="1457509"/>
                  </a:lnTo>
                  <a:lnTo>
                    <a:pt x="1846229" y="1452784"/>
                  </a:lnTo>
                  <a:lnTo>
                    <a:pt x="1861789" y="1446437"/>
                  </a:lnTo>
                  <a:lnTo>
                    <a:pt x="1871633" y="1442629"/>
                  </a:lnTo>
                  <a:lnTo>
                    <a:pt x="1882112" y="1438821"/>
                  </a:lnTo>
                  <a:lnTo>
                    <a:pt x="1893226" y="1435013"/>
                  </a:lnTo>
                  <a:lnTo>
                    <a:pt x="1905293" y="1431204"/>
                  </a:lnTo>
                  <a:lnTo>
                    <a:pt x="1917995" y="1427714"/>
                  </a:lnTo>
                  <a:lnTo>
                    <a:pt x="1930697" y="1424857"/>
                  </a:lnTo>
                  <a:lnTo>
                    <a:pt x="1944034" y="1422001"/>
                  </a:lnTo>
                  <a:lnTo>
                    <a:pt x="1957054" y="1420097"/>
                  </a:lnTo>
                  <a:lnTo>
                    <a:pt x="1970391" y="1418828"/>
                  </a:lnTo>
                  <a:lnTo>
                    <a:pt x="1977059" y="1418510"/>
                  </a:lnTo>
                  <a:lnTo>
                    <a:pt x="1983410" y="1418193"/>
                  </a:lnTo>
                  <a:lnTo>
                    <a:pt x="1989761" y="1418510"/>
                  </a:lnTo>
                  <a:lnTo>
                    <a:pt x="1995795" y="1418828"/>
                  </a:lnTo>
                  <a:lnTo>
                    <a:pt x="2001828" y="1419780"/>
                  </a:lnTo>
                  <a:lnTo>
                    <a:pt x="2007862" y="1420732"/>
                  </a:lnTo>
                  <a:lnTo>
                    <a:pt x="2013577" y="1421684"/>
                  </a:lnTo>
                  <a:lnTo>
                    <a:pt x="2018658" y="1423588"/>
                  </a:lnTo>
                  <a:lnTo>
                    <a:pt x="2023739" y="1425175"/>
                  </a:lnTo>
                  <a:lnTo>
                    <a:pt x="2028820" y="1427079"/>
                  </a:lnTo>
                  <a:lnTo>
                    <a:pt x="2033265" y="1429618"/>
                  </a:lnTo>
                  <a:lnTo>
                    <a:pt x="2037394" y="1431839"/>
                  </a:lnTo>
                  <a:lnTo>
                    <a:pt x="2041839" y="1434378"/>
                  </a:lnTo>
                  <a:lnTo>
                    <a:pt x="2045650" y="1437234"/>
                  </a:lnTo>
                  <a:lnTo>
                    <a:pt x="2048825" y="1439773"/>
                  </a:lnTo>
                  <a:lnTo>
                    <a:pt x="2052001" y="1442946"/>
                  </a:lnTo>
                  <a:lnTo>
                    <a:pt x="2054859" y="1445803"/>
                  </a:lnTo>
                  <a:lnTo>
                    <a:pt x="2057082" y="1449294"/>
                  </a:lnTo>
                  <a:lnTo>
                    <a:pt x="2059305" y="1452467"/>
                  </a:lnTo>
                  <a:lnTo>
                    <a:pt x="2060892" y="1455958"/>
                  </a:lnTo>
                  <a:lnTo>
                    <a:pt x="2062162" y="1459131"/>
                  </a:lnTo>
                  <a:lnTo>
                    <a:pt x="2063115" y="1462622"/>
                  </a:lnTo>
                  <a:lnTo>
                    <a:pt x="2063433" y="1465796"/>
                  </a:lnTo>
                  <a:lnTo>
                    <a:pt x="2063750" y="1469287"/>
                  </a:lnTo>
                  <a:lnTo>
                    <a:pt x="2063433" y="1472778"/>
                  </a:lnTo>
                  <a:lnTo>
                    <a:pt x="2062480" y="1476268"/>
                  </a:lnTo>
                  <a:lnTo>
                    <a:pt x="2061210" y="1479442"/>
                  </a:lnTo>
                  <a:lnTo>
                    <a:pt x="2059622" y="1482933"/>
                  </a:lnTo>
                  <a:lnTo>
                    <a:pt x="2057082" y="1485789"/>
                  </a:lnTo>
                  <a:lnTo>
                    <a:pt x="2054541" y="1489280"/>
                  </a:lnTo>
                  <a:lnTo>
                    <a:pt x="2051048" y="1492136"/>
                  </a:lnTo>
                  <a:lnTo>
                    <a:pt x="2047555" y="1495309"/>
                  </a:lnTo>
                  <a:lnTo>
                    <a:pt x="2043110" y="1497848"/>
                  </a:lnTo>
                  <a:lnTo>
                    <a:pt x="2038029" y="1500704"/>
                  </a:lnTo>
                  <a:lnTo>
                    <a:pt x="2017071" y="1511494"/>
                  </a:lnTo>
                  <a:lnTo>
                    <a:pt x="1995795" y="1522919"/>
                  </a:lnTo>
                  <a:lnTo>
                    <a:pt x="1975154" y="1534344"/>
                  </a:lnTo>
                  <a:lnTo>
                    <a:pt x="1956101" y="1545451"/>
                  </a:lnTo>
                  <a:lnTo>
                    <a:pt x="1926252" y="1562271"/>
                  </a:lnTo>
                  <a:lnTo>
                    <a:pt x="1914502" y="1569252"/>
                  </a:lnTo>
                  <a:lnTo>
                    <a:pt x="1983410" y="1527997"/>
                  </a:lnTo>
                  <a:lnTo>
                    <a:pt x="1511215" y="1778704"/>
                  </a:lnTo>
                  <a:lnTo>
                    <a:pt x="1498196" y="1785369"/>
                  </a:lnTo>
                  <a:lnTo>
                    <a:pt x="1482953" y="1792985"/>
                  </a:lnTo>
                  <a:lnTo>
                    <a:pt x="1462948" y="1802823"/>
                  </a:lnTo>
                  <a:lnTo>
                    <a:pt x="1438814" y="1814248"/>
                  </a:lnTo>
                  <a:lnTo>
                    <a:pt x="1410870" y="1827259"/>
                  </a:lnTo>
                  <a:lnTo>
                    <a:pt x="1380385" y="1841223"/>
                  </a:lnTo>
                  <a:lnTo>
                    <a:pt x="1347678" y="1855186"/>
                  </a:lnTo>
                  <a:lnTo>
                    <a:pt x="1313382" y="1869150"/>
                  </a:lnTo>
                  <a:lnTo>
                    <a:pt x="1295917" y="1876131"/>
                  </a:lnTo>
                  <a:lnTo>
                    <a:pt x="1278769" y="1882796"/>
                  </a:lnTo>
                  <a:lnTo>
                    <a:pt x="1260987" y="1889143"/>
                  </a:lnTo>
                  <a:lnTo>
                    <a:pt x="1243204" y="1895172"/>
                  </a:lnTo>
                  <a:lnTo>
                    <a:pt x="1225739" y="1900885"/>
                  </a:lnTo>
                  <a:lnTo>
                    <a:pt x="1208909" y="1905962"/>
                  </a:lnTo>
                  <a:lnTo>
                    <a:pt x="1191761" y="1910723"/>
                  </a:lnTo>
                  <a:lnTo>
                    <a:pt x="1175248" y="1914848"/>
                  </a:lnTo>
                  <a:lnTo>
                    <a:pt x="1159371" y="1918656"/>
                  </a:lnTo>
                  <a:lnTo>
                    <a:pt x="1144129" y="1921513"/>
                  </a:lnTo>
                  <a:lnTo>
                    <a:pt x="1129204" y="1923417"/>
                  </a:lnTo>
                  <a:lnTo>
                    <a:pt x="1115232" y="1925004"/>
                  </a:lnTo>
                  <a:lnTo>
                    <a:pt x="1108563" y="1925321"/>
                  </a:lnTo>
                  <a:lnTo>
                    <a:pt x="1102212" y="1925638"/>
                  </a:lnTo>
                  <a:lnTo>
                    <a:pt x="1095861" y="1925638"/>
                  </a:lnTo>
                  <a:lnTo>
                    <a:pt x="1089828" y="1925321"/>
                  </a:lnTo>
                  <a:lnTo>
                    <a:pt x="1076808" y="1924051"/>
                  </a:lnTo>
                  <a:lnTo>
                    <a:pt x="1061884" y="1922465"/>
                  </a:lnTo>
                  <a:lnTo>
                    <a:pt x="1025683" y="1918656"/>
                  </a:lnTo>
                  <a:lnTo>
                    <a:pt x="983131" y="1912944"/>
                  </a:lnTo>
                  <a:lnTo>
                    <a:pt x="934546" y="1906280"/>
                  </a:lnTo>
                  <a:lnTo>
                    <a:pt x="824992" y="1890412"/>
                  </a:lnTo>
                  <a:lnTo>
                    <a:pt x="707181" y="1872958"/>
                  </a:lnTo>
                  <a:lnTo>
                    <a:pt x="589688" y="1856138"/>
                  </a:lnTo>
                  <a:lnTo>
                    <a:pt x="534117" y="1848522"/>
                  </a:lnTo>
                  <a:lnTo>
                    <a:pt x="482357" y="1841540"/>
                  </a:lnTo>
                  <a:lnTo>
                    <a:pt x="435677" y="1835828"/>
                  </a:lnTo>
                  <a:lnTo>
                    <a:pt x="394713" y="1831385"/>
                  </a:lnTo>
                  <a:lnTo>
                    <a:pt x="376613" y="1829798"/>
                  </a:lnTo>
                  <a:lnTo>
                    <a:pt x="361053" y="1828529"/>
                  </a:lnTo>
                  <a:lnTo>
                    <a:pt x="347399" y="1827577"/>
                  </a:lnTo>
                  <a:lnTo>
                    <a:pt x="335967" y="1827259"/>
                  </a:lnTo>
                  <a:lnTo>
                    <a:pt x="314056" y="1827577"/>
                  </a:lnTo>
                  <a:lnTo>
                    <a:pt x="289922" y="1827894"/>
                  </a:lnTo>
                  <a:lnTo>
                    <a:pt x="237209" y="1829481"/>
                  </a:lnTo>
                  <a:lnTo>
                    <a:pt x="181321" y="1831385"/>
                  </a:lnTo>
                  <a:lnTo>
                    <a:pt x="126702" y="1833606"/>
                  </a:lnTo>
                  <a:lnTo>
                    <a:pt x="37153" y="1837732"/>
                  </a:lnTo>
                  <a:lnTo>
                    <a:pt x="0" y="1839636"/>
                  </a:lnTo>
                  <a:lnTo>
                    <a:pt x="19053" y="1500704"/>
                  </a:lnTo>
                  <a:lnTo>
                    <a:pt x="28580" y="1501657"/>
                  </a:lnTo>
                  <a:lnTo>
                    <a:pt x="54301" y="1503878"/>
                  </a:lnTo>
                  <a:lnTo>
                    <a:pt x="72084" y="1505147"/>
                  </a:lnTo>
                  <a:lnTo>
                    <a:pt x="92089" y="1506099"/>
                  </a:lnTo>
                  <a:lnTo>
                    <a:pt x="114318" y="1507369"/>
                  </a:lnTo>
                  <a:lnTo>
                    <a:pt x="137499" y="1507686"/>
                  </a:lnTo>
                  <a:lnTo>
                    <a:pt x="161632" y="1507369"/>
                  </a:lnTo>
                  <a:lnTo>
                    <a:pt x="173699" y="1506734"/>
                  </a:lnTo>
                  <a:lnTo>
                    <a:pt x="186084" y="1505782"/>
                  </a:lnTo>
                  <a:lnTo>
                    <a:pt x="198151" y="1504830"/>
                  </a:lnTo>
                  <a:lnTo>
                    <a:pt x="210217" y="1503878"/>
                  </a:lnTo>
                  <a:lnTo>
                    <a:pt x="221649" y="1502291"/>
                  </a:lnTo>
                  <a:lnTo>
                    <a:pt x="233399" y="1500704"/>
                  </a:lnTo>
                  <a:lnTo>
                    <a:pt x="244513" y="1498483"/>
                  </a:lnTo>
                  <a:lnTo>
                    <a:pt x="255627" y="1496262"/>
                  </a:lnTo>
                  <a:lnTo>
                    <a:pt x="265471" y="1493088"/>
                  </a:lnTo>
                  <a:lnTo>
                    <a:pt x="275315" y="1490232"/>
                  </a:lnTo>
                  <a:lnTo>
                    <a:pt x="284524" y="1486424"/>
                  </a:lnTo>
                  <a:lnTo>
                    <a:pt x="292780" y="1482615"/>
                  </a:lnTo>
                  <a:lnTo>
                    <a:pt x="300719" y="1478172"/>
                  </a:lnTo>
                  <a:lnTo>
                    <a:pt x="304212" y="1475634"/>
                  </a:lnTo>
                  <a:lnTo>
                    <a:pt x="307705" y="1473095"/>
                  </a:lnTo>
                  <a:lnTo>
                    <a:pt x="321677" y="1462622"/>
                  </a:lnTo>
                  <a:lnTo>
                    <a:pt x="337872" y="1450880"/>
                  </a:lnTo>
                  <a:lnTo>
                    <a:pt x="355972" y="1438821"/>
                  </a:lnTo>
                  <a:lnTo>
                    <a:pt x="375978" y="1426127"/>
                  </a:lnTo>
                  <a:lnTo>
                    <a:pt x="396936" y="1413433"/>
                  </a:lnTo>
                  <a:lnTo>
                    <a:pt x="418847" y="1400421"/>
                  </a:lnTo>
                  <a:lnTo>
                    <a:pt x="441075" y="1387727"/>
                  </a:lnTo>
                  <a:lnTo>
                    <a:pt x="463621" y="1375351"/>
                  </a:lnTo>
                  <a:lnTo>
                    <a:pt x="485850" y="1363291"/>
                  </a:lnTo>
                  <a:lnTo>
                    <a:pt x="508078" y="1352184"/>
                  </a:lnTo>
                  <a:lnTo>
                    <a:pt x="529037" y="1341711"/>
                  </a:lnTo>
                  <a:lnTo>
                    <a:pt x="549042" y="1332191"/>
                  </a:lnTo>
                  <a:lnTo>
                    <a:pt x="567142" y="1323940"/>
                  </a:lnTo>
                  <a:lnTo>
                    <a:pt x="583972" y="1317275"/>
                  </a:lnTo>
                  <a:lnTo>
                    <a:pt x="597945" y="1311880"/>
                  </a:lnTo>
                  <a:lnTo>
                    <a:pt x="604296" y="1309976"/>
                  </a:lnTo>
                  <a:lnTo>
                    <a:pt x="609694" y="1308389"/>
                  </a:lnTo>
                  <a:lnTo>
                    <a:pt x="616680" y="1307120"/>
                  </a:lnTo>
                  <a:lnTo>
                    <a:pt x="626524" y="1304899"/>
                  </a:lnTo>
                  <a:lnTo>
                    <a:pt x="655103" y="1299821"/>
                  </a:lnTo>
                  <a:lnTo>
                    <a:pt x="693844" y="1293474"/>
                  </a:lnTo>
                  <a:lnTo>
                    <a:pt x="740842" y="1286492"/>
                  </a:lnTo>
                  <a:lnTo>
                    <a:pt x="794507" y="1279193"/>
                  </a:lnTo>
                  <a:lnTo>
                    <a:pt x="853254" y="1271894"/>
                  </a:lnTo>
                  <a:lnTo>
                    <a:pt x="884056" y="1268403"/>
                  </a:lnTo>
                  <a:lnTo>
                    <a:pt x="915176" y="1264912"/>
                  </a:lnTo>
                  <a:lnTo>
                    <a:pt x="946931" y="1261421"/>
                  </a:lnTo>
                  <a:lnTo>
                    <a:pt x="979003" y="1258565"/>
                  </a:lnTo>
                  <a:lnTo>
                    <a:pt x="1010758" y="1256026"/>
                  </a:lnTo>
                  <a:lnTo>
                    <a:pt x="1042195" y="1253488"/>
                  </a:lnTo>
                  <a:lnTo>
                    <a:pt x="1073633" y="1251583"/>
                  </a:lnTo>
                  <a:lnTo>
                    <a:pt x="1103800" y="1249997"/>
                  </a:lnTo>
                  <a:lnTo>
                    <a:pt x="1108711" y="1249733"/>
                  </a:lnTo>
                  <a:lnTo>
                    <a:pt x="1108711" y="1144905"/>
                  </a:lnTo>
                  <a:lnTo>
                    <a:pt x="1105218" y="1127104"/>
                  </a:lnTo>
                  <a:lnTo>
                    <a:pt x="1102043" y="1110256"/>
                  </a:lnTo>
                  <a:lnTo>
                    <a:pt x="1097916" y="1094680"/>
                  </a:lnTo>
                  <a:lnTo>
                    <a:pt x="1093788" y="1080057"/>
                  </a:lnTo>
                  <a:lnTo>
                    <a:pt x="1089026" y="1067024"/>
                  </a:lnTo>
                  <a:lnTo>
                    <a:pt x="1083946" y="1054626"/>
                  </a:lnTo>
                  <a:lnTo>
                    <a:pt x="1078866" y="1043818"/>
                  </a:lnTo>
                  <a:lnTo>
                    <a:pt x="1073468" y="1033010"/>
                  </a:lnTo>
                  <a:lnTo>
                    <a:pt x="1067753" y="1023474"/>
                  </a:lnTo>
                  <a:lnTo>
                    <a:pt x="1061721" y="1014255"/>
                  </a:lnTo>
                  <a:lnTo>
                    <a:pt x="1055371" y="1005672"/>
                  </a:lnTo>
                  <a:lnTo>
                    <a:pt x="1049021" y="997407"/>
                  </a:lnTo>
                  <a:lnTo>
                    <a:pt x="1042671" y="989460"/>
                  </a:lnTo>
                  <a:lnTo>
                    <a:pt x="1036003" y="981831"/>
                  </a:lnTo>
                  <a:lnTo>
                    <a:pt x="1022668" y="966891"/>
                  </a:lnTo>
                  <a:lnTo>
                    <a:pt x="1013461" y="957036"/>
                  </a:lnTo>
                  <a:lnTo>
                    <a:pt x="1004888" y="947182"/>
                  </a:lnTo>
                  <a:lnTo>
                    <a:pt x="995681" y="936692"/>
                  </a:lnTo>
                  <a:lnTo>
                    <a:pt x="987108" y="925884"/>
                  </a:lnTo>
                  <a:lnTo>
                    <a:pt x="978853" y="914440"/>
                  </a:lnTo>
                  <a:lnTo>
                    <a:pt x="970916" y="902042"/>
                  </a:lnTo>
                  <a:lnTo>
                    <a:pt x="966788" y="895367"/>
                  </a:lnTo>
                  <a:lnTo>
                    <a:pt x="962978" y="888691"/>
                  </a:lnTo>
                  <a:lnTo>
                    <a:pt x="959168" y="881698"/>
                  </a:lnTo>
                  <a:lnTo>
                    <a:pt x="955676" y="874069"/>
                  </a:lnTo>
                  <a:lnTo>
                    <a:pt x="952183" y="866122"/>
                  </a:lnTo>
                  <a:lnTo>
                    <a:pt x="948691" y="858175"/>
                  </a:lnTo>
                  <a:lnTo>
                    <a:pt x="945516" y="849910"/>
                  </a:lnTo>
                  <a:lnTo>
                    <a:pt x="942341" y="841009"/>
                  </a:lnTo>
                  <a:lnTo>
                    <a:pt x="939483" y="831790"/>
                  </a:lnTo>
                  <a:lnTo>
                    <a:pt x="936626" y="821936"/>
                  </a:lnTo>
                  <a:lnTo>
                    <a:pt x="934086" y="812082"/>
                  </a:lnTo>
                  <a:lnTo>
                    <a:pt x="931863" y="801274"/>
                  </a:lnTo>
                  <a:lnTo>
                    <a:pt x="929323" y="790148"/>
                  </a:lnTo>
                  <a:lnTo>
                    <a:pt x="927418" y="778704"/>
                  </a:lnTo>
                  <a:lnTo>
                    <a:pt x="925513" y="766624"/>
                  </a:lnTo>
                  <a:lnTo>
                    <a:pt x="923608" y="753909"/>
                  </a:lnTo>
                  <a:lnTo>
                    <a:pt x="922338" y="740876"/>
                  </a:lnTo>
                  <a:lnTo>
                    <a:pt x="921068" y="727207"/>
                  </a:lnTo>
                  <a:lnTo>
                    <a:pt x="920433" y="712584"/>
                  </a:lnTo>
                  <a:lnTo>
                    <a:pt x="919481" y="697644"/>
                  </a:lnTo>
                  <a:lnTo>
                    <a:pt x="919163" y="680478"/>
                  </a:lnTo>
                  <a:lnTo>
                    <a:pt x="919481" y="663948"/>
                  </a:lnTo>
                  <a:lnTo>
                    <a:pt x="920751" y="647736"/>
                  </a:lnTo>
                  <a:lnTo>
                    <a:pt x="922338" y="631842"/>
                  </a:lnTo>
                  <a:lnTo>
                    <a:pt x="924561" y="616266"/>
                  </a:lnTo>
                  <a:lnTo>
                    <a:pt x="928053" y="601325"/>
                  </a:lnTo>
                  <a:lnTo>
                    <a:pt x="932181" y="586703"/>
                  </a:lnTo>
                  <a:lnTo>
                    <a:pt x="936308" y="572398"/>
                  </a:lnTo>
                  <a:lnTo>
                    <a:pt x="941706" y="558093"/>
                  </a:lnTo>
                  <a:lnTo>
                    <a:pt x="947738" y="544424"/>
                  </a:lnTo>
                  <a:lnTo>
                    <a:pt x="954406" y="531391"/>
                  </a:lnTo>
                  <a:lnTo>
                    <a:pt x="958216" y="525033"/>
                  </a:lnTo>
                  <a:lnTo>
                    <a:pt x="961708" y="518676"/>
                  </a:lnTo>
                  <a:lnTo>
                    <a:pt x="965836" y="512318"/>
                  </a:lnTo>
                  <a:lnTo>
                    <a:pt x="969646" y="506278"/>
                  </a:lnTo>
                  <a:lnTo>
                    <a:pt x="978853" y="494199"/>
                  </a:lnTo>
                  <a:lnTo>
                    <a:pt x="988061" y="483073"/>
                  </a:lnTo>
                  <a:lnTo>
                    <a:pt x="998221" y="471629"/>
                  </a:lnTo>
                  <a:lnTo>
                    <a:pt x="1008698" y="461139"/>
                  </a:lnTo>
                  <a:lnTo>
                    <a:pt x="1019811" y="451602"/>
                  </a:lnTo>
                  <a:lnTo>
                    <a:pt x="1030923" y="442384"/>
                  </a:lnTo>
                  <a:lnTo>
                    <a:pt x="1042671" y="433801"/>
                  </a:lnTo>
                  <a:lnTo>
                    <a:pt x="1054736" y="425854"/>
                  </a:lnTo>
                  <a:lnTo>
                    <a:pt x="1066483" y="418542"/>
                  </a:lnTo>
                  <a:lnTo>
                    <a:pt x="1078866" y="411549"/>
                  </a:lnTo>
                  <a:lnTo>
                    <a:pt x="1091248" y="405191"/>
                  </a:lnTo>
                  <a:lnTo>
                    <a:pt x="1103631" y="399152"/>
                  </a:lnTo>
                  <a:lnTo>
                    <a:pt x="1116331" y="393748"/>
                  </a:lnTo>
                  <a:lnTo>
                    <a:pt x="1128713" y="388661"/>
                  </a:lnTo>
                  <a:lnTo>
                    <a:pt x="1141413" y="383893"/>
                  </a:lnTo>
                  <a:lnTo>
                    <a:pt x="1153796" y="380079"/>
                  </a:lnTo>
                  <a:lnTo>
                    <a:pt x="1166178" y="376264"/>
                  </a:lnTo>
                  <a:lnTo>
                    <a:pt x="1178243" y="373085"/>
                  </a:lnTo>
                  <a:lnTo>
                    <a:pt x="1190308" y="369906"/>
                  </a:lnTo>
                  <a:lnTo>
                    <a:pt x="1201738" y="367363"/>
                  </a:lnTo>
                  <a:lnTo>
                    <a:pt x="1213168" y="364820"/>
                  </a:lnTo>
                  <a:lnTo>
                    <a:pt x="1224281" y="362595"/>
                  </a:lnTo>
                  <a:lnTo>
                    <a:pt x="1235076" y="361006"/>
                  </a:lnTo>
                  <a:lnTo>
                    <a:pt x="1254761" y="358145"/>
                  </a:lnTo>
                  <a:lnTo>
                    <a:pt x="1272223" y="356237"/>
                  </a:lnTo>
                  <a:lnTo>
                    <a:pt x="1287781" y="354966"/>
                  </a:lnTo>
                  <a:lnTo>
                    <a:pt x="1300163" y="354330"/>
                  </a:lnTo>
                  <a:lnTo>
                    <a:pt x="1309371" y="354012"/>
                  </a:lnTo>
                  <a:close/>
                  <a:moveTo>
                    <a:pt x="1815403" y="215900"/>
                  </a:moveTo>
                  <a:lnTo>
                    <a:pt x="1818266" y="216218"/>
                  </a:lnTo>
                  <a:lnTo>
                    <a:pt x="1821764" y="216535"/>
                  </a:lnTo>
                  <a:lnTo>
                    <a:pt x="1824945" y="217170"/>
                  </a:lnTo>
                  <a:lnTo>
                    <a:pt x="1828126" y="218758"/>
                  </a:lnTo>
                  <a:lnTo>
                    <a:pt x="1830989" y="220028"/>
                  </a:lnTo>
                  <a:lnTo>
                    <a:pt x="1834170" y="221615"/>
                  </a:lnTo>
                  <a:lnTo>
                    <a:pt x="1836715" y="223520"/>
                  </a:lnTo>
                  <a:lnTo>
                    <a:pt x="1839577" y="226060"/>
                  </a:lnTo>
                  <a:lnTo>
                    <a:pt x="1841804" y="228600"/>
                  </a:lnTo>
                  <a:lnTo>
                    <a:pt x="1843713" y="231458"/>
                  </a:lnTo>
                  <a:lnTo>
                    <a:pt x="1845621" y="234315"/>
                  </a:lnTo>
                  <a:lnTo>
                    <a:pt x="1847212" y="237490"/>
                  </a:lnTo>
                  <a:lnTo>
                    <a:pt x="1848166" y="240348"/>
                  </a:lnTo>
                  <a:lnTo>
                    <a:pt x="1848802" y="243523"/>
                  </a:lnTo>
                  <a:lnTo>
                    <a:pt x="1849438" y="247015"/>
                  </a:lnTo>
                  <a:lnTo>
                    <a:pt x="1849438" y="250508"/>
                  </a:lnTo>
                  <a:lnTo>
                    <a:pt x="1849438" y="253365"/>
                  </a:lnTo>
                  <a:lnTo>
                    <a:pt x="1848802" y="256858"/>
                  </a:lnTo>
                  <a:lnTo>
                    <a:pt x="1848166" y="260033"/>
                  </a:lnTo>
                  <a:lnTo>
                    <a:pt x="1847212" y="263208"/>
                  </a:lnTo>
                  <a:lnTo>
                    <a:pt x="1845621" y="266065"/>
                  </a:lnTo>
                  <a:lnTo>
                    <a:pt x="1843713" y="268923"/>
                  </a:lnTo>
                  <a:lnTo>
                    <a:pt x="1841804" y="271780"/>
                  </a:lnTo>
                  <a:lnTo>
                    <a:pt x="1839577" y="274320"/>
                  </a:lnTo>
                  <a:lnTo>
                    <a:pt x="1736517" y="377190"/>
                  </a:lnTo>
                  <a:lnTo>
                    <a:pt x="1733654" y="379730"/>
                  </a:lnTo>
                  <a:lnTo>
                    <a:pt x="1731109" y="381635"/>
                  </a:lnTo>
                  <a:lnTo>
                    <a:pt x="1727928" y="383223"/>
                  </a:lnTo>
                  <a:lnTo>
                    <a:pt x="1725065" y="384810"/>
                  </a:lnTo>
                  <a:lnTo>
                    <a:pt x="1721885" y="386080"/>
                  </a:lnTo>
                  <a:lnTo>
                    <a:pt x="1718704" y="386715"/>
                  </a:lnTo>
                  <a:lnTo>
                    <a:pt x="1715205" y="387350"/>
                  </a:lnTo>
                  <a:lnTo>
                    <a:pt x="1712342" y="387350"/>
                  </a:lnTo>
                  <a:lnTo>
                    <a:pt x="1708843" y="387350"/>
                  </a:lnTo>
                  <a:lnTo>
                    <a:pt x="1705662" y="386715"/>
                  </a:lnTo>
                  <a:lnTo>
                    <a:pt x="1702163" y="386080"/>
                  </a:lnTo>
                  <a:lnTo>
                    <a:pt x="1699300" y="384810"/>
                  </a:lnTo>
                  <a:lnTo>
                    <a:pt x="1696119" y="383223"/>
                  </a:lnTo>
                  <a:lnTo>
                    <a:pt x="1693257" y="381635"/>
                  </a:lnTo>
                  <a:lnTo>
                    <a:pt x="1690394" y="379730"/>
                  </a:lnTo>
                  <a:lnTo>
                    <a:pt x="1687849" y="377190"/>
                  </a:lnTo>
                  <a:lnTo>
                    <a:pt x="1685622" y="374650"/>
                  </a:lnTo>
                  <a:lnTo>
                    <a:pt x="1683396" y="371793"/>
                  </a:lnTo>
                  <a:lnTo>
                    <a:pt x="1681805" y="368935"/>
                  </a:lnTo>
                  <a:lnTo>
                    <a:pt x="1680533" y="365760"/>
                  </a:lnTo>
                  <a:lnTo>
                    <a:pt x="1679261" y="362903"/>
                  </a:lnTo>
                  <a:lnTo>
                    <a:pt x="1678624" y="359410"/>
                  </a:lnTo>
                  <a:lnTo>
                    <a:pt x="1678306" y="356235"/>
                  </a:lnTo>
                  <a:lnTo>
                    <a:pt x="1677988" y="353378"/>
                  </a:lnTo>
                  <a:lnTo>
                    <a:pt x="1678306" y="349885"/>
                  </a:lnTo>
                  <a:lnTo>
                    <a:pt x="1678624" y="346393"/>
                  </a:lnTo>
                  <a:lnTo>
                    <a:pt x="1679261" y="343218"/>
                  </a:lnTo>
                  <a:lnTo>
                    <a:pt x="1680533" y="340043"/>
                  </a:lnTo>
                  <a:lnTo>
                    <a:pt x="1681805" y="337185"/>
                  </a:lnTo>
                  <a:lnTo>
                    <a:pt x="1683396" y="334328"/>
                  </a:lnTo>
                  <a:lnTo>
                    <a:pt x="1685622" y="331470"/>
                  </a:lnTo>
                  <a:lnTo>
                    <a:pt x="1687849" y="328930"/>
                  </a:lnTo>
                  <a:lnTo>
                    <a:pt x="1790910" y="226060"/>
                  </a:lnTo>
                  <a:lnTo>
                    <a:pt x="1793455" y="223520"/>
                  </a:lnTo>
                  <a:lnTo>
                    <a:pt x="1796317" y="221615"/>
                  </a:lnTo>
                  <a:lnTo>
                    <a:pt x="1799180" y="220028"/>
                  </a:lnTo>
                  <a:lnTo>
                    <a:pt x="1802361" y="218758"/>
                  </a:lnTo>
                  <a:lnTo>
                    <a:pt x="1805224" y="217170"/>
                  </a:lnTo>
                  <a:lnTo>
                    <a:pt x="1808723" y="216535"/>
                  </a:lnTo>
                  <a:lnTo>
                    <a:pt x="1811904" y="216218"/>
                  </a:lnTo>
                  <a:lnTo>
                    <a:pt x="1815403" y="215900"/>
                  </a:lnTo>
                  <a:close/>
                  <a:moveTo>
                    <a:pt x="851599" y="215900"/>
                  </a:moveTo>
                  <a:lnTo>
                    <a:pt x="855065" y="216218"/>
                  </a:lnTo>
                  <a:lnTo>
                    <a:pt x="857902" y="216535"/>
                  </a:lnTo>
                  <a:lnTo>
                    <a:pt x="861368" y="217170"/>
                  </a:lnTo>
                  <a:lnTo>
                    <a:pt x="864205" y="218758"/>
                  </a:lnTo>
                  <a:lnTo>
                    <a:pt x="867356" y="220028"/>
                  </a:lnTo>
                  <a:lnTo>
                    <a:pt x="870192" y="221615"/>
                  </a:lnTo>
                  <a:lnTo>
                    <a:pt x="872713" y="223520"/>
                  </a:lnTo>
                  <a:lnTo>
                    <a:pt x="875550" y="226060"/>
                  </a:lnTo>
                  <a:lnTo>
                    <a:pt x="977657" y="328930"/>
                  </a:lnTo>
                  <a:lnTo>
                    <a:pt x="979863" y="331470"/>
                  </a:lnTo>
                  <a:lnTo>
                    <a:pt x="981754" y="334328"/>
                  </a:lnTo>
                  <a:lnTo>
                    <a:pt x="983960" y="337185"/>
                  </a:lnTo>
                  <a:lnTo>
                    <a:pt x="985220" y="340043"/>
                  </a:lnTo>
                  <a:lnTo>
                    <a:pt x="986166" y="343218"/>
                  </a:lnTo>
                  <a:lnTo>
                    <a:pt x="986796" y="346393"/>
                  </a:lnTo>
                  <a:lnTo>
                    <a:pt x="987426" y="349885"/>
                  </a:lnTo>
                  <a:lnTo>
                    <a:pt x="987426" y="353378"/>
                  </a:lnTo>
                  <a:lnTo>
                    <a:pt x="987426" y="356235"/>
                  </a:lnTo>
                  <a:lnTo>
                    <a:pt x="986796" y="359410"/>
                  </a:lnTo>
                  <a:lnTo>
                    <a:pt x="986166" y="362903"/>
                  </a:lnTo>
                  <a:lnTo>
                    <a:pt x="985220" y="365760"/>
                  </a:lnTo>
                  <a:lnTo>
                    <a:pt x="983960" y="368935"/>
                  </a:lnTo>
                  <a:lnTo>
                    <a:pt x="981754" y="371793"/>
                  </a:lnTo>
                  <a:lnTo>
                    <a:pt x="979863" y="374650"/>
                  </a:lnTo>
                  <a:lnTo>
                    <a:pt x="977657" y="377190"/>
                  </a:lnTo>
                  <a:lnTo>
                    <a:pt x="975135" y="379730"/>
                  </a:lnTo>
                  <a:lnTo>
                    <a:pt x="972299" y="381635"/>
                  </a:lnTo>
                  <a:lnTo>
                    <a:pt x="969778" y="383223"/>
                  </a:lnTo>
                  <a:lnTo>
                    <a:pt x="966627" y="384810"/>
                  </a:lnTo>
                  <a:lnTo>
                    <a:pt x="963475" y="386080"/>
                  </a:lnTo>
                  <a:lnTo>
                    <a:pt x="960324" y="386715"/>
                  </a:lnTo>
                  <a:lnTo>
                    <a:pt x="957172" y="387350"/>
                  </a:lnTo>
                  <a:lnTo>
                    <a:pt x="953706" y="387350"/>
                  </a:lnTo>
                  <a:lnTo>
                    <a:pt x="950554" y="387350"/>
                  </a:lnTo>
                  <a:lnTo>
                    <a:pt x="947088" y="386715"/>
                  </a:lnTo>
                  <a:lnTo>
                    <a:pt x="944251" y="386080"/>
                  </a:lnTo>
                  <a:lnTo>
                    <a:pt x="940785" y="384810"/>
                  </a:lnTo>
                  <a:lnTo>
                    <a:pt x="937948" y="383223"/>
                  </a:lnTo>
                  <a:lnTo>
                    <a:pt x="935112" y="381635"/>
                  </a:lnTo>
                  <a:lnTo>
                    <a:pt x="932276" y="379730"/>
                  </a:lnTo>
                  <a:lnTo>
                    <a:pt x="929440" y="377190"/>
                  </a:lnTo>
                  <a:lnTo>
                    <a:pt x="827333" y="274320"/>
                  </a:lnTo>
                  <a:lnTo>
                    <a:pt x="825127" y="271780"/>
                  </a:lnTo>
                  <a:lnTo>
                    <a:pt x="823236" y="268923"/>
                  </a:lnTo>
                  <a:lnTo>
                    <a:pt x="821345" y="266065"/>
                  </a:lnTo>
                  <a:lnTo>
                    <a:pt x="820084" y="263208"/>
                  </a:lnTo>
                  <a:lnTo>
                    <a:pt x="819139" y="260033"/>
                  </a:lnTo>
                  <a:lnTo>
                    <a:pt x="818193" y="256858"/>
                  </a:lnTo>
                  <a:lnTo>
                    <a:pt x="817878" y="253365"/>
                  </a:lnTo>
                  <a:lnTo>
                    <a:pt x="817563" y="250508"/>
                  </a:lnTo>
                  <a:lnTo>
                    <a:pt x="817878" y="247015"/>
                  </a:lnTo>
                  <a:lnTo>
                    <a:pt x="818193" y="243523"/>
                  </a:lnTo>
                  <a:lnTo>
                    <a:pt x="819139" y="240348"/>
                  </a:lnTo>
                  <a:lnTo>
                    <a:pt x="820084" y="237490"/>
                  </a:lnTo>
                  <a:lnTo>
                    <a:pt x="821345" y="234315"/>
                  </a:lnTo>
                  <a:lnTo>
                    <a:pt x="823236" y="231458"/>
                  </a:lnTo>
                  <a:lnTo>
                    <a:pt x="825127" y="228600"/>
                  </a:lnTo>
                  <a:lnTo>
                    <a:pt x="827333" y="226060"/>
                  </a:lnTo>
                  <a:lnTo>
                    <a:pt x="830169" y="223520"/>
                  </a:lnTo>
                  <a:lnTo>
                    <a:pt x="832690" y="221615"/>
                  </a:lnTo>
                  <a:lnTo>
                    <a:pt x="835842" y="220028"/>
                  </a:lnTo>
                  <a:lnTo>
                    <a:pt x="838678" y="218758"/>
                  </a:lnTo>
                  <a:lnTo>
                    <a:pt x="842144" y="217170"/>
                  </a:lnTo>
                  <a:lnTo>
                    <a:pt x="844981" y="216535"/>
                  </a:lnTo>
                  <a:lnTo>
                    <a:pt x="848447" y="216218"/>
                  </a:lnTo>
                  <a:lnTo>
                    <a:pt x="851599" y="215900"/>
                  </a:lnTo>
                  <a:close/>
                  <a:moveTo>
                    <a:pt x="1318578" y="0"/>
                  </a:moveTo>
                  <a:lnTo>
                    <a:pt x="1321753" y="318"/>
                  </a:lnTo>
                  <a:lnTo>
                    <a:pt x="1325563" y="636"/>
                  </a:lnTo>
                  <a:lnTo>
                    <a:pt x="1328421" y="1590"/>
                  </a:lnTo>
                  <a:lnTo>
                    <a:pt x="1331913" y="2544"/>
                  </a:lnTo>
                  <a:lnTo>
                    <a:pt x="1334771" y="4133"/>
                  </a:lnTo>
                  <a:lnTo>
                    <a:pt x="1337629" y="6041"/>
                  </a:lnTo>
                  <a:lnTo>
                    <a:pt x="1340169" y="7949"/>
                  </a:lnTo>
                  <a:lnTo>
                    <a:pt x="1342391" y="9857"/>
                  </a:lnTo>
                  <a:lnTo>
                    <a:pt x="1344931" y="12719"/>
                  </a:lnTo>
                  <a:lnTo>
                    <a:pt x="1346836" y="15262"/>
                  </a:lnTo>
                  <a:lnTo>
                    <a:pt x="1348424" y="18124"/>
                  </a:lnTo>
                  <a:lnTo>
                    <a:pt x="1350011" y="20986"/>
                  </a:lnTo>
                  <a:lnTo>
                    <a:pt x="1351281" y="23848"/>
                  </a:lnTo>
                  <a:lnTo>
                    <a:pt x="1351916" y="27345"/>
                  </a:lnTo>
                  <a:lnTo>
                    <a:pt x="1352551" y="30843"/>
                  </a:lnTo>
                  <a:lnTo>
                    <a:pt x="1352551" y="34341"/>
                  </a:lnTo>
                  <a:lnTo>
                    <a:pt x="1352551" y="180290"/>
                  </a:lnTo>
                  <a:lnTo>
                    <a:pt x="1352551" y="183469"/>
                  </a:lnTo>
                  <a:lnTo>
                    <a:pt x="1351916" y="186967"/>
                  </a:lnTo>
                  <a:lnTo>
                    <a:pt x="1351281" y="190147"/>
                  </a:lnTo>
                  <a:lnTo>
                    <a:pt x="1350011" y="193327"/>
                  </a:lnTo>
                  <a:lnTo>
                    <a:pt x="1348424" y="196188"/>
                  </a:lnTo>
                  <a:lnTo>
                    <a:pt x="1346836" y="199368"/>
                  </a:lnTo>
                  <a:lnTo>
                    <a:pt x="1344931" y="201912"/>
                  </a:lnTo>
                  <a:lnTo>
                    <a:pt x="1342391" y="204138"/>
                  </a:lnTo>
                  <a:lnTo>
                    <a:pt x="1340169" y="206681"/>
                  </a:lnTo>
                  <a:lnTo>
                    <a:pt x="1337629" y="208271"/>
                  </a:lnTo>
                  <a:lnTo>
                    <a:pt x="1334771" y="210179"/>
                  </a:lnTo>
                  <a:lnTo>
                    <a:pt x="1331913" y="211769"/>
                  </a:lnTo>
                  <a:lnTo>
                    <a:pt x="1328421" y="212723"/>
                  </a:lnTo>
                  <a:lnTo>
                    <a:pt x="1325563" y="213677"/>
                  </a:lnTo>
                  <a:lnTo>
                    <a:pt x="1321753" y="213995"/>
                  </a:lnTo>
                  <a:lnTo>
                    <a:pt x="1318578" y="214313"/>
                  </a:lnTo>
                  <a:lnTo>
                    <a:pt x="1315086" y="213995"/>
                  </a:lnTo>
                  <a:lnTo>
                    <a:pt x="1311593" y="213677"/>
                  </a:lnTo>
                  <a:lnTo>
                    <a:pt x="1308418" y="212723"/>
                  </a:lnTo>
                  <a:lnTo>
                    <a:pt x="1305243" y="211769"/>
                  </a:lnTo>
                  <a:lnTo>
                    <a:pt x="1302068" y="210179"/>
                  </a:lnTo>
                  <a:lnTo>
                    <a:pt x="1299528" y="208271"/>
                  </a:lnTo>
                  <a:lnTo>
                    <a:pt x="1296671" y="206681"/>
                  </a:lnTo>
                  <a:lnTo>
                    <a:pt x="1294448" y="204138"/>
                  </a:lnTo>
                  <a:lnTo>
                    <a:pt x="1292226" y="201912"/>
                  </a:lnTo>
                  <a:lnTo>
                    <a:pt x="1290003" y="199368"/>
                  </a:lnTo>
                  <a:lnTo>
                    <a:pt x="1288416" y="196188"/>
                  </a:lnTo>
                  <a:lnTo>
                    <a:pt x="1287146" y="193327"/>
                  </a:lnTo>
                  <a:lnTo>
                    <a:pt x="1285876" y="190147"/>
                  </a:lnTo>
                  <a:lnTo>
                    <a:pt x="1285241" y="186967"/>
                  </a:lnTo>
                  <a:lnTo>
                    <a:pt x="1284288" y="183469"/>
                  </a:lnTo>
                  <a:lnTo>
                    <a:pt x="1284288" y="180290"/>
                  </a:lnTo>
                  <a:lnTo>
                    <a:pt x="1284288" y="34341"/>
                  </a:lnTo>
                  <a:lnTo>
                    <a:pt x="1284288" y="30843"/>
                  </a:lnTo>
                  <a:lnTo>
                    <a:pt x="1285241" y="27345"/>
                  </a:lnTo>
                  <a:lnTo>
                    <a:pt x="1285876" y="23848"/>
                  </a:lnTo>
                  <a:lnTo>
                    <a:pt x="1287146" y="20986"/>
                  </a:lnTo>
                  <a:lnTo>
                    <a:pt x="1288416" y="18124"/>
                  </a:lnTo>
                  <a:lnTo>
                    <a:pt x="1290003" y="15262"/>
                  </a:lnTo>
                  <a:lnTo>
                    <a:pt x="1292226" y="12719"/>
                  </a:lnTo>
                  <a:lnTo>
                    <a:pt x="1294448" y="9857"/>
                  </a:lnTo>
                  <a:lnTo>
                    <a:pt x="1296671" y="7949"/>
                  </a:lnTo>
                  <a:lnTo>
                    <a:pt x="1299528" y="6041"/>
                  </a:lnTo>
                  <a:lnTo>
                    <a:pt x="1302068" y="4133"/>
                  </a:lnTo>
                  <a:lnTo>
                    <a:pt x="1305243" y="2544"/>
                  </a:lnTo>
                  <a:lnTo>
                    <a:pt x="1308418" y="1590"/>
                  </a:lnTo>
                  <a:lnTo>
                    <a:pt x="1311593" y="636"/>
                  </a:lnTo>
                  <a:lnTo>
                    <a:pt x="1315086" y="318"/>
                  </a:lnTo>
                  <a:lnTo>
                    <a:pt x="13185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1" name="矩形 26"/>
            <p:cNvSpPr>
              <a:spLocks noChangeArrowheads="1"/>
            </p:cNvSpPr>
            <p:nvPr/>
          </p:nvSpPr>
          <p:spPr bwMode="auto">
            <a:xfrm>
              <a:off x="5326349" y="2505692"/>
              <a:ext cx="15393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6"/>
          <p:cNvGrpSpPr/>
          <p:nvPr/>
        </p:nvGrpSpPr>
        <p:grpSpPr bwMode="auto">
          <a:xfrm>
            <a:off x="8880476" y="1546404"/>
            <a:ext cx="2282825" cy="1970087"/>
            <a:chOff x="8879886" y="1211957"/>
            <a:chExt cx="2283968" cy="1969178"/>
          </a:xfrm>
        </p:grpSpPr>
        <p:sp>
          <p:nvSpPr>
            <p:cNvPr id="143" name="六边形 142"/>
            <p:cNvSpPr/>
            <p:nvPr/>
          </p:nvSpPr>
          <p:spPr>
            <a:xfrm>
              <a:off x="8879886" y="1211957"/>
              <a:ext cx="2283968" cy="196917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EA4B6D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6" name="KSO_Shape"/>
            <p:cNvSpPr/>
            <p:nvPr/>
          </p:nvSpPr>
          <p:spPr bwMode="auto">
            <a:xfrm>
              <a:off x="9542205" y="1537244"/>
              <a:ext cx="1010156" cy="706112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7" name="矩形 27"/>
            <p:cNvSpPr>
              <a:spLocks noChangeArrowheads="1"/>
            </p:cNvSpPr>
            <p:nvPr/>
          </p:nvSpPr>
          <p:spPr bwMode="auto">
            <a:xfrm>
              <a:off x="9285110" y="2505692"/>
              <a:ext cx="1539302" cy="369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0" name="矩形 117"/>
          <p:cNvSpPr>
            <a:spLocks noChangeArrowheads="1"/>
          </p:cNvSpPr>
          <p:nvPr/>
        </p:nvSpPr>
        <p:spPr bwMode="auto">
          <a:xfrm>
            <a:off x="1826340" y="4293826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51" name="矩形 124"/>
          <p:cNvSpPr>
            <a:spLocks noChangeArrowheads="1"/>
          </p:cNvSpPr>
          <p:nvPr/>
        </p:nvSpPr>
        <p:spPr bwMode="auto">
          <a:xfrm>
            <a:off x="1826340" y="4806589"/>
            <a:ext cx="85432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</a:t>
            </a:r>
            <a:r>
              <a:rPr lang="zh-CN" altLang="en-US" sz="1600" dirty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。商务报告是商贸公司、企业为交流信息而使用的一种文书形式，它以书面形式给阅读者提供有关信息和数据，以供参考</a:t>
            </a:r>
            <a:r>
              <a:rPr lang="zh-CN" altLang="en-US" sz="1600" dirty="0" smtClean="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4" name="直接连接符 153"/>
          <p:cNvCxnSpPr/>
          <p:nvPr/>
        </p:nvCxnSpPr>
        <p:spPr>
          <a:xfrm>
            <a:off x="1921502" y="4755789"/>
            <a:ext cx="1850230" cy="0"/>
          </a:xfrm>
          <a:prstGeom prst="line">
            <a:avLst/>
          </a:prstGeom>
          <a:ln>
            <a:solidFill>
              <a:srgbClr val="3949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84617121"/>
      </p:ext>
    </p:extLst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  <p:bldP spid="150" grpId="0"/>
      <p:bldP spid="1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95350" y="601345"/>
            <a:ext cx="2526030" cy="292417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2030" y="601345"/>
            <a:ext cx="2526030" cy="361505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88075" y="601345"/>
            <a:ext cx="2526030" cy="245427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29675" y="601345"/>
            <a:ext cx="2526030" cy="335470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95250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5134" name="文本框 22"/>
          <p:cNvSpPr txBox="1"/>
          <p:nvPr/>
        </p:nvSpPr>
        <p:spPr>
          <a:xfrm flipH="1">
            <a:off x="820738" y="4311333"/>
            <a:ext cx="2513012" cy="138588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5135" name="文本框 20"/>
          <p:cNvSpPr txBox="1"/>
          <p:nvPr/>
        </p:nvSpPr>
        <p:spPr>
          <a:xfrm flipH="1">
            <a:off x="842963" y="3928745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6" name="文本框 22"/>
          <p:cNvSpPr txBox="1"/>
          <p:nvPr/>
        </p:nvSpPr>
        <p:spPr>
          <a:xfrm flipH="1">
            <a:off x="3448050" y="4865370"/>
            <a:ext cx="2513013" cy="138588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5137" name="文本框 20"/>
          <p:cNvSpPr txBox="1"/>
          <p:nvPr/>
        </p:nvSpPr>
        <p:spPr>
          <a:xfrm flipH="1">
            <a:off x="3468688" y="4482783"/>
            <a:ext cx="1995487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8" name="文本框 22"/>
          <p:cNvSpPr txBox="1"/>
          <p:nvPr/>
        </p:nvSpPr>
        <p:spPr>
          <a:xfrm flipH="1">
            <a:off x="6149975" y="4001770"/>
            <a:ext cx="2513013" cy="138588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5139" name="文本框 20"/>
          <p:cNvSpPr txBox="1"/>
          <p:nvPr/>
        </p:nvSpPr>
        <p:spPr>
          <a:xfrm flipH="1">
            <a:off x="6172200" y="361918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40" name="文本框 22"/>
          <p:cNvSpPr txBox="1"/>
          <p:nvPr/>
        </p:nvSpPr>
        <p:spPr>
          <a:xfrm flipH="1">
            <a:off x="8791575" y="4662170"/>
            <a:ext cx="2513013" cy="138588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</a:p>
        </p:txBody>
      </p:sp>
      <p:sp>
        <p:nvSpPr>
          <p:cNvPr id="5141" name="文本框 20"/>
          <p:cNvSpPr txBox="1"/>
          <p:nvPr/>
        </p:nvSpPr>
        <p:spPr>
          <a:xfrm flipH="1">
            <a:off x="8813800" y="427958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9" grpId="0" animBg="1"/>
      <p:bldP spid="29" grpId="0" animBg="1"/>
      <p:bldP spid="5134" grpId="0"/>
      <p:bldP spid="5135" grpId="0"/>
      <p:bldP spid="5136" grpId="0"/>
      <p:bldP spid="5137" grpId="0"/>
      <p:bldP spid="5138" grpId="0"/>
      <p:bldP spid="5139" grpId="0"/>
      <p:bldP spid="5140" grpId="0"/>
      <p:bldP spid="51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583180" y="3124200"/>
            <a:ext cx="7175500" cy="3194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 bwMode="auto">
          <a:xfrm>
            <a:off x="1103630" y="2555875"/>
            <a:ext cx="1512000" cy="151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4" name="椭圆 13"/>
          <p:cNvSpPr/>
          <p:nvPr/>
        </p:nvSpPr>
        <p:spPr bwMode="auto">
          <a:xfrm>
            <a:off x="3258185" y="2555875"/>
            <a:ext cx="1512000" cy="1512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5412740" y="2555875"/>
            <a:ext cx="1512000" cy="151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7567295" y="2555875"/>
            <a:ext cx="1512000" cy="1512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7" name="椭圆 16"/>
          <p:cNvSpPr/>
          <p:nvPr/>
        </p:nvSpPr>
        <p:spPr bwMode="auto">
          <a:xfrm>
            <a:off x="9721850" y="2555875"/>
            <a:ext cx="1512000" cy="1512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grpSp>
        <p:nvGrpSpPr>
          <p:cNvPr id="32" name="组合 31"/>
          <p:cNvGrpSpPr/>
          <p:nvPr/>
        </p:nvGrpSpPr>
        <p:grpSpPr>
          <a:xfrm flipH="1">
            <a:off x="7371080" y="888365"/>
            <a:ext cx="3173730" cy="1546860"/>
            <a:chOff x="2837" y="1309"/>
            <a:chExt cx="4998" cy="2436"/>
          </a:xfrm>
        </p:grpSpPr>
        <p:grpSp>
          <p:nvGrpSpPr>
            <p:cNvPr id="25" name="组合 24"/>
            <p:cNvGrpSpPr/>
            <p:nvPr/>
          </p:nvGrpSpPr>
          <p:grpSpPr>
            <a:xfrm>
              <a:off x="2837" y="1747"/>
              <a:ext cx="934" cy="1998"/>
              <a:chOff x="11671" y="4268"/>
              <a:chExt cx="934" cy="1998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任意多边形 26"/>
              <p:cNvSpPr/>
              <p:nvPr/>
            </p:nvSpPr>
            <p:spPr>
              <a:xfrm flipH="1">
                <a:off x="11809" y="4268"/>
                <a:ext cx="796" cy="1998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811" y="1309"/>
              <a:ext cx="4024" cy="2436"/>
              <a:chOff x="6216" y="1590"/>
              <a:chExt cx="4024" cy="2436"/>
            </a:xfrm>
          </p:grpSpPr>
          <p:sp>
            <p:nvSpPr>
              <p:cNvPr id="30" name="文本框 20"/>
              <p:cNvSpPr txBox="1"/>
              <p:nvPr/>
            </p:nvSpPr>
            <p:spPr>
              <a:xfrm flipH="1">
                <a:off x="6216" y="159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31" name="文本框 22"/>
              <p:cNvSpPr txBox="1"/>
              <p:nvPr/>
            </p:nvSpPr>
            <p:spPr>
              <a:xfrm flipH="1">
                <a:off x="6216" y="2179"/>
                <a:ext cx="4024" cy="1847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单击此处添加本章节的简要内容。本模板精心设计，模板所有素材均可自由编辑替换移动。单击此处添加本章节的简要内容。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1788795" y="888365"/>
            <a:ext cx="3173730" cy="1546860"/>
            <a:chOff x="2837" y="1309"/>
            <a:chExt cx="4998" cy="2436"/>
          </a:xfrm>
        </p:grpSpPr>
        <p:grpSp>
          <p:nvGrpSpPr>
            <p:cNvPr id="34" name="组合 33"/>
            <p:cNvGrpSpPr/>
            <p:nvPr/>
          </p:nvGrpSpPr>
          <p:grpSpPr>
            <a:xfrm>
              <a:off x="2837" y="1747"/>
              <a:ext cx="934" cy="1998"/>
              <a:chOff x="11671" y="4268"/>
              <a:chExt cx="934" cy="1998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 flipH="1">
                <a:off x="11809" y="4268"/>
                <a:ext cx="796" cy="1998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811" y="1309"/>
              <a:ext cx="4024" cy="2436"/>
              <a:chOff x="6216" y="1590"/>
              <a:chExt cx="4024" cy="2436"/>
            </a:xfrm>
          </p:grpSpPr>
          <p:sp>
            <p:nvSpPr>
              <p:cNvPr id="38" name="文本框 20"/>
              <p:cNvSpPr txBox="1"/>
              <p:nvPr/>
            </p:nvSpPr>
            <p:spPr>
              <a:xfrm flipH="1">
                <a:off x="6216" y="159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39" name="文本框 22"/>
              <p:cNvSpPr txBox="1"/>
              <p:nvPr/>
            </p:nvSpPr>
            <p:spPr>
              <a:xfrm flipH="1">
                <a:off x="6216" y="2179"/>
                <a:ext cx="4024" cy="1847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单击此处添加本章节的简要内容。本模板精心设计，模板所有素材均可自由编辑替换移动。单击此处添加本章节的简要内容。</a:t>
                </a: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 flipV="1">
            <a:off x="8308340" y="4232910"/>
            <a:ext cx="593090" cy="1268730"/>
            <a:chOff x="11671" y="4268"/>
            <a:chExt cx="934" cy="1998"/>
          </a:xfrm>
        </p:grpSpPr>
        <p:sp>
          <p:nvSpPr>
            <p:cNvPr id="42" name="椭圆 41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 flipH="1">
              <a:off x="11809" y="4268"/>
              <a:ext cx="796" cy="1998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926830" y="4232910"/>
            <a:ext cx="2555240" cy="1546860"/>
            <a:chOff x="6216" y="1590"/>
            <a:chExt cx="4024" cy="2436"/>
          </a:xfrm>
        </p:grpSpPr>
        <p:sp>
          <p:nvSpPr>
            <p:cNvPr id="45" name="文本框 20"/>
            <p:cNvSpPr txBox="1"/>
            <p:nvPr/>
          </p:nvSpPr>
          <p:spPr>
            <a:xfrm flipH="1">
              <a:off x="6216" y="159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46" name="文本框 22"/>
            <p:cNvSpPr txBox="1"/>
            <p:nvPr/>
          </p:nvSpPr>
          <p:spPr>
            <a:xfrm flipH="1">
              <a:off x="6216" y="2179"/>
              <a:ext cx="4024" cy="184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 flipH="1" flipV="1">
            <a:off x="3432175" y="4232910"/>
            <a:ext cx="593090" cy="1268730"/>
            <a:chOff x="11671" y="4268"/>
            <a:chExt cx="934" cy="1998"/>
          </a:xfrm>
        </p:grpSpPr>
        <p:sp>
          <p:nvSpPr>
            <p:cNvPr id="49" name="椭圆 48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 flipH="1">
              <a:off x="11809" y="4268"/>
              <a:ext cx="796" cy="1998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 flipH="1">
            <a:off x="851535" y="4232910"/>
            <a:ext cx="2555240" cy="1546860"/>
            <a:chOff x="6216" y="1590"/>
            <a:chExt cx="4024" cy="2436"/>
          </a:xfrm>
        </p:grpSpPr>
        <p:sp>
          <p:nvSpPr>
            <p:cNvPr id="52" name="文本框 20"/>
            <p:cNvSpPr txBox="1"/>
            <p:nvPr/>
          </p:nvSpPr>
          <p:spPr>
            <a:xfrm flipH="1">
              <a:off x="6216" y="159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53" name="文本框 22"/>
            <p:cNvSpPr txBox="1"/>
            <p:nvPr/>
          </p:nvSpPr>
          <p:spPr>
            <a:xfrm flipH="1">
              <a:off x="6216" y="2179"/>
              <a:ext cx="4024" cy="184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 flipV="1">
            <a:off x="6068060" y="4232910"/>
            <a:ext cx="179705" cy="612140"/>
            <a:chOff x="11671" y="5302"/>
            <a:chExt cx="283" cy="964"/>
          </a:xfrm>
        </p:grpSpPr>
        <p:sp>
          <p:nvSpPr>
            <p:cNvPr id="55" name="椭圆 54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 flipH="1">
              <a:off x="11809" y="5302"/>
              <a:ext cx="8" cy="964"/>
            </a:xfrm>
            <a:custGeom>
              <a:avLst/>
              <a:gdLst>
                <a:gd name="connsiteX0" fmla="*/ 0 w 8"/>
                <a:gd name="connsiteY0" fmla="*/ 0 h 1984"/>
                <a:gd name="connsiteX1" fmla="*/ 8 w 8"/>
                <a:gd name="connsiteY1" fmla="*/ 1984 h 1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" h="1984">
                  <a:moveTo>
                    <a:pt x="0" y="0"/>
                  </a:moveTo>
                  <a:cubicBezTo>
                    <a:pt x="6" y="2001"/>
                    <a:pt x="3" y="1076"/>
                    <a:pt x="8" y="1984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878705" y="4845050"/>
            <a:ext cx="2555240" cy="1546860"/>
            <a:chOff x="6216" y="1590"/>
            <a:chExt cx="4024" cy="2436"/>
          </a:xfrm>
        </p:grpSpPr>
        <p:sp>
          <p:nvSpPr>
            <p:cNvPr id="58" name="文本框 20"/>
            <p:cNvSpPr txBox="1"/>
            <p:nvPr/>
          </p:nvSpPr>
          <p:spPr>
            <a:xfrm flipH="1">
              <a:off x="6216" y="159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59" name="文本框 22"/>
            <p:cNvSpPr txBox="1"/>
            <p:nvPr/>
          </p:nvSpPr>
          <p:spPr>
            <a:xfrm flipH="1">
              <a:off x="6216" y="2179"/>
              <a:ext cx="4024" cy="184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</a:p>
          </p:txBody>
        </p:sp>
      </p:grpSp>
      <p:sp>
        <p:nvSpPr>
          <p:cNvPr id="60" name="文本框 20"/>
          <p:cNvSpPr txBox="1"/>
          <p:nvPr/>
        </p:nvSpPr>
        <p:spPr>
          <a:xfrm flipH="1">
            <a:off x="1339850" y="2884488"/>
            <a:ext cx="103886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1" name="文本框 20"/>
          <p:cNvSpPr txBox="1"/>
          <p:nvPr/>
        </p:nvSpPr>
        <p:spPr>
          <a:xfrm flipH="1">
            <a:off x="3494405" y="2884488"/>
            <a:ext cx="103886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2" name="文本框 20"/>
          <p:cNvSpPr txBox="1"/>
          <p:nvPr/>
        </p:nvSpPr>
        <p:spPr>
          <a:xfrm flipH="1">
            <a:off x="5651500" y="2883853"/>
            <a:ext cx="103886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3" name="文本框 20"/>
          <p:cNvSpPr txBox="1"/>
          <p:nvPr/>
        </p:nvSpPr>
        <p:spPr>
          <a:xfrm flipH="1">
            <a:off x="7804785" y="2883853"/>
            <a:ext cx="103886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4" name="文本框 20"/>
          <p:cNvSpPr txBox="1"/>
          <p:nvPr/>
        </p:nvSpPr>
        <p:spPr>
          <a:xfrm flipH="1">
            <a:off x="9959340" y="2883218"/>
            <a:ext cx="103886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05</a:t>
            </a: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  <p:bldP spid="6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498600" y="1089660"/>
            <a:ext cx="2259330" cy="2240280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 rot="12540000" flipH="1">
            <a:off x="1020445" y="437515"/>
            <a:ext cx="962660" cy="2497455"/>
            <a:chOff x="9094" y="1721"/>
            <a:chExt cx="1723" cy="7210"/>
          </a:xfrm>
        </p:grpSpPr>
        <p:sp>
          <p:nvSpPr>
            <p:cNvPr id="8" name="矩形 7"/>
            <p:cNvSpPr/>
            <p:nvPr/>
          </p:nvSpPr>
          <p:spPr>
            <a:xfrm rot="16200000">
              <a:off x="6229" y="4587"/>
              <a:ext cx="7205" cy="1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5050155" y="1089660"/>
            <a:ext cx="2259330" cy="224028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 rot="12540000" flipH="1">
            <a:off x="4572000" y="437515"/>
            <a:ext cx="962660" cy="2497455"/>
            <a:chOff x="9094" y="1721"/>
            <a:chExt cx="1723" cy="7210"/>
          </a:xfrm>
        </p:grpSpPr>
        <p:sp>
          <p:nvSpPr>
            <p:cNvPr id="12" name="矩形 11"/>
            <p:cNvSpPr/>
            <p:nvPr/>
          </p:nvSpPr>
          <p:spPr>
            <a:xfrm rot="16200000">
              <a:off x="6229" y="4587"/>
              <a:ext cx="7205" cy="1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椭圆 14"/>
          <p:cNvSpPr/>
          <p:nvPr/>
        </p:nvSpPr>
        <p:spPr>
          <a:xfrm>
            <a:off x="8601710" y="1089660"/>
            <a:ext cx="2259330" cy="2240280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 rot="12540000" flipH="1">
            <a:off x="8123555" y="437515"/>
            <a:ext cx="962660" cy="2497455"/>
            <a:chOff x="9094" y="1721"/>
            <a:chExt cx="1723" cy="7210"/>
          </a:xfrm>
        </p:grpSpPr>
        <p:sp>
          <p:nvSpPr>
            <p:cNvPr id="17" name="矩形 16"/>
            <p:cNvSpPr/>
            <p:nvPr/>
          </p:nvSpPr>
          <p:spPr>
            <a:xfrm rot="16200000">
              <a:off x="6229" y="4587"/>
              <a:ext cx="7205" cy="14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498600" y="3594100"/>
            <a:ext cx="2256155" cy="2787650"/>
            <a:chOff x="1652" y="5122"/>
            <a:chExt cx="3196" cy="4390"/>
          </a:xfrm>
        </p:grpSpPr>
        <p:grpSp>
          <p:nvGrpSpPr>
            <p:cNvPr id="29" name="组合 28"/>
            <p:cNvGrpSpPr/>
            <p:nvPr/>
          </p:nvGrpSpPr>
          <p:grpSpPr>
            <a:xfrm>
              <a:off x="1652" y="5122"/>
              <a:ext cx="3171" cy="2436"/>
              <a:chOff x="1654" y="6220"/>
              <a:chExt cx="3171" cy="2436"/>
            </a:xfrm>
          </p:grpSpPr>
          <p:sp>
            <p:nvSpPr>
              <p:cNvPr id="30" name="文本框 20"/>
              <p:cNvSpPr txBox="1"/>
              <p:nvPr/>
            </p:nvSpPr>
            <p:spPr>
              <a:xfrm flipH="1">
                <a:off x="1654" y="622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31" name="文本框 22"/>
              <p:cNvSpPr txBox="1"/>
              <p:nvPr/>
            </p:nvSpPr>
            <p:spPr>
              <a:xfrm flipH="1">
                <a:off x="1654" y="6809"/>
                <a:ext cx="3171" cy="1847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单击此处添加本章节的简要内容。本模板精心设计，模板所有素材均可自由编辑替换移动。单击此处添加本章节的简要内容。</a:t>
                </a: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677" y="7942"/>
              <a:ext cx="3171" cy="1570"/>
              <a:chOff x="1539" y="7723"/>
              <a:chExt cx="3171" cy="1570"/>
            </a:xfrm>
          </p:grpSpPr>
          <p:cxnSp>
            <p:nvCxnSpPr>
              <p:cNvPr id="97" name="直接连接符 96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文本框 33"/>
              <p:cNvSpPr txBox="1"/>
              <p:nvPr/>
            </p:nvSpPr>
            <p:spPr>
              <a:xfrm flipH="1">
                <a:off x="1539" y="7782"/>
                <a:ext cx="3171" cy="1511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</a:t>
                </a:r>
                <a:r>
                  <a:rPr lang="en-US" altLang="zh-CN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.</a:t>
                </a: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5050155" y="3594100"/>
            <a:ext cx="2256155" cy="2787650"/>
            <a:chOff x="1652" y="5122"/>
            <a:chExt cx="3196" cy="4390"/>
          </a:xfrm>
        </p:grpSpPr>
        <p:grpSp>
          <p:nvGrpSpPr>
            <p:cNvPr id="37" name="组合 36"/>
            <p:cNvGrpSpPr/>
            <p:nvPr/>
          </p:nvGrpSpPr>
          <p:grpSpPr>
            <a:xfrm>
              <a:off x="1652" y="5122"/>
              <a:ext cx="3171" cy="2436"/>
              <a:chOff x="1654" y="6220"/>
              <a:chExt cx="3171" cy="2436"/>
            </a:xfrm>
          </p:grpSpPr>
          <p:sp>
            <p:nvSpPr>
              <p:cNvPr id="38" name="文本框 20"/>
              <p:cNvSpPr txBox="1"/>
              <p:nvPr/>
            </p:nvSpPr>
            <p:spPr>
              <a:xfrm flipH="1">
                <a:off x="1654" y="622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39" name="文本框 22"/>
              <p:cNvSpPr txBox="1"/>
              <p:nvPr/>
            </p:nvSpPr>
            <p:spPr>
              <a:xfrm flipH="1">
                <a:off x="1654" y="6809"/>
                <a:ext cx="3171" cy="1847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单击此处添加本章节的简要内容。本模板精心设计，模板所有素材均可自由编辑替换移动。单击此处添加本章节的简要内容。</a:t>
                </a: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1677" y="7942"/>
              <a:ext cx="3171" cy="1570"/>
              <a:chOff x="1539" y="7723"/>
              <a:chExt cx="3171" cy="1570"/>
            </a:xfrm>
          </p:grpSpPr>
          <p:cxnSp>
            <p:nvCxnSpPr>
              <p:cNvPr id="41" name="直接连接符 40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文本框 42"/>
              <p:cNvSpPr txBox="1"/>
              <p:nvPr/>
            </p:nvSpPr>
            <p:spPr>
              <a:xfrm flipH="1">
                <a:off x="1539" y="7782"/>
                <a:ext cx="3171" cy="1511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</a:t>
                </a:r>
                <a:r>
                  <a:rPr lang="en-US" altLang="zh-CN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.</a:t>
                </a: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8601710" y="3594100"/>
            <a:ext cx="2256155" cy="2787650"/>
            <a:chOff x="1652" y="5122"/>
            <a:chExt cx="3196" cy="4390"/>
          </a:xfrm>
        </p:grpSpPr>
        <p:grpSp>
          <p:nvGrpSpPr>
            <p:cNvPr id="53" name="组合 52"/>
            <p:cNvGrpSpPr/>
            <p:nvPr/>
          </p:nvGrpSpPr>
          <p:grpSpPr>
            <a:xfrm>
              <a:off x="1652" y="5122"/>
              <a:ext cx="3171" cy="2436"/>
              <a:chOff x="1654" y="6220"/>
              <a:chExt cx="3171" cy="2436"/>
            </a:xfrm>
          </p:grpSpPr>
          <p:sp>
            <p:nvSpPr>
              <p:cNvPr id="54" name="文本框 20"/>
              <p:cNvSpPr txBox="1"/>
              <p:nvPr/>
            </p:nvSpPr>
            <p:spPr>
              <a:xfrm flipH="1">
                <a:off x="1654" y="6220"/>
                <a:ext cx="3170" cy="658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单击键入标题 </a:t>
                </a:r>
              </a:p>
            </p:txBody>
          </p:sp>
          <p:sp>
            <p:nvSpPr>
              <p:cNvPr id="55" name="文本框 22"/>
              <p:cNvSpPr txBox="1"/>
              <p:nvPr/>
            </p:nvSpPr>
            <p:spPr>
              <a:xfrm flipH="1">
                <a:off x="1654" y="6809"/>
                <a:ext cx="3171" cy="1847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单击此处添加本章节的简要内容。本模板精心设计，模板所有素材均可自由编辑替换移动。单击此处添加本章节的简要内容。</a:t>
                </a: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1677" y="7942"/>
              <a:ext cx="3171" cy="1570"/>
              <a:chOff x="1539" y="7723"/>
              <a:chExt cx="3171" cy="1570"/>
            </a:xfrm>
          </p:grpSpPr>
          <p:cxnSp>
            <p:nvCxnSpPr>
              <p:cNvPr id="57" name="直接连接符 56"/>
              <p:cNvCxnSpPr/>
              <p:nvPr/>
            </p:nvCxnSpPr>
            <p:spPr>
              <a:xfrm>
                <a:off x="1631" y="7723"/>
                <a:ext cx="2835" cy="0"/>
              </a:xfrm>
              <a:prstGeom prst="line">
                <a:avLst/>
              </a:prstGeom>
              <a:ln w="15875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文本框 57"/>
              <p:cNvSpPr txBox="1"/>
              <p:nvPr/>
            </p:nvSpPr>
            <p:spPr>
              <a:xfrm flipH="1">
                <a:off x="1539" y="7782"/>
                <a:ext cx="3171" cy="1511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/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单击此处添加本章节的简要内容。本模板精心设计，模板所有素材均可自由编辑替换移动</a:t>
                </a:r>
                <a:r>
                  <a:rPr lang="en-US" altLang="zh-CN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宋体" panose="02010600030101010101" pitchFamily="2" charset="-122"/>
                  </a:rPr>
                  <a:t>.</a:t>
                </a:r>
              </a:p>
            </p:txBody>
          </p:sp>
        </p:grpSp>
      </p:grpSp>
      <p:sp>
        <p:nvSpPr>
          <p:cNvPr id="22" name="椭圆 21"/>
          <p:cNvSpPr/>
          <p:nvPr/>
        </p:nvSpPr>
        <p:spPr bwMode="auto">
          <a:xfrm>
            <a:off x="990600" y="1074420"/>
            <a:ext cx="872490" cy="86487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61" name="扳手"/>
          <p:cNvSpPr/>
          <p:nvPr/>
        </p:nvSpPr>
        <p:spPr bwMode="auto">
          <a:xfrm>
            <a:off x="1210945" y="1270000"/>
            <a:ext cx="460375" cy="460375"/>
          </a:xfrm>
          <a:custGeom>
            <a:avLst/>
            <a:gdLst>
              <a:gd name="T0" fmla="*/ 1166395 w 3845"/>
              <a:gd name="T1" fmla="*/ 911373 h 3810"/>
              <a:gd name="T2" fmla="*/ 1340582 w 3845"/>
              <a:gd name="T3" fmla="*/ 945561 h 3810"/>
              <a:gd name="T4" fmla="*/ 1800397 w 3845"/>
              <a:gd name="T5" fmla="*/ 485660 h 3810"/>
              <a:gd name="T6" fmla="*/ 1793842 w 3845"/>
              <a:gd name="T7" fmla="*/ 407917 h 3810"/>
              <a:gd name="T8" fmla="*/ 1467476 w 3845"/>
              <a:gd name="T9" fmla="*/ 757292 h 3810"/>
              <a:gd name="T10" fmla="*/ 1159371 w 3845"/>
              <a:gd name="T11" fmla="*/ 701561 h 3810"/>
              <a:gd name="T12" fmla="*/ 1053548 w 3845"/>
              <a:gd name="T13" fmla="*/ 406512 h 3810"/>
              <a:gd name="T14" fmla="*/ 1405199 w 3845"/>
              <a:gd name="T15" fmla="*/ 30442 h 3810"/>
              <a:gd name="T16" fmla="*/ 1340582 w 3845"/>
              <a:gd name="T17" fmla="*/ 25290 h 3810"/>
              <a:gd name="T18" fmla="*/ 880766 w 3845"/>
              <a:gd name="T19" fmla="*/ 485660 h 3810"/>
              <a:gd name="T20" fmla="*/ 919162 w 3845"/>
              <a:gd name="T21" fmla="*/ 669246 h 3810"/>
              <a:gd name="T22" fmla="*/ 480418 w 3845"/>
              <a:gd name="T23" fmla="*/ 1205485 h 3810"/>
              <a:gd name="T24" fmla="*/ 398475 w 3845"/>
              <a:gd name="T25" fmla="*/ 1193309 h 3810"/>
              <a:gd name="T26" fmla="*/ 114720 w 3845"/>
              <a:gd name="T27" fmla="*/ 1477586 h 3810"/>
              <a:gd name="T28" fmla="*/ 398475 w 3845"/>
              <a:gd name="T29" fmla="*/ 1761395 h 3810"/>
              <a:gd name="T30" fmla="*/ 682699 w 3845"/>
              <a:gd name="T31" fmla="*/ 1477586 h 3810"/>
              <a:gd name="T32" fmla="*/ 661628 w 3845"/>
              <a:gd name="T33" fmla="*/ 1370338 h 3810"/>
              <a:gd name="T34" fmla="*/ 1166395 w 3845"/>
              <a:gd name="T35" fmla="*/ 911373 h 3810"/>
              <a:gd name="T36" fmla="*/ 398475 w 3845"/>
              <a:gd name="T37" fmla="*/ 1628389 h 3810"/>
              <a:gd name="T38" fmla="*/ 247701 w 3845"/>
              <a:gd name="T39" fmla="*/ 1477586 h 3810"/>
              <a:gd name="T40" fmla="*/ 398475 w 3845"/>
              <a:gd name="T41" fmla="*/ 1326315 h 3810"/>
              <a:gd name="T42" fmla="*/ 549718 w 3845"/>
              <a:gd name="T43" fmla="*/ 1477586 h 3810"/>
              <a:gd name="T44" fmla="*/ 398475 w 3845"/>
              <a:gd name="T45" fmla="*/ 1628389 h 3810"/>
              <a:gd name="T46" fmla="*/ 426102 w 3845"/>
              <a:gd name="T47" fmla="*/ 554973 h 3810"/>
              <a:gd name="T48" fmla="*/ 694874 w 3845"/>
              <a:gd name="T49" fmla="*/ 830820 h 3810"/>
              <a:gd name="T50" fmla="*/ 824109 w 3845"/>
              <a:gd name="T51" fmla="*/ 701561 h 3810"/>
              <a:gd name="T52" fmla="*/ 554869 w 3845"/>
              <a:gd name="T53" fmla="*/ 425713 h 3810"/>
              <a:gd name="T54" fmla="*/ 619486 w 3845"/>
              <a:gd name="T55" fmla="*/ 361084 h 3810"/>
              <a:gd name="T56" fmla="*/ 258471 w 3845"/>
              <a:gd name="T57" fmla="*/ 0 h 3810"/>
              <a:gd name="T58" fmla="*/ 0 w 3845"/>
              <a:gd name="T59" fmla="*/ 258051 h 3810"/>
              <a:gd name="T60" fmla="*/ 361484 w 3845"/>
              <a:gd name="T61" fmla="*/ 619134 h 3810"/>
              <a:gd name="T62" fmla="*/ 426102 w 3845"/>
              <a:gd name="T63" fmla="*/ 554973 h 3810"/>
              <a:gd name="T64" fmla="*/ 889663 w 3845"/>
              <a:gd name="T65" fmla="*/ 1296342 h 3810"/>
              <a:gd name="T66" fmla="*/ 890131 w 3845"/>
              <a:gd name="T67" fmla="*/ 1296342 h 3810"/>
              <a:gd name="T68" fmla="*/ 889663 w 3845"/>
              <a:gd name="T69" fmla="*/ 1296342 h 3810"/>
              <a:gd name="T70" fmla="*/ 1263321 w 3845"/>
              <a:gd name="T71" fmla="*/ 971788 h 3810"/>
              <a:gd name="T72" fmla="*/ 890131 w 3845"/>
              <a:gd name="T73" fmla="*/ 1296342 h 3810"/>
              <a:gd name="T74" fmla="*/ 1297035 w 3845"/>
              <a:gd name="T75" fmla="*/ 1713157 h 3810"/>
              <a:gd name="T76" fmla="*/ 1555037 w 3845"/>
              <a:gd name="T77" fmla="*/ 1713157 h 3810"/>
              <a:gd name="T78" fmla="*/ 1658519 w 3845"/>
              <a:gd name="T79" fmla="*/ 1610124 h 3810"/>
              <a:gd name="T80" fmla="*/ 1658519 w 3845"/>
              <a:gd name="T81" fmla="*/ 1352073 h 3810"/>
              <a:gd name="T82" fmla="*/ 1263321 w 3845"/>
              <a:gd name="T83" fmla="*/ 971788 h 3810"/>
              <a:gd name="T84" fmla="*/ 1441254 w 3845"/>
              <a:gd name="T85" fmla="*/ 1641970 h 3810"/>
              <a:gd name="T86" fmla="*/ 1376636 w 3845"/>
              <a:gd name="T87" fmla="*/ 1641970 h 3810"/>
              <a:gd name="T88" fmla="*/ 1044652 w 3845"/>
              <a:gd name="T89" fmla="*/ 1310392 h 3810"/>
              <a:gd name="T90" fmla="*/ 1044652 w 3845"/>
              <a:gd name="T91" fmla="*/ 1245293 h 3810"/>
              <a:gd name="T92" fmla="*/ 1109738 w 3845"/>
              <a:gd name="T93" fmla="*/ 1245293 h 3810"/>
              <a:gd name="T94" fmla="*/ 1441254 w 3845"/>
              <a:gd name="T95" fmla="*/ 1577340 h 3810"/>
              <a:gd name="T96" fmla="*/ 1441254 w 3845"/>
              <a:gd name="T97" fmla="*/ 1641970 h 3810"/>
              <a:gd name="T98" fmla="*/ 1587346 w 3845"/>
              <a:gd name="T99" fmla="*/ 1495851 h 3810"/>
              <a:gd name="T100" fmla="*/ 1522260 w 3845"/>
              <a:gd name="T101" fmla="*/ 1495851 h 3810"/>
              <a:gd name="T102" fmla="*/ 1190744 w 3845"/>
              <a:gd name="T103" fmla="*/ 1164272 h 3810"/>
              <a:gd name="T104" fmla="*/ 1190744 w 3845"/>
              <a:gd name="T105" fmla="*/ 1099642 h 3810"/>
              <a:gd name="T106" fmla="*/ 1255830 w 3845"/>
              <a:gd name="T107" fmla="*/ 1099642 h 3810"/>
              <a:gd name="T108" fmla="*/ 1587346 w 3845"/>
              <a:gd name="T109" fmla="*/ 1431221 h 3810"/>
              <a:gd name="T110" fmla="*/ 1587346 w 3845"/>
              <a:gd name="T111" fmla="*/ 1495851 h 381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45" h="3810">
                <a:moveTo>
                  <a:pt x="2491" y="1946"/>
                </a:moveTo>
                <a:cubicBezTo>
                  <a:pt x="2606" y="1993"/>
                  <a:pt x="2731" y="2019"/>
                  <a:pt x="2863" y="2019"/>
                </a:cubicBezTo>
                <a:cubicBezTo>
                  <a:pt x="3405" y="2019"/>
                  <a:pt x="3845" y="1579"/>
                  <a:pt x="3845" y="1037"/>
                </a:cubicBezTo>
                <a:cubicBezTo>
                  <a:pt x="3845" y="980"/>
                  <a:pt x="3840" y="925"/>
                  <a:pt x="3831" y="871"/>
                </a:cubicBezTo>
                <a:cubicBezTo>
                  <a:pt x="3134" y="1617"/>
                  <a:pt x="3134" y="1617"/>
                  <a:pt x="3134" y="1617"/>
                </a:cubicBezTo>
                <a:cubicBezTo>
                  <a:pt x="2476" y="1498"/>
                  <a:pt x="2476" y="1498"/>
                  <a:pt x="2476" y="1498"/>
                </a:cubicBezTo>
                <a:cubicBezTo>
                  <a:pt x="2250" y="868"/>
                  <a:pt x="2250" y="868"/>
                  <a:pt x="2250" y="868"/>
                </a:cubicBezTo>
                <a:cubicBezTo>
                  <a:pt x="3001" y="65"/>
                  <a:pt x="3001" y="65"/>
                  <a:pt x="3001" y="65"/>
                </a:cubicBezTo>
                <a:cubicBezTo>
                  <a:pt x="2956" y="59"/>
                  <a:pt x="2910" y="54"/>
                  <a:pt x="2863" y="54"/>
                </a:cubicBezTo>
                <a:cubicBezTo>
                  <a:pt x="2320" y="54"/>
                  <a:pt x="1881" y="494"/>
                  <a:pt x="1881" y="1037"/>
                </a:cubicBezTo>
                <a:cubicBezTo>
                  <a:pt x="1881" y="1176"/>
                  <a:pt x="1910" y="1309"/>
                  <a:pt x="1963" y="1429"/>
                </a:cubicBezTo>
                <a:cubicBezTo>
                  <a:pt x="1659" y="1963"/>
                  <a:pt x="1205" y="2409"/>
                  <a:pt x="1026" y="2574"/>
                </a:cubicBezTo>
                <a:cubicBezTo>
                  <a:pt x="971" y="2557"/>
                  <a:pt x="912" y="2548"/>
                  <a:pt x="851" y="2548"/>
                </a:cubicBezTo>
                <a:cubicBezTo>
                  <a:pt x="516" y="2548"/>
                  <a:pt x="245" y="2820"/>
                  <a:pt x="245" y="3155"/>
                </a:cubicBezTo>
                <a:cubicBezTo>
                  <a:pt x="245" y="3490"/>
                  <a:pt x="516" y="3761"/>
                  <a:pt x="851" y="3761"/>
                </a:cubicBezTo>
                <a:cubicBezTo>
                  <a:pt x="1186" y="3761"/>
                  <a:pt x="1458" y="3490"/>
                  <a:pt x="1458" y="3155"/>
                </a:cubicBezTo>
                <a:cubicBezTo>
                  <a:pt x="1458" y="3074"/>
                  <a:pt x="1442" y="2997"/>
                  <a:pt x="1413" y="2926"/>
                </a:cubicBezTo>
                <a:cubicBezTo>
                  <a:pt x="1548" y="2747"/>
                  <a:pt x="1914" y="2308"/>
                  <a:pt x="2491" y="1946"/>
                </a:cubicBezTo>
                <a:close/>
                <a:moveTo>
                  <a:pt x="851" y="3477"/>
                </a:moveTo>
                <a:cubicBezTo>
                  <a:pt x="673" y="3477"/>
                  <a:pt x="529" y="3333"/>
                  <a:pt x="529" y="3155"/>
                </a:cubicBezTo>
                <a:cubicBezTo>
                  <a:pt x="529" y="2976"/>
                  <a:pt x="673" y="2832"/>
                  <a:pt x="851" y="2832"/>
                </a:cubicBezTo>
                <a:cubicBezTo>
                  <a:pt x="1029" y="2832"/>
                  <a:pt x="1174" y="2976"/>
                  <a:pt x="1174" y="3155"/>
                </a:cubicBezTo>
                <a:cubicBezTo>
                  <a:pt x="1174" y="3333"/>
                  <a:pt x="1029" y="3477"/>
                  <a:pt x="851" y="3477"/>
                </a:cubicBezTo>
                <a:close/>
                <a:moveTo>
                  <a:pt x="910" y="1185"/>
                </a:moveTo>
                <a:cubicBezTo>
                  <a:pt x="1484" y="1774"/>
                  <a:pt x="1484" y="1774"/>
                  <a:pt x="1484" y="1774"/>
                </a:cubicBezTo>
                <a:cubicBezTo>
                  <a:pt x="1760" y="1498"/>
                  <a:pt x="1760" y="1498"/>
                  <a:pt x="1760" y="1498"/>
                </a:cubicBezTo>
                <a:cubicBezTo>
                  <a:pt x="1185" y="909"/>
                  <a:pt x="1185" y="909"/>
                  <a:pt x="1185" y="909"/>
                </a:cubicBezTo>
                <a:cubicBezTo>
                  <a:pt x="1323" y="771"/>
                  <a:pt x="1323" y="771"/>
                  <a:pt x="1323" y="771"/>
                </a:cubicBezTo>
                <a:cubicBezTo>
                  <a:pt x="552" y="0"/>
                  <a:pt x="552" y="0"/>
                  <a:pt x="552" y="0"/>
                </a:cubicBezTo>
                <a:cubicBezTo>
                  <a:pt x="0" y="551"/>
                  <a:pt x="0" y="551"/>
                  <a:pt x="0" y="551"/>
                </a:cubicBezTo>
                <a:cubicBezTo>
                  <a:pt x="772" y="1322"/>
                  <a:pt x="772" y="1322"/>
                  <a:pt x="772" y="1322"/>
                </a:cubicBezTo>
                <a:lnTo>
                  <a:pt x="910" y="1185"/>
                </a:lnTo>
                <a:close/>
                <a:moveTo>
                  <a:pt x="1900" y="2768"/>
                </a:moveTo>
                <a:cubicBezTo>
                  <a:pt x="1900" y="2768"/>
                  <a:pt x="1901" y="2768"/>
                  <a:pt x="1901" y="2768"/>
                </a:cubicBezTo>
                <a:cubicBezTo>
                  <a:pt x="1900" y="2767"/>
                  <a:pt x="1900" y="2768"/>
                  <a:pt x="1900" y="2768"/>
                </a:cubicBezTo>
                <a:close/>
                <a:moveTo>
                  <a:pt x="2698" y="2075"/>
                </a:moveTo>
                <a:cubicBezTo>
                  <a:pt x="2698" y="2075"/>
                  <a:pt x="2225" y="2203"/>
                  <a:pt x="1901" y="2768"/>
                </a:cubicBezTo>
                <a:cubicBezTo>
                  <a:pt x="1926" y="2776"/>
                  <a:pt x="2770" y="3658"/>
                  <a:pt x="2770" y="3658"/>
                </a:cubicBezTo>
                <a:cubicBezTo>
                  <a:pt x="2923" y="3810"/>
                  <a:pt x="3169" y="3810"/>
                  <a:pt x="3321" y="3658"/>
                </a:cubicBezTo>
                <a:cubicBezTo>
                  <a:pt x="3542" y="3438"/>
                  <a:pt x="3542" y="3438"/>
                  <a:pt x="3542" y="3438"/>
                </a:cubicBezTo>
                <a:cubicBezTo>
                  <a:pt x="3694" y="3285"/>
                  <a:pt x="3694" y="3039"/>
                  <a:pt x="3542" y="2887"/>
                </a:cubicBezTo>
                <a:lnTo>
                  <a:pt x="2698" y="2075"/>
                </a:lnTo>
                <a:close/>
                <a:moveTo>
                  <a:pt x="3078" y="3506"/>
                </a:moveTo>
                <a:cubicBezTo>
                  <a:pt x="3040" y="3544"/>
                  <a:pt x="2978" y="3544"/>
                  <a:pt x="2940" y="3506"/>
                </a:cubicBezTo>
                <a:cubicBezTo>
                  <a:pt x="2231" y="2798"/>
                  <a:pt x="2231" y="2798"/>
                  <a:pt x="2231" y="2798"/>
                </a:cubicBezTo>
                <a:cubicBezTo>
                  <a:pt x="2193" y="2760"/>
                  <a:pt x="2193" y="2698"/>
                  <a:pt x="2231" y="2659"/>
                </a:cubicBezTo>
                <a:cubicBezTo>
                  <a:pt x="2270" y="2621"/>
                  <a:pt x="2332" y="2621"/>
                  <a:pt x="2370" y="2659"/>
                </a:cubicBezTo>
                <a:cubicBezTo>
                  <a:pt x="3078" y="3368"/>
                  <a:pt x="3078" y="3368"/>
                  <a:pt x="3078" y="3368"/>
                </a:cubicBezTo>
                <a:cubicBezTo>
                  <a:pt x="3116" y="3406"/>
                  <a:pt x="3116" y="3468"/>
                  <a:pt x="3078" y="3506"/>
                </a:cubicBezTo>
                <a:close/>
                <a:moveTo>
                  <a:pt x="3390" y="3194"/>
                </a:moveTo>
                <a:cubicBezTo>
                  <a:pt x="3352" y="3233"/>
                  <a:pt x="3290" y="3233"/>
                  <a:pt x="3251" y="3194"/>
                </a:cubicBezTo>
                <a:cubicBezTo>
                  <a:pt x="2543" y="2486"/>
                  <a:pt x="2543" y="2486"/>
                  <a:pt x="2543" y="2486"/>
                </a:cubicBezTo>
                <a:cubicBezTo>
                  <a:pt x="2505" y="2448"/>
                  <a:pt x="2505" y="2386"/>
                  <a:pt x="2543" y="2348"/>
                </a:cubicBezTo>
                <a:cubicBezTo>
                  <a:pt x="2581" y="2309"/>
                  <a:pt x="2643" y="2309"/>
                  <a:pt x="2682" y="2348"/>
                </a:cubicBezTo>
                <a:cubicBezTo>
                  <a:pt x="3390" y="3056"/>
                  <a:pt x="3390" y="3056"/>
                  <a:pt x="3390" y="3056"/>
                </a:cubicBezTo>
                <a:cubicBezTo>
                  <a:pt x="3428" y="3094"/>
                  <a:pt x="3428" y="3156"/>
                  <a:pt x="3390" y="319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3" name="椭圆 22"/>
          <p:cNvSpPr/>
          <p:nvPr/>
        </p:nvSpPr>
        <p:spPr bwMode="auto">
          <a:xfrm>
            <a:off x="4545330" y="1089660"/>
            <a:ext cx="872490" cy="86487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1" name="锁链"/>
          <p:cNvSpPr/>
          <p:nvPr/>
        </p:nvSpPr>
        <p:spPr bwMode="auto">
          <a:xfrm>
            <a:off x="4800600" y="1289685"/>
            <a:ext cx="444500" cy="444500"/>
          </a:xfrm>
          <a:custGeom>
            <a:avLst/>
            <a:gdLst>
              <a:gd name="T0" fmla="*/ 1198544 w 12129383"/>
              <a:gd name="T1" fmla="*/ 554640 h 12131849"/>
              <a:gd name="T2" fmla="*/ 1210242 w 12129383"/>
              <a:gd name="T3" fmla="*/ 566340 h 12131849"/>
              <a:gd name="T4" fmla="*/ 1234193 w 12129383"/>
              <a:gd name="T5" fmla="*/ 589740 h 12131849"/>
              <a:gd name="T6" fmla="*/ 1234193 w 12129383"/>
              <a:gd name="T7" fmla="*/ 1058292 h 12131849"/>
              <a:gd name="T8" fmla="*/ 589176 w 12129383"/>
              <a:gd name="T9" fmla="*/ 1703455 h 12131849"/>
              <a:gd name="T10" fmla="*/ 120732 w 12129383"/>
              <a:gd name="T11" fmla="*/ 1703455 h 12131849"/>
              <a:gd name="T12" fmla="*/ 97337 w 12129383"/>
              <a:gd name="T13" fmla="*/ 1680056 h 12131849"/>
              <a:gd name="T14" fmla="*/ 97337 w 12129383"/>
              <a:gd name="T15" fmla="*/ 1210947 h 12131849"/>
              <a:gd name="T16" fmla="*/ 379741 w 12129383"/>
              <a:gd name="T17" fmla="*/ 928479 h 12131849"/>
              <a:gd name="T18" fmla="*/ 472761 w 12129383"/>
              <a:gd name="T19" fmla="*/ 1186990 h 12131849"/>
              <a:gd name="T20" fmla="*/ 272795 w 12129383"/>
              <a:gd name="T21" fmla="*/ 1387002 h 12131849"/>
              <a:gd name="T22" fmla="*/ 272795 w 12129383"/>
              <a:gd name="T23" fmla="*/ 1504001 h 12131849"/>
              <a:gd name="T24" fmla="*/ 296747 w 12129383"/>
              <a:gd name="T25" fmla="*/ 1527400 h 12131849"/>
              <a:gd name="T26" fmla="*/ 413718 w 12129383"/>
              <a:gd name="T27" fmla="*/ 1527400 h 12131849"/>
              <a:gd name="T28" fmla="*/ 655461 w 12129383"/>
              <a:gd name="T29" fmla="*/ 1285603 h 12131849"/>
              <a:gd name="T30" fmla="*/ 882163 w 12129383"/>
              <a:gd name="T31" fmla="*/ 1058292 h 12131849"/>
              <a:gd name="T32" fmla="*/ 987995 w 12129383"/>
              <a:gd name="T33" fmla="*/ 952993 h 12131849"/>
              <a:gd name="T34" fmla="*/ 1058178 w 12129383"/>
              <a:gd name="T35" fmla="*/ 882794 h 12131849"/>
              <a:gd name="T36" fmla="*/ 1058178 w 12129383"/>
              <a:gd name="T37" fmla="*/ 765238 h 12131849"/>
              <a:gd name="T38" fmla="*/ 1034784 w 12129383"/>
              <a:gd name="T39" fmla="*/ 741838 h 12131849"/>
              <a:gd name="T40" fmla="*/ 1021972 w 12129383"/>
              <a:gd name="T41" fmla="*/ 731253 h 12131849"/>
              <a:gd name="T42" fmla="*/ 1198544 w 12129383"/>
              <a:gd name="T43" fmla="*/ 554640 h 12131849"/>
              <a:gd name="T44" fmla="*/ 1445077 w 12129383"/>
              <a:gd name="T45" fmla="*/ 0 h 12131849"/>
              <a:gd name="T46" fmla="*/ 1679856 w 12129383"/>
              <a:gd name="T47" fmla="*/ 97342 h 12131849"/>
              <a:gd name="T48" fmla="*/ 1702694 w 12129383"/>
              <a:gd name="T49" fmla="*/ 120737 h 12131849"/>
              <a:gd name="T50" fmla="*/ 1702694 w 12129383"/>
              <a:gd name="T51" fmla="*/ 589759 h 12131849"/>
              <a:gd name="T52" fmla="*/ 1417505 w 12129383"/>
              <a:gd name="T53" fmla="*/ 874960 h 12131849"/>
              <a:gd name="T54" fmla="*/ 1338410 w 12129383"/>
              <a:gd name="T55" fmla="*/ 602571 h 12131849"/>
              <a:gd name="T56" fmla="*/ 1527236 w 12129383"/>
              <a:gd name="T57" fmla="*/ 413737 h 12131849"/>
              <a:gd name="T58" fmla="*/ 1527236 w 12129383"/>
              <a:gd name="T59" fmla="*/ 296759 h 12131849"/>
              <a:gd name="T60" fmla="*/ 1503841 w 12129383"/>
              <a:gd name="T61" fmla="*/ 273364 h 12131849"/>
              <a:gd name="T62" fmla="*/ 1386313 w 12129383"/>
              <a:gd name="T63" fmla="*/ 273364 h 12131849"/>
              <a:gd name="T64" fmla="*/ 1144571 w 12129383"/>
              <a:gd name="T65" fmla="*/ 515117 h 12131849"/>
              <a:gd name="T66" fmla="*/ 917868 w 12129383"/>
              <a:gd name="T67" fmla="*/ 741829 h 12131849"/>
              <a:gd name="T68" fmla="*/ 765247 w 12129383"/>
              <a:gd name="T69" fmla="*/ 894456 h 12131849"/>
              <a:gd name="T70" fmla="*/ 741853 w 12129383"/>
              <a:gd name="T71" fmla="*/ 917852 h 12131849"/>
              <a:gd name="T72" fmla="*/ 741853 w 12129383"/>
              <a:gd name="T73" fmla="*/ 1034829 h 12131849"/>
              <a:gd name="T74" fmla="*/ 765247 w 12129383"/>
              <a:gd name="T75" fmla="*/ 1058224 h 12131849"/>
              <a:gd name="T76" fmla="*/ 778059 w 12129383"/>
              <a:gd name="T77" fmla="*/ 1068808 h 12131849"/>
              <a:gd name="T78" fmla="*/ 601487 w 12129383"/>
              <a:gd name="T79" fmla="*/ 1245387 h 12131849"/>
              <a:gd name="T80" fmla="*/ 589233 w 12129383"/>
              <a:gd name="T81" fmla="*/ 1234247 h 12131849"/>
              <a:gd name="T82" fmla="*/ 565838 w 12129383"/>
              <a:gd name="T83" fmla="*/ 1210851 h 12131849"/>
              <a:gd name="T84" fmla="*/ 565838 w 12129383"/>
              <a:gd name="T85" fmla="*/ 741829 h 12131849"/>
              <a:gd name="T86" fmla="*/ 1210298 w 12129383"/>
              <a:gd name="T87" fmla="*/ 97342 h 12131849"/>
              <a:gd name="T88" fmla="*/ 1445077 w 12129383"/>
              <a:gd name="T89" fmla="*/ 0 h 1213184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2129383" h="12131849">
                <a:moveTo>
                  <a:pt x="8076308" y="3737406"/>
                </a:moveTo>
                <a:cubicBezTo>
                  <a:pt x="8102581" y="3763686"/>
                  <a:pt x="8132608" y="3786211"/>
                  <a:pt x="8155128" y="3816245"/>
                </a:cubicBezTo>
                <a:cubicBezTo>
                  <a:pt x="8155128" y="3816245"/>
                  <a:pt x="8155128" y="3816245"/>
                  <a:pt x="8316523" y="3973922"/>
                </a:cubicBezTo>
                <a:cubicBezTo>
                  <a:pt x="9187304" y="4844902"/>
                  <a:pt x="9187304" y="6260244"/>
                  <a:pt x="8316523" y="7131224"/>
                </a:cubicBezTo>
                <a:cubicBezTo>
                  <a:pt x="8316523" y="7131224"/>
                  <a:pt x="8316523" y="7131224"/>
                  <a:pt x="3970124" y="11478614"/>
                </a:cubicBezTo>
                <a:cubicBezTo>
                  <a:pt x="3099343" y="12349594"/>
                  <a:pt x="1684323" y="12349594"/>
                  <a:pt x="813542" y="11478614"/>
                </a:cubicBezTo>
                <a:cubicBezTo>
                  <a:pt x="813542" y="11478614"/>
                  <a:pt x="813542" y="11478614"/>
                  <a:pt x="655901" y="11320937"/>
                </a:cubicBezTo>
                <a:cubicBezTo>
                  <a:pt x="-218634" y="10446203"/>
                  <a:pt x="-218634" y="9030860"/>
                  <a:pt x="655901" y="8159881"/>
                </a:cubicBezTo>
                <a:cubicBezTo>
                  <a:pt x="655901" y="8159881"/>
                  <a:pt x="655901" y="8159881"/>
                  <a:pt x="2558858" y="6256490"/>
                </a:cubicBezTo>
                <a:cubicBezTo>
                  <a:pt x="2521324" y="6868428"/>
                  <a:pt x="2731513" y="7502892"/>
                  <a:pt x="3185670" y="7998450"/>
                </a:cubicBezTo>
                <a:cubicBezTo>
                  <a:pt x="3185670" y="7998450"/>
                  <a:pt x="3185670" y="7998450"/>
                  <a:pt x="1838211" y="9346216"/>
                </a:cubicBezTo>
                <a:cubicBezTo>
                  <a:pt x="1620516" y="9563960"/>
                  <a:pt x="1620516" y="9916858"/>
                  <a:pt x="1838211" y="10134602"/>
                </a:cubicBezTo>
                <a:cubicBezTo>
                  <a:pt x="1838211" y="10134602"/>
                  <a:pt x="1838211" y="10134602"/>
                  <a:pt x="1999606" y="10292280"/>
                </a:cubicBezTo>
                <a:cubicBezTo>
                  <a:pt x="2213548" y="10510024"/>
                  <a:pt x="2570118" y="10510024"/>
                  <a:pt x="2787813" y="10292280"/>
                </a:cubicBezTo>
                <a:cubicBezTo>
                  <a:pt x="2787813" y="10292280"/>
                  <a:pt x="2787813" y="10292280"/>
                  <a:pt x="4416775" y="8662947"/>
                </a:cubicBezTo>
                <a:cubicBezTo>
                  <a:pt x="4416775" y="8662947"/>
                  <a:pt x="4416775" y="8662947"/>
                  <a:pt x="5944395" y="7131224"/>
                </a:cubicBezTo>
                <a:cubicBezTo>
                  <a:pt x="5944395" y="7131224"/>
                  <a:pt x="5944395" y="7131224"/>
                  <a:pt x="6657535" y="6421676"/>
                </a:cubicBezTo>
                <a:cubicBezTo>
                  <a:pt x="6657535" y="6421676"/>
                  <a:pt x="6657535" y="6421676"/>
                  <a:pt x="7130459" y="5948644"/>
                </a:cubicBezTo>
                <a:cubicBezTo>
                  <a:pt x="7348154" y="5730899"/>
                  <a:pt x="7348154" y="5374248"/>
                  <a:pt x="7130459" y="5156503"/>
                </a:cubicBezTo>
                <a:cubicBezTo>
                  <a:pt x="7130459" y="5156503"/>
                  <a:pt x="7130459" y="5156503"/>
                  <a:pt x="6972818" y="4998825"/>
                </a:cubicBezTo>
                <a:cubicBezTo>
                  <a:pt x="6946544" y="4972546"/>
                  <a:pt x="6916517" y="4950020"/>
                  <a:pt x="6886490" y="4927495"/>
                </a:cubicBezTo>
                <a:cubicBezTo>
                  <a:pt x="6886490" y="4927495"/>
                  <a:pt x="6886490" y="4927495"/>
                  <a:pt x="8076308" y="3737406"/>
                </a:cubicBezTo>
                <a:close/>
                <a:moveTo>
                  <a:pt x="9737550" y="0"/>
                </a:moveTo>
                <a:cubicBezTo>
                  <a:pt x="10309939" y="0"/>
                  <a:pt x="10882327" y="218643"/>
                  <a:pt x="11319594" y="655929"/>
                </a:cubicBezTo>
                <a:cubicBezTo>
                  <a:pt x="11319594" y="655929"/>
                  <a:pt x="11319594" y="655929"/>
                  <a:pt x="11473482" y="813577"/>
                </a:cubicBezTo>
                <a:cubicBezTo>
                  <a:pt x="12348017" y="1684397"/>
                  <a:pt x="12348017" y="3099478"/>
                  <a:pt x="11473482" y="3974050"/>
                </a:cubicBezTo>
                <a:cubicBezTo>
                  <a:pt x="11473482" y="3974050"/>
                  <a:pt x="11473482" y="3974050"/>
                  <a:pt x="9551759" y="5895858"/>
                </a:cubicBezTo>
                <a:cubicBezTo>
                  <a:pt x="9641840" y="5265265"/>
                  <a:pt x="9461678" y="4593383"/>
                  <a:pt x="9018781" y="4060382"/>
                </a:cubicBezTo>
                <a:cubicBezTo>
                  <a:pt x="9018781" y="4060382"/>
                  <a:pt x="9018781" y="4060382"/>
                  <a:pt x="10291172" y="2787935"/>
                </a:cubicBezTo>
                <a:cubicBezTo>
                  <a:pt x="10508867" y="2570230"/>
                  <a:pt x="10508867" y="2217398"/>
                  <a:pt x="10291172" y="1999693"/>
                </a:cubicBezTo>
                <a:cubicBezTo>
                  <a:pt x="10291172" y="1999693"/>
                  <a:pt x="10291172" y="1999693"/>
                  <a:pt x="10133530" y="1842045"/>
                </a:cubicBezTo>
                <a:cubicBezTo>
                  <a:pt x="9915835" y="1624340"/>
                  <a:pt x="9559265" y="1624340"/>
                  <a:pt x="9341570" y="1842045"/>
                </a:cubicBezTo>
                <a:cubicBezTo>
                  <a:pt x="9341570" y="1842045"/>
                  <a:pt x="9341570" y="1842045"/>
                  <a:pt x="7712609" y="3471077"/>
                </a:cubicBezTo>
                <a:cubicBezTo>
                  <a:pt x="7712609" y="3471077"/>
                  <a:pt x="7712609" y="3471077"/>
                  <a:pt x="6184988" y="4998764"/>
                </a:cubicBezTo>
                <a:cubicBezTo>
                  <a:pt x="6184988" y="4998764"/>
                  <a:pt x="6184988" y="4998764"/>
                  <a:pt x="5156566" y="6027232"/>
                </a:cubicBezTo>
                <a:cubicBezTo>
                  <a:pt x="5156566" y="6027232"/>
                  <a:pt x="5156566" y="6027232"/>
                  <a:pt x="4998924" y="6184880"/>
                </a:cubicBezTo>
                <a:cubicBezTo>
                  <a:pt x="4781229" y="6402585"/>
                  <a:pt x="4781229" y="6755417"/>
                  <a:pt x="4998924" y="6973122"/>
                </a:cubicBezTo>
                <a:cubicBezTo>
                  <a:pt x="4998924" y="6973122"/>
                  <a:pt x="4998924" y="6973122"/>
                  <a:pt x="5156566" y="7130770"/>
                </a:cubicBezTo>
                <a:cubicBezTo>
                  <a:pt x="5182839" y="7160798"/>
                  <a:pt x="5212866" y="7183319"/>
                  <a:pt x="5242893" y="7202087"/>
                </a:cubicBezTo>
                <a:cubicBezTo>
                  <a:pt x="5242893" y="7202087"/>
                  <a:pt x="5242893" y="7202087"/>
                  <a:pt x="4053076" y="8391956"/>
                </a:cubicBezTo>
                <a:cubicBezTo>
                  <a:pt x="4026802" y="8369435"/>
                  <a:pt x="3996775" y="8343160"/>
                  <a:pt x="3970502" y="8316885"/>
                </a:cubicBezTo>
                <a:cubicBezTo>
                  <a:pt x="3970502" y="8316885"/>
                  <a:pt x="3970502" y="8316885"/>
                  <a:pt x="3812861" y="8159237"/>
                </a:cubicBezTo>
                <a:cubicBezTo>
                  <a:pt x="2942079" y="7284665"/>
                  <a:pt x="2942079" y="5873337"/>
                  <a:pt x="3812861" y="4998764"/>
                </a:cubicBezTo>
                <a:cubicBezTo>
                  <a:pt x="3812861" y="4998764"/>
                  <a:pt x="3812861" y="4998764"/>
                  <a:pt x="8155506" y="655929"/>
                </a:cubicBezTo>
                <a:cubicBezTo>
                  <a:pt x="8592773" y="218643"/>
                  <a:pt x="9165162" y="0"/>
                  <a:pt x="97375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" name="椭圆 23"/>
          <p:cNvSpPr/>
          <p:nvPr/>
        </p:nvSpPr>
        <p:spPr bwMode="auto">
          <a:xfrm>
            <a:off x="8062595" y="1074420"/>
            <a:ext cx="872490" cy="86487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tIns="4572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9" name="放大镜"/>
          <p:cNvSpPr/>
          <p:nvPr/>
        </p:nvSpPr>
        <p:spPr>
          <a:xfrm>
            <a:off x="8303260" y="1240790"/>
            <a:ext cx="441960" cy="47879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6194" y="563880"/>
            <a:ext cx="11003597" cy="58731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41300" dist="88900" dir="18900000" algn="bl" rotWithShape="0">
              <a:schemeClr val="bg1">
                <a:lumMod val="50000"/>
                <a:alpha val="4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9758" y="563880"/>
            <a:ext cx="10992485" cy="5730240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6" name="矩形 5"/>
          <p:cNvSpPr/>
          <p:nvPr/>
        </p:nvSpPr>
        <p:spPr>
          <a:xfrm>
            <a:off x="4003065" y="4434006"/>
            <a:ext cx="452945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en-US" sz="16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Valentine's day Wedding wedding pr </a:t>
            </a:r>
            <a:r>
              <a:rPr lang="en-US" altLang="zh-CN" sz="16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PPT </a:t>
            </a:r>
            <a:r>
              <a:rPr lang="zh-CN" altLang="en-US" sz="16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template</a:t>
            </a:r>
          </a:p>
        </p:txBody>
      </p:sp>
      <p:sp>
        <p:nvSpPr>
          <p:cNvPr id="3081" name="矩形 5"/>
          <p:cNvSpPr/>
          <p:nvPr/>
        </p:nvSpPr>
        <p:spPr>
          <a:xfrm>
            <a:off x="2958137" y="3729169"/>
            <a:ext cx="7258685" cy="70788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zh-CN" altLang="en-US" sz="40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感谢聆听</a:t>
            </a:r>
            <a:endParaRPr lang="zh-CN" altLang="en-US" sz="4000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563" y="1629376"/>
            <a:ext cx="6630035" cy="2120900"/>
          </a:xfrm>
          <a:prstGeom prst="rect">
            <a:avLst/>
          </a:prstGeom>
        </p:spPr>
      </p:pic>
      <p:pic>
        <p:nvPicPr>
          <p:cNvPr id="29" name="图片 28" descr="72245_094902371000_2"/>
          <p:cNvPicPr>
            <a:picLocks noChangeAspect="1"/>
          </p:cNvPicPr>
          <p:nvPr/>
        </p:nvPicPr>
        <p:blipFill>
          <a:blip r:embed="rId4">
            <a:lum bright="6000"/>
          </a:blip>
          <a:stretch>
            <a:fillRect/>
          </a:stretch>
        </p:blipFill>
        <p:spPr>
          <a:xfrm rot="1800000">
            <a:off x="80643" y="242086"/>
            <a:ext cx="1404938" cy="1212850"/>
          </a:xfrm>
          <a:prstGeom prst="rect">
            <a:avLst/>
          </a:prstGeom>
          <a:effectLst>
            <a:outerShdw blurRad="215900" dist="1778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 descr="72245_094902371000_2"/>
          <p:cNvPicPr>
            <a:picLocks noChangeAspect="1"/>
          </p:cNvPicPr>
          <p:nvPr/>
        </p:nvPicPr>
        <p:blipFill>
          <a:blip r:embed="rId4">
            <a:lum bright="6000"/>
          </a:blip>
          <a:stretch>
            <a:fillRect/>
          </a:stretch>
        </p:blipFill>
        <p:spPr>
          <a:xfrm rot="1800000">
            <a:off x="110103" y="5403065"/>
            <a:ext cx="1404938" cy="1212850"/>
          </a:xfrm>
          <a:prstGeom prst="rect">
            <a:avLst/>
          </a:prstGeom>
          <a:effectLst>
            <a:outerShdw blurRad="215900" dist="1778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图片 30" descr="72245_094902371000_2"/>
          <p:cNvPicPr>
            <a:picLocks noChangeAspect="1"/>
          </p:cNvPicPr>
          <p:nvPr/>
        </p:nvPicPr>
        <p:blipFill>
          <a:blip r:embed="rId4">
            <a:lum bright="6000"/>
          </a:blip>
          <a:stretch>
            <a:fillRect/>
          </a:stretch>
        </p:blipFill>
        <p:spPr>
          <a:xfrm rot="1800000">
            <a:off x="10803960" y="-2203"/>
            <a:ext cx="1404938" cy="1212850"/>
          </a:xfrm>
          <a:prstGeom prst="rect">
            <a:avLst/>
          </a:prstGeom>
          <a:effectLst>
            <a:outerShdw blurRad="215900" dist="1778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 31" descr="72245_094902371000_2"/>
          <p:cNvPicPr>
            <a:picLocks noChangeAspect="1"/>
          </p:cNvPicPr>
          <p:nvPr/>
        </p:nvPicPr>
        <p:blipFill>
          <a:blip r:embed="rId4">
            <a:lum bright="6000"/>
          </a:blip>
          <a:stretch>
            <a:fillRect/>
          </a:stretch>
        </p:blipFill>
        <p:spPr>
          <a:xfrm rot="1800000">
            <a:off x="10762774" y="5632136"/>
            <a:ext cx="1404938" cy="1212850"/>
          </a:xfrm>
          <a:prstGeom prst="rect">
            <a:avLst/>
          </a:prstGeom>
          <a:effectLst>
            <a:outerShdw blurRad="215900" dist="1778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组合 32"/>
          <p:cNvGrpSpPr/>
          <p:nvPr/>
        </p:nvGrpSpPr>
        <p:grpSpPr>
          <a:xfrm>
            <a:off x="976194" y="2080630"/>
            <a:ext cx="2573830" cy="3634369"/>
            <a:chOff x="4303713" y="822326"/>
            <a:chExt cx="3486150" cy="5213350"/>
          </a:xfrm>
        </p:grpSpPr>
        <p:sp>
          <p:nvSpPr>
            <p:cNvPr id="34" name="Freeform 582"/>
            <p:cNvSpPr/>
            <p:nvPr/>
          </p:nvSpPr>
          <p:spPr bwMode="auto">
            <a:xfrm>
              <a:off x="4843463" y="2405063"/>
              <a:ext cx="1257300" cy="1993900"/>
            </a:xfrm>
            <a:custGeom>
              <a:avLst/>
              <a:gdLst>
                <a:gd name="T0" fmla="*/ 148 w 296"/>
                <a:gd name="T1" fmla="*/ 1 h 469"/>
                <a:gd name="T2" fmla="*/ 11 w 296"/>
                <a:gd name="T3" fmla="*/ 125 h 469"/>
                <a:gd name="T4" fmla="*/ 0 w 296"/>
                <a:gd name="T5" fmla="*/ 386 h 469"/>
                <a:gd name="T6" fmla="*/ 296 w 296"/>
                <a:gd name="T7" fmla="*/ 385 h 469"/>
                <a:gd name="T8" fmla="*/ 277 w 296"/>
                <a:gd name="T9" fmla="*/ 125 h 469"/>
                <a:gd name="T10" fmla="*/ 148 w 296"/>
                <a:gd name="T11" fmla="*/ 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6" h="469">
                  <a:moveTo>
                    <a:pt x="148" y="1"/>
                  </a:moveTo>
                  <a:cubicBezTo>
                    <a:pt x="86" y="0"/>
                    <a:pt x="9" y="57"/>
                    <a:pt x="11" y="125"/>
                  </a:cubicBezTo>
                  <a:cubicBezTo>
                    <a:pt x="11" y="125"/>
                    <a:pt x="73" y="399"/>
                    <a:pt x="0" y="386"/>
                  </a:cubicBezTo>
                  <a:cubicBezTo>
                    <a:pt x="31" y="469"/>
                    <a:pt x="275" y="460"/>
                    <a:pt x="296" y="385"/>
                  </a:cubicBezTo>
                  <a:cubicBezTo>
                    <a:pt x="231" y="405"/>
                    <a:pt x="277" y="125"/>
                    <a:pt x="277" y="125"/>
                  </a:cubicBezTo>
                  <a:cubicBezTo>
                    <a:pt x="280" y="55"/>
                    <a:pt x="207" y="2"/>
                    <a:pt x="148" y="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83"/>
            <p:cNvSpPr>
              <a:spLocks noEditPoints="1"/>
            </p:cNvSpPr>
            <p:nvPr/>
          </p:nvSpPr>
          <p:spPr bwMode="auto">
            <a:xfrm>
              <a:off x="4838701" y="2405063"/>
              <a:ext cx="1270000" cy="1895475"/>
            </a:xfrm>
            <a:custGeom>
              <a:avLst/>
              <a:gdLst>
                <a:gd name="T0" fmla="*/ 0 w 299"/>
                <a:gd name="T1" fmla="*/ 385 h 446"/>
                <a:gd name="T2" fmla="*/ 2 w 299"/>
                <a:gd name="T3" fmla="*/ 385 h 446"/>
                <a:gd name="T4" fmla="*/ 6 w 299"/>
                <a:gd name="T5" fmla="*/ 385 h 446"/>
                <a:gd name="T6" fmla="*/ 29 w 299"/>
                <a:gd name="T7" fmla="*/ 365 h 446"/>
                <a:gd name="T8" fmla="*/ 35 w 299"/>
                <a:gd name="T9" fmla="*/ 311 h 446"/>
                <a:gd name="T10" fmla="*/ 23 w 299"/>
                <a:gd name="T11" fmla="*/ 189 h 446"/>
                <a:gd name="T12" fmla="*/ 11 w 299"/>
                <a:gd name="T13" fmla="*/ 125 h 446"/>
                <a:gd name="T14" fmla="*/ 11 w 299"/>
                <a:gd name="T15" fmla="*/ 125 h 446"/>
                <a:gd name="T16" fmla="*/ 10 w 299"/>
                <a:gd name="T17" fmla="*/ 122 h 446"/>
                <a:gd name="T18" fmla="*/ 147 w 299"/>
                <a:gd name="T19" fmla="*/ 0 h 446"/>
                <a:gd name="T20" fmla="*/ 149 w 299"/>
                <a:gd name="T21" fmla="*/ 0 h 446"/>
                <a:gd name="T22" fmla="*/ 279 w 299"/>
                <a:gd name="T23" fmla="*/ 120 h 446"/>
                <a:gd name="T24" fmla="*/ 279 w 299"/>
                <a:gd name="T25" fmla="*/ 125 h 446"/>
                <a:gd name="T26" fmla="*/ 271 w 299"/>
                <a:gd name="T27" fmla="*/ 182 h 446"/>
                <a:gd name="T28" fmla="*/ 263 w 299"/>
                <a:gd name="T29" fmla="*/ 296 h 446"/>
                <a:gd name="T30" fmla="*/ 269 w 299"/>
                <a:gd name="T31" fmla="*/ 359 h 446"/>
                <a:gd name="T32" fmla="*/ 291 w 299"/>
                <a:gd name="T33" fmla="*/ 385 h 446"/>
                <a:gd name="T34" fmla="*/ 297 w 299"/>
                <a:gd name="T35" fmla="*/ 384 h 446"/>
                <a:gd name="T36" fmla="*/ 298 w 299"/>
                <a:gd name="T37" fmla="*/ 384 h 446"/>
                <a:gd name="T38" fmla="*/ 299 w 299"/>
                <a:gd name="T39" fmla="*/ 385 h 446"/>
                <a:gd name="T40" fmla="*/ 146 w 299"/>
                <a:gd name="T41" fmla="*/ 446 h 446"/>
                <a:gd name="T42" fmla="*/ 0 w 299"/>
                <a:gd name="T43" fmla="*/ 387 h 446"/>
                <a:gd name="T44" fmla="*/ 291 w 299"/>
                <a:gd name="T45" fmla="*/ 387 h 446"/>
                <a:gd name="T46" fmla="*/ 267 w 299"/>
                <a:gd name="T47" fmla="*/ 360 h 446"/>
                <a:gd name="T48" fmla="*/ 261 w 299"/>
                <a:gd name="T49" fmla="*/ 296 h 446"/>
                <a:gd name="T50" fmla="*/ 277 w 299"/>
                <a:gd name="T51" fmla="*/ 124 h 446"/>
                <a:gd name="T52" fmla="*/ 277 w 299"/>
                <a:gd name="T53" fmla="*/ 120 h 446"/>
                <a:gd name="T54" fmla="*/ 149 w 299"/>
                <a:gd name="T55" fmla="*/ 3 h 446"/>
                <a:gd name="T56" fmla="*/ 149 w 299"/>
                <a:gd name="T57" fmla="*/ 1 h 446"/>
                <a:gd name="T58" fmla="*/ 147 w 299"/>
                <a:gd name="T59" fmla="*/ 3 h 446"/>
                <a:gd name="T60" fmla="*/ 58 w 299"/>
                <a:gd name="T61" fmla="*/ 38 h 446"/>
                <a:gd name="T62" fmla="*/ 13 w 299"/>
                <a:gd name="T63" fmla="*/ 122 h 446"/>
                <a:gd name="T64" fmla="*/ 13 w 299"/>
                <a:gd name="T65" fmla="*/ 124 h 446"/>
                <a:gd name="T66" fmla="*/ 38 w 299"/>
                <a:gd name="T67" fmla="*/ 311 h 446"/>
                <a:gd name="T68" fmla="*/ 31 w 299"/>
                <a:gd name="T69" fmla="*/ 365 h 446"/>
                <a:gd name="T70" fmla="*/ 6 w 299"/>
                <a:gd name="T71" fmla="*/ 388 h 446"/>
                <a:gd name="T72" fmla="*/ 3 w 299"/>
                <a:gd name="T73" fmla="*/ 388 h 446"/>
                <a:gd name="T74" fmla="*/ 146 w 299"/>
                <a:gd name="T75" fmla="*/ 443 h 446"/>
                <a:gd name="T76" fmla="*/ 295 w 299"/>
                <a:gd name="T77" fmla="*/ 387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9" h="446">
                  <a:moveTo>
                    <a:pt x="0" y="387"/>
                  </a:moveTo>
                  <a:cubicBezTo>
                    <a:pt x="0" y="386"/>
                    <a:pt x="0" y="386"/>
                    <a:pt x="0" y="385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1" y="385"/>
                    <a:pt x="1" y="385"/>
                    <a:pt x="2" y="385"/>
                  </a:cubicBezTo>
                  <a:cubicBezTo>
                    <a:pt x="2" y="385"/>
                    <a:pt x="2" y="385"/>
                    <a:pt x="2" y="385"/>
                  </a:cubicBezTo>
                  <a:cubicBezTo>
                    <a:pt x="3" y="385"/>
                    <a:pt x="5" y="385"/>
                    <a:pt x="6" y="385"/>
                  </a:cubicBezTo>
                  <a:cubicBezTo>
                    <a:pt x="6" y="385"/>
                    <a:pt x="6" y="385"/>
                    <a:pt x="6" y="385"/>
                  </a:cubicBezTo>
                  <a:cubicBezTo>
                    <a:pt x="17" y="385"/>
                    <a:pt x="24" y="378"/>
                    <a:pt x="29" y="365"/>
                  </a:cubicBezTo>
                  <a:cubicBezTo>
                    <a:pt x="29" y="365"/>
                    <a:pt x="29" y="365"/>
                    <a:pt x="29" y="365"/>
                  </a:cubicBezTo>
                  <a:cubicBezTo>
                    <a:pt x="33" y="351"/>
                    <a:pt x="35" y="333"/>
                    <a:pt x="35" y="311"/>
                  </a:cubicBezTo>
                  <a:cubicBezTo>
                    <a:pt x="35" y="311"/>
                    <a:pt x="35" y="311"/>
                    <a:pt x="35" y="311"/>
                  </a:cubicBezTo>
                  <a:cubicBezTo>
                    <a:pt x="35" y="273"/>
                    <a:pt x="29" y="226"/>
                    <a:pt x="23" y="189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17" y="152"/>
                    <a:pt x="11" y="125"/>
                    <a:pt x="11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0" y="124"/>
                    <a:pt x="10" y="123"/>
                    <a:pt x="10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11" y="55"/>
                    <a:pt x="86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8" y="0"/>
                    <a:pt x="148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208" y="1"/>
                    <a:pt x="279" y="52"/>
                    <a:pt x="279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2"/>
                    <a:pt x="279" y="123"/>
                    <a:pt x="279" y="125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5"/>
                    <a:pt x="275" y="149"/>
                    <a:pt x="271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67" y="216"/>
                    <a:pt x="263" y="259"/>
                    <a:pt x="263" y="296"/>
                  </a:cubicBezTo>
                  <a:cubicBezTo>
                    <a:pt x="263" y="296"/>
                    <a:pt x="263" y="296"/>
                    <a:pt x="263" y="296"/>
                  </a:cubicBezTo>
                  <a:cubicBezTo>
                    <a:pt x="263" y="321"/>
                    <a:pt x="265" y="343"/>
                    <a:pt x="269" y="359"/>
                  </a:cubicBezTo>
                  <a:cubicBezTo>
                    <a:pt x="269" y="359"/>
                    <a:pt x="269" y="359"/>
                    <a:pt x="269" y="359"/>
                  </a:cubicBezTo>
                  <a:cubicBezTo>
                    <a:pt x="274" y="375"/>
                    <a:pt x="281" y="385"/>
                    <a:pt x="291" y="385"/>
                  </a:cubicBezTo>
                  <a:cubicBezTo>
                    <a:pt x="291" y="385"/>
                    <a:pt x="291" y="385"/>
                    <a:pt x="291" y="385"/>
                  </a:cubicBezTo>
                  <a:cubicBezTo>
                    <a:pt x="293" y="385"/>
                    <a:pt x="295" y="384"/>
                    <a:pt x="297" y="384"/>
                  </a:cubicBezTo>
                  <a:cubicBezTo>
                    <a:pt x="297" y="384"/>
                    <a:pt x="297" y="384"/>
                    <a:pt x="297" y="384"/>
                  </a:cubicBezTo>
                  <a:cubicBezTo>
                    <a:pt x="297" y="384"/>
                    <a:pt x="298" y="384"/>
                    <a:pt x="298" y="384"/>
                  </a:cubicBezTo>
                  <a:cubicBezTo>
                    <a:pt x="298" y="384"/>
                    <a:pt x="298" y="384"/>
                    <a:pt x="298" y="384"/>
                  </a:cubicBezTo>
                  <a:cubicBezTo>
                    <a:pt x="299" y="384"/>
                    <a:pt x="299" y="385"/>
                    <a:pt x="299" y="385"/>
                  </a:cubicBezTo>
                  <a:cubicBezTo>
                    <a:pt x="299" y="385"/>
                    <a:pt x="299" y="385"/>
                    <a:pt x="299" y="385"/>
                  </a:cubicBezTo>
                  <a:cubicBezTo>
                    <a:pt x="287" y="425"/>
                    <a:pt x="216" y="446"/>
                    <a:pt x="146" y="446"/>
                  </a:cubicBezTo>
                  <a:cubicBezTo>
                    <a:pt x="146" y="446"/>
                    <a:pt x="146" y="446"/>
                    <a:pt x="146" y="446"/>
                  </a:cubicBezTo>
                  <a:cubicBezTo>
                    <a:pt x="81" y="446"/>
                    <a:pt x="16" y="428"/>
                    <a:pt x="0" y="387"/>
                  </a:cubicBezTo>
                  <a:close/>
                  <a:moveTo>
                    <a:pt x="295" y="387"/>
                  </a:moveTo>
                  <a:cubicBezTo>
                    <a:pt x="294" y="387"/>
                    <a:pt x="292" y="387"/>
                    <a:pt x="291" y="387"/>
                  </a:cubicBezTo>
                  <a:cubicBezTo>
                    <a:pt x="291" y="387"/>
                    <a:pt x="291" y="387"/>
                    <a:pt x="291" y="387"/>
                  </a:cubicBezTo>
                  <a:cubicBezTo>
                    <a:pt x="279" y="387"/>
                    <a:pt x="271" y="376"/>
                    <a:pt x="267" y="360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2" y="343"/>
                    <a:pt x="261" y="321"/>
                    <a:pt x="261" y="296"/>
                  </a:cubicBezTo>
                  <a:cubicBezTo>
                    <a:pt x="261" y="296"/>
                    <a:pt x="261" y="296"/>
                    <a:pt x="261" y="296"/>
                  </a:cubicBezTo>
                  <a:cubicBezTo>
                    <a:pt x="261" y="220"/>
                    <a:pt x="277" y="124"/>
                    <a:pt x="277" y="124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7" y="123"/>
                    <a:pt x="277" y="121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54"/>
                    <a:pt x="206" y="3"/>
                    <a:pt x="149" y="3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9" y="1"/>
                    <a:pt x="149" y="1"/>
                    <a:pt x="149" y="1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8" y="3"/>
                    <a:pt x="148" y="3"/>
                    <a:pt x="147" y="3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18" y="3"/>
                    <a:pt x="84" y="16"/>
                    <a:pt x="58" y="38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2" y="60"/>
                    <a:pt x="13" y="89"/>
                    <a:pt x="13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23"/>
                    <a:pt x="13" y="123"/>
                    <a:pt x="13" y="124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14" y="128"/>
                    <a:pt x="38" y="235"/>
                    <a:pt x="38" y="311"/>
                  </a:cubicBezTo>
                  <a:cubicBezTo>
                    <a:pt x="38" y="311"/>
                    <a:pt x="38" y="311"/>
                    <a:pt x="38" y="311"/>
                  </a:cubicBezTo>
                  <a:cubicBezTo>
                    <a:pt x="38" y="333"/>
                    <a:pt x="36" y="352"/>
                    <a:pt x="31" y="365"/>
                  </a:cubicBezTo>
                  <a:cubicBezTo>
                    <a:pt x="31" y="365"/>
                    <a:pt x="31" y="365"/>
                    <a:pt x="31" y="365"/>
                  </a:cubicBezTo>
                  <a:cubicBezTo>
                    <a:pt x="26" y="379"/>
                    <a:pt x="18" y="388"/>
                    <a:pt x="6" y="388"/>
                  </a:cubicBezTo>
                  <a:cubicBezTo>
                    <a:pt x="6" y="388"/>
                    <a:pt x="6" y="388"/>
                    <a:pt x="6" y="388"/>
                  </a:cubicBezTo>
                  <a:cubicBezTo>
                    <a:pt x="5" y="388"/>
                    <a:pt x="4" y="388"/>
                    <a:pt x="3" y="388"/>
                  </a:cubicBezTo>
                  <a:cubicBezTo>
                    <a:pt x="3" y="388"/>
                    <a:pt x="3" y="388"/>
                    <a:pt x="3" y="388"/>
                  </a:cubicBezTo>
                  <a:cubicBezTo>
                    <a:pt x="19" y="425"/>
                    <a:pt x="82" y="443"/>
                    <a:pt x="146" y="443"/>
                  </a:cubicBezTo>
                  <a:cubicBezTo>
                    <a:pt x="146" y="443"/>
                    <a:pt x="146" y="443"/>
                    <a:pt x="146" y="443"/>
                  </a:cubicBezTo>
                  <a:cubicBezTo>
                    <a:pt x="214" y="443"/>
                    <a:pt x="283" y="423"/>
                    <a:pt x="295" y="387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84"/>
            <p:cNvSpPr/>
            <p:nvPr/>
          </p:nvSpPr>
          <p:spPr bwMode="auto">
            <a:xfrm>
              <a:off x="5726113" y="3484563"/>
              <a:ext cx="755650" cy="557213"/>
            </a:xfrm>
            <a:custGeom>
              <a:avLst/>
              <a:gdLst>
                <a:gd name="T0" fmla="*/ 19 w 178"/>
                <a:gd name="T1" fmla="*/ 36 h 131"/>
                <a:gd name="T2" fmla="*/ 74 w 178"/>
                <a:gd name="T3" fmla="*/ 82 h 131"/>
                <a:gd name="T4" fmla="*/ 146 w 178"/>
                <a:gd name="T5" fmla="*/ 20 h 131"/>
                <a:gd name="T6" fmla="*/ 163 w 178"/>
                <a:gd name="T7" fmla="*/ 3 h 131"/>
                <a:gd name="T8" fmla="*/ 163 w 178"/>
                <a:gd name="T9" fmla="*/ 43 h 131"/>
                <a:gd name="T10" fmla="*/ 69 w 178"/>
                <a:gd name="T11" fmla="*/ 130 h 131"/>
                <a:gd name="T12" fmla="*/ 0 w 178"/>
                <a:gd name="T13" fmla="*/ 62 h 131"/>
                <a:gd name="T14" fmla="*/ 19 w 178"/>
                <a:gd name="T15" fmla="*/ 3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8" h="131">
                  <a:moveTo>
                    <a:pt x="19" y="36"/>
                  </a:moveTo>
                  <a:cubicBezTo>
                    <a:pt x="19" y="36"/>
                    <a:pt x="49" y="82"/>
                    <a:pt x="74" y="82"/>
                  </a:cubicBezTo>
                  <a:cubicBezTo>
                    <a:pt x="98" y="82"/>
                    <a:pt x="117" y="43"/>
                    <a:pt x="146" y="20"/>
                  </a:cubicBezTo>
                  <a:cubicBezTo>
                    <a:pt x="140" y="7"/>
                    <a:pt x="156" y="0"/>
                    <a:pt x="163" y="3"/>
                  </a:cubicBezTo>
                  <a:cubicBezTo>
                    <a:pt x="175" y="9"/>
                    <a:pt x="178" y="29"/>
                    <a:pt x="163" y="43"/>
                  </a:cubicBezTo>
                  <a:cubicBezTo>
                    <a:pt x="152" y="53"/>
                    <a:pt x="111" y="131"/>
                    <a:pt x="69" y="130"/>
                  </a:cubicBezTo>
                  <a:cubicBezTo>
                    <a:pt x="36" y="130"/>
                    <a:pt x="0" y="62"/>
                    <a:pt x="0" y="62"/>
                  </a:cubicBezTo>
                  <a:lnTo>
                    <a:pt x="19" y="36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85"/>
            <p:cNvSpPr>
              <a:spLocks noEditPoints="1"/>
            </p:cNvSpPr>
            <p:nvPr/>
          </p:nvSpPr>
          <p:spPr bwMode="auto">
            <a:xfrm>
              <a:off x="5718176" y="3489326"/>
              <a:ext cx="747713" cy="555625"/>
            </a:xfrm>
            <a:custGeom>
              <a:avLst/>
              <a:gdLst>
                <a:gd name="T0" fmla="*/ 23 w 176"/>
                <a:gd name="T1" fmla="*/ 96 h 131"/>
                <a:gd name="T2" fmla="*/ 1 w 176"/>
                <a:gd name="T3" fmla="*/ 62 h 131"/>
                <a:gd name="T4" fmla="*/ 1 w 176"/>
                <a:gd name="T5" fmla="*/ 60 h 131"/>
                <a:gd name="T6" fmla="*/ 20 w 176"/>
                <a:gd name="T7" fmla="*/ 34 h 131"/>
                <a:gd name="T8" fmla="*/ 21 w 176"/>
                <a:gd name="T9" fmla="*/ 33 h 131"/>
                <a:gd name="T10" fmla="*/ 22 w 176"/>
                <a:gd name="T11" fmla="*/ 34 h 131"/>
                <a:gd name="T12" fmla="*/ 40 w 176"/>
                <a:gd name="T13" fmla="*/ 57 h 131"/>
                <a:gd name="T14" fmla="*/ 76 w 176"/>
                <a:gd name="T15" fmla="*/ 80 h 131"/>
                <a:gd name="T16" fmla="*/ 76 w 176"/>
                <a:gd name="T17" fmla="*/ 80 h 131"/>
                <a:gd name="T18" fmla="*/ 76 w 176"/>
                <a:gd name="T19" fmla="*/ 80 h 131"/>
                <a:gd name="T20" fmla="*/ 146 w 176"/>
                <a:gd name="T21" fmla="*/ 19 h 131"/>
                <a:gd name="T22" fmla="*/ 145 w 176"/>
                <a:gd name="T23" fmla="*/ 14 h 131"/>
                <a:gd name="T24" fmla="*/ 161 w 176"/>
                <a:gd name="T25" fmla="*/ 0 h 131"/>
                <a:gd name="T26" fmla="*/ 166 w 176"/>
                <a:gd name="T27" fmla="*/ 1 h 131"/>
                <a:gd name="T28" fmla="*/ 176 w 176"/>
                <a:gd name="T29" fmla="*/ 20 h 131"/>
                <a:gd name="T30" fmla="*/ 165 w 176"/>
                <a:gd name="T31" fmla="*/ 43 h 131"/>
                <a:gd name="T32" fmla="*/ 131 w 176"/>
                <a:gd name="T33" fmla="*/ 90 h 131"/>
                <a:gd name="T34" fmla="*/ 71 w 176"/>
                <a:gd name="T35" fmla="*/ 131 h 131"/>
                <a:gd name="T36" fmla="*/ 25 w 176"/>
                <a:gd name="T37" fmla="*/ 94 h 131"/>
                <a:gd name="T38" fmla="*/ 71 w 176"/>
                <a:gd name="T39" fmla="*/ 128 h 131"/>
                <a:gd name="T40" fmla="*/ 71 w 176"/>
                <a:gd name="T41" fmla="*/ 128 h 131"/>
                <a:gd name="T42" fmla="*/ 129 w 176"/>
                <a:gd name="T43" fmla="*/ 88 h 131"/>
                <a:gd name="T44" fmla="*/ 164 w 176"/>
                <a:gd name="T45" fmla="*/ 41 h 131"/>
                <a:gd name="T46" fmla="*/ 174 w 176"/>
                <a:gd name="T47" fmla="*/ 20 h 131"/>
                <a:gd name="T48" fmla="*/ 165 w 176"/>
                <a:gd name="T49" fmla="*/ 4 h 131"/>
                <a:gd name="T50" fmla="*/ 161 w 176"/>
                <a:gd name="T51" fmla="*/ 3 h 131"/>
                <a:gd name="T52" fmla="*/ 152 w 176"/>
                <a:gd name="T53" fmla="*/ 6 h 131"/>
                <a:gd name="T54" fmla="*/ 148 w 176"/>
                <a:gd name="T55" fmla="*/ 14 h 131"/>
                <a:gd name="T56" fmla="*/ 149 w 176"/>
                <a:gd name="T57" fmla="*/ 19 h 131"/>
                <a:gd name="T58" fmla="*/ 149 w 176"/>
                <a:gd name="T59" fmla="*/ 20 h 131"/>
                <a:gd name="T60" fmla="*/ 76 w 176"/>
                <a:gd name="T61" fmla="*/ 82 h 131"/>
                <a:gd name="T62" fmla="*/ 76 w 176"/>
                <a:gd name="T63" fmla="*/ 82 h 131"/>
                <a:gd name="T64" fmla="*/ 38 w 176"/>
                <a:gd name="T65" fmla="*/ 59 h 131"/>
                <a:gd name="T66" fmla="*/ 21 w 176"/>
                <a:gd name="T67" fmla="*/ 37 h 131"/>
                <a:gd name="T68" fmla="*/ 25 w 176"/>
                <a:gd name="T69" fmla="*/ 9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31">
                  <a:moveTo>
                    <a:pt x="71" y="131"/>
                  </a:moveTo>
                  <a:cubicBezTo>
                    <a:pt x="54" y="130"/>
                    <a:pt x="36" y="113"/>
                    <a:pt x="23" y="96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10" y="79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0" y="61"/>
                    <a:pt x="0" y="61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30" y="46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51" y="69"/>
                    <a:pt x="64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76" y="80"/>
                    <a:pt x="76" y="80"/>
                    <a:pt x="76" y="80"/>
                  </a:cubicBezTo>
                  <a:cubicBezTo>
                    <a:pt x="99" y="80"/>
                    <a:pt x="117" y="42"/>
                    <a:pt x="146" y="19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6" y="17"/>
                    <a:pt x="145" y="15"/>
                    <a:pt x="145" y="14"/>
                  </a:cubicBezTo>
                  <a:cubicBezTo>
                    <a:pt x="145" y="14"/>
                    <a:pt x="145" y="14"/>
                    <a:pt x="145" y="14"/>
                  </a:cubicBezTo>
                  <a:cubicBezTo>
                    <a:pt x="145" y="5"/>
                    <a:pt x="154" y="0"/>
                    <a:pt x="161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2" y="0"/>
                    <a:pt x="164" y="1"/>
                    <a:pt x="166" y="1"/>
                  </a:cubicBezTo>
                  <a:cubicBezTo>
                    <a:pt x="166" y="1"/>
                    <a:pt x="166" y="1"/>
                    <a:pt x="166" y="1"/>
                  </a:cubicBezTo>
                  <a:cubicBezTo>
                    <a:pt x="172" y="4"/>
                    <a:pt x="176" y="12"/>
                    <a:pt x="176" y="20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27"/>
                    <a:pt x="173" y="36"/>
                    <a:pt x="165" y="43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1" y="47"/>
                    <a:pt x="148" y="69"/>
                    <a:pt x="131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14" y="111"/>
                    <a:pt x="93" y="131"/>
                    <a:pt x="71" y="131"/>
                  </a:cubicBezTo>
                  <a:cubicBezTo>
                    <a:pt x="71" y="131"/>
                    <a:pt x="71" y="131"/>
                    <a:pt x="71" y="131"/>
                  </a:cubicBezTo>
                  <a:cubicBezTo>
                    <a:pt x="71" y="131"/>
                    <a:pt x="71" y="131"/>
                    <a:pt x="71" y="131"/>
                  </a:cubicBezTo>
                  <a:close/>
                  <a:moveTo>
                    <a:pt x="25" y="94"/>
                  </a:moveTo>
                  <a:cubicBezTo>
                    <a:pt x="38" y="111"/>
                    <a:pt x="55" y="128"/>
                    <a:pt x="71" y="128"/>
                  </a:cubicBezTo>
                  <a:cubicBezTo>
                    <a:pt x="71" y="128"/>
                    <a:pt x="71" y="128"/>
                    <a:pt x="71" y="128"/>
                  </a:cubicBezTo>
                  <a:cubicBezTo>
                    <a:pt x="71" y="128"/>
                    <a:pt x="71" y="128"/>
                    <a:pt x="71" y="128"/>
                  </a:cubicBezTo>
                  <a:cubicBezTo>
                    <a:pt x="71" y="128"/>
                    <a:pt x="71" y="128"/>
                    <a:pt x="71" y="128"/>
                  </a:cubicBezTo>
                  <a:cubicBezTo>
                    <a:pt x="92" y="128"/>
                    <a:pt x="112" y="109"/>
                    <a:pt x="129" y="88"/>
                  </a:cubicBezTo>
                  <a:cubicBezTo>
                    <a:pt x="129" y="88"/>
                    <a:pt x="129" y="88"/>
                    <a:pt x="129" y="88"/>
                  </a:cubicBezTo>
                  <a:cubicBezTo>
                    <a:pt x="146" y="68"/>
                    <a:pt x="158" y="46"/>
                    <a:pt x="164" y="41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71" y="35"/>
                    <a:pt x="174" y="27"/>
                    <a:pt x="174" y="20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4" y="12"/>
                    <a:pt x="170" y="6"/>
                    <a:pt x="165" y="4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3" y="3"/>
                    <a:pt x="162" y="3"/>
                    <a:pt x="161" y="3"/>
                  </a:cubicBezTo>
                  <a:cubicBezTo>
                    <a:pt x="161" y="3"/>
                    <a:pt x="161" y="3"/>
                    <a:pt x="161" y="3"/>
                  </a:cubicBezTo>
                  <a:cubicBezTo>
                    <a:pt x="158" y="3"/>
                    <a:pt x="155" y="4"/>
                    <a:pt x="152" y="6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0" y="8"/>
                    <a:pt x="148" y="10"/>
                    <a:pt x="148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7"/>
                    <a:pt x="149" y="19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9" y="19"/>
                    <a:pt x="149" y="20"/>
                    <a:pt x="149" y="20"/>
                  </a:cubicBezTo>
                  <a:cubicBezTo>
                    <a:pt x="149" y="20"/>
                    <a:pt x="149" y="20"/>
                    <a:pt x="149" y="20"/>
                  </a:cubicBezTo>
                  <a:cubicBezTo>
                    <a:pt x="120" y="43"/>
                    <a:pt x="102" y="82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63" y="82"/>
                    <a:pt x="49" y="70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0" y="50"/>
                    <a:pt x="24" y="41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5" y="64"/>
                    <a:pt x="14" y="79"/>
                    <a:pt x="25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86"/>
            <p:cNvSpPr/>
            <p:nvPr/>
          </p:nvSpPr>
          <p:spPr bwMode="auto">
            <a:xfrm>
              <a:off x="4432301" y="4546601"/>
              <a:ext cx="742950" cy="612775"/>
            </a:xfrm>
            <a:custGeom>
              <a:avLst/>
              <a:gdLst>
                <a:gd name="T0" fmla="*/ 80 w 175"/>
                <a:gd name="T1" fmla="*/ 1 h 144"/>
                <a:gd name="T2" fmla="*/ 45 w 175"/>
                <a:gd name="T3" fmla="*/ 95 h 144"/>
                <a:gd name="T4" fmla="*/ 85 w 175"/>
                <a:gd name="T5" fmla="*/ 109 h 144"/>
                <a:gd name="T6" fmla="*/ 129 w 175"/>
                <a:gd name="T7" fmla="*/ 95 h 144"/>
                <a:gd name="T8" fmla="*/ 91 w 175"/>
                <a:gd name="T9" fmla="*/ 0 h 144"/>
                <a:gd name="T10" fmla="*/ 153 w 175"/>
                <a:gd name="T11" fmla="*/ 104 h 144"/>
                <a:gd name="T12" fmla="*/ 20 w 175"/>
                <a:gd name="T13" fmla="*/ 106 h 144"/>
                <a:gd name="T14" fmla="*/ 80 w 175"/>
                <a:gd name="T15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144">
                  <a:moveTo>
                    <a:pt x="80" y="1"/>
                  </a:moveTo>
                  <a:cubicBezTo>
                    <a:pt x="80" y="1"/>
                    <a:pt x="30" y="65"/>
                    <a:pt x="45" y="95"/>
                  </a:cubicBezTo>
                  <a:cubicBezTo>
                    <a:pt x="51" y="108"/>
                    <a:pt x="85" y="109"/>
                    <a:pt x="85" y="109"/>
                  </a:cubicBezTo>
                  <a:cubicBezTo>
                    <a:pt x="85" y="109"/>
                    <a:pt x="122" y="109"/>
                    <a:pt x="129" y="95"/>
                  </a:cubicBezTo>
                  <a:cubicBezTo>
                    <a:pt x="143" y="65"/>
                    <a:pt x="91" y="0"/>
                    <a:pt x="91" y="0"/>
                  </a:cubicBezTo>
                  <a:cubicBezTo>
                    <a:pt x="91" y="0"/>
                    <a:pt x="175" y="72"/>
                    <a:pt x="153" y="104"/>
                  </a:cubicBezTo>
                  <a:cubicBezTo>
                    <a:pt x="131" y="137"/>
                    <a:pt x="43" y="144"/>
                    <a:pt x="20" y="106"/>
                  </a:cubicBezTo>
                  <a:cubicBezTo>
                    <a:pt x="0" y="72"/>
                    <a:pt x="80" y="1"/>
                    <a:pt x="80" y="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87"/>
            <p:cNvSpPr>
              <a:spLocks noEditPoints="1"/>
            </p:cNvSpPr>
            <p:nvPr/>
          </p:nvSpPr>
          <p:spPr bwMode="auto">
            <a:xfrm>
              <a:off x="4498976" y="4543426"/>
              <a:ext cx="603250" cy="569913"/>
            </a:xfrm>
            <a:custGeom>
              <a:avLst/>
              <a:gdLst>
                <a:gd name="T0" fmla="*/ 0 w 142"/>
                <a:gd name="T1" fmla="*/ 94 h 134"/>
                <a:gd name="T2" fmla="*/ 63 w 142"/>
                <a:gd name="T3" fmla="*/ 1 h 134"/>
                <a:gd name="T4" fmla="*/ 64 w 142"/>
                <a:gd name="T5" fmla="*/ 1 h 134"/>
                <a:gd name="T6" fmla="*/ 65 w 142"/>
                <a:gd name="T7" fmla="*/ 3 h 134"/>
                <a:gd name="T8" fmla="*/ 46 w 142"/>
                <a:gd name="T9" fmla="*/ 31 h 134"/>
                <a:gd name="T10" fmla="*/ 27 w 142"/>
                <a:gd name="T11" fmla="*/ 83 h 134"/>
                <a:gd name="T12" fmla="*/ 30 w 142"/>
                <a:gd name="T13" fmla="*/ 96 h 134"/>
                <a:gd name="T14" fmla="*/ 51 w 142"/>
                <a:gd name="T15" fmla="*/ 107 h 134"/>
                <a:gd name="T16" fmla="*/ 69 w 142"/>
                <a:gd name="T17" fmla="*/ 109 h 134"/>
                <a:gd name="T18" fmla="*/ 88 w 142"/>
                <a:gd name="T19" fmla="*/ 107 h 134"/>
                <a:gd name="T20" fmla="*/ 112 w 142"/>
                <a:gd name="T21" fmla="*/ 96 h 134"/>
                <a:gd name="T22" fmla="*/ 114 w 142"/>
                <a:gd name="T23" fmla="*/ 84 h 134"/>
                <a:gd name="T24" fmla="*/ 94 w 142"/>
                <a:gd name="T25" fmla="*/ 31 h 134"/>
                <a:gd name="T26" fmla="*/ 74 w 142"/>
                <a:gd name="T27" fmla="*/ 2 h 134"/>
                <a:gd name="T28" fmla="*/ 74 w 142"/>
                <a:gd name="T29" fmla="*/ 1 h 134"/>
                <a:gd name="T30" fmla="*/ 76 w 142"/>
                <a:gd name="T31" fmla="*/ 0 h 134"/>
                <a:gd name="T32" fmla="*/ 142 w 142"/>
                <a:gd name="T33" fmla="*/ 93 h 134"/>
                <a:gd name="T34" fmla="*/ 138 w 142"/>
                <a:gd name="T35" fmla="*/ 106 h 134"/>
                <a:gd name="T36" fmla="*/ 65 w 142"/>
                <a:gd name="T37" fmla="*/ 134 h 134"/>
                <a:gd name="T38" fmla="*/ 3 w 142"/>
                <a:gd name="T39" fmla="*/ 108 h 134"/>
                <a:gd name="T40" fmla="*/ 140 w 142"/>
                <a:gd name="T41" fmla="*/ 93 h 134"/>
                <a:gd name="T42" fmla="*/ 107 w 142"/>
                <a:gd name="T43" fmla="*/ 35 h 134"/>
                <a:gd name="T44" fmla="*/ 84 w 142"/>
                <a:gd name="T45" fmla="*/ 11 h 134"/>
                <a:gd name="T46" fmla="*/ 117 w 142"/>
                <a:gd name="T47" fmla="*/ 84 h 134"/>
                <a:gd name="T48" fmla="*/ 114 w 142"/>
                <a:gd name="T49" fmla="*/ 97 h 134"/>
                <a:gd name="T50" fmla="*/ 89 w 142"/>
                <a:gd name="T51" fmla="*/ 110 h 134"/>
                <a:gd name="T52" fmla="*/ 69 w 142"/>
                <a:gd name="T53" fmla="*/ 112 h 134"/>
                <a:gd name="T54" fmla="*/ 51 w 142"/>
                <a:gd name="T55" fmla="*/ 109 h 134"/>
                <a:gd name="T56" fmla="*/ 27 w 142"/>
                <a:gd name="T57" fmla="*/ 97 h 134"/>
                <a:gd name="T58" fmla="*/ 25 w 142"/>
                <a:gd name="T59" fmla="*/ 83 h 134"/>
                <a:gd name="T60" fmla="*/ 55 w 142"/>
                <a:gd name="T61" fmla="*/ 12 h 134"/>
                <a:gd name="T62" fmla="*/ 33 w 142"/>
                <a:gd name="T63" fmla="*/ 35 h 134"/>
                <a:gd name="T64" fmla="*/ 2 w 142"/>
                <a:gd name="T65" fmla="*/ 94 h 134"/>
                <a:gd name="T66" fmla="*/ 5 w 142"/>
                <a:gd name="T67" fmla="*/ 107 h 134"/>
                <a:gd name="T68" fmla="*/ 65 w 142"/>
                <a:gd name="T69" fmla="*/ 132 h 134"/>
                <a:gd name="T70" fmla="*/ 136 w 142"/>
                <a:gd name="T71" fmla="*/ 10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2" h="134">
                  <a:moveTo>
                    <a:pt x="3" y="108"/>
                  </a:moveTo>
                  <a:cubicBezTo>
                    <a:pt x="1" y="104"/>
                    <a:pt x="0" y="99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56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4" y="1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5" y="2"/>
                    <a:pt x="65" y="2"/>
                    <a:pt x="65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55" y="15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37" y="47"/>
                    <a:pt x="27" y="68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8"/>
                    <a:pt x="28" y="92"/>
                    <a:pt x="30" y="96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2" y="101"/>
                    <a:pt x="42" y="105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60" y="109"/>
                    <a:pt x="69" y="109"/>
                    <a:pt x="69" y="109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09"/>
                    <a:pt x="78" y="109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8" y="106"/>
                    <a:pt x="109" y="102"/>
                    <a:pt x="112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3" y="92"/>
                    <a:pt x="114" y="88"/>
                    <a:pt x="114" y="84"/>
                  </a:cubicBezTo>
                  <a:cubicBezTo>
                    <a:pt x="114" y="84"/>
                    <a:pt x="114" y="84"/>
                    <a:pt x="114" y="84"/>
                  </a:cubicBezTo>
                  <a:cubicBezTo>
                    <a:pt x="114" y="68"/>
                    <a:pt x="104" y="47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84" y="15"/>
                    <a:pt x="74" y="2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2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5" y="0"/>
                    <a:pt x="75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"/>
                    <a:pt x="142" y="56"/>
                    <a:pt x="142" y="93"/>
                  </a:cubicBezTo>
                  <a:cubicBezTo>
                    <a:pt x="142" y="93"/>
                    <a:pt x="142" y="93"/>
                    <a:pt x="142" y="93"/>
                  </a:cubicBezTo>
                  <a:cubicBezTo>
                    <a:pt x="142" y="97"/>
                    <a:pt x="141" y="102"/>
                    <a:pt x="138" y="106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26" y="124"/>
                    <a:pt x="95" y="134"/>
                    <a:pt x="65" y="134"/>
                  </a:cubicBezTo>
                  <a:cubicBezTo>
                    <a:pt x="65" y="134"/>
                    <a:pt x="65" y="134"/>
                    <a:pt x="65" y="134"/>
                  </a:cubicBezTo>
                  <a:cubicBezTo>
                    <a:pt x="39" y="134"/>
                    <a:pt x="14" y="126"/>
                    <a:pt x="3" y="108"/>
                  </a:cubicBezTo>
                  <a:close/>
                  <a:moveTo>
                    <a:pt x="136" y="105"/>
                  </a:moveTo>
                  <a:cubicBezTo>
                    <a:pt x="139" y="101"/>
                    <a:pt x="140" y="97"/>
                    <a:pt x="140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40" y="76"/>
                    <a:pt x="124" y="53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99" y="25"/>
                    <a:pt x="90" y="17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96" y="28"/>
                    <a:pt x="117" y="60"/>
                    <a:pt x="117" y="84"/>
                  </a:cubicBezTo>
                  <a:cubicBezTo>
                    <a:pt x="117" y="84"/>
                    <a:pt x="117" y="84"/>
                    <a:pt x="117" y="84"/>
                  </a:cubicBezTo>
                  <a:cubicBezTo>
                    <a:pt x="117" y="89"/>
                    <a:pt x="116" y="93"/>
                    <a:pt x="114" y="97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0" y="105"/>
                    <a:pt x="99" y="108"/>
                    <a:pt x="89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78" y="112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2"/>
                    <a:pt x="60" y="111"/>
                    <a:pt x="51" y="109"/>
                  </a:cubicBezTo>
                  <a:cubicBezTo>
                    <a:pt x="51" y="109"/>
                    <a:pt x="51" y="109"/>
                    <a:pt x="51" y="109"/>
                  </a:cubicBezTo>
                  <a:cubicBezTo>
                    <a:pt x="41" y="108"/>
                    <a:pt x="31" y="104"/>
                    <a:pt x="27" y="97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6" y="93"/>
                    <a:pt x="25" y="88"/>
                    <a:pt x="25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60"/>
                    <a:pt x="44" y="28"/>
                    <a:pt x="55" y="12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49" y="18"/>
                    <a:pt x="41" y="26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18" y="54"/>
                    <a:pt x="2" y="77"/>
                    <a:pt x="2" y="94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9"/>
                    <a:pt x="3" y="103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16" y="124"/>
                    <a:pt x="40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95" y="132"/>
                    <a:pt x="125" y="121"/>
                    <a:pt x="136" y="105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88"/>
            <p:cNvSpPr/>
            <p:nvPr/>
          </p:nvSpPr>
          <p:spPr bwMode="auto">
            <a:xfrm>
              <a:off x="4303713" y="4784726"/>
              <a:ext cx="965200" cy="825500"/>
            </a:xfrm>
            <a:custGeom>
              <a:avLst/>
              <a:gdLst>
                <a:gd name="T0" fmla="*/ 60 w 227"/>
                <a:gd name="T1" fmla="*/ 0 h 194"/>
                <a:gd name="T2" fmla="*/ 176 w 227"/>
                <a:gd name="T3" fmla="*/ 0 h 194"/>
                <a:gd name="T4" fmla="*/ 199 w 227"/>
                <a:gd name="T5" fmla="*/ 150 h 194"/>
                <a:gd name="T6" fmla="*/ 34 w 227"/>
                <a:gd name="T7" fmla="*/ 152 h 194"/>
                <a:gd name="T8" fmla="*/ 60 w 227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194">
                  <a:moveTo>
                    <a:pt x="60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76" y="0"/>
                    <a:pt x="227" y="109"/>
                    <a:pt x="199" y="150"/>
                  </a:cubicBezTo>
                  <a:cubicBezTo>
                    <a:pt x="172" y="190"/>
                    <a:pt x="70" y="194"/>
                    <a:pt x="34" y="152"/>
                  </a:cubicBezTo>
                  <a:cubicBezTo>
                    <a:pt x="0" y="113"/>
                    <a:pt x="60" y="0"/>
                    <a:pt x="60" y="0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89"/>
            <p:cNvSpPr>
              <a:spLocks noEditPoints="1"/>
            </p:cNvSpPr>
            <p:nvPr/>
          </p:nvSpPr>
          <p:spPr bwMode="auto">
            <a:xfrm>
              <a:off x="4397376" y="4776788"/>
              <a:ext cx="793750" cy="785813"/>
            </a:xfrm>
            <a:custGeom>
              <a:avLst/>
              <a:gdLst>
                <a:gd name="T0" fmla="*/ 11 w 187"/>
                <a:gd name="T1" fmla="*/ 155 h 185"/>
                <a:gd name="T2" fmla="*/ 0 w 187"/>
                <a:gd name="T3" fmla="*/ 120 h 185"/>
                <a:gd name="T4" fmla="*/ 0 w 187"/>
                <a:gd name="T5" fmla="*/ 120 h 185"/>
                <a:gd name="T6" fmla="*/ 36 w 187"/>
                <a:gd name="T7" fmla="*/ 1 h 185"/>
                <a:gd name="T8" fmla="*/ 36 w 187"/>
                <a:gd name="T9" fmla="*/ 1 h 185"/>
                <a:gd name="T10" fmla="*/ 38 w 187"/>
                <a:gd name="T11" fmla="*/ 0 h 185"/>
                <a:gd name="T12" fmla="*/ 38 w 187"/>
                <a:gd name="T13" fmla="*/ 0 h 185"/>
                <a:gd name="T14" fmla="*/ 154 w 187"/>
                <a:gd name="T15" fmla="*/ 0 h 185"/>
                <a:gd name="T16" fmla="*/ 155 w 187"/>
                <a:gd name="T17" fmla="*/ 1 h 185"/>
                <a:gd name="T18" fmla="*/ 155 w 187"/>
                <a:gd name="T19" fmla="*/ 1 h 185"/>
                <a:gd name="T20" fmla="*/ 187 w 187"/>
                <a:gd name="T21" fmla="*/ 118 h 185"/>
                <a:gd name="T22" fmla="*/ 187 w 187"/>
                <a:gd name="T23" fmla="*/ 118 h 185"/>
                <a:gd name="T24" fmla="*/ 178 w 187"/>
                <a:gd name="T25" fmla="*/ 152 h 185"/>
                <a:gd name="T26" fmla="*/ 178 w 187"/>
                <a:gd name="T27" fmla="*/ 152 h 185"/>
                <a:gd name="T28" fmla="*/ 94 w 187"/>
                <a:gd name="T29" fmla="*/ 185 h 185"/>
                <a:gd name="T30" fmla="*/ 94 w 187"/>
                <a:gd name="T31" fmla="*/ 185 h 185"/>
                <a:gd name="T32" fmla="*/ 11 w 187"/>
                <a:gd name="T33" fmla="*/ 155 h 185"/>
                <a:gd name="T34" fmla="*/ 176 w 187"/>
                <a:gd name="T35" fmla="*/ 151 h 185"/>
                <a:gd name="T36" fmla="*/ 184 w 187"/>
                <a:gd name="T37" fmla="*/ 118 h 185"/>
                <a:gd name="T38" fmla="*/ 184 w 187"/>
                <a:gd name="T39" fmla="*/ 118 h 185"/>
                <a:gd name="T40" fmla="*/ 168 w 187"/>
                <a:gd name="T41" fmla="*/ 42 h 185"/>
                <a:gd name="T42" fmla="*/ 168 w 187"/>
                <a:gd name="T43" fmla="*/ 42 h 185"/>
                <a:gd name="T44" fmla="*/ 153 w 187"/>
                <a:gd name="T45" fmla="*/ 3 h 185"/>
                <a:gd name="T46" fmla="*/ 153 w 187"/>
                <a:gd name="T47" fmla="*/ 3 h 185"/>
                <a:gd name="T48" fmla="*/ 38 w 187"/>
                <a:gd name="T49" fmla="*/ 3 h 185"/>
                <a:gd name="T50" fmla="*/ 21 w 187"/>
                <a:gd name="T51" fmla="*/ 43 h 185"/>
                <a:gd name="T52" fmla="*/ 21 w 187"/>
                <a:gd name="T53" fmla="*/ 43 h 185"/>
                <a:gd name="T54" fmla="*/ 3 w 187"/>
                <a:gd name="T55" fmla="*/ 120 h 185"/>
                <a:gd name="T56" fmla="*/ 3 w 187"/>
                <a:gd name="T57" fmla="*/ 120 h 185"/>
                <a:gd name="T58" fmla="*/ 13 w 187"/>
                <a:gd name="T59" fmla="*/ 153 h 185"/>
                <a:gd name="T60" fmla="*/ 13 w 187"/>
                <a:gd name="T61" fmla="*/ 153 h 185"/>
                <a:gd name="T62" fmla="*/ 94 w 187"/>
                <a:gd name="T63" fmla="*/ 183 h 185"/>
                <a:gd name="T64" fmla="*/ 94 w 187"/>
                <a:gd name="T65" fmla="*/ 183 h 185"/>
                <a:gd name="T66" fmla="*/ 176 w 187"/>
                <a:gd name="T67" fmla="*/ 15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7" h="185">
                  <a:moveTo>
                    <a:pt x="11" y="155"/>
                  </a:moveTo>
                  <a:cubicBezTo>
                    <a:pt x="3" y="146"/>
                    <a:pt x="0" y="134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70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7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5" y="1"/>
                    <a:pt x="155" y="1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5" y="1"/>
                    <a:pt x="187" y="69"/>
                    <a:pt x="187" y="118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31"/>
                    <a:pt x="184" y="143"/>
                    <a:pt x="178" y="152"/>
                  </a:cubicBezTo>
                  <a:cubicBezTo>
                    <a:pt x="178" y="152"/>
                    <a:pt x="178" y="152"/>
                    <a:pt x="178" y="152"/>
                  </a:cubicBezTo>
                  <a:cubicBezTo>
                    <a:pt x="163" y="174"/>
                    <a:pt x="129" y="185"/>
                    <a:pt x="94" y="185"/>
                  </a:cubicBezTo>
                  <a:cubicBezTo>
                    <a:pt x="94" y="185"/>
                    <a:pt x="94" y="185"/>
                    <a:pt x="94" y="185"/>
                  </a:cubicBezTo>
                  <a:cubicBezTo>
                    <a:pt x="61" y="185"/>
                    <a:pt x="28" y="176"/>
                    <a:pt x="11" y="155"/>
                  </a:cubicBezTo>
                  <a:close/>
                  <a:moveTo>
                    <a:pt x="176" y="151"/>
                  </a:moveTo>
                  <a:cubicBezTo>
                    <a:pt x="182" y="143"/>
                    <a:pt x="184" y="131"/>
                    <a:pt x="184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4" y="94"/>
                    <a:pt x="176" y="65"/>
                    <a:pt x="168" y="42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1" y="22"/>
                    <a:pt x="155" y="7"/>
                    <a:pt x="153" y="3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7"/>
                    <a:pt x="29" y="22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2" y="66"/>
                    <a:pt x="3" y="95"/>
                    <a:pt x="3" y="120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33"/>
                    <a:pt x="6" y="145"/>
                    <a:pt x="13" y="153"/>
                  </a:cubicBezTo>
                  <a:cubicBezTo>
                    <a:pt x="13" y="153"/>
                    <a:pt x="13" y="153"/>
                    <a:pt x="13" y="153"/>
                  </a:cubicBezTo>
                  <a:cubicBezTo>
                    <a:pt x="30" y="173"/>
                    <a:pt x="62" y="183"/>
                    <a:pt x="94" y="183"/>
                  </a:cubicBezTo>
                  <a:cubicBezTo>
                    <a:pt x="94" y="183"/>
                    <a:pt x="94" y="183"/>
                    <a:pt x="94" y="183"/>
                  </a:cubicBezTo>
                  <a:cubicBezTo>
                    <a:pt x="128" y="183"/>
                    <a:pt x="162" y="171"/>
                    <a:pt x="176" y="1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90"/>
            <p:cNvSpPr/>
            <p:nvPr/>
          </p:nvSpPr>
          <p:spPr bwMode="auto">
            <a:xfrm>
              <a:off x="4716463" y="3573463"/>
              <a:ext cx="611188" cy="1076325"/>
            </a:xfrm>
            <a:custGeom>
              <a:avLst/>
              <a:gdLst>
                <a:gd name="T0" fmla="*/ 144 w 144"/>
                <a:gd name="T1" fmla="*/ 8 h 253"/>
                <a:gd name="T2" fmla="*/ 99 w 144"/>
                <a:gd name="T3" fmla="*/ 127 h 253"/>
                <a:gd name="T4" fmla="*/ 41 w 144"/>
                <a:gd name="T5" fmla="*/ 209 h 253"/>
                <a:gd name="T6" fmla="*/ 17 w 144"/>
                <a:gd name="T7" fmla="*/ 250 h 253"/>
                <a:gd name="T8" fmla="*/ 11 w 144"/>
                <a:gd name="T9" fmla="*/ 199 h 253"/>
                <a:gd name="T10" fmla="*/ 74 w 144"/>
                <a:gd name="T11" fmla="*/ 100 h 253"/>
                <a:gd name="T12" fmla="*/ 122 w 144"/>
                <a:gd name="T13" fmla="*/ 0 h 253"/>
                <a:gd name="T14" fmla="*/ 144 w 144"/>
                <a:gd name="T15" fmla="*/ 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253">
                  <a:moveTo>
                    <a:pt x="144" y="8"/>
                  </a:moveTo>
                  <a:cubicBezTo>
                    <a:pt x="144" y="8"/>
                    <a:pt x="119" y="89"/>
                    <a:pt x="99" y="127"/>
                  </a:cubicBezTo>
                  <a:cubicBezTo>
                    <a:pt x="84" y="156"/>
                    <a:pt x="61" y="178"/>
                    <a:pt x="41" y="209"/>
                  </a:cubicBezTo>
                  <a:cubicBezTo>
                    <a:pt x="52" y="220"/>
                    <a:pt x="32" y="253"/>
                    <a:pt x="17" y="250"/>
                  </a:cubicBezTo>
                  <a:cubicBezTo>
                    <a:pt x="0" y="246"/>
                    <a:pt x="2" y="217"/>
                    <a:pt x="11" y="199"/>
                  </a:cubicBezTo>
                  <a:cubicBezTo>
                    <a:pt x="18" y="186"/>
                    <a:pt x="55" y="134"/>
                    <a:pt x="74" y="100"/>
                  </a:cubicBezTo>
                  <a:cubicBezTo>
                    <a:pt x="92" y="68"/>
                    <a:pt x="122" y="0"/>
                    <a:pt x="122" y="0"/>
                  </a:cubicBezTo>
                  <a:lnTo>
                    <a:pt x="144" y="8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91"/>
            <p:cNvSpPr>
              <a:spLocks noEditPoints="1"/>
            </p:cNvSpPr>
            <p:nvPr/>
          </p:nvSpPr>
          <p:spPr bwMode="auto">
            <a:xfrm>
              <a:off x="4729163" y="3568701"/>
              <a:ext cx="603250" cy="1071563"/>
            </a:xfrm>
            <a:custGeom>
              <a:avLst/>
              <a:gdLst>
                <a:gd name="T0" fmla="*/ 14 w 142"/>
                <a:gd name="T1" fmla="*/ 252 h 252"/>
                <a:gd name="T2" fmla="*/ 0 w 142"/>
                <a:gd name="T3" fmla="*/ 228 h 252"/>
                <a:gd name="T4" fmla="*/ 0 w 142"/>
                <a:gd name="T5" fmla="*/ 228 h 252"/>
                <a:gd name="T6" fmla="*/ 7 w 142"/>
                <a:gd name="T7" fmla="*/ 199 h 252"/>
                <a:gd name="T8" fmla="*/ 7 w 142"/>
                <a:gd name="T9" fmla="*/ 199 h 252"/>
                <a:gd name="T10" fmla="*/ 70 w 142"/>
                <a:gd name="T11" fmla="*/ 101 h 252"/>
                <a:gd name="T12" fmla="*/ 70 w 142"/>
                <a:gd name="T13" fmla="*/ 101 h 252"/>
                <a:gd name="T14" fmla="*/ 101 w 142"/>
                <a:gd name="T15" fmla="*/ 39 h 252"/>
                <a:gd name="T16" fmla="*/ 101 w 142"/>
                <a:gd name="T17" fmla="*/ 39 h 252"/>
                <a:gd name="T18" fmla="*/ 118 w 142"/>
                <a:gd name="T19" fmla="*/ 1 h 252"/>
                <a:gd name="T20" fmla="*/ 118 w 142"/>
                <a:gd name="T21" fmla="*/ 1 h 252"/>
                <a:gd name="T22" fmla="*/ 120 w 142"/>
                <a:gd name="T23" fmla="*/ 0 h 252"/>
                <a:gd name="T24" fmla="*/ 120 w 142"/>
                <a:gd name="T25" fmla="*/ 0 h 252"/>
                <a:gd name="T26" fmla="*/ 141 w 142"/>
                <a:gd name="T27" fmla="*/ 8 h 252"/>
                <a:gd name="T28" fmla="*/ 141 w 142"/>
                <a:gd name="T29" fmla="*/ 9 h 252"/>
                <a:gd name="T30" fmla="*/ 141 w 142"/>
                <a:gd name="T31" fmla="*/ 8 h 252"/>
                <a:gd name="T32" fmla="*/ 142 w 142"/>
                <a:gd name="T33" fmla="*/ 10 h 252"/>
                <a:gd name="T34" fmla="*/ 142 w 142"/>
                <a:gd name="T35" fmla="*/ 10 h 252"/>
                <a:gd name="T36" fmla="*/ 98 w 142"/>
                <a:gd name="T37" fmla="*/ 128 h 252"/>
                <a:gd name="T38" fmla="*/ 98 w 142"/>
                <a:gd name="T39" fmla="*/ 128 h 252"/>
                <a:gd name="T40" fmla="*/ 40 w 142"/>
                <a:gd name="T41" fmla="*/ 210 h 252"/>
                <a:gd name="T42" fmla="*/ 40 w 142"/>
                <a:gd name="T43" fmla="*/ 210 h 252"/>
                <a:gd name="T44" fmla="*/ 43 w 142"/>
                <a:gd name="T45" fmla="*/ 219 h 252"/>
                <a:gd name="T46" fmla="*/ 43 w 142"/>
                <a:gd name="T47" fmla="*/ 219 h 252"/>
                <a:gd name="T48" fmla="*/ 16 w 142"/>
                <a:gd name="T49" fmla="*/ 252 h 252"/>
                <a:gd name="T50" fmla="*/ 16 w 142"/>
                <a:gd name="T51" fmla="*/ 252 h 252"/>
                <a:gd name="T52" fmla="*/ 16 w 142"/>
                <a:gd name="T53" fmla="*/ 252 h 252"/>
                <a:gd name="T54" fmla="*/ 16 w 142"/>
                <a:gd name="T55" fmla="*/ 252 h 252"/>
                <a:gd name="T56" fmla="*/ 14 w 142"/>
                <a:gd name="T57" fmla="*/ 252 h 252"/>
                <a:gd name="T58" fmla="*/ 72 w 142"/>
                <a:gd name="T59" fmla="*/ 102 h 252"/>
                <a:gd name="T60" fmla="*/ 9 w 142"/>
                <a:gd name="T61" fmla="*/ 200 h 252"/>
                <a:gd name="T62" fmla="*/ 9 w 142"/>
                <a:gd name="T63" fmla="*/ 200 h 252"/>
                <a:gd name="T64" fmla="*/ 3 w 142"/>
                <a:gd name="T65" fmla="*/ 228 h 252"/>
                <a:gd name="T66" fmla="*/ 3 w 142"/>
                <a:gd name="T67" fmla="*/ 228 h 252"/>
                <a:gd name="T68" fmla="*/ 14 w 142"/>
                <a:gd name="T69" fmla="*/ 249 h 252"/>
                <a:gd name="T70" fmla="*/ 14 w 142"/>
                <a:gd name="T71" fmla="*/ 249 h 252"/>
                <a:gd name="T72" fmla="*/ 16 w 142"/>
                <a:gd name="T73" fmla="*/ 250 h 252"/>
                <a:gd name="T74" fmla="*/ 16 w 142"/>
                <a:gd name="T75" fmla="*/ 250 h 252"/>
                <a:gd name="T76" fmla="*/ 32 w 142"/>
                <a:gd name="T77" fmla="*/ 239 h 252"/>
                <a:gd name="T78" fmla="*/ 32 w 142"/>
                <a:gd name="T79" fmla="*/ 239 h 252"/>
                <a:gd name="T80" fmla="*/ 40 w 142"/>
                <a:gd name="T81" fmla="*/ 219 h 252"/>
                <a:gd name="T82" fmla="*/ 40 w 142"/>
                <a:gd name="T83" fmla="*/ 219 h 252"/>
                <a:gd name="T84" fmla="*/ 37 w 142"/>
                <a:gd name="T85" fmla="*/ 211 h 252"/>
                <a:gd name="T86" fmla="*/ 37 w 142"/>
                <a:gd name="T87" fmla="*/ 211 h 252"/>
                <a:gd name="T88" fmla="*/ 37 w 142"/>
                <a:gd name="T89" fmla="*/ 210 h 252"/>
                <a:gd name="T90" fmla="*/ 37 w 142"/>
                <a:gd name="T91" fmla="*/ 210 h 252"/>
                <a:gd name="T92" fmla="*/ 95 w 142"/>
                <a:gd name="T93" fmla="*/ 127 h 252"/>
                <a:gd name="T94" fmla="*/ 95 w 142"/>
                <a:gd name="T95" fmla="*/ 127 h 252"/>
                <a:gd name="T96" fmla="*/ 125 w 142"/>
                <a:gd name="T97" fmla="*/ 54 h 252"/>
                <a:gd name="T98" fmla="*/ 125 w 142"/>
                <a:gd name="T99" fmla="*/ 54 h 252"/>
                <a:gd name="T100" fmla="*/ 139 w 142"/>
                <a:gd name="T101" fmla="*/ 10 h 252"/>
                <a:gd name="T102" fmla="*/ 139 w 142"/>
                <a:gd name="T103" fmla="*/ 10 h 252"/>
                <a:gd name="T104" fmla="*/ 120 w 142"/>
                <a:gd name="T105" fmla="*/ 3 h 252"/>
                <a:gd name="T106" fmla="*/ 72 w 142"/>
                <a:gd name="T107" fmla="*/ 10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2" h="252">
                  <a:moveTo>
                    <a:pt x="14" y="252"/>
                  </a:moveTo>
                  <a:cubicBezTo>
                    <a:pt x="4" y="250"/>
                    <a:pt x="0" y="240"/>
                    <a:pt x="0" y="228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0" y="219"/>
                    <a:pt x="3" y="208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14" y="186"/>
                    <a:pt x="51" y="135"/>
                    <a:pt x="70" y="10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79" y="85"/>
                    <a:pt x="91" y="60"/>
                    <a:pt x="101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11" y="18"/>
                    <a:pt x="118" y="1"/>
                    <a:pt x="118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9" y="0"/>
                    <a:pt x="119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2" y="8"/>
                    <a:pt x="142" y="9"/>
                    <a:pt x="142" y="10"/>
                  </a:cubicBezTo>
                  <a:cubicBezTo>
                    <a:pt x="142" y="10"/>
                    <a:pt x="142" y="10"/>
                    <a:pt x="142" y="10"/>
                  </a:cubicBezTo>
                  <a:cubicBezTo>
                    <a:pt x="142" y="10"/>
                    <a:pt x="117" y="91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82" y="158"/>
                    <a:pt x="59" y="179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2" y="212"/>
                    <a:pt x="43" y="215"/>
                    <a:pt x="43" y="219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42" y="232"/>
                    <a:pt x="29" y="252"/>
                    <a:pt x="16" y="252"/>
                  </a:cubicBezTo>
                  <a:cubicBezTo>
                    <a:pt x="16" y="252"/>
                    <a:pt x="16" y="252"/>
                    <a:pt x="16" y="252"/>
                  </a:cubicBezTo>
                  <a:cubicBezTo>
                    <a:pt x="16" y="252"/>
                    <a:pt x="16" y="252"/>
                    <a:pt x="16" y="252"/>
                  </a:cubicBezTo>
                  <a:cubicBezTo>
                    <a:pt x="16" y="252"/>
                    <a:pt x="16" y="252"/>
                    <a:pt x="16" y="252"/>
                  </a:cubicBezTo>
                  <a:cubicBezTo>
                    <a:pt x="15" y="252"/>
                    <a:pt x="15" y="252"/>
                    <a:pt x="14" y="252"/>
                  </a:cubicBezTo>
                  <a:close/>
                  <a:moveTo>
                    <a:pt x="72" y="102"/>
                  </a:moveTo>
                  <a:cubicBezTo>
                    <a:pt x="53" y="136"/>
                    <a:pt x="16" y="188"/>
                    <a:pt x="9" y="200"/>
                  </a:cubicBezTo>
                  <a:cubicBezTo>
                    <a:pt x="9" y="200"/>
                    <a:pt x="9" y="200"/>
                    <a:pt x="9" y="200"/>
                  </a:cubicBezTo>
                  <a:cubicBezTo>
                    <a:pt x="5" y="209"/>
                    <a:pt x="3" y="219"/>
                    <a:pt x="3" y="228"/>
                  </a:cubicBezTo>
                  <a:cubicBezTo>
                    <a:pt x="3" y="228"/>
                    <a:pt x="3" y="228"/>
                    <a:pt x="3" y="228"/>
                  </a:cubicBezTo>
                  <a:cubicBezTo>
                    <a:pt x="3" y="239"/>
                    <a:pt x="6" y="248"/>
                    <a:pt x="14" y="249"/>
                  </a:cubicBezTo>
                  <a:cubicBezTo>
                    <a:pt x="14" y="249"/>
                    <a:pt x="14" y="249"/>
                    <a:pt x="14" y="249"/>
                  </a:cubicBezTo>
                  <a:cubicBezTo>
                    <a:pt x="15" y="250"/>
                    <a:pt x="16" y="250"/>
                    <a:pt x="16" y="250"/>
                  </a:cubicBezTo>
                  <a:cubicBezTo>
                    <a:pt x="16" y="250"/>
                    <a:pt x="16" y="250"/>
                    <a:pt x="16" y="250"/>
                  </a:cubicBezTo>
                  <a:cubicBezTo>
                    <a:pt x="21" y="250"/>
                    <a:pt x="27" y="245"/>
                    <a:pt x="32" y="239"/>
                  </a:cubicBezTo>
                  <a:cubicBezTo>
                    <a:pt x="32" y="239"/>
                    <a:pt x="32" y="239"/>
                    <a:pt x="32" y="239"/>
                  </a:cubicBezTo>
                  <a:cubicBezTo>
                    <a:pt x="37" y="233"/>
                    <a:pt x="40" y="225"/>
                    <a:pt x="40" y="219"/>
                  </a:cubicBezTo>
                  <a:cubicBezTo>
                    <a:pt x="40" y="219"/>
                    <a:pt x="40" y="219"/>
                    <a:pt x="40" y="219"/>
                  </a:cubicBezTo>
                  <a:cubicBezTo>
                    <a:pt x="40" y="216"/>
                    <a:pt x="39" y="213"/>
                    <a:pt x="37" y="211"/>
                  </a:cubicBezTo>
                  <a:cubicBezTo>
                    <a:pt x="37" y="211"/>
                    <a:pt x="37" y="211"/>
                    <a:pt x="37" y="211"/>
                  </a:cubicBezTo>
                  <a:cubicBezTo>
                    <a:pt x="37" y="211"/>
                    <a:pt x="37" y="210"/>
                    <a:pt x="37" y="210"/>
                  </a:cubicBezTo>
                  <a:cubicBezTo>
                    <a:pt x="37" y="210"/>
                    <a:pt x="37" y="210"/>
                    <a:pt x="37" y="210"/>
                  </a:cubicBezTo>
                  <a:cubicBezTo>
                    <a:pt x="57" y="178"/>
                    <a:pt x="80" y="156"/>
                    <a:pt x="95" y="127"/>
                  </a:cubicBezTo>
                  <a:cubicBezTo>
                    <a:pt x="95" y="127"/>
                    <a:pt x="95" y="127"/>
                    <a:pt x="95" y="127"/>
                  </a:cubicBezTo>
                  <a:cubicBezTo>
                    <a:pt x="105" y="108"/>
                    <a:pt x="116" y="79"/>
                    <a:pt x="125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32" y="33"/>
                    <a:pt x="138" y="15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16" y="12"/>
                    <a:pt x="89" y="72"/>
                    <a:pt x="72" y="1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92"/>
            <p:cNvSpPr/>
            <p:nvPr/>
          </p:nvSpPr>
          <p:spPr bwMode="auto">
            <a:xfrm>
              <a:off x="5599113" y="5534026"/>
              <a:ext cx="85725" cy="241300"/>
            </a:xfrm>
            <a:custGeom>
              <a:avLst/>
              <a:gdLst>
                <a:gd name="T0" fmla="*/ 7 w 20"/>
                <a:gd name="T1" fmla="*/ 0 h 57"/>
                <a:gd name="T2" fmla="*/ 15 w 20"/>
                <a:gd name="T3" fmla="*/ 2 h 57"/>
                <a:gd name="T4" fmla="*/ 8 w 20"/>
                <a:gd name="T5" fmla="*/ 57 h 57"/>
                <a:gd name="T6" fmla="*/ 0 w 20"/>
                <a:gd name="T7" fmla="*/ 56 h 57"/>
                <a:gd name="T8" fmla="*/ 7 w 20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7">
                  <a:moveTo>
                    <a:pt x="7" y="0"/>
                  </a:moveTo>
                  <a:cubicBezTo>
                    <a:pt x="7" y="0"/>
                    <a:pt x="9" y="1"/>
                    <a:pt x="15" y="2"/>
                  </a:cubicBezTo>
                  <a:cubicBezTo>
                    <a:pt x="20" y="3"/>
                    <a:pt x="8" y="57"/>
                    <a:pt x="8" y="57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93"/>
            <p:cNvSpPr>
              <a:spLocks noEditPoints="1"/>
            </p:cNvSpPr>
            <p:nvPr/>
          </p:nvSpPr>
          <p:spPr bwMode="auto">
            <a:xfrm>
              <a:off x="5594351" y="5521326"/>
              <a:ext cx="77788" cy="258763"/>
            </a:xfrm>
            <a:custGeom>
              <a:avLst/>
              <a:gdLst>
                <a:gd name="T0" fmla="*/ 0 w 18"/>
                <a:gd name="T1" fmla="*/ 60 h 61"/>
                <a:gd name="T2" fmla="*/ 7 w 18"/>
                <a:gd name="T3" fmla="*/ 2 h 61"/>
                <a:gd name="T4" fmla="*/ 7 w 18"/>
                <a:gd name="T5" fmla="*/ 0 h 61"/>
                <a:gd name="T6" fmla="*/ 9 w 18"/>
                <a:gd name="T7" fmla="*/ 1 h 61"/>
                <a:gd name="T8" fmla="*/ 10 w 18"/>
                <a:gd name="T9" fmla="*/ 2 h 61"/>
                <a:gd name="T10" fmla="*/ 10 w 18"/>
                <a:gd name="T11" fmla="*/ 2 h 61"/>
                <a:gd name="T12" fmla="*/ 11 w 18"/>
                <a:gd name="T13" fmla="*/ 2 h 61"/>
                <a:gd name="T14" fmla="*/ 11 w 18"/>
                <a:gd name="T15" fmla="*/ 2 h 61"/>
                <a:gd name="T16" fmla="*/ 16 w 18"/>
                <a:gd name="T17" fmla="*/ 4 h 61"/>
                <a:gd name="T18" fmla="*/ 16 w 18"/>
                <a:gd name="T19" fmla="*/ 4 h 61"/>
                <a:gd name="T20" fmla="*/ 18 w 18"/>
                <a:gd name="T21" fmla="*/ 6 h 61"/>
                <a:gd name="T22" fmla="*/ 18 w 18"/>
                <a:gd name="T23" fmla="*/ 6 h 61"/>
                <a:gd name="T24" fmla="*/ 18 w 18"/>
                <a:gd name="T25" fmla="*/ 10 h 61"/>
                <a:gd name="T26" fmla="*/ 18 w 18"/>
                <a:gd name="T27" fmla="*/ 10 h 61"/>
                <a:gd name="T28" fmla="*/ 10 w 18"/>
                <a:gd name="T29" fmla="*/ 60 h 61"/>
                <a:gd name="T30" fmla="*/ 10 w 18"/>
                <a:gd name="T31" fmla="*/ 60 h 61"/>
                <a:gd name="T32" fmla="*/ 10 w 18"/>
                <a:gd name="T33" fmla="*/ 61 h 61"/>
                <a:gd name="T34" fmla="*/ 0 w 18"/>
                <a:gd name="T35" fmla="*/ 60 h 61"/>
                <a:gd name="T36" fmla="*/ 3 w 18"/>
                <a:gd name="T37" fmla="*/ 58 h 61"/>
                <a:gd name="T38" fmla="*/ 8 w 18"/>
                <a:gd name="T39" fmla="*/ 58 h 61"/>
                <a:gd name="T40" fmla="*/ 15 w 18"/>
                <a:gd name="T41" fmla="*/ 10 h 61"/>
                <a:gd name="T42" fmla="*/ 15 w 18"/>
                <a:gd name="T43" fmla="*/ 10 h 61"/>
                <a:gd name="T44" fmla="*/ 15 w 18"/>
                <a:gd name="T45" fmla="*/ 6 h 61"/>
                <a:gd name="T46" fmla="*/ 15 w 18"/>
                <a:gd name="T47" fmla="*/ 6 h 61"/>
                <a:gd name="T48" fmla="*/ 10 w 18"/>
                <a:gd name="T49" fmla="*/ 5 h 61"/>
                <a:gd name="T50" fmla="*/ 10 w 18"/>
                <a:gd name="T51" fmla="*/ 5 h 61"/>
                <a:gd name="T52" fmla="*/ 3 w 18"/>
                <a:gd name="T53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61">
                  <a:moveTo>
                    <a:pt x="0" y="6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3"/>
                    <a:pt x="13" y="3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5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8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23"/>
                    <a:pt x="10" y="60"/>
                    <a:pt x="10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0" y="60"/>
                    <a:pt x="0" y="60"/>
                    <a:pt x="0" y="60"/>
                  </a:cubicBezTo>
                  <a:close/>
                  <a:moveTo>
                    <a:pt x="3" y="58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9" y="52"/>
                    <a:pt x="15" y="21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3" y="6"/>
                    <a:pt x="11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3" y="58"/>
                    <a:pt x="3" y="58"/>
                    <a:pt x="3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94"/>
            <p:cNvSpPr/>
            <p:nvPr/>
          </p:nvSpPr>
          <p:spPr bwMode="auto">
            <a:xfrm>
              <a:off x="5568951" y="4411663"/>
              <a:ext cx="233363" cy="1495425"/>
            </a:xfrm>
            <a:custGeom>
              <a:avLst/>
              <a:gdLst>
                <a:gd name="T0" fmla="*/ 0 w 55"/>
                <a:gd name="T1" fmla="*/ 4 h 352"/>
                <a:gd name="T2" fmla="*/ 21 w 55"/>
                <a:gd name="T3" fmla="*/ 145 h 352"/>
                <a:gd name="T4" fmla="*/ 21 w 55"/>
                <a:gd name="T5" fmla="*/ 280 h 352"/>
                <a:gd name="T6" fmla="*/ 55 w 55"/>
                <a:gd name="T7" fmla="*/ 287 h 352"/>
                <a:gd name="T8" fmla="*/ 50 w 55"/>
                <a:gd name="T9" fmla="*/ 138 h 352"/>
                <a:gd name="T10" fmla="*/ 43 w 55"/>
                <a:gd name="T11" fmla="*/ 0 h 352"/>
                <a:gd name="T12" fmla="*/ 0 w 55"/>
                <a:gd name="T13" fmla="*/ 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52">
                  <a:moveTo>
                    <a:pt x="0" y="4"/>
                  </a:moveTo>
                  <a:cubicBezTo>
                    <a:pt x="21" y="145"/>
                    <a:pt x="21" y="145"/>
                    <a:pt x="21" y="145"/>
                  </a:cubicBezTo>
                  <a:cubicBezTo>
                    <a:pt x="25" y="170"/>
                    <a:pt x="18" y="235"/>
                    <a:pt x="21" y="280"/>
                  </a:cubicBezTo>
                  <a:cubicBezTo>
                    <a:pt x="16" y="326"/>
                    <a:pt x="53" y="352"/>
                    <a:pt x="55" y="287"/>
                  </a:cubicBezTo>
                  <a:cubicBezTo>
                    <a:pt x="50" y="242"/>
                    <a:pt x="45" y="248"/>
                    <a:pt x="50" y="138"/>
                  </a:cubicBezTo>
                  <a:cubicBezTo>
                    <a:pt x="44" y="92"/>
                    <a:pt x="43" y="0"/>
                    <a:pt x="43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95"/>
            <p:cNvSpPr>
              <a:spLocks noEditPoints="1"/>
            </p:cNvSpPr>
            <p:nvPr/>
          </p:nvSpPr>
          <p:spPr bwMode="auto">
            <a:xfrm>
              <a:off x="5561013" y="4402138"/>
              <a:ext cx="246063" cy="1398588"/>
            </a:xfrm>
            <a:custGeom>
              <a:avLst/>
              <a:gdLst>
                <a:gd name="T0" fmla="*/ 21 w 58"/>
                <a:gd name="T1" fmla="*/ 290 h 329"/>
                <a:gd name="T2" fmla="*/ 22 w 58"/>
                <a:gd name="T3" fmla="*/ 282 h 329"/>
                <a:gd name="T4" fmla="*/ 22 w 58"/>
                <a:gd name="T5" fmla="*/ 282 h 329"/>
                <a:gd name="T6" fmla="*/ 21 w 58"/>
                <a:gd name="T7" fmla="*/ 254 h 329"/>
                <a:gd name="T8" fmla="*/ 21 w 58"/>
                <a:gd name="T9" fmla="*/ 254 h 329"/>
                <a:gd name="T10" fmla="*/ 23 w 58"/>
                <a:gd name="T11" fmla="*/ 171 h 329"/>
                <a:gd name="T12" fmla="*/ 23 w 58"/>
                <a:gd name="T13" fmla="*/ 171 h 329"/>
                <a:gd name="T14" fmla="*/ 22 w 58"/>
                <a:gd name="T15" fmla="*/ 147 h 329"/>
                <a:gd name="T16" fmla="*/ 22 w 58"/>
                <a:gd name="T17" fmla="*/ 147 h 329"/>
                <a:gd name="T18" fmla="*/ 0 w 58"/>
                <a:gd name="T19" fmla="*/ 6 h 329"/>
                <a:gd name="T20" fmla="*/ 1 w 58"/>
                <a:gd name="T21" fmla="*/ 5 h 329"/>
                <a:gd name="T22" fmla="*/ 1 w 58"/>
                <a:gd name="T23" fmla="*/ 5 h 329"/>
                <a:gd name="T24" fmla="*/ 1 w 58"/>
                <a:gd name="T25" fmla="*/ 5 h 329"/>
                <a:gd name="T26" fmla="*/ 1 w 58"/>
                <a:gd name="T27" fmla="*/ 5 h 329"/>
                <a:gd name="T28" fmla="*/ 45 w 58"/>
                <a:gd name="T29" fmla="*/ 0 h 329"/>
                <a:gd name="T30" fmla="*/ 46 w 58"/>
                <a:gd name="T31" fmla="*/ 1 h 329"/>
                <a:gd name="T32" fmla="*/ 46 w 58"/>
                <a:gd name="T33" fmla="*/ 1 h 329"/>
                <a:gd name="T34" fmla="*/ 46 w 58"/>
                <a:gd name="T35" fmla="*/ 2 h 329"/>
                <a:gd name="T36" fmla="*/ 46 w 58"/>
                <a:gd name="T37" fmla="*/ 2 h 329"/>
                <a:gd name="T38" fmla="*/ 48 w 58"/>
                <a:gd name="T39" fmla="*/ 54 h 329"/>
                <a:gd name="T40" fmla="*/ 48 w 58"/>
                <a:gd name="T41" fmla="*/ 54 h 329"/>
                <a:gd name="T42" fmla="*/ 53 w 58"/>
                <a:gd name="T43" fmla="*/ 140 h 329"/>
                <a:gd name="T44" fmla="*/ 53 w 58"/>
                <a:gd name="T45" fmla="*/ 140 h 329"/>
                <a:gd name="T46" fmla="*/ 53 w 58"/>
                <a:gd name="T47" fmla="*/ 140 h 329"/>
                <a:gd name="T48" fmla="*/ 51 w 58"/>
                <a:gd name="T49" fmla="*/ 210 h 329"/>
                <a:gd name="T50" fmla="*/ 51 w 58"/>
                <a:gd name="T51" fmla="*/ 210 h 329"/>
                <a:gd name="T52" fmla="*/ 58 w 58"/>
                <a:gd name="T53" fmla="*/ 289 h 329"/>
                <a:gd name="T54" fmla="*/ 58 w 58"/>
                <a:gd name="T55" fmla="*/ 289 h 329"/>
                <a:gd name="T56" fmla="*/ 58 w 58"/>
                <a:gd name="T57" fmla="*/ 289 h 329"/>
                <a:gd name="T58" fmla="*/ 53 w 58"/>
                <a:gd name="T59" fmla="*/ 320 h 329"/>
                <a:gd name="T60" fmla="*/ 53 w 58"/>
                <a:gd name="T61" fmla="*/ 320 h 329"/>
                <a:gd name="T62" fmla="*/ 41 w 58"/>
                <a:gd name="T63" fmla="*/ 329 h 329"/>
                <a:gd name="T64" fmla="*/ 41 w 58"/>
                <a:gd name="T65" fmla="*/ 329 h 329"/>
                <a:gd name="T66" fmla="*/ 21 w 58"/>
                <a:gd name="T67" fmla="*/ 290 h 329"/>
                <a:gd name="T68" fmla="*/ 24 w 58"/>
                <a:gd name="T69" fmla="*/ 147 h 329"/>
                <a:gd name="T70" fmla="*/ 26 w 58"/>
                <a:gd name="T71" fmla="*/ 171 h 329"/>
                <a:gd name="T72" fmla="*/ 26 w 58"/>
                <a:gd name="T73" fmla="*/ 171 h 329"/>
                <a:gd name="T74" fmla="*/ 24 w 58"/>
                <a:gd name="T75" fmla="*/ 254 h 329"/>
                <a:gd name="T76" fmla="*/ 24 w 58"/>
                <a:gd name="T77" fmla="*/ 254 h 329"/>
                <a:gd name="T78" fmla="*/ 25 w 58"/>
                <a:gd name="T79" fmla="*/ 282 h 329"/>
                <a:gd name="T80" fmla="*/ 25 w 58"/>
                <a:gd name="T81" fmla="*/ 282 h 329"/>
                <a:gd name="T82" fmla="*/ 25 w 58"/>
                <a:gd name="T83" fmla="*/ 282 h 329"/>
                <a:gd name="T84" fmla="*/ 24 w 58"/>
                <a:gd name="T85" fmla="*/ 290 h 329"/>
                <a:gd name="T86" fmla="*/ 24 w 58"/>
                <a:gd name="T87" fmla="*/ 290 h 329"/>
                <a:gd name="T88" fmla="*/ 30 w 58"/>
                <a:gd name="T89" fmla="*/ 317 h 329"/>
                <a:gd name="T90" fmla="*/ 30 w 58"/>
                <a:gd name="T91" fmla="*/ 317 h 329"/>
                <a:gd name="T92" fmla="*/ 41 w 58"/>
                <a:gd name="T93" fmla="*/ 327 h 329"/>
                <a:gd name="T94" fmla="*/ 41 w 58"/>
                <a:gd name="T95" fmla="*/ 327 h 329"/>
                <a:gd name="T96" fmla="*/ 50 w 58"/>
                <a:gd name="T97" fmla="*/ 318 h 329"/>
                <a:gd name="T98" fmla="*/ 50 w 58"/>
                <a:gd name="T99" fmla="*/ 318 h 329"/>
                <a:gd name="T100" fmla="*/ 55 w 58"/>
                <a:gd name="T101" fmla="*/ 289 h 329"/>
                <a:gd name="T102" fmla="*/ 55 w 58"/>
                <a:gd name="T103" fmla="*/ 289 h 329"/>
                <a:gd name="T104" fmla="*/ 48 w 58"/>
                <a:gd name="T105" fmla="*/ 210 h 329"/>
                <a:gd name="T106" fmla="*/ 48 w 58"/>
                <a:gd name="T107" fmla="*/ 210 h 329"/>
                <a:gd name="T108" fmla="*/ 50 w 58"/>
                <a:gd name="T109" fmla="*/ 140 h 329"/>
                <a:gd name="T110" fmla="*/ 50 w 58"/>
                <a:gd name="T111" fmla="*/ 140 h 329"/>
                <a:gd name="T112" fmla="*/ 44 w 58"/>
                <a:gd name="T113" fmla="*/ 3 h 329"/>
                <a:gd name="T114" fmla="*/ 44 w 58"/>
                <a:gd name="T115" fmla="*/ 3 h 329"/>
                <a:gd name="T116" fmla="*/ 3 w 58"/>
                <a:gd name="T117" fmla="*/ 7 h 329"/>
                <a:gd name="T118" fmla="*/ 24 w 58"/>
                <a:gd name="T119" fmla="*/ 14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8" h="329">
                  <a:moveTo>
                    <a:pt x="21" y="290"/>
                  </a:moveTo>
                  <a:cubicBezTo>
                    <a:pt x="21" y="288"/>
                    <a:pt x="22" y="285"/>
                    <a:pt x="22" y="282"/>
                  </a:cubicBezTo>
                  <a:cubicBezTo>
                    <a:pt x="22" y="282"/>
                    <a:pt x="22" y="282"/>
                    <a:pt x="22" y="282"/>
                  </a:cubicBezTo>
                  <a:cubicBezTo>
                    <a:pt x="21" y="273"/>
                    <a:pt x="21" y="264"/>
                    <a:pt x="21" y="254"/>
                  </a:cubicBezTo>
                  <a:cubicBezTo>
                    <a:pt x="21" y="254"/>
                    <a:pt x="21" y="254"/>
                    <a:pt x="21" y="254"/>
                  </a:cubicBezTo>
                  <a:cubicBezTo>
                    <a:pt x="21" y="225"/>
                    <a:pt x="23" y="194"/>
                    <a:pt x="23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61"/>
                    <a:pt x="23" y="153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6" y="0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7" y="25"/>
                    <a:pt x="48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9" y="83"/>
                    <a:pt x="50" y="117"/>
                    <a:pt x="53" y="140"/>
                  </a:cubicBezTo>
                  <a:cubicBezTo>
                    <a:pt x="53" y="140"/>
                    <a:pt x="53" y="140"/>
                    <a:pt x="53" y="140"/>
                  </a:cubicBezTo>
                  <a:cubicBezTo>
                    <a:pt x="53" y="140"/>
                    <a:pt x="53" y="140"/>
                    <a:pt x="53" y="140"/>
                  </a:cubicBezTo>
                  <a:cubicBezTo>
                    <a:pt x="52" y="172"/>
                    <a:pt x="51" y="194"/>
                    <a:pt x="51" y="210"/>
                  </a:cubicBezTo>
                  <a:cubicBezTo>
                    <a:pt x="51" y="210"/>
                    <a:pt x="51" y="210"/>
                    <a:pt x="51" y="210"/>
                  </a:cubicBezTo>
                  <a:cubicBezTo>
                    <a:pt x="51" y="251"/>
                    <a:pt x="55" y="257"/>
                    <a:pt x="58" y="289"/>
                  </a:cubicBezTo>
                  <a:cubicBezTo>
                    <a:pt x="58" y="289"/>
                    <a:pt x="58" y="289"/>
                    <a:pt x="58" y="289"/>
                  </a:cubicBezTo>
                  <a:cubicBezTo>
                    <a:pt x="58" y="289"/>
                    <a:pt x="58" y="289"/>
                    <a:pt x="58" y="289"/>
                  </a:cubicBezTo>
                  <a:cubicBezTo>
                    <a:pt x="58" y="303"/>
                    <a:pt x="56" y="313"/>
                    <a:pt x="53" y="320"/>
                  </a:cubicBezTo>
                  <a:cubicBezTo>
                    <a:pt x="53" y="320"/>
                    <a:pt x="53" y="320"/>
                    <a:pt x="53" y="320"/>
                  </a:cubicBezTo>
                  <a:cubicBezTo>
                    <a:pt x="50" y="326"/>
                    <a:pt x="46" y="329"/>
                    <a:pt x="41" y="329"/>
                  </a:cubicBezTo>
                  <a:cubicBezTo>
                    <a:pt x="41" y="329"/>
                    <a:pt x="41" y="329"/>
                    <a:pt x="41" y="329"/>
                  </a:cubicBezTo>
                  <a:cubicBezTo>
                    <a:pt x="31" y="329"/>
                    <a:pt x="22" y="313"/>
                    <a:pt x="21" y="290"/>
                  </a:cubicBezTo>
                  <a:close/>
                  <a:moveTo>
                    <a:pt x="24" y="147"/>
                  </a:moveTo>
                  <a:cubicBezTo>
                    <a:pt x="25" y="153"/>
                    <a:pt x="26" y="161"/>
                    <a:pt x="26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6" y="194"/>
                    <a:pt x="24" y="225"/>
                    <a:pt x="24" y="254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4" y="264"/>
                    <a:pt x="24" y="273"/>
                    <a:pt x="25" y="282"/>
                  </a:cubicBezTo>
                  <a:cubicBezTo>
                    <a:pt x="25" y="282"/>
                    <a:pt x="25" y="282"/>
                    <a:pt x="25" y="282"/>
                  </a:cubicBezTo>
                  <a:cubicBezTo>
                    <a:pt x="25" y="282"/>
                    <a:pt x="25" y="282"/>
                    <a:pt x="25" y="282"/>
                  </a:cubicBezTo>
                  <a:cubicBezTo>
                    <a:pt x="24" y="285"/>
                    <a:pt x="24" y="288"/>
                    <a:pt x="24" y="290"/>
                  </a:cubicBezTo>
                  <a:cubicBezTo>
                    <a:pt x="24" y="290"/>
                    <a:pt x="24" y="290"/>
                    <a:pt x="24" y="290"/>
                  </a:cubicBezTo>
                  <a:cubicBezTo>
                    <a:pt x="24" y="301"/>
                    <a:pt x="27" y="310"/>
                    <a:pt x="30" y="317"/>
                  </a:cubicBezTo>
                  <a:cubicBezTo>
                    <a:pt x="30" y="317"/>
                    <a:pt x="30" y="317"/>
                    <a:pt x="30" y="317"/>
                  </a:cubicBezTo>
                  <a:cubicBezTo>
                    <a:pt x="33" y="323"/>
                    <a:pt x="38" y="327"/>
                    <a:pt x="41" y="327"/>
                  </a:cubicBezTo>
                  <a:cubicBezTo>
                    <a:pt x="41" y="327"/>
                    <a:pt x="41" y="327"/>
                    <a:pt x="41" y="327"/>
                  </a:cubicBezTo>
                  <a:cubicBezTo>
                    <a:pt x="44" y="327"/>
                    <a:pt x="48" y="324"/>
                    <a:pt x="50" y="318"/>
                  </a:cubicBezTo>
                  <a:cubicBezTo>
                    <a:pt x="50" y="318"/>
                    <a:pt x="50" y="318"/>
                    <a:pt x="50" y="318"/>
                  </a:cubicBezTo>
                  <a:cubicBezTo>
                    <a:pt x="53" y="312"/>
                    <a:pt x="55" y="303"/>
                    <a:pt x="55" y="289"/>
                  </a:cubicBezTo>
                  <a:cubicBezTo>
                    <a:pt x="55" y="289"/>
                    <a:pt x="55" y="289"/>
                    <a:pt x="55" y="289"/>
                  </a:cubicBezTo>
                  <a:cubicBezTo>
                    <a:pt x="52" y="257"/>
                    <a:pt x="48" y="251"/>
                    <a:pt x="48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194"/>
                    <a:pt x="49" y="172"/>
                    <a:pt x="50" y="140"/>
                  </a:cubicBezTo>
                  <a:cubicBezTo>
                    <a:pt x="50" y="140"/>
                    <a:pt x="50" y="140"/>
                    <a:pt x="50" y="140"/>
                  </a:cubicBezTo>
                  <a:cubicBezTo>
                    <a:pt x="45" y="98"/>
                    <a:pt x="44" y="16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4" y="147"/>
                    <a:pt x="24" y="147"/>
                    <a:pt x="24" y="147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96"/>
            <p:cNvSpPr/>
            <p:nvPr/>
          </p:nvSpPr>
          <p:spPr bwMode="auto">
            <a:xfrm>
              <a:off x="5553076" y="5491163"/>
              <a:ext cx="296863" cy="352425"/>
            </a:xfrm>
            <a:custGeom>
              <a:avLst/>
              <a:gdLst>
                <a:gd name="T0" fmla="*/ 48 w 70"/>
                <a:gd name="T1" fmla="*/ 56 h 83"/>
                <a:gd name="T2" fmla="*/ 21 w 70"/>
                <a:gd name="T3" fmla="*/ 0 h 83"/>
                <a:gd name="T4" fmla="*/ 48 w 70"/>
                <a:gd name="T5" fmla="*/ 82 h 83"/>
                <a:gd name="T6" fmla="*/ 58 w 70"/>
                <a:gd name="T7" fmla="*/ 12 h 83"/>
                <a:gd name="T8" fmla="*/ 48 w 70"/>
                <a:gd name="T9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3">
                  <a:moveTo>
                    <a:pt x="48" y="56"/>
                  </a:moveTo>
                  <a:cubicBezTo>
                    <a:pt x="30" y="55"/>
                    <a:pt x="24" y="16"/>
                    <a:pt x="21" y="0"/>
                  </a:cubicBezTo>
                  <a:cubicBezTo>
                    <a:pt x="0" y="25"/>
                    <a:pt x="22" y="82"/>
                    <a:pt x="48" y="82"/>
                  </a:cubicBezTo>
                  <a:cubicBezTo>
                    <a:pt x="70" y="83"/>
                    <a:pt x="67" y="56"/>
                    <a:pt x="58" y="12"/>
                  </a:cubicBezTo>
                  <a:cubicBezTo>
                    <a:pt x="60" y="33"/>
                    <a:pt x="65" y="58"/>
                    <a:pt x="48" y="56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97"/>
            <p:cNvSpPr>
              <a:spLocks noEditPoints="1"/>
            </p:cNvSpPr>
            <p:nvPr/>
          </p:nvSpPr>
          <p:spPr bwMode="auto">
            <a:xfrm>
              <a:off x="5599113" y="5473701"/>
              <a:ext cx="233363" cy="374650"/>
            </a:xfrm>
            <a:custGeom>
              <a:avLst/>
              <a:gdLst>
                <a:gd name="T0" fmla="*/ 38 w 55"/>
                <a:gd name="T1" fmla="*/ 88 h 88"/>
                <a:gd name="T2" fmla="*/ 37 w 55"/>
                <a:gd name="T3" fmla="*/ 88 h 88"/>
                <a:gd name="T4" fmla="*/ 37 w 55"/>
                <a:gd name="T5" fmla="*/ 88 h 88"/>
                <a:gd name="T6" fmla="*/ 0 w 55"/>
                <a:gd name="T7" fmla="*/ 30 h 88"/>
                <a:gd name="T8" fmla="*/ 0 w 55"/>
                <a:gd name="T9" fmla="*/ 30 h 88"/>
                <a:gd name="T10" fmla="*/ 9 w 55"/>
                <a:gd name="T11" fmla="*/ 3 h 88"/>
                <a:gd name="T12" fmla="*/ 9 w 55"/>
                <a:gd name="T13" fmla="*/ 3 h 88"/>
                <a:gd name="T14" fmla="*/ 11 w 55"/>
                <a:gd name="T15" fmla="*/ 0 h 88"/>
                <a:gd name="T16" fmla="*/ 11 w 55"/>
                <a:gd name="T17" fmla="*/ 3 h 88"/>
                <a:gd name="T18" fmla="*/ 19 w 55"/>
                <a:gd name="T19" fmla="*/ 37 h 88"/>
                <a:gd name="T20" fmla="*/ 19 w 55"/>
                <a:gd name="T21" fmla="*/ 37 h 88"/>
                <a:gd name="T22" fmla="*/ 37 w 55"/>
                <a:gd name="T23" fmla="*/ 59 h 88"/>
                <a:gd name="T24" fmla="*/ 37 w 55"/>
                <a:gd name="T25" fmla="*/ 59 h 88"/>
                <a:gd name="T26" fmla="*/ 37 w 55"/>
                <a:gd name="T27" fmla="*/ 59 h 88"/>
                <a:gd name="T28" fmla="*/ 38 w 55"/>
                <a:gd name="T29" fmla="*/ 59 h 88"/>
                <a:gd name="T30" fmla="*/ 38 w 55"/>
                <a:gd name="T31" fmla="*/ 59 h 88"/>
                <a:gd name="T32" fmla="*/ 46 w 55"/>
                <a:gd name="T33" fmla="*/ 54 h 88"/>
                <a:gd name="T34" fmla="*/ 46 w 55"/>
                <a:gd name="T35" fmla="*/ 54 h 88"/>
                <a:gd name="T36" fmla="*/ 48 w 55"/>
                <a:gd name="T37" fmla="*/ 42 h 88"/>
                <a:gd name="T38" fmla="*/ 48 w 55"/>
                <a:gd name="T39" fmla="*/ 42 h 88"/>
                <a:gd name="T40" fmla="*/ 46 w 55"/>
                <a:gd name="T41" fmla="*/ 16 h 88"/>
                <a:gd name="T42" fmla="*/ 46 w 55"/>
                <a:gd name="T43" fmla="*/ 16 h 88"/>
                <a:gd name="T44" fmla="*/ 49 w 55"/>
                <a:gd name="T45" fmla="*/ 16 h 88"/>
                <a:gd name="T46" fmla="*/ 55 w 55"/>
                <a:gd name="T47" fmla="*/ 63 h 88"/>
                <a:gd name="T48" fmla="*/ 55 w 55"/>
                <a:gd name="T49" fmla="*/ 63 h 88"/>
                <a:gd name="T50" fmla="*/ 51 w 55"/>
                <a:gd name="T51" fmla="*/ 81 h 88"/>
                <a:gd name="T52" fmla="*/ 51 w 55"/>
                <a:gd name="T53" fmla="*/ 81 h 88"/>
                <a:gd name="T54" fmla="*/ 38 w 55"/>
                <a:gd name="T55" fmla="*/ 88 h 88"/>
                <a:gd name="T56" fmla="*/ 38 w 55"/>
                <a:gd name="T57" fmla="*/ 88 h 88"/>
                <a:gd name="T58" fmla="*/ 38 w 55"/>
                <a:gd name="T59" fmla="*/ 88 h 88"/>
                <a:gd name="T60" fmla="*/ 3 w 55"/>
                <a:gd name="T61" fmla="*/ 30 h 88"/>
                <a:gd name="T62" fmla="*/ 37 w 55"/>
                <a:gd name="T63" fmla="*/ 85 h 88"/>
                <a:gd name="T64" fmla="*/ 37 w 55"/>
                <a:gd name="T65" fmla="*/ 85 h 88"/>
                <a:gd name="T66" fmla="*/ 38 w 55"/>
                <a:gd name="T67" fmla="*/ 85 h 88"/>
                <a:gd name="T68" fmla="*/ 38 w 55"/>
                <a:gd name="T69" fmla="*/ 85 h 88"/>
                <a:gd name="T70" fmla="*/ 49 w 55"/>
                <a:gd name="T71" fmla="*/ 79 h 88"/>
                <a:gd name="T72" fmla="*/ 49 w 55"/>
                <a:gd name="T73" fmla="*/ 79 h 88"/>
                <a:gd name="T74" fmla="*/ 52 w 55"/>
                <a:gd name="T75" fmla="*/ 63 h 88"/>
                <a:gd name="T76" fmla="*/ 52 w 55"/>
                <a:gd name="T77" fmla="*/ 63 h 88"/>
                <a:gd name="T78" fmla="*/ 51 w 55"/>
                <a:gd name="T79" fmla="*/ 43 h 88"/>
                <a:gd name="T80" fmla="*/ 51 w 55"/>
                <a:gd name="T81" fmla="*/ 43 h 88"/>
                <a:gd name="T82" fmla="*/ 48 w 55"/>
                <a:gd name="T83" fmla="*/ 56 h 88"/>
                <a:gd name="T84" fmla="*/ 48 w 55"/>
                <a:gd name="T85" fmla="*/ 56 h 88"/>
                <a:gd name="T86" fmla="*/ 38 w 55"/>
                <a:gd name="T87" fmla="*/ 62 h 88"/>
                <a:gd name="T88" fmla="*/ 38 w 55"/>
                <a:gd name="T89" fmla="*/ 62 h 88"/>
                <a:gd name="T90" fmla="*/ 37 w 55"/>
                <a:gd name="T91" fmla="*/ 62 h 88"/>
                <a:gd name="T92" fmla="*/ 37 w 55"/>
                <a:gd name="T93" fmla="*/ 62 h 88"/>
                <a:gd name="T94" fmla="*/ 37 w 55"/>
                <a:gd name="T95" fmla="*/ 60 h 88"/>
                <a:gd name="T96" fmla="*/ 37 w 55"/>
                <a:gd name="T97" fmla="*/ 62 h 88"/>
                <a:gd name="T98" fmla="*/ 16 w 55"/>
                <a:gd name="T99" fmla="*/ 38 h 88"/>
                <a:gd name="T100" fmla="*/ 16 w 55"/>
                <a:gd name="T101" fmla="*/ 38 h 88"/>
                <a:gd name="T102" fmla="*/ 9 w 55"/>
                <a:gd name="T103" fmla="*/ 7 h 88"/>
                <a:gd name="T104" fmla="*/ 9 w 55"/>
                <a:gd name="T105" fmla="*/ 7 h 88"/>
                <a:gd name="T106" fmla="*/ 3 w 55"/>
                <a:gd name="T107" fmla="*/ 3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88">
                  <a:moveTo>
                    <a:pt x="38" y="88"/>
                  </a:moveTo>
                  <a:cubicBezTo>
                    <a:pt x="37" y="88"/>
                    <a:pt x="37" y="88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17" y="87"/>
                    <a:pt x="0" y="57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0"/>
                    <a:pt x="3" y="10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3" y="12"/>
                    <a:pt x="15" y="25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49"/>
                    <a:pt x="29" y="58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2" y="59"/>
                    <a:pt x="44" y="57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2"/>
                    <a:pt x="48" y="47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35"/>
                    <a:pt x="47" y="25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35"/>
                    <a:pt x="55" y="51"/>
                    <a:pt x="55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70"/>
                    <a:pt x="54" y="76"/>
                    <a:pt x="51" y="81"/>
                  </a:cubicBezTo>
                  <a:cubicBezTo>
                    <a:pt x="51" y="81"/>
                    <a:pt x="51" y="81"/>
                    <a:pt x="51" y="81"/>
                  </a:cubicBezTo>
                  <a:cubicBezTo>
                    <a:pt x="49" y="85"/>
                    <a:pt x="44" y="88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8" y="88"/>
                    <a:pt x="38" y="88"/>
                    <a:pt x="38" y="88"/>
                  </a:cubicBezTo>
                  <a:close/>
                  <a:moveTo>
                    <a:pt x="3" y="30"/>
                  </a:moveTo>
                  <a:cubicBezTo>
                    <a:pt x="3" y="56"/>
                    <a:pt x="20" y="85"/>
                    <a:pt x="37" y="85"/>
                  </a:cubicBezTo>
                  <a:cubicBezTo>
                    <a:pt x="37" y="85"/>
                    <a:pt x="37" y="85"/>
                    <a:pt x="37" y="85"/>
                  </a:cubicBezTo>
                  <a:cubicBezTo>
                    <a:pt x="37" y="85"/>
                    <a:pt x="37" y="85"/>
                    <a:pt x="38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43" y="85"/>
                    <a:pt x="47" y="83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51" y="76"/>
                    <a:pt x="52" y="70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57"/>
                    <a:pt x="52" y="51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8"/>
                    <a:pt x="50" y="52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6" y="59"/>
                    <a:pt x="43" y="62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7" y="62"/>
                    <a:pt x="37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27" y="60"/>
                    <a:pt x="21" y="50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3" y="27"/>
                    <a:pt x="11" y="1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13"/>
                    <a:pt x="3" y="22"/>
                    <a:pt x="3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98"/>
            <p:cNvSpPr/>
            <p:nvPr/>
          </p:nvSpPr>
          <p:spPr bwMode="auto">
            <a:xfrm>
              <a:off x="5476876" y="5648326"/>
              <a:ext cx="84138" cy="246063"/>
            </a:xfrm>
            <a:custGeom>
              <a:avLst/>
              <a:gdLst>
                <a:gd name="T0" fmla="*/ 13 w 20"/>
                <a:gd name="T1" fmla="*/ 0 h 58"/>
                <a:gd name="T2" fmla="*/ 5 w 20"/>
                <a:gd name="T3" fmla="*/ 3 h 58"/>
                <a:gd name="T4" fmla="*/ 12 w 20"/>
                <a:gd name="T5" fmla="*/ 58 h 58"/>
                <a:gd name="T6" fmla="*/ 20 w 20"/>
                <a:gd name="T7" fmla="*/ 56 h 58"/>
                <a:gd name="T8" fmla="*/ 13 w 20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8">
                  <a:moveTo>
                    <a:pt x="13" y="0"/>
                  </a:moveTo>
                  <a:cubicBezTo>
                    <a:pt x="13" y="0"/>
                    <a:pt x="11" y="2"/>
                    <a:pt x="5" y="3"/>
                  </a:cubicBezTo>
                  <a:cubicBezTo>
                    <a:pt x="0" y="3"/>
                    <a:pt x="12" y="58"/>
                    <a:pt x="12" y="58"/>
                  </a:cubicBezTo>
                  <a:cubicBezTo>
                    <a:pt x="20" y="56"/>
                    <a:pt x="20" y="56"/>
                    <a:pt x="20" y="56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99"/>
            <p:cNvSpPr>
              <a:spLocks noEditPoints="1"/>
            </p:cNvSpPr>
            <p:nvPr/>
          </p:nvSpPr>
          <p:spPr bwMode="auto">
            <a:xfrm>
              <a:off x="5489576" y="5635626"/>
              <a:ext cx="76200" cy="263525"/>
            </a:xfrm>
            <a:custGeom>
              <a:avLst/>
              <a:gdLst>
                <a:gd name="T0" fmla="*/ 8 w 18"/>
                <a:gd name="T1" fmla="*/ 61 h 62"/>
                <a:gd name="T2" fmla="*/ 0 w 18"/>
                <a:gd name="T3" fmla="*/ 10 h 62"/>
                <a:gd name="T4" fmla="*/ 0 w 18"/>
                <a:gd name="T5" fmla="*/ 10 h 62"/>
                <a:gd name="T6" fmla="*/ 0 w 18"/>
                <a:gd name="T7" fmla="*/ 7 h 62"/>
                <a:gd name="T8" fmla="*/ 0 w 18"/>
                <a:gd name="T9" fmla="*/ 7 h 62"/>
                <a:gd name="T10" fmla="*/ 2 w 18"/>
                <a:gd name="T11" fmla="*/ 4 h 62"/>
                <a:gd name="T12" fmla="*/ 2 w 18"/>
                <a:gd name="T13" fmla="*/ 4 h 62"/>
                <a:gd name="T14" fmla="*/ 9 w 18"/>
                <a:gd name="T15" fmla="*/ 2 h 62"/>
                <a:gd name="T16" fmla="*/ 9 w 18"/>
                <a:gd name="T17" fmla="*/ 2 h 62"/>
                <a:gd name="T18" fmla="*/ 9 w 18"/>
                <a:gd name="T19" fmla="*/ 2 h 62"/>
                <a:gd name="T20" fmla="*/ 9 w 18"/>
                <a:gd name="T21" fmla="*/ 2 h 62"/>
                <a:gd name="T22" fmla="*/ 11 w 18"/>
                <a:gd name="T23" fmla="*/ 0 h 62"/>
                <a:gd name="T24" fmla="*/ 18 w 18"/>
                <a:gd name="T25" fmla="*/ 61 h 62"/>
                <a:gd name="T26" fmla="*/ 8 w 18"/>
                <a:gd name="T27" fmla="*/ 62 h 62"/>
                <a:gd name="T28" fmla="*/ 8 w 18"/>
                <a:gd name="T29" fmla="*/ 61 h 62"/>
                <a:gd name="T30" fmla="*/ 3 w 18"/>
                <a:gd name="T31" fmla="*/ 7 h 62"/>
                <a:gd name="T32" fmla="*/ 3 w 18"/>
                <a:gd name="T33" fmla="*/ 10 h 62"/>
                <a:gd name="T34" fmla="*/ 3 w 18"/>
                <a:gd name="T35" fmla="*/ 10 h 62"/>
                <a:gd name="T36" fmla="*/ 11 w 18"/>
                <a:gd name="T37" fmla="*/ 59 h 62"/>
                <a:gd name="T38" fmla="*/ 11 w 18"/>
                <a:gd name="T39" fmla="*/ 59 h 62"/>
                <a:gd name="T40" fmla="*/ 15 w 18"/>
                <a:gd name="T41" fmla="*/ 58 h 62"/>
                <a:gd name="T42" fmla="*/ 9 w 18"/>
                <a:gd name="T43" fmla="*/ 5 h 62"/>
                <a:gd name="T44" fmla="*/ 3 w 18"/>
                <a:gd name="T45" fmla="*/ 7 h 62"/>
                <a:gd name="T46" fmla="*/ 3 w 18"/>
                <a:gd name="T47" fmla="*/ 7 h 62"/>
                <a:gd name="T48" fmla="*/ 3 w 18"/>
                <a:gd name="T49" fmla="*/ 7 h 62"/>
                <a:gd name="T50" fmla="*/ 8 w 18"/>
                <a:gd name="T51" fmla="*/ 3 h 62"/>
                <a:gd name="T52" fmla="*/ 10 w 18"/>
                <a:gd name="T53" fmla="*/ 3 h 62"/>
                <a:gd name="T54" fmla="*/ 8 w 18"/>
                <a:gd name="T55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62">
                  <a:moveTo>
                    <a:pt x="8" y="61"/>
                  </a:moveTo>
                  <a:cubicBezTo>
                    <a:pt x="8" y="61"/>
                    <a:pt x="0" y="24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1"/>
                    <a:pt x="8" y="61"/>
                    <a:pt x="8" y="61"/>
                  </a:cubicBezTo>
                  <a:close/>
                  <a:moveTo>
                    <a:pt x="3" y="7"/>
                  </a:moveTo>
                  <a:cubicBezTo>
                    <a:pt x="3" y="8"/>
                    <a:pt x="3" y="9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22"/>
                    <a:pt x="9" y="52"/>
                    <a:pt x="11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7" y="6"/>
                    <a:pt x="5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8" y="3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8" y="3"/>
                    <a:pt x="8" y="3"/>
                    <a:pt x="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00"/>
            <p:cNvSpPr/>
            <p:nvPr/>
          </p:nvSpPr>
          <p:spPr bwMode="auto">
            <a:xfrm>
              <a:off x="5357813" y="4525963"/>
              <a:ext cx="233363" cy="1497013"/>
            </a:xfrm>
            <a:custGeom>
              <a:avLst/>
              <a:gdLst>
                <a:gd name="T0" fmla="*/ 55 w 55"/>
                <a:gd name="T1" fmla="*/ 5 h 352"/>
                <a:gd name="T2" fmla="*/ 34 w 55"/>
                <a:gd name="T3" fmla="*/ 146 h 352"/>
                <a:gd name="T4" fmla="*/ 34 w 55"/>
                <a:gd name="T5" fmla="*/ 281 h 352"/>
                <a:gd name="T6" fmla="*/ 0 w 55"/>
                <a:gd name="T7" fmla="*/ 288 h 352"/>
                <a:gd name="T8" fmla="*/ 5 w 55"/>
                <a:gd name="T9" fmla="*/ 139 h 352"/>
                <a:gd name="T10" fmla="*/ 12 w 55"/>
                <a:gd name="T11" fmla="*/ 0 h 352"/>
                <a:gd name="T12" fmla="*/ 55 w 55"/>
                <a:gd name="T13" fmla="*/ 5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352">
                  <a:moveTo>
                    <a:pt x="55" y="5"/>
                  </a:moveTo>
                  <a:cubicBezTo>
                    <a:pt x="34" y="146"/>
                    <a:pt x="34" y="146"/>
                    <a:pt x="34" y="146"/>
                  </a:cubicBezTo>
                  <a:cubicBezTo>
                    <a:pt x="30" y="170"/>
                    <a:pt x="37" y="235"/>
                    <a:pt x="34" y="281"/>
                  </a:cubicBezTo>
                  <a:cubicBezTo>
                    <a:pt x="39" y="327"/>
                    <a:pt x="2" y="352"/>
                    <a:pt x="0" y="288"/>
                  </a:cubicBezTo>
                  <a:cubicBezTo>
                    <a:pt x="5" y="243"/>
                    <a:pt x="10" y="249"/>
                    <a:pt x="5" y="139"/>
                  </a:cubicBezTo>
                  <a:cubicBezTo>
                    <a:pt x="11" y="93"/>
                    <a:pt x="12" y="0"/>
                    <a:pt x="12" y="0"/>
                  </a:cubicBezTo>
                  <a:lnTo>
                    <a:pt x="55" y="5"/>
                  </a:ln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01"/>
            <p:cNvSpPr>
              <a:spLocks noEditPoints="1"/>
            </p:cNvSpPr>
            <p:nvPr/>
          </p:nvSpPr>
          <p:spPr bwMode="auto">
            <a:xfrm>
              <a:off x="5353051" y="4521201"/>
              <a:ext cx="246063" cy="1398588"/>
            </a:xfrm>
            <a:custGeom>
              <a:avLst/>
              <a:gdLst>
                <a:gd name="T0" fmla="*/ 5 w 58"/>
                <a:gd name="T1" fmla="*/ 319 h 329"/>
                <a:gd name="T2" fmla="*/ 0 w 58"/>
                <a:gd name="T3" fmla="*/ 289 h 329"/>
                <a:gd name="T4" fmla="*/ 0 w 58"/>
                <a:gd name="T5" fmla="*/ 289 h 329"/>
                <a:gd name="T6" fmla="*/ 0 w 58"/>
                <a:gd name="T7" fmla="*/ 289 h 329"/>
                <a:gd name="T8" fmla="*/ 7 w 58"/>
                <a:gd name="T9" fmla="*/ 210 h 329"/>
                <a:gd name="T10" fmla="*/ 7 w 58"/>
                <a:gd name="T11" fmla="*/ 210 h 329"/>
                <a:gd name="T12" fmla="*/ 5 w 58"/>
                <a:gd name="T13" fmla="*/ 140 h 329"/>
                <a:gd name="T14" fmla="*/ 5 w 58"/>
                <a:gd name="T15" fmla="*/ 140 h 329"/>
                <a:gd name="T16" fmla="*/ 5 w 58"/>
                <a:gd name="T17" fmla="*/ 140 h 329"/>
                <a:gd name="T18" fmla="*/ 10 w 58"/>
                <a:gd name="T19" fmla="*/ 53 h 329"/>
                <a:gd name="T20" fmla="*/ 10 w 58"/>
                <a:gd name="T21" fmla="*/ 53 h 329"/>
                <a:gd name="T22" fmla="*/ 12 w 58"/>
                <a:gd name="T23" fmla="*/ 1 h 329"/>
                <a:gd name="T24" fmla="*/ 12 w 58"/>
                <a:gd name="T25" fmla="*/ 1 h 329"/>
                <a:gd name="T26" fmla="*/ 12 w 58"/>
                <a:gd name="T27" fmla="*/ 0 h 329"/>
                <a:gd name="T28" fmla="*/ 12 w 58"/>
                <a:gd name="T29" fmla="*/ 0 h 329"/>
                <a:gd name="T30" fmla="*/ 13 w 58"/>
                <a:gd name="T31" fmla="*/ 0 h 329"/>
                <a:gd name="T32" fmla="*/ 13 w 58"/>
                <a:gd name="T33" fmla="*/ 0 h 329"/>
                <a:gd name="T34" fmla="*/ 57 w 58"/>
                <a:gd name="T35" fmla="*/ 4 h 329"/>
                <a:gd name="T36" fmla="*/ 56 w 58"/>
                <a:gd name="T37" fmla="*/ 6 h 329"/>
                <a:gd name="T38" fmla="*/ 57 w 58"/>
                <a:gd name="T39" fmla="*/ 4 h 329"/>
                <a:gd name="T40" fmla="*/ 58 w 58"/>
                <a:gd name="T41" fmla="*/ 5 h 329"/>
                <a:gd name="T42" fmla="*/ 58 w 58"/>
                <a:gd name="T43" fmla="*/ 5 h 329"/>
                <a:gd name="T44" fmla="*/ 58 w 58"/>
                <a:gd name="T45" fmla="*/ 6 h 329"/>
                <a:gd name="T46" fmla="*/ 58 w 58"/>
                <a:gd name="T47" fmla="*/ 6 h 329"/>
                <a:gd name="T48" fmla="*/ 36 w 58"/>
                <a:gd name="T49" fmla="*/ 147 h 329"/>
                <a:gd name="T50" fmla="*/ 35 w 58"/>
                <a:gd name="T51" fmla="*/ 171 h 329"/>
                <a:gd name="T52" fmla="*/ 35 w 58"/>
                <a:gd name="T53" fmla="*/ 171 h 329"/>
                <a:gd name="T54" fmla="*/ 37 w 58"/>
                <a:gd name="T55" fmla="*/ 254 h 329"/>
                <a:gd name="T56" fmla="*/ 37 w 58"/>
                <a:gd name="T57" fmla="*/ 254 h 329"/>
                <a:gd name="T58" fmla="*/ 36 w 58"/>
                <a:gd name="T59" fmla="*/ 282 h 329"/>
                <a:gd name="T60" fmla="*/ 36 w 58"/>
                <a:gd name="T61" fmla="*/ 282 h 329"/>
                <a:gd name="T62" fmla="*/ 37 w 58"/>
                <a:gd name="T63" fmla="*/ 290 h 329"/>
                <a:gd name="T64" fmla="*/ 37 w 58"/>
                <a:gd name="T65" fmla="*/ 290 h 329"/>
                <a:gd name="T66" fmla="*/ 17 w 58"/>
                <a:gd name="T67" fmla="*/ 329 h 329"/>
                <a:gd name="T68" fmla="*/ 17 w 58"/>
                <a:gd name="T69" fmla="*/ 329 h 329"/>
                <a:gd name="T70" fmla="*/ 5 w 58"/>
                <a:gd name="T71" fmla="*/ 319 h 329"/>
                <a:gd name="T72" fmla="*/ 8 w 58"/>
                <a:gd name="T73" fmla="*/ 318 h 329"/>
                <a:gd name="T74" fmla="*/ 17 w 58"/>
                <a:gd name="T75" fmla="*/ 326 h 329"/>
                <a:gd name="T76" fmla="*/ 17 w 58"/>
                <a:gd name="T77" fmla="*/ 326 h 329"/>
                <a:gd name="T78" fmla="*/ 28 w 58"/>
                <a:gd name="T79" fmla="*/ 316 h 329"/>
                <a:gd name="T80" fmla="*/ 28 w 58"/>
                <a:gd name="T81" fmla="*/ 316 h 329"/>
                <a:gd name="T82" fmla="*/ 34 w 58"/>
                <a:gd name="T83" fmla="*/ 290 h 329"/>
                <a:gd name="T84" fmla="*/ 34 w 58"/>
                <a:gd name="T85" fmla="*/ 290 h 329"/>
                <a:gd name="T86" fmla="*/ 33 w 58"/>
                <a:gd name="T87" fmla="*/ 282 h 329"/>
                <a:gd name="T88" fmla="*/ 33 w 58"/>
                <a:gd name="T89" fmla="*/ 282 h 329"/>
                <a:gd name="T90" fmla="*/ 33 w 58"/>
                <a:gd name="T91" fmla="*/ 281 h 329"/>
                <a:gd name="T92" fmla="*/ 34 w 58"/>
                <a:gd name="T93" fmla="*/ 254 h 329"/>
                <a:gd name="T94" fmla="*/ 34 w 58"/>
                <a:gd name="T95" fmla="*/ 254 h 329"/>
                <a:gd name="T96" fmla="*/ 32 w 58"/>
                <a:gd name="T97" fmla="*/ 171 h 329"/>
                <a:gd name="T98" fmla="*/ 32 w 58"/>
                <a:gd name="T99" fmla="*/ 171 h 329"/>
                <a:gd name="T100" fmla="*/ 34 w 58"/>
                <a:gd name="T101" fmla="*/ 147 h 329"/>
                <a:gd name="T102" fmla="*/ 34 w 58"/>
                <a:gd name="T103" fmla="*/ 147 h 329"/>
                <a:gd name="T104" fmla="*/ 55 w 58"/>
                <a:gd name="T105" fmla="*/ 7 h 329"/>
                <a:gd name="T106" fmla="*/ 14 w 58"/>
                <a:gd name="T107" fmla="*/ 3 h 329"/>
                <a:gd name="T108" fmla="*/ 8 w 58"/>
                <a:gd name="T109" fmla="*/ 140 h 329"/>
                <a:gd name="T110" fmla="*/ 8 w 58"/>
                <a:gd name="T111" fmla="*/ 140 h 329"/>
                <a:gd name="T112" fmla="*/ 10 w 58"/>
                <a:gd name="T113" fmla="*/ 210 h 329"/>
                <a:gd name="T114" fmla="*/ 10 w 58"/>
                <a:gd name="T115" fmla="*/ 210 h 329"/>
                <a:gd name="T116" fmla="*/ 3 w 58"/>
                <a:gd name="T117" fmla="*/ 289 h 329"/>
                <a:gd name="T118" fmla="*/ 3 w 58"/>
                <a:gd name="T119" fmla="*/ 289 h 329"/>
                <a:gd name="T120" fmla="*/ 8 w 58"/>
                <a:gd name="T121" fmla="*/ 31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" h="329">
                  <a:moveTo>
                    <a:pt x="5" y="319"/>
                  </a:moveTo>
                  <a:cubicBezTo>
                    <a:pt x="2" y="313"/>
                    <a:pt x="0" y="303"/>
                    <a:pt x="0" y="289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3" y="256"/>
                    <a:pt x="7" y="250"/>
                    <a:pt x="7" y="210"/>
                  </a:cubicBezTo>
                  <a:cubicBezTo>
                    <a:pt x="7" y="210"/>
                    <a:pt x="7" y="210"/>
                    <a:pt x="7" y="210"/>
                  </a:cubicBezTo>
                  <a:cubicBezTo>
                    <a:pt x="7" y="194"/>
                    <a:pt x="6" y="172"/>
                    <a:pt x="5" y="140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8" y="117"/>
                    <a:pt x="10" y="82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24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4"/>
                    <a:pt x="57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36" y="147"/>
                    <a:pt x="36" y="147"/>
                    <a:pt x="36" y="147"/>
                  </a:cubicBezTo>
                  <a:cubicBezTo>
                    <a:pt x="36" y="153"/>
                    <a:pt x="35" y="161"/>
                    <a:pt x="35" y="17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5" y="194"/>
                    <a:pt x="37" y="225"/>
                    <a:pt x="37" y="254"/>
                  </a:cubicBezTo>
                  <a:cubicBezTo>
                    <a:pt x="37" y="254"/>
                    <a:pt x="37" y="254"/>
                    <a:pt x="37" y="254"/>
                  </a:cubicBezTo>
                  <a:cubicBezTo>
                    <a:pt x="37" y="263"/>
                    <a:pt x="37" y="273"/>
                    <a:pt x="36" y="282"/>
                  </a:cubicBezTo>
                  <a:cubicBezTo>
                    <a:pt x="36" y="282"/>
                    <a:pt x="36" y="282"/>
                    <a:pt x="36" y="282"/>
                  </a:cubicBezTo>
                  <a:cubicBezTo>
                    <a:pt x="37" y="284"/>
                    <a:pt x="37" y="287"/>
                    <a:pt x="37" y="290"/>
                  </a:cubicBezTo>
                  <a:cubicBezTo>
                    <a:pt x="37" y="290"/>
                    <a:pt x="37" y="290"/>
                    <a:pt x="37" y="290"/>
                  </a:cubicBezTo>
                  <a:cubicBezTo>
                    <a:pt x="37" y="312"/>
                    <a:pt x="27" y="329"/>
                    <a:pt x="17" y="329"/>
                  </a:cubicBezTo>
                  <a:cubicBezTo>
                    <a:pt x="17" y="329"/>
                    <a:pt x="17" y="329"/>
                    <a:pt x="17" y="329"/>
                  </a:cubicBezTo>
                  <a:cubicBezTo>
                    <a:pt x="12" y="329"/>
                    <a:pt x="8" y="326"/>
                    <a:pt x="5" y="319"/>
                  </a:cubicBezTo>
                  <a:close/>
                  <a:moveTo>
                    <a:pt x="8" y="318"/>
                  </a:moveTo>
                  <a:cubicBezTo>
                    <a:pt x="10" y="324"/>
                    <a:pt x="14" y="326"/>
                    <a:pt x="17" y="326"/>
                  </a:cubicBezTo>
                  <a:cubicBezTo>
                    <a:pt x="17" y="326"/>
                    <a:pt x="17" y="326"/>
                    <a:pt x="17" y="326"/>
                  </a:cubicBezTo>
                  <a:cubicBezTo>
                    <a:pt x="20" y="326"/>
                    <a:pt x="25" y="323"/>
                    <a:pt x="28" y="316"/>
                  </a:cubicBezTo>
                  <a:cubicBezTo>
                    <a:pt x="28" y="316"/>
                    <a:pt x="28" y="316"/>
                    <a:pt x="28" y="316"/>
                  </a:cubicBezTo>
                  <a:cubicBezTo>
                    <a:pt x="31" y="310"/>
                    <a:pt x="34" y="301"/>
                    <a:pt x="34" y="290"/>
                  </a:cubicBezTo>
                  <a:cubicBezTo>
                    <a:pt x="34" y="290"/>
                    <a:pt x="34" y="290"/>
                    <a:pt x="34" y="290"/>
                  </a:cubicBezTo>
                  <a:cubicBezTo>
                    <a:pt x="34" y="287"/>
                    <a:pt x="34" y="285"/>
                    <a:pt x="33" y="282"/>
                  </a:cubicBezTo>
                  <a:cubicBezTo>
                    <a:pt x="33" y="282"/>
                    <a:pt x="33" y="282"/>
                    <a:pt x="33" y="282"/>
                  </a:cubicBezTo>
                  <a:cubicBezTo>
                    <a:pt x="33" y="281"/>
                    <a:pt x="33" y="281"/>
                    <a:pt x="33" y="281"/>
                  </a:cubicBezTo>
                  <a:cubicBezTo>
                    <a:pt x="34" y="273"/>
                    <a:pt x="34" y="263"/>
                    <a:pt x="34" y="254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4" y="225"/>
                    <a:pt x="32" y="194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61"/>
                    <a:pt x="33" y="153"/>
                    <a:pt x="34" y="147"/>
                  </a:cubicBezTo>
                  <a:cubicBezTo>
                    <a:pt x="34" y="147"/>
                    <a:pt x="34" y="147"/>
                    <a:pt x="34" y="14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5"/>
                    <a:pt x="13" y="97"/>
                    <a:pt x="8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72"/>
                    <a:pt x="10" y="194"/>
                    <a:pt x="10" y="210"/>
                  </a:cubicBezTo>
                  <a:cubicBezTo>
                    <a:pt x="10" y="210"/>
                    <a:pt x="10" y="210"/>
                    <a:pt x="10" y="210"/>
                  </a:cubicBezTo>
                  <a:cubicBezTo>
                    <a:pt x="10" y="251"/>
                    <a:pt x="6" y="257"/>
                    <a:pt x="3" y="289"/>
                  </a:cubicBezTo>
                  <a:cubicBezTo>
                    <a:pt x="3" y="289"/>
                    <a:pt x="3" y="289"/>
                    <a:pt x="3" y="289"/>
                  </a:cubicBezTo>
                  <a:cubicBezTo>
                    <a:pt x="3" y="303"/>
                    <a:pt x="5" y="312"/>
                    <a:pt x="8" y="318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02"/>
            <p:cNvSpPr/>
            <p:nvPr/>
          </p:nvSpPr>
          <p:spPr bwMode="auto">
            <a:xfrm>
              <a:off x="5310188" y="5605463"/>
              <a:ext cx="296863" cy="357188"/>
            </a:xfrm>
            <a:custGeom>
              <a:avLst/>
              <a:gdLst>
                <a:gd name="T0" fmla="*/ 22 w 70"/>
                <a:gd name="T1" fmla="*/ 57 h 84"/>
                <a:gd name="T2" fmla="*/ 49 w 70"/>
                <a:gd name="T3" fmla="*/ 0 h 84"/>
                <a:gd name="T4" fmla="*/ 22 w 70"/>
                <a:gd name="T5" fmla="*/ 83 h 84"/>
                <a:gd name="T6" fmla="*/ 12 w 70"/>
                <a:gd name="T7" fmla="*/ 13 h 84"/>
                <a:gd name="T8" fmla="*/ 22 w 70"/>
                <a:gd name="T9" fmla="*/ 5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4">
                  <a:moveTo>
                    <a:pt x="22" y="57"/>
                  </a:moveTo>
                  <a:cubicBezTo>
                    <a:pt x="40" y="55"/>
                    <a:pt x="46" y="17"/>
                    <a:pt x="49" y="0"/>
                  </a:cubicBezTo>
                  <a:cubicBezTo>
                    <a:pt x="70" y="26"/>
                    <a:pt x="48" y="82"/>
                    <a:pt x="22" y="83"/>
                  </a:cubicBezTo>
                  <a:cubicBezTo>
                    <a:pt x="0" y="84"/>
                    <a:pt x="3" y="56"/>
                    <a:pt x="12" y="13"/>
                  </a:cubicBezTo>
                  <a:cubicBezTo>
                    <a:pt x="10" y="34"/>
                    <a:pt x="5" y="58"/>
                    <a:pt x="22" y="57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03"/>
            <p:cNvSpPr>
              <a:spLocks noEditPoints="1"/>
            </p:cNvSpPr>
            <p:nvPr/>
          </p:nvSpPr>
          <p:spPr bwMode="auto">
            <a:xfrm>
              <a:off x="5327651" y="5592763"/>
              <a:ext cx="233363" cy="369888"/>
            </a:xfrm>
            <a:custGeom>
              <a:avLst/>
              <a:gdLst>
                <a:gd name="T0" fmla="*/ 4 w 55"/>
                <a:gd name="T1" fmla="*/ 81 h 87"/>
                <a:gd name="T2" fmla="*/ 0 w 55"/>
                <a:gd name="T3" fmla="*/ 62 h 87"/>
                <a:gd name="T4" fmla="*/ 0 w 55"/>
                <a:gd name="T5" fmla="*/ 62 h 87"/>
                <a:gd name="T6" fmla="*/ 6 w 55"/>
                <a:gd name="T7" fmla="*/ 15 h 87"/>
                <a:gd name="T8" fmla="*/ 6 w 55"/>
                <a:gd name="T9" fmla="*/ 15 h 87"/>
                <a:gd name="T10" fmla="*/ 9 w 55"/>
                <a:gd name="T11" fmla="*/ 16 h 87"/>
                <a:gd name="T12" fmla="*/ 7 w 55"/>
                <a:gd name="T13" fmla="*/ 42 h 87"/>
                <a:gd name="T14" fmla="*/ 7 w 55"/>
                <a:gd name="T15" fmla="*/ 42 h 87"/>
                <a:gd name="T16" fmla="*/ 9 w 55"/>
                <a:gd name="T17" fmla="*/ 54 h 87"/>
                <a:gd name="T18" fmla="*/ 9 w 55"/>
                <a:gd name="T19" fmla="*/ 54 h 87"/>
                <a:gd name="T20" fmla="*/ 17 w 55"/>
                <a:gd name="T21" fmla="*/ 58 h 87"/>
                <a:gd name="T22" fmla="*/ 17 w 55"/>
                <a:gd name="T23" fmla="*/ 58 h 87"/>
                <a:gd name="T24" fmla="*/ 18 w 55"/>
                <a:gd name="T25" fmla="*/ 58 h 87"/>
                <a:gd name="T26" fmla="*/ 18 w 55"/>
                <a:gd name="T27" fmla="*/ 58 h 87"/>
                <a:gd name="T28" fmla="*/ 18 w 55"/>
                <a:gd name="T29" fmla="*/ 58 h 87"/>
                <a:gd name="T30" fmla="*/ 36 w 55"/>
                <a:gd name="T31" fmla="*/ 37 h 87"/>
                <a:gd name="T32" fmla="*/ 36 w 55"/>
                <a:gd name="T33" fmla="*/ 37 h 87"/>
                <a:gd name="T34" fmla="*/ 44 w 55"/>
                <a:gd name="T35" fmla="*/ 3 h 87"/>
                <a:gd name="T36" fmla="*/ 44 w 55"/>
                <a:gd name="T37" fmla="*/ 3 h 87"/>
                <a:gd name="T38" fmla="*/ 44 w 55"/>
                <a:gd name="T39" fmla="*/ 0 h 87"/>
                <a:gd name="T40" fmla="*/ 46 w 55"/>
                <a:gd name="T41" fmla="*/ 2 h 87"/>
                <a:gd name="T42" fmla="*/ 55 w 55"/>
                <a:gd name="T43" fmla="*/ 30 h 87"/>
                <a:gd name="T44" fmla="*/ 55 w 55"/>
                <a:gd name="T45" fmla="*/ 30 h 87"/>
                <a:gd name="T46" fmla="*/ 18 w 55"/>
                <a:gd name="T47" fmla="*/ 87 h 87"/>
                <a:gd name="T48" fmla="*/ 18 w 55"/>
                <a:gd name="T49" fmla="*/ 87 h 87"/>
                <a:gd name="T50" fmla="*/ 17 w 55"/>
                <a:gd name="T51" fmla="*/ 87 h 87"/>
                <a:gd name="T52" fmla="*/ 17 w 55"/>
                <a:gd name="T53" fmla="*/ 87 h 87"/>
                <a:gd name="T54" fmla="*/ 17 w 55"/>
                <a:gd name="T55" fmla="*/ 87 h 87"/>
                <a:gd name="T56" fmla="*/ 17 w 55"/>
                <a:gd name="T57" fmla="*/ 87 h 87"/>
                <a:gd name="T58" fmla="*/ 4 w 55"/>
                <a:gd name="T59" fmla="*/ 81 h 87"/>
                <a:gd name="T60" fmla="*/ 3 w 55"/>
                <a:gd name="T61" fmla="*/ 62 h 87"/>
                <a:gd name="T62" fmla="*/ 6 w 55"/>
                <a:gd name="T63" fmla="*/ 79 h 87"/>
                <a:gd name="T64" fmla="*/ 6 w 55"/>
                <a:gd name="T65" fmla="*/ 79 h 87"/>
                <a:gd name="T66" fmla="*/ 17 w 55"/>
                <a:gd name="T67" fmla="*/ 85 h 87"/>
                <a:gd name="T68" fmla="*/ 17 w 55"/>
                <a:gd name="T69" fmla="*/ 85 h 87"/>
                <a:gd name="T70" fmla="*/ 18 w 55"/>
                <a:gd name="T71" fmla="*/ 85 h 87"/>
                <a:gd name="T72" fmla="*/ 18 w 55"/>
                <a:gd name="T73" fmla="*/ 85 h 87"/>
                <a:gd name="T74" fmla="*/ 52 w 55"/>
                <a:gd name="T75" fmla="*/ 30 h 87"/>
                <a:gd name="T76" fmla="*/ 52 w 55"/>
                <a:gd name="T77" fmla="*/ 30 h 87"/>
                <a:gd name="T78" fmla="*/ 46 w 55"/>
                <a:gd name="T79" fmla="*/ 7 h 87"/>
                <a:gd name="T80" fmla="*/ 46 w 55"/>
                <a:gd name="T81" fmla="*/ 7 h 87"/>
                <a:gd name="T82" fmla="*/ 39 w 55"/>
                <a:gd name="T83" fmla="*/ 38 h 87"/>
                <a:gd name="T84" fmla="*/ 39 w 55"/>
                <a:gd name="T85" fmla="*/ 38 h 87"/>
                <a:gd name="T86" fmla="*/ 19 w 55"/>
                <a:gd name="T87" fmla="*/ 61 h 87"/>
                <a:gd name="T88" fmla="*/ 19 w 55"/>
                <a:gd name="T89" fmla="*/ 61 h 87"/>
                <a:gd name="T90" fmla="*/ 18 w 55"/>
                <a:gd name="T91" fmla="*/ 60 h 87"/>
                <a:gd name="T92" fmla="*/ 19 w 55"/>
                <a:gd name="T93" fmla="*/ 61 h 87"/>
                <a:gd name="T94" fmla="*/ 17 w 55"/>
                <a:gd name="T95" fmla="*/ 61 h 87"/>
                <a:gd name="T96" fmla="*/ 17 w 55"/>
                <a:gd name="T97" fmla="*/ 61 h 87"/>
                <a:gd name="T98" fmla="*/ 7 w 55"/>
                <a:gd name="T99" fmla="*/ 55 h 87"/>
                <a:gd name="T100" fmla="*/ 7 w 55"/>
                <a:gd name="T101" fmla="*/ 55 h 87"/>
                <a:gd name="T102" fmla="*/ 4 w 55"/>
                <a:gd name="T103" fmla="*/ 43 h 87"/>
                <a:gd name="T104" fmla="*/ 4 w 55"/>
                <a:gd name="T105" fmla="*/ 43 h 87"/>
                <a:gd name="T106" fmla="*/ 3 w 55"/>
                <a:gd name="T107" fmla="*/ 6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87">
                  <a:moveTo>
                    <a:pt x="4" y="81"/>
                  </a:moveTo>
                  <a:cubicBezTo>
                    <a:pt x="1" y="76"/>
                    <a:pt x="0" y="70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50"/>
                    <a:pt x="3" y="34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5"/>
                    <a:pt x="7" y="34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7"/>
                    <a:pt x="8" y="51"/>
                    <a:pt x="9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7"/>
                    <a:pt x="13" y="58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26" y="58"/>
                    <a:pt x="32" y="48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40" y="25"/>
                    <a:pt x="42" y="11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52" y="10"/>
                    <a:pt x="55" y="19"/>
                    <a:pt x="55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5" y="56"/>
                    <a:pt x="38" y="86"/>
                    <a:pt x="18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8" y="87"/>
                    <a:pt x="18" y="87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1" y="87"/>
                    <a:pt x="7" y="85"/>
                    <a:pt x="4" y="81"/>
                  </a:cubicBezTo>
                  <a:close/>
                  <a:moveTo>
                    <a:pt x="3" y="62"/>
                  </a:moveTo>
                  <a:cubicBezTo>
                    <a:pt x="3" y="70"/>
                    <a:pt x="4" y="75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8" y="83"/>
                    <a:pt x="12" y="84"/>
                    <a:pt x="17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35" y="84"/>
                    <a:pt x="52" y="55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21"/>
                    <a:pt x="50" y="13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15"/>
                    <a:pt x="42" y="27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4" y="50"/>
                    <a:pt x="28" y="60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2" y="61"/>
                    <a:pt x="9" y="59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5" y="52"/>
                    <a:pt x="4" y="48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3" y="50"/>
                    <a:pt x="3" y="57"/>
                    <a:pt x="3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04"/>
            <p:cNvSpPr/>
            <p:nvPr/>
          </p:nvSpPr>
          <p:spPr bwMode="auto">
            <a:xfrm>
              <a:off x="5140326" y="3509963"/>
              <a:ext cx="968375" cy="1385888"/>
            </a:xfrm>
            <a:custGeom>
              <a:avLst/>
              <a:gdLst>
                <a:gd name="T0" fmla="*/ 84 w 228"/>
                <a:gd name="T1" fmla="*/ 0 h 326"/>
                <a:gd name="T2" fmla="*/ 115 w 228"/>
                <a:gd name="T3" fmla="*/ 12 h 326"/>
                <a:gd name="T4" fmla="*/ 135 w 228"/>
                <a:gd name="T5" fmla="*/ 2 h 326"/>
                <a:gd name="T6" fmla="*/ 164 w 228"/>
                <a:gd name="T7" fmla="*/ 35 h 326"/>
                <a:gd name="T8" fmla="*/ 135 w 228"/>
                <a:gd name="T9" fmla="*/ 67 h 326"/>
                <a:gd name="T10" fmla="*/ 133 w 228"/>
                <a:gd name="T11" fmla="*/ 67 h 326"/>
                <a:gd name="T12" fmla="*/ 131 w 228"/>
                <a:gd name="T13" fmla="*/ 110 h 326"/>
                <a:gd name="T14" fmla="*/ 228 w 228"/>
                <a:gd name="T15" fmla="*/ 276 h 326"/>
                <a:gd name="T16" fmla="*/ 112 w 228"/>
                <a:gd name="T17" fmla="*/ 323 h 326"/>
                <a:gd name="T18" fmla="*/ 11 w 228"/>
                <a:gd name="T19" fmla="*/ 303 h 326"/>
                <a:gd name="T20" fmla="*/ 23 w 228"/>
                <a:gd name="T21" fmla="*/ 66 h 326"/>
                <a:gd name="T22" fmla="*/ 2 w 228"/>
                <a:gd name="T23" fmla="*/ 35 h 326"/>
                <a:gd name="T24" fmla="*/ 30 w 228"/>
                <a:gd name="T25" fmla="*/ 2 h 326"/>
                <a:gd name="T26" fmla="*/ 47 w 228"/>
                <a:gd name="T27" fmla="*/ 8 h 326"/>
                <a:gd name="T28" fmla="*/ 84 w 228"/>
                <a:gd name="T29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8" h="326">
                  <a:moveTo>
                    <a:pt x="84" y="0"/>
                  </a:moveTo>
                  <a:cubicBezTo>
                    <a:pt x="97" y="0"/>
                    <a:pt x="107" y="5"/>
                    <a:pt x="115" y="12"/>
                  </a:cubicBezTo>
                  <a:cubicBezTo>
                    <a:pt x="120" y="6"/>
                    <a:pt x="127" y="2"/>
                    <a:pt x="135" y="2"/>
                  </a:cubicBezTo>
                  <a:cubicBezTo>
                    <a:pt x="151" y="2"/>
                    <a:pt x="164" y="16"/>
                    <a:pt x="164" y="35"/>
                  </a:cubicBezTo>
                  <a:cubicBezTo>
                    <a:pt x="164" y="53"/>
                    <a:pt x="151" y="67"/>
                    <a:pt x="135" y="67"/>
                  </a:cubicBezTo>
                  <a:cubicBezTo>
                    <a:pt x="135" y="67"/>
                    <a:pt x="134" y="67"/>
                    <a:pt x="133" y="67"/>
                  </a:cubicBezTo>
                  <a:cubicBezTo>
                    <a:pt x="134" y="80"/>
                    <a:pt x="127" y="95"/>
                    <a:pt x="131" y="110"/>
                  </a:cubicBezTo>
                  <a:cubicBezTo>
                    <a:pt x="172" y="254"/>
                    <a:pt x="228" y="276"/>
                    <a:pt x="228" y="276"/>
                  </a:cubicBezTo>
                  <a:cubicBezTo>
                    <a:pt x="228" y="276"/>
                    <a:pt x="169" y="326"/>
                    <a:pt x="112" y="323"/>
                  </a:cubicBezTo>
                  <a:cubicBezTo>
                    <a:pt x="57" y="320"/>
                    <a:pt x="11" y="303"/>
                    <a:pt x="11" y="303"/>
                  </a:cubicBezTo>
                  <a:cubicBezTo>
                    <a:pt x="0" y="201"/>
                    <a:pt x="17" y="107"/>
                    <a:pt x="23" y="66"/>
                  </a:cubicBezTo>
                  <a:cubicBezTo>
                    <a:pt x="11" y="63"/>
                    <a:pt x="2" y="50"/>
                    <a:pt x="2" y="35"/>
                  </a:cubicBezTo>
                  <a:cubicBezTo>
                    <a:pt x="2" y="16"/>
                    <a:pt x="14" y="2"/>
                    <a:pt x="30" y="2"/>
                  </a:cubicBezTo>
                  <a:cubicBezTo>
                    <a:pt x="37" y="2"/>
                    <a:pt x="42" y="4"/>
                    <a:pt x="47" y="8"/>
                  </a:cubicBezTo>
                  <a:cubicBezTo>
                    <a:pt x="58" y="3"/>
                    <a:pt x="72" y="0"/>
                    <a:pt x="84" y="0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05"/>
            <p:cNvSpPr/>
            <p:nvPr/>
          </p:nvSpPr>
          <p:spPr bwMode="auto">
            <a:xfrm>
              <a:off x="5140326" y="3505201"/>
              <a:ext cx="973138" cy="1385888"/>
            </a:xfrm>
            <a:custGeom>
              <a:avLst/>
              <a:gdLst>
                <a:gd name="T0" fmla="*/ 10 w 229"/>
                <a:gd name="T1" fmla="*/ 305 h 326"/>
                <a:gd name="T2" fmla="*/ 9 w 229"/>
                <a:gd name="T3" fmla="*/ 304 h 326"/>
                <a:gd name="T4" fmla="*/ 6 w 229"/>
                <a:gd name="T5" fmla="*/ 236 h 326"/>
                <a:gd name="T6" fmla="*/ 22 w 229"/>
                <a:gd name="T7" fmla="*/ 68 h 326"/>
                <a:gd name="T8" fmla="*/ 0 w 229"/>
                <a:gd name="T9" fmla="*/ 36 h 326"/>
                <a:gd name="T10" fmla="*/ 30 w 229"/>
                <a:gd name="T11" fmla="*/ 1 h 326"/>
                <a:gd name="T12" fmla="*/ 47 w 229"/>
                <a:gd name="T13" fmla="*/ 8 h 326"/>
                <a:gd name="T14" fmla="*/ 84 w 229"/>
                <a:gd name="T15" fmla="*/ 0 h 326"/>
                <a:gd name="T16" fmla="*/ 84 w 229"/>
                <a:gd name="T17" fmla="*/ 1 h 326"/>
                <a:gd name="T18" fmla="*/ 48 w 229"/>
                <a:gd name="T19" fmla="*/ 11 h 326"/>
                <a:gd name="T20" fmla="*/ 46 w 229"/>
                <a:gd name="T21" fmla="*/ 10 h 326"/>
                <a:gd name="T22" fmla="*/ 30 w 229"/>
                <a:gd name="T23" fmla="*/ 4 h 326"/>
                <a:gd name="T24" fmla="*/ 3 w 229"/>
                <a:gd name="T25" fmla="*/ 36 h 326"/>
                <a:gd name="T26" fmla="*/ 24 w 229"/>
                <a:gd name="T27" fmla="*/ 66 h 326"/>
                <a:gd name="T28" fmla="*/ 24 w 229"/>
                <a:gd name="T29" fmla="*/ 68 h 326"/>
                <a:gd name="T30" fmla="*/ 9 w 229"/>
                <a:gd name="T31" fmla="*/ 236 h 326"/>
                <a:gd name="T32" fmla="*/ 12 w 229"/>
                <a:gd name="T33" fmla="*/ 303 h 326"/>
                <a:gd name="T34" fmla="*/ 41 w 229"/>
                <a:gd name="T35" fmla="*/ 312 h 326"/>
                <a:gd name="T36" fmla="*/ 112 w 229"/>
                <a:gd name="T37" fmla="*/ 323 h 326"/>
                <a:gd name="T38" fmla="*/ 117 w 229"/>
                <a:gd name="T39" fmla="*/ 323 h 326"/>
                <a:gd name="T40" fmla="*/ 192 w 229"/>
                <a:gd name="T41" fmla="*/ 299 h 326"/>
                <a:gd name="T42" fmla="*/ 225 w 229"/>
                <a:gd name="T43" fmla="*/ 277 h 326"/>
                <a:gd name="T44" fmla="*/ 129 w 229"/>
                <a:gd name="T45" fmla="*/ 111 h 326"/>
                <a:gd name="T46" fmla="*/ 128 w 229"/>
                <a:gd name="T47" fmla="*/ 101 h 326"/>
                <a:gd name="T48" fmla="*/ 132 w 229"/>
                <a:gd name="T49" fmla="*/ 70 h 326"/>
                <a:gd name="T50" fmla="*/ 132 w 229"/>
                <a:gd name="T51" fmla="*/ 68 h 326"/>
                <a:gd name="T52" fmla="*/ 132 w 229"/>
                <a:gd name="T53" fmla="*/ 67 h 326"/>
                <a:gd name="T54" fmla="*/ 133 w 229"/>
                <a:gd name="T55" fmla="*/ 67 h 326"/>
                <a:gd name="T56" fmla="*/ 135 w 229"/>
                <a:gd name="T57" fmla="*/ 67 h 326"/>
                <a:gd name="T58" fmla="*/ 162 w 229"/>
                <a:gd name="T59" fmla="*/ 36 h 326"/>
                <a:gd name="T60" fmla="*/ 135 w 229"/>
                <a:gd name="T61" fmla="*/ 4 h 326"/>
                <a:gd name="T62" fmla="*/ 116 w 229"/>
                <a:gd name="T63" fmla="*/ 14 h 326"/>
                <a:gd name="T64" fmla="*/ 115 w 229"/>
                <a:gd name="T65" fmla="*/ 15 h 326"/>
                <a:gd name="T66" fmla="*/ 114 w 229"/>
                <a:gd name="T67" fmla="*/ 14 h 326"/>
                <a:gd name="T68" fmla="*/ 84 w 229"/>
                <a:gd name="T69" fmla="*/ 2 h 326"/>
                <a:gd name="T70" fmla="*/ 84 w 229"/>
                <a:gd name="T71" fmla="*/ 1 h 326"/>
                <a:gd name="T72" fmla="*/ 114 w 229"/>
                <a:gd name="T73" fmla="*/ 11 h 326"/>
                <a:gd name="T74" fmla="*/ 135 w 229"/>
                <a:gd name="T75" fmla="*/ 1 h 326"/>
                <a:gd name="T76" fmla="*/ 165 w 229"/>
                <a:gd name="T77" fmla="*/ 36 h 326"/>
                <a:gd name="T78" fmla="*/ 135 w 229"/>
                <a:gd name="T79" fmla="*/ 70 h 326"/>
                <a:gd name="T80" fmla="*/ 135 w 229"/>
                <a:gd name="T81" fmla="*/ 70 h 326"/>
                <a:gd name="T82" fmla="*/ 135 w 229"/>
                <a:gd name="T83" fmla="*/ 70 h 326"/>
                <a:gd name="T84" fmla="*/ 131 w 229"/>
                <a:gd name="T85" fmla="*/ 101 h 326"/>
                <a:gd name="T86" fmla="*/ 132 w 229"/>
                <a:gd name="T87" fmla="*/ 110 h 326"/>
                <a:gd name="T88" fmla="*/ 226 w 229"/>
                <a:gd name="T89" fmla="*/ 275 h 326"/>
                <a:gd name="T90" fmla="*/ 228 w 229"/>
                <a:gd name="T91" fmla="*/ 276 h 326"/>
                <a:gd name="T92" fmla="*/ 229 w 229"/>
                <a:gd name="T93" fmla="*/ 277 h 326"/>
                <a:gd name="T94" fmla="*/ 228 w 229"/>
                <a:gd name="T95" fmla="*/ 278 h 326"/>
                <a:gd name="T96" fmla="*/ 117 w 229"/>
                <a:gd name="T97" fmla="*/ 326 h 326"/>
                <a:gd name="T98" fmla="*/ 112 w 229"/>
                <a:gd name="T99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9" h="326">
                  <a:moveTo>
                    <a:pt x="112" y="326"/>
                  </a:moveTo>
                  <a:cubicBezTo>
                    <a:pt x="57" y="323"/>
                    <a:pt x="10" y="305"/>
                    <a:pt x="10" y="305"/>
                  </a:cubicBezTo>
                  <a:cubicBezTo>
                    <a:pt x="10" y="305"/>
                    <a:pt x="10" y="305"/>
                    <a:pt x="10" y="305"/>
                  </a:cubicBezTo>
                  <a:cubicBezTo>
                    <a:pt x="10" y="305"/>
                    <a:pt x="10" y="305"/>
                    <a:pt x="9" y="304"/>
                  </a:cubicBezTo>
                  <a:cubicBezTo>
                    <a:pt x="9" y="304"/>
                    <a:pt x="9" y="304"/>
                    <a:pt x="9" y="304"/>
                  </a:cubicBezTo>
                  <a:cubicBezTo>
                    <a:pt x="7" y="281"/>
                    <a:pt x="6" y="258"/>
                    <a:pt x="6" y="236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6" y="162"/>
                    <a:pt x="17" y="100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9" y="64"/>
                    <a:pt x="0" y="51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7"/>
                    <a:pt x="14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7" y="1"/>
                    <a:pt x="43" y="4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59" y="2"/>
                    <a:pt x="73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73" y="2"/>
                    <a:pt x="59" y="5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1"/>
                    <a:pt x="47" y="11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2" y="6"/>
                    <a:pt x="36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15" y="4"/>
                    <a:pt x="3" y="18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50"/>
                    <a:pt x="12" y="63"/>
                    <a:pt x="24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66"/>
                    <a:pt x="25" y="67"/>
                    <a:pt x="24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0" y="99"/>
                    <a:pt x="9" y="162"/>
                    <a:pt x="9" y="236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9" y="257"/>
                    <a:pt x="10" y="280"/>
                    <a:pt x="12" y="303"/>
                  </a:cubicBezTo>
                  <a:cubicBezTo>
                    <a:pt x="12" y="303"/>
                    <a:pt x="12" y="303"/>
                    <a:pt x="12" y="303"/>
                  </a:cubicBezTo>
                  <a:cubicBezTo>
                    <a:pt x="15" y="304"/>
                    <a:pt x="25" y="308"/>
                    <a:pt x="41" y="312"/>
                  </a:cubicBezTo>
                  <a:cubicBezTo>
                    <a:pt x="41" y="312"/>
                    <a:pt x="41" y="312"/>
                    <a:pt x="41" y="312"/>
                  </a:cubicBezTo>
                  <a:cubicBezTo>
                    <a:pt x="59" y="317"/>
                    <a:pt x="84" y="322"/>
                    <a:pt x="112" y="323"/>
                  </a:cubicBezTo>
                  <a:cubicBezTo>
                    <a:pt x="112" y="323"/>
                    <a:pt x="112" y="323"/>
                    <a:pt x="112" y="323"/>
                  </a:cubicBezTo>
                  <a:cubicBezTo>
                    <a:pt x="113" y="323"/>
                    <a:pt x="115" y="323"/>
                    <a:pt x="117" y="323"/>
                  </a:cubicBezTo>
                  <a:cubicBezTo>
                    <a:pt x="117" y="323"/>
                    <a:pt x="117" y="323"/>
                    <a:pt x="117" y="323"/>
                  </a:cubicBezTo>
                  <a:cubicBezTo>
                    <a:pt x="144" y="323"/>
                    <a:pt x="172" y="311"/>
                    <a:pt x="192" y="299"/>
                  </a:cubicBezTo>
                  <a:cubicBezTo>
                    <a:pt x="192" y="299"/>
                    <a:pt x="192" y="299"/>
                    <a:pt x="192" y="299"/>
                  </a:cubicBezTo>
                  <a:cubicBezTo>
                    <a:pt x="209" y="290"/>
                    <a:pt x="221" y="281"/>
                    <a:pt x="225" y="277"/>
                  </a:cubicBezTo>
                  <a:cubicBezTo>
                    <a:pt x="225" y="277"/>
                    <a:pt x="225" y="277"/>
                    <a:pt x="225" y="277"/>
                  </a:cubicBezTo>
                  <a:cubicBezTo>
                    <a:pt x="215" y="272"/>
                    <a:pt x="166" y="240"/>
                    <a:pt x="129" y="111"/>
                  </a:cubicBezTo>
                  <a:cubicBezTo>
                    <a:pt x="129" y="111"/>
                    <a:pt x="129" y="111"/>
                    <a:pt x="129" y="111"/>
                  </a:cubicBezTo>
                  <a:cubicBezTo>
                    <a:pt x="128" y="108"/>
                    <a:pt x="128" y="104"/>
                    <a:pt x="128" y="101"/>
                  </a:cubicBezTo>
                  <a:cubicBezTo>
                    <a:pt x="128" y="101"/>
                    <a:pt x="128" y="101"/>
                    <a:pt x="128" y="101"/>
                  </a:cubicBezTo>
                  <a:cubicBezTo>
                    <a:pt x="128" y="90"/>
                    <a:pt x="132" y="79"/>
                    <a:pt x="132" y="70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2" y="69"/>
                    <a:pt x="132" y="69"/>
                    <a:pt x="132" y="68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2" y="68"/>
                    <a:pt x="132" y="68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34" y="67"/>
                    <a:pt x="135" y="67"/>
                    <a:pt x="135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50" y="67"/>
                    <a:pt x="162" y="53"/>
                    <a:pt x="162" y="36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2" y="18"/>
                    <a:pt x="150" y="4"/>
                    <a:pt x="135" y="4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28" y="4"/>
                    <a:pt x="121" y="8"/>
                    <a:pt x="116" y="14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4" y="15"/>
                    <a:pt x="114" y="15"/>
                    <a:pt x="114" y="14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06" y="7"/>
                    <a:pt x="96" y="2"/>
                    <a:pt x="84" y="2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96" y="0"/>
                    <a:pt x="107" y="4"/>
                    <a:pt x="114" y="11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120" y="5"/>
                    <a:pt x="127" y="1"/>
                    <a:pt x="135" y="1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52" y="1"/>
                    <a:pt x="165" y="17"/>
                    <a:pt x="165" y="36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5" y="54"/>
                    <a:pt x="152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135" y="80"/>
                    <a:pt x="131" y="90"/>
                    <a:pt x="131" y="101"/>
                  </a:cubicBezTo>
                  <a:cubicBezTo>
                    <a:pt x="131" y="101"/>
                    <a:pt x="131" y="101"/>
                    <a:pt x="131" y="101"/>
                  </a:cubicBezTo>
                  <a:cubicBezTo>
                    <a:pt x="131" y="104"/>
                    <a:pt x="131" y="107"/>
                    <a:pt x="132" y="110"/>
                  </a:cubicBezTo>
                  <a:cubicBezTo>
                    <a:pt x="132" y="110"/>
                    <a:pt x="132" y="110"/>
                    <a:pt x="132" y="110"/>
                  </a:cubicBezTo>
                  <a:cubicBezTo>
                    <a:pt x="168" y="237"/>
                    <a:pt x="215" y="269"/>
                    <a:pt x="226" y="275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8" y="276"/>
                    <a:pt x="228" y="276"/>
                  </a:cubicBezTo>
                  <a:cubicBezTo>
                    <a:pt x="228" y="276"/>
                    <a:pt x="228" y="276"/>
                    <a:pt x="228" y="276"/>
                  </a:cubicBezTo>
                  <a:cubicBezTo>
                    <a:pt x="229" y="276"/>
                    <a:pt x="229" y="276"/>
                    <a:pt x="229" y="277"/>
                  </a:cubicBezTo>
                  <a:cubicBezTo>
                    <a:pt x="229" y="277"/>
                    <a:pt x="229" y="277"/>
                    <a:pt x="229" y="277"/>
                  </a:cubicBezTo>
                  <a:cubicBezTo>
                    <a:pt x="229" y="277"/>
                    <a:pt x="229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8"/>
                    <a:pt x="173" y="326"/>
                    <a:pt x="117" y="326"/>
                  </a:cubicBezTo>
                  <a:cubicBezTo>
                    <a:pt x="117" y="326"/>
                    <a:pt x="117" y="326"/>
                    <a:pt x="117" y="326"/>
                  </a:cubicBezTo>
                  <a:cubicBezTo>
                    <a:pt x="115" y="326"/>
                    <a:pt x="113" y="326"/>
                    <a:pt x="112" y="3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06"/>
            <p:cNvSpPr/>
            <p:nvPr/>
          </p:nvSpPr>
          <p:spPr bwMode="auto">
            <a:xfrm>
              <a:off x="5391151" y="3305176"/>
              <a:ext cx="169863" cy="311150"/>
            </a:xfrm>
            <a:custGeom>
              <a:avLst/>
              <a:gdLst>
                <a:gd name="T0" fmla="*/ 20 w 40"/>
                <a:gd name="T1" fmla="*/ 0 h 73"/>
                <a:gd name="T2" fmla="*/ 20 w 40"/>
                <a:gd name="T3" fmla="*/ 0 h 73"/>
                <a:gd name="T4" fmla="*/ 40 w 40"/>
                <a:gd name="T5" fmla="*/ 20 h 73"/>
                <a:gd name="T6" fmla="*/ 40 w 40"/>
                <a:gd name="T7" fmla="*/ 53 h 73"/>
                <a:gd name="T8" fmla="*/ 20 w 40"/>
                <a:gd name="T9" fmla="*/ 73 h 73"/>
                <a:gd name="T10" fmla="*/ 20 w 40"/>
                <a:gd name="T11" fmla="*/ 73 h 73"/>
                <a:gd name="T12" fmla="*/ 0 w 40"/>
                <a:gd name="T13" fmla="*/ 53 h 73"/>
                <a:gd name="T14" fmla="*/ 0 w 40"/>
                <a:gd name="T15" fmla="*/ 20 h 73"/>
                <a:gd name="T16" fmla="*/ 20 w 40"/>
                <a:gd name="T1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73"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40" y="64"/>
                    <a:pt x="31" y="73"/>
                    <a:pt x="20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9" y="73"/>
                    <a:pt x="0" y="64"/>
                    <a:pt x="0" y="5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07"/>
            <p:cNvSpPr/>
            <p:nvPr/>
          </p:nvSpPr>
          <p:spPr bwMode="auto">
            <a:xfrm>
              <a:off x="5386388" y="3302001"/>
              <a:ext cx="179388" cy="319088"/>
            </a:xfrm>
            <a:custGeom>
              <a:avLst/>
              <a:gdLst>
                <a:gd name="T0" fmla="*/ 0 w 42"/>
                <a:gd name="T1" fmla="*/ 54 h 75"/>
                <a:gd name="T2" fmla="*/ 0 w 42"/>
                <a:gd name="T3" fmla="*/ 21 h 75"/>
                <a:gd name="T4" fmla="*/ 21 w 42"/>
                <a:gd name="T5" fmla="*/ 0 h 75"/>
                <a:gd name="T6" fmla="*/ 21 w 42"/>
                <a:gd name="T7" fmla="*/ 0 h 75"/>
                <a:gd name="T8" fmla="*/ 21 w 42"/>
                <a:gd name="T9" fmla="*/ 1 h 75"/>
                <a:gd name="T10" fmla="*/ 21 w 42"/>
                <a:gd name="T11" fmla="*/ 2 h 75"/>
                <a:gd name="T12" fmla="*/ 2 w 42"/>
                <a:gd name="T13" fmla="*/ 21 h 75"/>
                <a:gd name="T14" fmla="*/ 2 w 42"/>
                <a:gd name="T15" fmla="*/ 21 h 75"/>
                <a:gd name="T16" fmla="*/ 2 w 42"/>
                <a:gd name="T17" fmla="*/ 54 h 75"/>
                <a:gd name="T18" fmla="*/ 21 w 42"/>
                <a:gd name="T19" fmla="*/ 73 h 75"/>
                <a:gd name="T20" fmla="*/ 21 w 42"/>
                <a:gd name="T21" fmla="*/ 73 h 75"/>
                <a:gd name="T22" fmla="*/ 40 w 42"/>
                <a:gd name="T23" fmla="*/ 54 h 75"/>
                <a:gd name="T24" fmla="*/ 40 w 42"/>
                <a:gd name="T25" fmla="*/ 54 h 75"/>
                <a:gd name="T26" fmla="*/ 40 w 42"/>
                <a:gd name="T27" fmla="*/ 21 h 75"/>
                <a:gd name="T28" fmla="*/ 21 w 42"/>
                <a:gd name="T29" fmla="*/ 2 h 75"/>
                <a:gd name="T30" fmla="*/ 21 w 42"/>
                <a:gd name="T31" fmla="*/ 2 h 75"/>
                <a:gd name="T32" fmla="*/ 21 w 42"/>
                <a:gd name="T33" fmla="*/ 1 h 75"/>
                <a:gd name="T34" fmla="*/ 21 w 42"/>
                <a:gd name="T35" fmla="*/ 0 h 75"/>
                <a:gd name="T36" fmla="*/ 42 w 42"/>
                <a:gd name="T37" fmla="*/ 21 h 75"/>
                <a:gd name="T38" fmla="*/ 42 w 42"/>
                <a:gd name="T39" fmla="*/ 21 h 75"/>
                <a:gd name="T40" fmla="*/ 42 w 42"/>
                <a:gd name="T41" fmla="*/ 54 h 75"/>
                <a:gd name="T42" fmla="*/ 21 w 42"/>
                <a:gd name="T43" fmla="*/ 75 h 75"/>
                <a:gd name="T44" fmla="*/ 21 w 42"/>
                <a:gd name="T45" fmla="*/ 75 h 75"/>
                <a:gd name="T46" fmla="*/ 0 w 42"/>
                <a:gd name="T47" fmla="*/ 5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75">
                  <a:moveTo>
                    <a:pt x="0" y="5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1" y="2"/>
                    <a:pt x="2" y="1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2" y="64"/>
                    <a:pt x="1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31" y="73"/>
                    <a:pt x="40" y="64"/>
                    <a:pt x="40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11"/>
                    <a:pt x="3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3" y="0"/>
                    <a:pt x="42" y="9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66"/>
                    <a:pt x="33" y="75"/>
                    <a:pt x="21" y="75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9" y="75"/>
                    <a:pt x="0" y="66"/>
                    <a:pt x="0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608"/>
            <p:cNvSpPr>
              <a:spLocks noChangeArrowheads="1"/>
            </p:cNvSpPr>
            <p:nvPr/>
          </p:nvSpPr>
          <p:spPr bwMode="auto">
            <a:xfrm>
              <a:off x="5005388" y="2744788"/>
              <a:ext cx="887413" cy="735013"/>
            </a:xfrm>
            <a:prstGeom prst="ellipse">
              <a:avLst/>
            </a:pr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09"/>
            <p:cNvSpPr>
              <a:spLocks noEditPoints="1"/>
            </p:cNvSpPr>
            <p:nvPr/>
          </p:nvSpPr>
          <p:spPr bwMode="auto">
            <a:xfrm>
              <a:off x="5000626" y="2740026"/>
              <a:ext cx="895350" cy="744538"/>
            </a:xfrm>
            <a:custGeom>
              <a:avLst/>
              <a:gdLst>
                <a:gd name="T0" fmla="*/ 0 w 211"/>
                <a:gd name="T1" fmla="*/ 87 h 175"/>
                <a:gd name="T2" fmla="*/ 106 w 211"/>
                <a:gd name="T3" fmla="*/ 0 h 175"/>
                <a:gd name="T4" fmla="*/ 106 w 211"/>
                <a:gd name="T5" fmla="*/ 0 h 175"/>
                <a:gd name="T6" fmla="*/ 211 w 211"/>
                <a:gd name="T7" fmla="*/ 87 h 175"/>
                <a:gd name="T8" fmla="*/ 211 w 211"/>
                <a:gd name="T9" fmla="*/ 87 h 175"/>
                <a:gd name="T10" fmla="*/ 106 w 211"/>
                <a:gd name="T11" fmla="*/ 175 h 175"/>
                <a:gd name="T12" fmla="*/ 106 w 211"/>
                <a:gd name="T13" fmla="*/ 175 h 175"/>
                <a:gd name="T14" fmla="*/ 0 w 211"/>
                <a:gd name="T15" fmla="*/ 87 h 175"/>
                <a:gd name="T16" fmla="*/ 33 w 211"/>
                <a:gd name="T17" fmla="*/ 27 h 175"/>
                <a:gd name="T18" fmla="*/ 2 w 211"/>
                <a:gd name="T19" fmla="*/ 87 h 175"/>
                <a:gd name="T20" fmla="*/ 2 w 211"/>
                <a:gd name="T21" fmla="*/ 87 h 175"/>
                <a:gd name="T22" fmla="*/ 33 w 211"/>
                <a:gd name="T23" fmla="*/ 147 h 175"/>
                <a:gd name="T24" fmla="*/ 33 w 211"/>
                <a:gd name="T25" fmla="*/ 147 h 175"/>
                <a:gd name="T26" fmla="*/ 106 w 211"/>
                <a:gd name="T27" fmla="*/ 172 h 175"/>
                <a:gd name="T28" fmla="*/ 106 w 211"/>
                <a:gd name="T29" fmla="*/ 172 h 175"/>
                <a:gd name="T30" fmla="*/ 179 w 211"/>
                <a:gd name="T31" fmla="*/ 147 h 175"/>
                <a:gd name="T32" fmla="*/ 179 w 211"/>
                <a:gd name="T33" fmla="*/ 147 h 175"/>
                <a:gd name="T34" fmla="*/ 209 w 211"/>
                <a:gd name="T35" fmla="*/ 87 h 175"/>
                <a:gd name="T36" fmla="*/ 209 w 211"/>
                <a:gd name="T37" fmla="*/ 87 h 175"/>
                <a:gd name="T38" fmla="*/ 179 w 211"/>
                <a:gd name="T39" fmla="*/ 27 h 175"/>
                <a:gd name="T40" fmla="*/ 179 w 211"/>
                <a:gd name="T41" fmla="*/ 27 h 175"/>
                <a:gd name="T42" fmla="*/ 106 w 211"/>
                <a:gd name="T43" fmla="*/ 2 h 175"/>
                <a:gd name="T44" fmla="*/ 106 w 211"/>
                <a:gd name="T45" fmla="*/ 2 h 175"/>
                <a:gd name="T46" fmla="*/ 33 w 211"/>
                <a:gd name="T47" fmla="*/ 2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175">
                  <a:moveTo>
                    <a:pt x="0" y="87"/>
                  </a:moveTo>
                  <a:cubicBezTo>
                    <a:pt x="0" y="39"/>
                    <a:pt x="47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64" y="0"/>
                    <a:pt x="211" y="39"/>
                    <a:pt x="211" y="87"/>
                  </a:cubicBezTo>
                  <a:cubicBezTo>
                    <a:pt x="211" y="87"/>
                    <a:pt x="211" y="87"/>
                    <a:pt x="211" y="87"/>
                  </a:cubicBezTo>
                  <a:cubicBezTo>
                    <a:pt x="211" y="136"/>
                    <a:pt x="164" y="175"/>
                    <a:pt x="106" y="175"/>
                  </a:cubicBezTo>
                  <a:cubicBezTo>
                    <a:pt x="106" y="175"/>
                    <a:pt x="106" y="175"/>
                    <a:pt x="106" y="175"/>
                  </a:cubicBezTo>
                  <a:cubicBezTo>
                    <a:pt x="47" y="175"/>
                    <a:pt x="0" y="136"/>
                    <a:pt x="0" y="87"/>
                  </a:cubicBezTo>
                  <a:close/>
                  <a:moveTo>
                    <a:pt x="33" y="27"/>
                  </a:moveTo>
                  <a:cubicBezTo>
                    <a:pt x="14" y="43"/>
                    <a:pt x="2" y="64"/>
                    <a:pt x="2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111"/>
                    <a:pt x="14" y="132"/>
                    <a:pt x="33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51" y="163"/>
                    <a:pt x="77" y="172"/>
                    <a:pt x="106" y="172"/>
                  </a:cubicBezTo>
                  <a:cubicBezTo>
                    <a:pt x="106" y="172"/>
                    <a:pt x="106" y="172"/>
                    <a:pt x="106" y="172"/>
                  </a:cubicBezTo>
                  <a:cubicBezTo>
                    <a:pt x="134" y="172"/>
                    <a:pt x="160" y="163"/>
                    <a:pt x="179" y="147"/>
                  </a:cubicBezTo>
                  <a:cubicBezTo>
                    <a:pt x="179" y="147"/>
                    <a:pt x="179" y="147"/>
                    <a:pt x="179" y="147"/>
                  </a:cubicBezTo>
                  <a:cubicBezTo>
                    <a:pt x="197" y="132"/>
                    <a:pt x="209" y="111"/>
                    <a:pt x="209" y="87"/>
                  </a:cubicBezTo>
                  <a:cubicBezTo>
                    <a:pt x="209" y="87"/>
                    <a:pt x="209" y="87"/>
                    <a:pt x="209" y="87"/>
                  </a:cubicBezTo>
                  <a:cubicBezTo>
                    <a:pt x="209" y="64"/>
                    <a:pt x="197" y="43"/>
                    <a:pt x="179" y="27"/>
                  </a:cubicBezTo>
                  <a:cubicBezTo>
                    <a:pt x="179" y="27"/>
                    <a:pt x="179" y="27"/>
                    <a:pt x="179" y="27"/>
                  </a:cubicBezTo>
                  <a:cubicBezTo>
                    <a:pt x="160" y="12"/>
                    <a:pt x="134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77" y="2"/>
                    <a:pt x="51" y="12"/>
                    <a:pt x="33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10"/>
            <p:cNvSpPr/>
            <p:nvPr/>
          </p:nvSpPr>
          <p:spPr bwMode="auto">
            <a:xfrm>
              <a:off x="4970463" y="2511426"/>
              <a:ext cx="989013" cy="581025"/>
            </a:xfrm>
            <a:custGeom>
              <a:avLst/>
              <a:gdLst>
                <a:gd name="T0" fmla="*/ 120 w 233"/>
                <a:gd name="T1" fmla="*/ 2 h 137"/>
                <a:gd name="T2" fmla="*/ 8 w 233"/>
                <a:gd name="T3" fmla="*/ 77 h 137"/>
                <a:gd name="T4" fmla="*/ 1 w 233"/>
                <a:gd name="T5" fmla="*/ 103 h 137"/>
                <a:gd name="T6" fmla="*/ 7 w 233"/>
                <a:gd name="T7" fmla="*/ 124 h 137"/>
                <a:gd name="T8" fmla="*/ 8 w 233"/>
                <a:gd name="T9" fmla="*/ 124 h 137"/>
                <a:gd name="T10" fmla="*/ 93 w 233"/>
                <a:gd name="T11" fmla="*/ 119 h 137"/>
                <a:gd name="T12" fmla="*/ 156 w 233"/>
                <a:gd name="T13" fmla="*/ 63 h 137"/>
                <a:gd name="T14" fmla="*/ 181 w 233"/>
                <a:gd name="T15" fmla="*/ 102 h 137"/>
                <a:gd name="T16" fmla="*/ 200 w 233"/>
                <a:gd name="T17" fmla="*/ 120 h 137"/>
                <a:gd name="T18" fmla="*/ 218 w 233"/>
                <a:gd name="T19" fmla="*/ 128 h 137"/>
                <a:gd name="T20" fmla="*/ 219 w 233"/>
                <a:gd name="T21" fmla="*/ 128 h 137"/>
                <a:gd name="T22" fmla="*/ 230 w 233"/>
                <a:gd name="T23" fmla="*/ 100 h 137"/>
                <a:gd name="T24" fmla="*/ 120 w 233"/>
                <a:gd name="T25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3" h="137">
                  <a:moveTo>
                    <a:pt x="120" y="2"/>
                  </a:moveTo>
                  <a:cubicBezTo>
                    <a:pt x="65" y="0"/>
                    <a:pt x="30" y="31"/>
                    <a:pt x="8" y="77"/>
                  </a:cubicBezTo>
                  <a:cubicBezTo>
                    <a:pt x="4" y="86"/>
                    <a:pt x="1" y="95"/>
                    <a:pt x="1" y="103"/>
                  </a:cubicBezTo>
                  <a:cubicBezTo>
                    <a:pt x="0" y="111"/>
                    <a:pt x="2" y="118"/>
                    <a:pt x="7" y="124"/>
                  </a:cubicBezTo>
                  <a:cubicBezTo>
                    <a:pt x="7" y="124"/>
                    <a:pt x="7" y="124"/>
                    <a:pt x="8" y="124"/>
                  </a:cubicBezTo>
                  <a:cubicBezTo>
                    <a:pt x="35" y="137"/>
                    <a:pt x="66" y="132"/>
                    <a:pt x="93" y="119"/>
                  </a:cubicBezTo>
                  <a:cubicBezTo>
                    <a:pt x="119" y="105"/>
                    <a:pt x="142" y="84"/>
                    <a:pt x="156" y="63"/>
                  </a:cubicBezTo>
                  <a:cubicBezTo>
                    <a:pt x="160" y="74"/>
                    <a:pt x="169" y="89"/>
                    <a:pt x="181" y="102"/>
                  </a:cubicBezTo>
                  <a:cubicBezTo>
                    <a:pt x="187" y="109"/>
                    <a:pt x="193" y="116"/>
                    <a:pt x="200" y="120"/>
                  </a:cubicBezTo>
                  <a:cubicBezTo>
                    <a:pt x="206" y="125"/>
                    <a:pt x="213" y="128"/>
                    <a:pt x="218" y="128"/>
                  </a:cubicBezTo>
                  <a:cubicBezTo>
                    <a:pt x="219" y="128"/>
                    <a:pt x="219" y="128"/>
                    <a:pt x="219" y="128"/>
                  </a:cubicBezTo>
                  <a:cubicBezTo>
                    <a:pt x="228" y="122"/>
                    <a:pt x="231" y="112"/>
                    <a:pt x="230" y="100"/>
                  </a:cubicBezTo>
                  <a:cubicBezTo>
                    <a:pt x="233" y="45"/>
                    <a:pt x="169" y="3"/>
                    <a:pt x="12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11"/>
            <p:cNvSpPr/>
            <p:nvPr/>
          </p:nvSpPr>
          <p:spPr bwMode="auto">
            <a:xfrm>
              <a:off x="4967288" y="2511426"/>
              <a:ext cx="984250" cy="565150"/>
            </a:xfrm>
            <a:custGeom>
              <a:avLst/>
              <a:gdLst>
                <a:gd name="T0" fmla="*/ 7 w 232"/>
                <a:gd name="T1" fmla="*/ 125 h 133"/>
                <a:gd name="T2" fmla="*/ 0 w 232"/>
                <a:gd name="T3" fmla="*/ 105 h 133"/>
                <a:gd name="T4" fmla="*/ 0 w 232"/>
                <a:gd name="T5" fmla="*/ 103 h 133"/>
                <a:gd name="T6" fmla="*/ 8 w 232"/>
                <a:gd name="T7" fmla="*/ 76 h 133"/>
                <a:gd name="T8" fmla="*/ 116 w 232"/>
                <a:gd name="T9" fmla="*/ 0 h 133"/>
                <a:gd name="T10" fmla="*/ 121 w 232"/>
                <a:gd name="T11" fmla="*/ 0 h 133"/>
                <a:gd name="T12" fmla="*/ 121 w 232"/>
                <a:gd name="T13" fmla="*/ 2 h 133"/>
                <a:gd name="T14" fmla="*/ 116 w 232"/>
                <a:gd name="T15" fmla="*/ 3 h 133"/>
                <a:gd name="T16" fmla="*/ 10 w 232"/>
                <a:gd name="T17" fmla="*/ 77 h 133"/>
                <a:gd name="T18" fmla="*/ 3 w 232"/>
                <a:gd name="T19" fmla="*/ 103 h 133"/>
                <a:gd name="T20" fmla="*/ 3 w 232"/>
                <a:gd name="T21" fmla="*/ 105 h 133"/>
                <a:gd name="T22" fmla="*/ 9 w 232"/>
                <a:gd name="T23" fmla="*/ 123 h 133"/>
                <a:gd name="T24" fmla="*/ 43 w 232"/>
                <a:gd name="T25" fmla="*/ 131 h 133"/>
                <a:gd name="T26" fmla="*/ 94 w 232"/>
                <a:gd name="T27" fmla="*/ 117 h 133"/>
                <a:gd name="T28" fmla="*/ 156 w 232"/>
                <a:gd name="T29" fmla="*/ 62 h 133"/>
                <a:gd name="T30" fmla="*/ 157 w 232"/>
                <a:gd name="T31" fmla="*/ 60 h 133"/>
                <a:gd name="T32" fmla="*/ 183 w 232"/>
                <a:gd name="T33" fmla="*/ 101 h 133"/>
                <a:gd name="T34" fmla="*/ 201 w 232"/>
                <a:gd name="T35" fmla="*/ 119 h 133"/>
                <a:gd name="T36" fmla="*/ 219 w 232"/>
                <a:gd name="T37" fmla="*/ 127 h 133"/>
                <a:gd name="T38" fmla="*/ 219 w 232"/>
                <a:gd name="T39" fmla="*/ 127 h 133"/>
                <a:gd name="T40" fmla="*/ 229 w 232"/>
                <a:gd name="T41" fmla="*/ 105 h 133"/>
                <a:gd name="T42" fmla="*/ 229 w 232"/>
                <a:gd name="T43" fmla="*/ 100 h 133"/>
                <a:gd name="T44" fmla="*/ 229 w 232"/>
                <a:gd name="T45" fmla="*/ 100 h 133"/>
                <a:gd name="T46" fmla="*/ 229 w 232"/>
                <a:gd name="T47" fmla="*/ 96 h 133"/>
                <a:gd name="T48" fmla="*/ 121 w 232"/>
                <a:gd name="T49" fmla="*/ 3 h 133"/>
                <a:gd name="T50" fmla="*/ 121 w 232"/>
                <a:gd name="T51" fmla="*/ 2 h 133"/>
                <a:gd name="T52" fmla="*/ 232 w 232"/>
                <a:gd name="T53" fmla="*/ 96 h 133"/>
                <a:gd name="T54" fmla="*/ 232 w 232"/>
                <a:gd name="T55" fmla="*/ 100 h 133"/>
                <a:gd name="T56" fmla="*/ 232 w 232"/>
                <a:gd name="T57" fmla="*/ 105 h 133"/>
                <a:gd name="T58" fmla="*/ 221 w 232"/>
                <a:gd name="T59" fmla="*/ 129 h 133"/>
                <a:gd name="T60" fmla="*/ 219 w 232"/>
                <a:gd name="T61" fmla="*/ 129 h 133"/>
                <a:gd name="T62" fmla="*/ 200 w 232"/>
                <a:gd name="T63" fmla="*/ 121 h 133"/>
                <a:gd name="T64" fmla="*/ 181 w 232"/>
                <a:gd name="T65" fmla="*/ 103 h 133"/>
                <a:gd name="T66" fmla="*/ 156 w 232"/>
                <a:gd name="T67" fmla="*/ 66 h 133"/>
                <a:gd name="T68" fmla="*/ 95 w 232"/>
                <a:gd name="T69" fmla="*/ 120 h 133"/>
                <a:gd name="T70" fmla="*/ 43 w 232"/>
                <a:gd name="T71" fmla="*/ 133 h 133"/>
                <a:gd name="T72" fmla="*/ 8 w 232"/>
                <a:gd name="T73" fmla="*/ 12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2" h="133">
                  <a:moveTo>
                    <a:pt x="8" y="125"/>
                  </a:moveTo>
                  <a:cubicBezTo>
                    <a:pt x="8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2" y="119"/>
                    <a:pt x="0" y="113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4"/>
                    <a:pt x="0" y="104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" y="94"/>
                    <a:pt x="4" y="85"/>
                    <a:pt x="8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30" y="31"/>
                    <a:pt x="64" y="0"/>
                    <a:pt x="116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8" y="0"/>
                    <a:pt x="119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19" y="3"/>
                    <a:pt x="118" y="3"/>
                    <a:pt x="116" y="3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65" y="3"/>
                    <a:pt x="32" y="33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6" y="86"/>
                    <a:pt x="4" y="95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4"/>
                    <a:pt x="3" y="104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12"/>
                    <a:pt x="5" y="118"/>
                    <a:pt x="9" y="123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20" y="128"/>
                    <a:pt x="32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60" y="131"/>
                    <a:pt x="78" y="126"/>
                    <a:pt x="94" y="117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120" y="104"/>
                    <a:pt x="142" y="83"/>
                    <a:pt x="156" y="62"/>
                  </a:cubicBezTo>
                  <a:cubicBezTo>
                    <a:pt x="156" y="62"/>
                    <a:pt x="156" y="62"/>
                    <a:pt x="156" y="62"/>
                  </a:cubicBezTo>
                  <a:cubicBezTo>
                    <a:pt x="157" y="60"/>
                    <a:pt x="157" y="60"/>
                    <a:pt x="157" y="60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62" y="73"/>
                    <a:pt x="171" y="88"/>
                    <a:pt x="183" y="101"/>
                  </a:cubicBezTo>
                  <a:cubicBezTo>
                    <a:pt x="183" y="101"/>
                    <a:pt x="183" y="101"/>
                    <a:pt x="183" y="101"/>
                  </a:cubicBezTo>
                  <a:cubicBezTo>
                    <a:pt x="189" y="108"/>
                    <a:pt x="195" y="115"/>
                    <a:pt x="201" y="119"/>
                  </a:cubicBezTo>
                  <a:cubicBezTo>
                    <a:pt x="201" y="119"/>
                    <a:pt x="201" y="119"/>
                    <a:pt x="201" y="119"/>
                  </a:cubicBezTo>
                  <a:cubicBezTo>
                    <a:pt x="208" y="124"/>
                    <a:pt x="214" y="127"/>
                    <a:pt x="219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19" y="126"/>
                    <a:pt x="219" y="126"/>
                    <a:pt x="219" y="126"/>
                  </a:cubicBezTo>
                  <a:cubicBezTo>
                    <a:pt x="226" y="122"/>
                    <a:pt x="229" y="115"/>
                    <a:pt x="229" y="105"/>
                  </a:cubicBezTo>
                  <a:cubicBezTo>
                    <a:pt x="229" y="105"/>
                    <a:pt x="229" y="105"/>
                    <a:pt x="229" y="105"/>
                  </a:cubicBezTo>
                  <a:cubicBezTo>
                    <a:pt x="229" y="103"/>
                    <a:pt x="229" y="102"/>
                    <a:pt x="229" y="100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7"/>
                    <a:pt x="229" y="96"/>
                  </a:cubicBezTo>
                  <a:cubicBezTo>
                    <a:pt x="229" y="96"/>
                    <a:pt x="229" y="96"/>
                    <a:pt x="229" y="96"/>
                  </a:cubicBezTo>
                  <a:cubicBezTo>
                    <a:pt x="230" y="44"/>
                    <a:pt x="168" y="4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9" y="2"/>
                    <a:pt x="232" y="42"/>
                    <a:pt x="232" y="96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2" y="97"/>
                    <a:pt x="232" y="99"/>
                    <a:pt x="232" y="100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32" y="102"/>
                    <a:pt x="232" y="103"/>
                    <a:pt x="232" y="105"/>
                  </a:cubicBezTo>
                  <a:cubicBezTo>
                    <a:pt x="232" y="105"/>
                    <a:pt x="232" y="105"/>
                    <a:pt x="232" y="105"/>
                  </a:cubicBezTo>
                  <a:cubicBezTo>
                    <a:pt x="232" y="115"/>
                    <a:pt x="229" y="124"/>
                    <a:pt x="221" y="129"/>
                  </a:cubicBezTo>
                  <a:cubicBezTo>
                    <a:pt x="221" y="129"/>
                    <a:pt x="221" y="129"/>
                    <a:pt x="221" y="129"/>
                  </a:cubicBezTo>
                  <a:cubicBezTo>
                    <a:pt x="220" y="129"/>
                    <a:pt x="220" y="129"/>
                    <a:pt x="219" y="129"/>
                  </a:cubicBezTo>
                  <a:cubicBezTo>
                    <a:pt x="219" y="129"/>
                    <a:pt x="219" y="129"/>
                    <a:pt x="219" y="129"/>
                  </a:cubicBezTo>
                  <a:cubicBezTo>
                    <a:pt x="213" y="129"/>
                    <a:pt x="207" y="126"/>
                    <a:pt x="200" y="121"/>
                  </a:cubicBezTo>
                  <a:cubicBezTo>
                    <a:pt x="200" y="121"/>
                    <a:pt x="200" y="121"/>
                    <a:pt x="200" y="121"/>
                  </a:cubicBezTo>
                  <a:cubicBezTo>
                    <a:pt x="193" y="117"/>
                    <a:pt x="187" y="110"/>
                    <a:pt x="181" y="103"/>
                  </a:cubicBezTo>
                  <a:cubicBezTo>
                    <a:pt x="181" y="103"/>
                    <a:pt x="181" y="103"/>
                    <a:pt x="181" y="103"/>
                  </a:cubicBezTo>
                  <a:cubicBezTo>
                    <a:pt x="170" y="91"/>
                    <a:pt x="161" y="77"/>
                    <a:pt x="156" y="66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43" y="86"/>
                    <a:pt x="120" y="107"/>
                    <a:pt x="95" y="120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79" y="128"/>
                    <a:pt x="61" y="133"/>
                    <a:pt x="43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19" y="131"/>
                    <a:pt x="8" y="125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12"/>
            <p:cNvSpPr/>
            <p:nvPr/>
          </p:nvSpPr>
          <p:spPr bwMode="auto">
            <a:xfrm>
              <a:off x="4957763" y="2595563"/>
              <a:ext cx="1006475" cy="476250"/>
            </a:xfrm>
            <a:custGeom>
              <a:avLst/>
              <a:gdLst>
                <a:gd name="T0" fmla="*/ 120 w 237"/>
                <a:gd name="T1" fmla="*/ 1 h 112"/>
                <a:gd name="T2" fmla="*/ 236 w 237"/>
                <a:gd name="T3" fmla="*/ 94 h 112"/>
                <a:gd name="T4" fmla="*/ 234 w 237"/>
                <a:gd name="T5" fmla="*/ 103 h 112"/>
                <a:gd name="T6" fmla="*/ 190 w 237"/>
                <a:gd name="T7" fmla="*/ 83 h 112"/>
                <a:gd name="T8" fmla="*/ 160 w 237"/>
                <a:gd name="T9" fmla="*/ 40 h 112"/>
                <a:gd name="T10" fmla="*/ 158 w 237"/>
                <a:gd name="T11" fmla="*/ 40 h 112"/>
                <a:gd name="T12" fmla="*/ 91 w 237"/>
                <a:gd name="T13" fmla="*/ 93 h 112"/>
                <a:gd name="T14" fmla="*/ 5 w 237"/>
                <a:gd name="T15" fmla="*/ 104 h 112"/>
                <a:gd name="T16" fmla="*/ 8 w 237"/>
                <a:gd name="T17" fmla="*/ 93 h 112"/>
                <a:gd name="T18" fmla="*/ 120 w 237"/>
                <a:gd name="T19" fmla="*/ 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7" h="112">
                  <a:moveTo>
                    <a:pt x="120" y="1"/>
                  </a:moveTo>
                  <a:cubicBezTo>
                    <a:pt x="170" y="0"/>
                    <a:pt x="225" y="46"/>
                    <a:pt x="236" y="94"/>
                  </a:cubicBezTo>
                  <a:cubicBezTo>
                    <a:pt x="237" y="105"/>
                    <a:pt x="237" y="101"/>
                    <a:pt x="234" y="103"/>
                  </a:cubicBezTo>
                  <a:cubicBezTo>
                    <a:pt x="220" y="110"/>
                    <a:pt x="202" y="94"/>
                    <a:pt x="190" y="83"/>
                  </a:cubicBezTo>
                  <a:cubicBezTo>
                    <a:pt x="177" y="72"/>
                    <a:pt x="163" y="50"/>
                    <a:pt x="160" y="40"/>
                  </a:cubicBezTo>
                  <a:cubicBezTo>
                    <a:pt x="160" y="39"/>
                    <a:pt x="159" y="39"/>
                    <a:pt x="158" y="40"/>
                  </a:cubicBezTo>
                  <a:cubicBezTo>
                    <a:pt x="145" y="61"/>
                    <a:pt x="118" y="79"/>
                    <a:pt x="91" y="93"/>
                  </a:cubicBezTo>
                  <a:cubicBezTo>
                    <a:pt x="65" y="106"/>
                    <a:pt x="29" y="112"/>
                    <a:pt x="5" y="104"/>
                  </a:cubicBezTo>
                  <a:cubicBezTo>
                    <a:pt x="0" y="99"/>
                    <a:pt x="7" y="100"/>
                    <a:pt x="8" y="93"/>
                  </a:cubicBezTo>
                  <a:cubicBezTo>
                    <a:pt x="28" y="34"/>
                    <a:pt x="72" y="1"/>
                    <a:pt x="120" y="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13"/>
            <p:cNvSpPr>
              <a:spLocks noEditPoints="1"/>
            </p:cNvSpPr>
            <p:nvPr/>
          </p:nvSpPr>
          <p:spPr bwMode="auto">
            <a:xfrm>
              <a:off x="4967288" y="2590801"/>
              <a:ext cx="1001713" cy="468313"/>
            </a:xfrm>
            <a:custGeom>
              <a:avLst/>
              <a:gdLst>
                <a:gd name="T0" fmla="*/ 2 w 236"/>
                <a:gd name="T1" fmla="*/ 107 h 110"/>
                <a:gd name="T2" fmla="*/ 0 w 236"/>
                <a:gd name="T3" fmla="*/ 103 h 110"/>
                <a:gd name="T4" fmla="*/ 2 w 236"/>
                <a:gd name="T5" fmla="*/ 99 h 110"/>
                <a:gd name="T6" fmla="*/ 4 w 236"/>
                <a:gd name="T7" fmla="*/ 93 h 110"/>
                <a:gd name="T8" fmla="*/ 4 w 236"/>
                <a:gd name="T9" fmla="*/ 93 h 110"/>
                <a:gd name="T10" fmla="*/ 118 w 236"/>
                <a:gd name="T11" fmla="*/ 0 h 110"/>
                <a:gd name="T12" fmla="*/ 118 w 236"/>
                <a:gd name="T13" fmla="*/ 0 h 110"/>
                <a:gd name="T14" fmla="*/ 118 w 236"/>
                <a:gd name="T15" fmla="*/ 0 h 110"/>
                <a:gd name="T16" fmla="*/ 235 w 236"/>
                <a:gd name="T17" fmla="*/ 95 h 110"/>
                <a:gd name="T18" fmla="*/ 236 w 236"/>
                <a:gd name="T19" fmla="*/ 103 h 110"/>
                <a:gd name="T20" fmla="*/ 235 w 236"/>
                <a:gd name="T21" fmla="*/ 104 h 110"/>
                <a:gd name="T22" fmla="*/ 234 w 236"/>
                <a:gd name="T23" fmla="*/ 105 h 110"/>
                <a:gd name="T24" fmla="*/ 233 w 236"/>
                <a:gd name="T25" fmla="*/ 105 h 110"/>
                <a:gd name="T26" fmla="*/ 233 w 236"/>
                <a:gd name="T27" fmla="*/ 105 h 110"/>
                <a:gd name="T28" fmla="*/ 224 w 236"/>
                <a:gd name="T29" fmla="*/ 107 h 110"/>
                <a:gd name="T30" fmla="*/ 187 w 236"/>
                <a:gd name="T31" fmla="*/ 85 h 110"/>
                <a:gd name="T32" fmla="*/ 157 w 236"/>
                <a:gd name="T33" fmla="*/ 42 h 110"/>
                <a:gd name="T34" fmla="*/ 90 w 236"/>
                <a:gd name="T35" fmla="*/ 95 h 110"/>
                <a:gd name="T36" fmla="*/ 27 w 236"/>
                <a:gd name="T37" fmla="*/ 110 h 110"/>
                <a:gd name="T38" fmla="*/ 27 w 236"/>
                <a:gd name="T39" fmla="*/ 107 h 110"/>
                <a:gd name="T40" fmla="*/ 88 w 236"/>
                <a:gd name="T41" fmla="*/ 93 h 110"/>
                <a:gd name="T42" fmla="*/ 155 w 236"/>
                <a:gd name="T43" fmla="*/ 40 h 110"/>
                <a:gd name="T44" fmla="*/ 157 w 236"/>
                <a:gd name="T45" fmla="*/ 39 h 110"/>
                <a:gd name="T46" fmla="*/ 160 w 236"/>
                <a:gd name="T47" fmla="*/ 41 h 110"/>
                <a:gd name="T48" fmla="*/ 189 w 236"/>
                <a:gd name="T49" fmla="*/ 83 h 110"/>
                <a:gd name="T50" fmla="*/ 224 w 236"/>
                <a:gd name="T51" fmla="*/ 104 h 110"/>
                <a:gd name="T52" fmla="*/ 232 w 236"/>
                <a:gd name="T53" fmla="*/ 102 h 110"/>
                <a:gd name="T54" fmla="*/ 233 w 236"/>
                <a:gd name="T55" fmla="*/ 102 h 110"/>
                <a:gd name="T56" fmla="*/ 232 w 236"/>
                <a:gd name="T57" fmla="*/ 95 h 110"/>
                <a:gd name="T58" fmla="*/ 118 w 236"/>
                <a:gd name="T59" fmla="*/ 3 h 110"/>
                <a:gd name="T60" fmla="*/ 118 w 236"/>
                <a:gd name="T61" fmla="*/ 3 h 110"/>
                <a:gd name="T62" fmla="*/ 118 w 236"/>
                <a:gd name="T63" fmla="*/ 3 h 110"/>
                <a:gd name="T64" fmla="*/ 7 w 236"/>
                <a:gd name="T65" fmla="*/ 94 h 110"/>
                <a:gd name="T66" fmla="*/ 4 w 236"/>
                <a:gd name="T67" fmla="*/ 100 h 110"/>
                <a:gd name="T68" fmla="*/ 2 w 236"/>
                <a:gd name="T69" fmla="*/ 103 h 110"/>
                <a:gd name="T70" fmla="*/ 3 w 236"/>
                <a:gd name="T71" fmla="*/ 10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110">
                  <a:moveTo>
                    <a:pt x="2" y="107"/>
                  </a:moveTo>
                  <a:cubicBezTo>
                    <a:pt x="2" y="107"/>
                    <a:pt x="2" y="107"/>
                    <a:pt x="2" y="107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0" y="105"/>
                    <a:pt x="0" y="104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1"/>
                    <a:pt x="1" y="100"/>
                    <a:pt x="2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97"/>
                    <a:pt x="4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5" y="34"/>
                    <a:pt x="69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69" y="0"/>
                    <a:pt x="224" y="46"/>
                    <a:pt x="235" y="95"/>
                  </a:cubicBezTo>
                  <a:cubicBezTo>
                    <a:pt x="235" y="95"/>
                    <a:pt x="235" y="95"/>
                    <a:pt x="235" y="95"/>
                  </a:cubicBezTo>
                  <a:cubicBezTo>
                    <a:pt x="235" y="100"/>
                    <a:pt x="236" y="102"/>
                    <a:pt x="236" y="103"/>
                  </a:cubicBezTo>
                  <a:cubicBezTo>
                    <a:pt x="236" y="103"/>
                    <a:pt x="236" y="103"/>
                    <a:pt x="236" y="103"/>
                  </a:cubicBezTo>
                  <a:cubicBezTo>
                    <a:pt x="236" y="103"/>
                    <a:pt x="236" y="103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4"/>
                    <a:pt x="234" y="105"/>
                    <a:pt x="234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4" y="105"/>
                    <a:pt x="234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0" y="106"/>
                    <a:pt x="227" y="107"/>
                    <a:pt x="224" y="107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11" y="107"/>
                    <a:pt x="197" y="94"/>
                    <a:pt x="187" y="85"/>
                  </a:cubicBezTo>
                  <a:cubicBezTo>
                    <a:pt x="187" y="85"/>
                    <a:pt x="187" y="85"/>
                    <a:pt x="187" y="85"/>
                  </a:cubicBezTo>
                  <a:cubicBezTo>
                    <a:pt x="174" y="74"/>
                    <a:pt x="160" y="52"/>
                    <a:pt x="157" y="42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44" y="63"/>
                    <a:pt x="116" y="82"/>
                    <a:pt x="90" y="95"/>
                  </a:cubicBezTo>
                  <a:cubicBezTo>
                    <a:pt x="90" y="95"/>
                    <a:pt x="90" y="95"/>
                    <a:pt x="90" y="95"/>
                  </a:cubicBezTo>
                  <a:cubicBezTo>
                    <a:pt x="71" y="104"/>
                    <a:pt x="48" y="110"/>
                    <a:pt x="27" y="110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18" y="110"/>
                    <a:pt x="10" y="109"/>
                    <a:pt x="2" y="107"/>
                  </a:cubicBezTo>
                  <a:close/>
                  <a:moveTo>
                    <a:pt x="27" y="107"/>
                  </a:moveTo>
                  <a:cubicBezTo>
                    <a:pt x="48" y="107"/>
                    <a:pt x="70" y="102"/>
                    <a:pt x="88" y="9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115" y="79"/>
                    <a:pt x="142" y="61"/>
                    <a:pt x="155" y="40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5" y="39"/>
                    <a:pt x="156" y="39"/>
                    <a:pt x="157" y="39"/>
                  </a:cubicBezTo>
                  <a:cubicBezTo>
                    <a:pt x="157" y="39"/>
                    <a:pt x="157" y="39"/>
                    <a:pt x="157" y="39"/>
                  </a:cubicBezTo>
                  <a:cubicBezTo>
                    <a:pt x="158" y="39"/>
                    <a:pt x="159" y="40"/>
                    <a:pt x="160" y="41"/>
                  </a:cubicBezTo>
                  <a:cubicBezTo>
                    <a:pt x="160" y="41"/>
                    <a:pt x="160" y="41"/>
                    <a:pt x="160" y="41"/>
                  </a:cubicBezTo>
                  <a:cubicBezTo>
                    <a:pt x="162" y="51"/>
                    <a:pt x="176" y="73"/>
                    <a:pt x="189" y="83"/>
                  </a:cubicBezTo>
                  <a:cubicBezTo>
                    <a:pt x="189" y="83"/>
                    <a:pt x="189" y="83"/>
                    <a:pt x="189" y="83"/>
                  </a:cubicBezTo>
                  <a:cubicBezTo>
                    <a:pt x="199" y="92"/>
                    <a:pt x="213" y="104"/>
                    <a:pt x="224" y="104"/>
                  </a:cubicBezTo>
                  <a:cubicBezTo>
                    <a:pt x="224" y="104"/>
                    <a:pt x="224" y="104"/>
                    <a:pt x="224" y="104"/>
                  </a:cubicBezTo>
                  <a:cubicBezTo>
                    <a:pt x="227" y="104"/>
                    <a:pt x="229" y="104"/>
                    <a:pt x="232" y="102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2" y="102"/>
                    <a:pt x="233" y="102"/>
                    <a:pt x="233" y="102"/>
                  </a:cubicBezTo>
                  <a:cubicBezTo>
                    <a:pt x="233" y="102"/>
                    <a:pt x="233" y="102"/>
                    <a:pt x="233" y="102"/>
                  </a:cubicBezTo>
                  <a:cubicBezTo>
                    <a:pt x="233" y="101"/>
                    <a:pt x="233" y="99"/>
                    <a:pt x="232" y="95"/>
                  </a:cubicBezTo>
                  <a:cubicBezTo>
                    <a:pt x="232" y="95"/>
                    <a:pt x="232" y="95"/>
                    <a:pt x="232" y="95"/>
                  </a:cubicBezTo>
                  <a:cubicBezTo>
                    <a:pt x="222" y="48"/>
                    <a:pt x="167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2"/>
                    <a:pt x="118" y="2"/>
                    <a:pt x="118" y="2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70" y="3"/>
                    <a:pt x="27" y="36"/>
                    <a:pt x="7" y="94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7"/>
                    <a:pt x="5" y="99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3" y="102"/>
                    <a:pt x="2" y="102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3" y="104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1" y="106"/>
                    <a:pt x="19" y="107"/>
                    <a:pt x="27" y="107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14"/>
            <p:cNvSpPr/>
            <p:nvPr/>
          </p:nvSpPr>
          <p:spPr bwMode="auto">
            <a:xfrm>
              <a:off x="4860926" y="2995613"/>
              <a:ext cx="225425" cy="327025"/>
            </a:xfrm>
            <a:custGeom>
              <a:avLst/>
              <a:gdLst>
                <a:gd name="T0" fmla="*/ 47 w 53"/>
                <a:gd name="T1" fmla="*/ 32 h 77"/>
                <a:gd name="T2" fmla="*/ 40 w 53"/>
                <a:gd name="T3" fmla="*/ 73 h 77"/>
                <a:gd name="T4" fmla="*/ 5 w 53"/>
                <a:gd name="T5" fmla="*/ 45 h 77"/>
                <a:gd name="T6" fmla="*/ 17 w 53"/>
                <a:gd name="T7" fmla="*/ 3 h 77"/>
                <a:gd name="T8" fmla="*/ 47 w 53"/>
                <a:gd name="T9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77">
                  <a:moveTo>
                    <a:pt x="47" y="32"/>
                  </a:moveTo>
                  <a:cubicBezTo>
                    <a:pt x="53" y="49"/>
                    <a:pt x="53" y="70"/>
                    <a:pt x="40" y="73"/>
                  </a:cubicBezTo>
                  <a:cubicBezTo>
                    <a:pt x="27" y="77"/>
                    <a:pt x="11" y="62"/>
                    <a:pt x="5" y="45"/>
                  </a:cubicBezTo>
                  <a:cubicBezTo>
                    <a:pt x="0" y="28"/>
                    <a:pt x="4" y="7"/>
                    <a:pt x="17" y="3"/>
                  </a:cubicBezTo>
                  <a:cubicBezTo>
                    <a:pt x="30" y="0"/>
                    <a:pt x="42" y="16"/>
                    <a:pt x="47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15"/>
            <p:cNvSpPr/>
            <p:nvPr/>
          </p:nvSpPr>
          <p:spPr bwMode="auto">
            <a:xfrm>
              <a:off x="4868863" y="3000376"/>
              <a:ext cx="212725" cy="314325"/>
            </a:xfrm>
            <a:custGeom>
              <a:avLst/>
              <a:gdLst>
                <a:gd name="T0" fmla="*/ 2 w 50"/>
                <a:gd name="T1" fmla="*/ 44 h 74"/>
                <a:gd name="T2" fmla="*/ 0 w 50"/>
                <a:gd name="T3" fmla="*/ 29 h 74"/>
                <a:gd name="T4" fmla="*/ 0 w 50"/>
                <a:gd name="T5" fmla="*/ 29 h 74"/>
                <a:gd name="T6" fmla="*/ 15 w 50"/>
                <a:gd name="T7" fmla="*/ 1 h 74"/>
                <a:gd name="T8" fmla="*/ 15 w 50"/>
                <a:gd name="T9" fmla="*/ 1 h 74"/>
                <a:gd name="T10" fmla="*/ 19 w 50"/>
                <a:gd name="T11" fmla="*/ 0 h 74"/>
                <a:gd name="T12" fmla="*/ 19 w 50"/>
                <a:gd name="T13" fmla="*/ 0 h 74"/>
                <a:gd name="T14" fmla="*/ 47 w 50"/>
                <a:gd name="T15" fmla="*/ 31 h 74"/>
                <a:gd name="T16" fmla="*/ 47 w 50"/>
                <a:gd name="T17" fmla="*/ 31 h 74"/>
                <a:gd name="T18" fmla="*/ 45 w 50"/>
                <a:gd name="T19" fmla="*/ 31 h 74"/>
                <a:gd name="T20" fmla="*/ 44 w 50"/>
                <a:gd name="T21" fmla="*/ 32 h 74"/>
                <a:gd name="T22" fmla="*/ 19 w 50"/>
                <a:gd name="T23" fmla="*/ 3 h 74"/>
                <a:gd name="T24" fmla="*/ 19 w 50"/>
                <a:gd name="T25" fmla="*/ 3 h 74"/>
                <a:gd name="T26" fmla="*/ 16 w 50"/>
                <a:gd name="T27" fmla="*/ 3 h 74"/>
                <a:gd name="T28" fmla="*/ 16 w 50"/>
                <a:gd name="T29" fmla="*/ 3 h 74"/>
                <a:gd name="T30" fmla="*/ 2 w 50"/>
                <a:gd name="T31" fmla="*/ 29 h 74"/>
                <a:gd name="T32" fmla="*/ 2 w 50"/>
                <a:gd name="T33" fmla="*/ 29 h 74"/>
                <a:gd name="T34" fmla="*/ 5 w 50"/>
                <a:gd name="T35" fmla="*/ 44 h 74"/>
                <a:gd name="T36" fmla="*/ 5 w 50"/>
                <a:gd name="T37" fmla="*/ 44 h 74"/>
                <a:gd name="T38" fmla="*/ 34 w 50"/>
                <a:gd name="T39" fmla="*/ 72 h 74"/>
                <a:gd name="T40" fmla="*/ 34 w 50"/>
                <a:gd name="T41" fmla="*/ 72 h 74"/>
                <a:gd name="T42" fmla="*/ 38 w 50"/>
                <a:gd name="T43" fmla="*/ 71 h 74"/>
                <a:gd name="T44" fmla="*/ 38 w 50"/>
                <a:gd name="T45" fmla="*/ 71 h 74"/>
                <a:gd name="T46" fmla="*/ 48 w 50"/>
                <a:gd name="T47" fmla="*/ 52 h 74"/>
                <a:gd name="T48" fmla="*/ 48 w 50"/>
                <a:gd name="T49" fmla="*/ 52 h 74"/>
                <a:gd name="T50" fmla="*/ 44 w 50"/>
                <a:gd name="T51" fmla="*/ 32 h 74"/>
                <a:gd name="T52" fmla="*/ 44 w 50"/>
                <a:gd name="T53" fmla="*/ 32 h 74"/>
                <a:gd name="T54" fmla="*/ 45 w 50"/>
                <a:gd name="T55" fmla="*/ 31 h 74"/>
                <a:gd name="T56" fmla="*/ 47 w 50"/>
                <a:gd name="T57" fmla="*/ 31 h 74"/>
                <a:gd name="T58" fmla="*/ 50 w 50"/>
                <a:gd name="T59" fmla="*/ 52 h 74"/>
                <a:gd name="T60" fmla="*/ 50 w 50"/>
                <a:gd name="T61" fmla="*/ 52 h 74"/>
                <a:gd name="T62" fmla="*/ 38 w 50"/>
                <a:gd name="T63" fmla="*/ 74 h 74"/>
                <a:gd name="T64" fmla="*/ 38 w 50"/>
                <a:gd name="T65" fmla="*/ 74 h 74"/>
                <a:gd name="T66" fmla="*/ 34 w 50"/>
                <a:gd name="T67" fmla="*/ 74 h 74"/>
                <a:gd name="T68" fmla="*/ 34 w 50"/>
                <a:gd name="T69" fmla="*/ 74 h 74"/>
                <a:gd name="T70" fmla="*/ 2 w 50"/>
                <a:gd name="T71" fmla="*/ 4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74">
                  <a:moveTo>
                    <a:pt x="2" y="44"/>
                  </a:moveTo>
                  <a:cubicBezTo>
                    <a:pt x="0" y="40"/>
                    <a:pt x="0" y="34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6"/>
                    <a:pt x="5" y="4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8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2" y="0"/>
                    <a:pt x="41" y="16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39" y="17"/>
                    <a:pt x="2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7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7" y="6"/>
                    <a:pt x="2" y="17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34"/>
                    <a:pt x="3" y="39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10" y="58"/>
                    <a:pt x="23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5" y="72"/>
                    <a:pt x="37" y="71"/>
                    <a:pt x="38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45" y="69"/>
                    <a:pt x="48" y="6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46"/>
                    <a:pt x="46" y="38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9" y="38"/>
                    <a:pt x="50" y="45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62"/>
                    <a:pt x="47" y="71"/>
                    <a:pt x="38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4"/>
                    <a:pt x="36" y="74"/>
                    <a:pt x="3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21" y="74"/>
                    <a:pt x="7" y="60"/>
                    <a:pt x="2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16"/>
            <p:cNvSpPr/>
            <p:nvPr/>
          </p:nvSpPr>
          <p:spPr bwMode="auto">
            <a:xfrm>
              <a:off x="4860926" y="3000376"/>
              <a:ext cx="246063" cy="314325"/>
            </a:xfrm>
            <a:custGeom>
              <a:avLst/>
              <a:gdLst>
                <a:gd name="T0" fmla="*/ 52 w 58"/>
                <a:gd name="T1" fmla="*/ 31 h 74"/>
                <a:gd name="T2" fmla="*/ 39 w 58"/>
                <a:gd name="T3" fmla="*/ 71 h 74"/>
                <a:gd name="T4" fmla="*/ 5 w 58"/>
                <a:gd name="T5" fmla="*/ 44 h 74"/>
                <a:gd name="T6" fmla="*/ 18 w 58"/>
                <a:gd name="T7" fmla="*/ 3 h 74"/>
                <a:gd name="T8" fmla="*/ 52 w 58"/>
                <a:gd name="T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4">
                  <a:moveTo>
                    <a:pt x="52" y="31"/>
                  </a:moveTo>
                  <a:cubicBezTo>
                    <a:pt x="58" y="48"/>
                    <a:pt x="52" y="67"/>
                    <a:pt x="39" y="71"/>
                  </a:cubicBezTo>
                  <a:cubicBezTo>
                    <a:pt x="26" y="74"/>
                    <a:pt x="11" y="61"/>
                    <a:pt x="5" y="44"/>
                  </a:cubicBezTo>
                  <a:cubicBezTo>
                    <a:pt x="0" y="27"/>
                    <a:pt x="5" y="7"/>
                    <a:pt x="18" y="3"/>
                  </a:cubicBezTo>
                  <a:cubicBezTo>
                    <a:pt x="31" y="0"/>
                    <a:pt x="46" y="14"/>
                    <a:pt x="52" y="3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17"/>
            <p:cNvSpPr/>
            <p:nvPr/>
          </p:nvSpPr>
          <p:spPr bwMode="auto">
            <a:xfrm>
              <a:off x="4868863" y="3003551"/>
              <a:ext cx="230188" cy="306388"/>
            </a:xfrm>
            <a:custGeom>
              <a:avLst/>
              <a:gdLst>
                <a:gd name="T0" fmla="*/ 2 w 54"/>
                <a:gd name="T1" fmla="*/ 43 h 72"/>
                <a:gd name="T2" fmla="*/ 0 w 54"/>
                <a:gd name="T3" fmla="*/ 29 h 72"/>
                <a:gd name="T4" fmla="*/ 0 w 54"/>
                <a:gd name="T5" fmla="*/ 29 h 72"/>
                <a:gd name="T6" fmla="*/ 16 w 54"/>
                <a:gd name="T7" fmla="*/ 1 h 72"/>
                <a:gd name="T8" fmla="*/ 16 w 54"/>
                <a:gd name="T9" fmla="*/ 1 h 72"/>
                <a:gd name="T10" fmla="*/ 20 w 54"/>
                <a:gd name="T11" fmla="*/ 0 h 72"/>
                <a:gd name="T12" fmla="*/ 20 w 54"/>
                <a:gd name="T13" fmla="*/ 0 h 72"/>
                <a:gd name="T14" fmla="*/ 51 w 54"/>
                <a:gd name="T15" fmla="*/ 29 h 72"/>
                <a:gd name="T16" fmla="*/ 51 w 54"/>
                <a:gd name="T17" fmla="*/ 29 h 72"/>
                <a:gd name="T18" fmla="*/ 50 w 54"/>
                <a:gd name="T19" fmla="*/ 30 h 72"/>
                <a:gd name="T20" fmla="*/ 49 w 54"/>
                <a:gd name="T21" fmla="*/ 30 h 72"/>
                <a:gd name="T22" fmla="*/ 20 w 54"/>
                <a:gd name="T23" fmla="*/ 3 h 72"/>
                <a:gd name="T24" fmla="*/ 20 w 54"/>
                <a:gd name="T25" fmla="*/ 3 h 72"/>
                <a:gd name="T26" fmla="*/ 17 w 54"/>
                <a:gd name="T27" fmla="*/ 4 h 72"/>
                <a:gd name="T28" fmla="*/ 17 w 54"/>
                <a:gd name="T29" fmla="*/ 4 h 72"/>
                <a:gd name="T30" fmla="*/ 3 w 54"/>
                <a:gd name="T31" fmla="*/ 29 h 72"/>
                <a:gd name="T32" fmla="*/ 3 w 54"/>
                <a:gd name="T33" fmla="*/ 29 h 72"/>
                <a:gd name="T34" fmla="*/ 5 w 54"/>
                <a:gd name="T35" fmla="*/ 42 h 72"/>
                <a:gd name="T36" fmla="*/ 5 w 54"/>
                <a:gd name="T37" fmla="*/ 42 h 72"/>
                <a:gd name="T38" fmla="*/ 33 w 54"/>
                <a:gd name="T39" fmla="*/ 69 h 72"/>
                <a:gd name="T40" fmla="*/ 33 w 54"/>
                <a:gd name="T41" fmla="*/ 69 h 72"/>
                <a:gd name="T42" fmla="*/ 37 w 54"/>
                <a:gd name="T43" fmla="*/ 68 h 72"/>
                <a:gd name="T44" fmla="*/ 37 w 54"/>
                <a:gd name="T45" fmla="*/ 68 h 72"/>
                <a:gd name="T46" fmla="*/ 51 w 54"/>
                <a:gd name="T47" fmla="*/ 44 h 72"/>
                <a:gd name="T48" fmla="*/ 51 w 54"/>
                <a:gd name="T49" fmla="*/ 44 h 72"/>
                <a:gd name="T50" fmla="*/ 49 w 54"/>
                <a:gd name="T51" fmla="*/ 30 h 72"/>
                <a:gd name="T52" fmla="*/ 49 w 54"/>
                <a:gd name="T53" fmla="*/ 30 h 72"/>
                <a:gd name="T54" fmla="*/ 50 w 54"/>
                <a:gd name="T55" fmla="*/ 30 h 72"/>
                <a:gd name="T56" fmla="*/ 51 w 54"/>
                <a:gd name="T57" fmla="*/ 29 h 72"/>
                <a:gd name="T58" fmla="*/ 54 w 54"/>
                <a:gd name="T59" fmla="*/ 44 h 72"/>
                <a:gd name="T60" fmla="*/ 54 w 54"/>
                <a:gd name="T61" fmla="*/ 44 h 72"/>
                <a:gd name="T62" fmla="*/ 37 w 54"/>
                <a:gd name="T63" fmla="*/ 71 h 72"/>
                <a:gd name="T64" fmla="*/ 37 w 54"/>
                <a:gd name="T65" fmla="*/ 71 h 72"/>
                <a:gd name="T66" fmla="*/ 33 w 54"/>
                <a:gd name="T67" fmla="*/ 72 h 72"/>
                <a:gd name="T68" fmla="*/ 33 w 54"/>
                <a:gd name="T69" fmla="*/ 72 h 72"/>
                <a:gd name="T70" fmla="*/ 2 w 54"/>
                <a:gd name="T71" fmla="*/ 4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" h="72">
                  <a:moveTo>
                    <a:pt x="2" y="43"/>
                  </a:moveTo>
                  <a:cubicBezTo>
                    <a:pt x="0" y="38"/>
                    <a:pt x="0" y="34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6"/>
                    <a:pt x="5" y="4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1"/>
                    <a:pt x="19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3" y="1"/>
                    <a:pt x="46" y="14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4" y="15"/>
                    <a:pt x="31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8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8" y="6"/>
                    <a:pt x="2" y="17"/>
                    <a:pt x="3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3" y="33"/>
                    <a:pt x="3" y="38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10" y="57"/>
                    <a:pt x="22" y="69"/>
                    <a:pt x="33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4" y="69"/>
                    <a:pt x="35" y="69"/>
                    <a:pt x="37" y="68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45" y="66"/>
                    <a:pt x="51" y="56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39"/>
                    <a:pt x="50" y="35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34"/>
                    <a:pt x="54" y="39"/>
                    <a:pt x="54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56"/>
                    <a:pt x="48" y="68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6" y="71"/>
                    <a:pt x="34" y="72"/>
                    <a:pt x="33" y="72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20" y="72"/>
                    <a:pt x="7" y="59"/>
                    <a:pt x="2" y="43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18"/>
            <p:cNvSpPr/>
            <p:nvPr/>
          </p:nvSpPr>
          <p:spPr bwMode="auto">
            <a:xfrm>
              <a:off x="5811838" y="2995613"/>
              <a:ext cx="228600" cy="327025"/>
            </a:xfrm>
            <a:custGeom>
              <a:avLst/>
              <a:gdLst>
                <a:gd name="T0" fmla="*/ 6 w 54"/>
                <a:gd name="T1" fmla="*/ 32 h 77"/>
                <a:gd name="T2" fmla="*/ 13 w 54"/>
                <a:gd name="T3" fmla="*/ 73 h 77"/>
                <a:gd name="T4" fmla="*/ 48 w 54"/>
                <a:gd name="T5" fmla="*/ 45 h 77"/>
                <a:gd name="T6" fmla="*/ 36 w 54"/>
                <a:gd name="T7" fmla="*/ 3 h 77"/>
                <a:gd name="T8" fmla="*/ 6 w 54"/>
                <a:gd name="T9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77">
                  <a:moveTo>
                    <a:pt x="6" y="32"/>
                  </a:moveTo>
                  <a:cubicBezTo>
                    <a:pt x="0" y="49"/>
                    <a:pt x="1" y="70"/>
                    <a:pt x="13" y="73"/>
                  </a:cubicBezTo>
                  <a:cubicBezTo>
                    <a:pt x="26" y="77"/>
                    <a:pt x="42" y="62"/>
                    <a:pt x="48" y="45"/>
                  </a:cubicBezTo>
                  <a:cubicBezTo>
                    <a:pt x="54" y="28"/>
                    <a:pt x="49" y="7"/>
                    <a:pt x="36" y="3"/>
                  </a:cubicBezTo>
                  <a:cubicBezTo>
                    <a:pt x="23" y="0"/>
                    <a:pt x="12" y="16"/>
                    <a:pt x="6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19"/>
            <p:cNvSpPr>
              <a:spLocks noEditPoints="1"/>
            </p:cNvSpPr>
            <p:nvPr/>
          </p:nvSpPr>
          <p:spPr bwMode="auto">
            <a:xfrm>
              <a:off x="5816601" y="3000376"/>
              <a:ext cx="215900" cy="314325"/>
            </a:xfrm>
            <a:custGeom>
              <a:avLst/>
              <a:gdLst>
                <a:gd name="T0" fmla="*/ 12 w 51"/>
                <a:gd name="T1" fmla="*/ 74 h 74"/>
                <a:gd name="T2" fmla="*/ 0 w 51"/>
                <a:gd name="T3" fmla="*/ 52 h 74"/>
                <a:gd name="T4" fmla="*/ 0 w 51"/>
                <a:gd name="T5" fmla="*/ 52 h 74"/>
                <a:gd name="T6" fmla="*/ 4 w 51"/>
                <a:gd name="T7" fmla="*/ 31 h 74"/>
                <a:gd name="T8" fmla="*/ 4 w 51"/>
                <a:gd name="T9" fmla="*/ 31 h 74"/>
                <a:gd name="T10" fmla="*/ 32 w 51"/>
                <a:gd name="T11" fmla="*/ 0 h 74"/>
                <a:gd name="T12" fmla="*/ 32 w 51"/>
                <a:gd name="T13" fmla="*/ 0 h 74"/>
                <a:gd name="T14" fmla="*/ 36 w 51"/>
                <a:gd name="T15" fmla="*/ 1 h 74"/>
                <a:gd name="T16" fmla="*/ 36 w 51"/>
                <a:gd name="T17" fmla="*/ 1 h 74"/>
                <a:gd name="T18" fmla="*/ 51 w 51"/>
                <a:gd name="T19" fmla="*/ 29 h 74"/>
                <a:gd name="T20" fmla="*/ 51 w 51"/>
                <a:gd name="T21" fmla="*/ 29 h 74"/>
                <a:gd name="T22" fmla="*/ 49 w 51"/>
                <a:gd name="T23" fmla="*/ 44 h 74"/>
                <a:gd name="T24" fmla="*/ 49 w 51"/>
                <a:gd name="T25" fmla="*/ 44 h 74"/>
                <a:gd name="T26" fmla="*/ 16 w 51"/>
                <a:gd name="T27" fmla="*/ 74 h 74"/>
                <a:gd name="T28" fmla="*/ 16 w 51"/>
                <a:gd name="T29" fmla="*/ 74 h 74"/>
                <a:gd name="T30" fmla="*/ 12 w 51"/>
                <a:gd name="T31" fmla="*/ 74 h 74"/>
                <a:gd name="T32" fmla="*/ 6 w 51"/>
                <a:gd name="T33" fmla="*/ 32 h 74"/>
                <a:gd name="T34" fmla="*/ 3 w 51"/>
                <a:gd name="T35" fmla="*/ 52 h 74"/>
                <a:gd name="T36" fmla="*/ 3 w 51"/>
                <a:gd name="T37" fmla="*/ 52 h 74"/>
                <a:gd name="T38" fmla="*/ 13 w 51"/>
                <a:gd name="T39" fmla="*/ 71 h 74"/>
                <a:gd name="T40" fmla="*/ 13 w 51"/>
                <a:gd name="T41" fmla="*/ 71 h 74"/>
                <a:gd name="T42" fmla="*/ 16 w 51"/>
                <a:gd name="T43" fmla="*/ 72 h 74"/>
                <a:gd name="T44" fmla="*/ 16 w 51"/>
                <a:gd name="T45" fmla="*/ 72 h 74"/>
                <a:gd name="T46" fmla="*/ 46 w 51"/>
                <a:gd name="T47" fmla="*/ 44 h 74"/>
                <a:gd name="T48" fmla="*/ 46 w 51"/>
                <a:gd name="T49" fmla="*/ 44 h 74"/>
                <a:gd name="T50" fmla="*/ 48 w 51"/>
                <a:gd name="T51" fmla="*/ 29 h 74"/>
                <a:gd name="T52" fmla="*/ 48 w 51"/>
                <a:gd name="T53" fmla="*/ 29 h 74"/>
                <a:gd name="T54" fmla="*/ 35 w 51"/>
                <a:gd name="T55" fmla="*/ 3 h 74"/>
                <a:gd name="T56" fmla="*/ 35 w 51"/>
                <a:gd name="T57" fmla="*/ 3 h 74"/>
                <a:gd name="T58" fmla="*/ 32 w 51"/>
                <a:gd name="T59" fmla="*/ 3 h 74"/>
                <a:gd name="T60" fmla="*/ 32 w 51"/>
                <a:gd name="T61" fmla="*/ 3 h 74"/>
                <a:gd name="T62" fmla="*/ 6 w 51"/>
                <a:gd name="T63" fmla="*/ 32 h 74"/>
                <a:gd name="T64" fmla="*/ 6 w 51"/>
                <a:gd name="T65" fmla="*/ 32 h 74"/>
                <a:gd name="T66" fmla="*/ 5 w 51"/>
                <a:gd name="T67" fmla="*/ 33 h 74"/>
                <a:gd name="T68" fmla="*/ 5 w 51"/>
                <a:gd name="T69" fmla="*/ 31 h 74"/>
                <a:gd name="T70" fmla="*/ 5 w 51"/>
                <a:gd name="T71" fmla="*/ 3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1" h="74">
                  <a:moveTo>
                    <a:pt x="12" y="74"/>
                  </a:moveTo>
                  <a:cubicBezTo>
                    <a:pt x="3" y="71"/>
                    <a:pt x="0" y="6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45"/>
                    <a:pt x="1" y="38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9" y="16"/>
                    <a:pt x="19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4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46" y="4"/>
                    <a:pt x="51" y="16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1" y="34"/>
                    <a:pt x="50" y="40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3" y="60"/>
                    <a:pt x="30" y="74"/>
                    <a:pt x="16" y="7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5" y="74"/>
                    <a:pt x="14" y="74"/>
                    <a:pt x="12" y="74"/>
                  </a:cubicBezTo>
                  <a:close/>
                  <a:moveTo>
                    <a:pt x="6" y="32"/>
                  </a:moveTo>
                  <a:cubicBezTo>
                    <a:pt x="4" y="38"/>
                    <a:pt x="3" y="46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62"/>
                    <a:pt x="6" y="69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4" y="71"/>
                    <a:pt x="15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27" y="72"/>
                    <a:pt x="41" y="58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7" y="39"/>
                    <a:pt x="48" y="34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17"/>
                    <a:pt x="43" y="6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3"/>
                    <a:pt x="33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2" y="3"/>
                    <a:pt x="12" y="17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lose/>
                  <a:moveTo>
                    <a:pt x="5" y="33"/>
                  </a:moveTo>
                  <a:cubicBezTo>
                    <a:pt x="5" y="31"/>
                    <a:pt x="5" y="31"/>
                    <a:pt x="5" y="31"/>
                  </a:cubicBezTo>
                  <a:cubicBezTo>
                    <a:pt x="5" y="33"/>
                    <a:pt x="5" y="33"/>
                    <a:pt x="5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20"/>
            <p:cNvSpPr/>
            <p:nvPr/>
          </p:nvSpPr>
          <p:spPr bwMode="auto">
            <a:xfrm>
              <a:off x="5794376" y="3000376"/>
              <a:ext cx="246063" cy="314325"/>
            </a:xfrm>
            <a:custGeom>
              <a:avLst/>
              <a:gdLst>
                <a:gd name="T0" fmla="*/ 6 w 58"/>
                <a:gd name="T1" fmla="*/ 31 h 74"/>
                <a:gd name="T2" fmla="*/ 18 w 58"/>
                <a:gd name="T3" fmla="*/ 71 h 74"/>
                <a:gd name="T4" fmla="*/ 52 w 58"/>
                <a:gd name="T5" fmla="*/ 44 h 74"/>
                <a:gd name="T6" fmla="*/ 39 w 58"/>
                <a:gd name="T7" fmla="*/ 3 h 74"/>
                <a:gd name="T8" fmla="*/ 6 w 58"/>
                <a:gd name="T9" fmla="*/ 3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74">
                  <a:moveTo>
                    <a:pt x="6" y="31"/>
                  </a:moveTo>
                  <a:cubicBezTo>
                    <a:pt x="0" y="48"/>
                    <a:pt x="6" y="67"/>
                    <a:pt x="18" y="71"/>
                  </a:cubicBezTo>
                  <a:cubicBezTo>
                    <a:pt x="31" y="74"/>
                    <a:pt x="46" y="61"/>
                    <a:pt x="52" y="44"/>
                  </a:cubicBezTo>
                  <a:cubicBezTo>
                    <a:pt x="58" y="27"/>
                    <a:pt x="52" y="7"/>
                    <a:pt x="39" y="3"/>
                  </a:cubicBezTo>
                  <a:cubicBezTo>
                    <a:pt x="26" y="0"/>
                    <a:pt x="11" y="14"/>
                    <a:pt x="6" y="31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21"/>
            <p:cNvSpPr>
              <a:spLocks noEditPoints="1"/>
            </p:cNvSpPr>
            <p:nvPr/>
          </p:nvSpPr>
          <p:spPr bwMode="auto">
            <a:xfrm>
              <a:off x="5802313" y="3003551"/>
              <a:ext cx="230188" cy="306388"/>
            </a:xfrm>
            <a:custGeom>
              <a:avLst/>
              <a:gdLst>
                <a:gd name="T0" fmla="*/ 16 w 54"/>
                <a:gd name="T1" fmla="*/ 71 h 72"/>
                <a:gd name="T2" fmla="*/ 0 w 54"/>
                <a:gd name="T3" fmla="*/ 44 h 72"/>
                <a:gd name="T4" fmla="*/ 0 w 54"/>
                <a:gd name="T5" fmla="*/ 44 h 72"/>
                <a:gd name="T6" fmla="*/ 2 w 54"/>
                <a:gd name="T7" fmla="*/ 29 h 72"/>
                <a:gd name="T8" fmla="*/ 2 w 54"/>
                <a:gd name="T9" fmla="*/ 29 h 72"/>
                <a:gd name="T10" fmla="*/ 33 w 54"/>
                <a:gd name="T11" fmla="*/ 0 h 72"/>
                <a:gd name="T12" fmla="*/ 33 w 54"/>
                <a:gd name="T13" fmla="*/ 0 h 72"/>
                <a:gd name="T14" fmla="*/ 38 w 54"/>
                <a:gd name="T15" fmla="*/ 1 h 72"/>
                <a:gd name="T16" fmla="*/ 38 w 54"/>
                <a:gd name="T17" fmla="*/ 1 h 72"/>
                <a:gd name="T18" fmla="*/ 54 w 54"/>
                <a:gd name="T19" fmla="*/ 29 h 72"/>
                <a:gd name="T20" fmla="*/ 54 w 54"/>
                <a:gd name="T21" fmla="*/ 29 h 72"/>
                <a:gd name="T22" fmla="*/ 52 w 54"/>
                <a:gd name="T23" fmla="*/ 43 h 72"/>
                <a:gd name="T24" fmla="*/ 52 w 54"/>
                <a:gd name="T25" fmla="*/ 43 h 72"/>
                <a:gd name="T26" fmla="*/ 21 w 54"/>
                <a:gd name="T27" fmla="*/ 72 h 72"/>
                <a:gd name="T28" fmla="*/ 21 w 54"/>
                <a:gd name="T29" fmla="*/ 72 h 72"/>
                <a:gd name="T30" fmla="*/ 16 w 54"/>
                <a:gd name="T31" fmla="*/ 71 h 72"/>
                <a:gd name="T32" fmla="*/ 3 w 54"/>
                <a:gd name="T33" fmla="*/ 44 h 72"/>
                <a:gd name="T34" fmla="*/ 17 w 54"/>
                <a:gd name="T35" fmla="*/ 68 h 72"/>
                <a:gd name="T36" fmla="*/ 17 w 54"/>
                <a:gd name="T37" fmla="*/ 68 h 72"/>
                <a:gd name="T38" fmla="*/ 21 w 54"/>
                <a:gd name="T39" fmla="*/ 69 h 72"/>
                <a:gd name="T40" fmla="*/ 21 w 54"/>
                <a:gd name="T41" fmla="*/ 69 h 72"/>
                <a:gd name="T42" fmla="*/ 49 w 54"/>
                <a:gd name="T43" fmla="*/ 42 h 72"/>
                <a:gd name="T44" fmla="*/ 49 w 54"/>
                <a:gd name="T45" fmla="*/ 42 h 72"/>
                <a:gd name="T46" fmla="*/ 51 w 54"/>
                <a:gd name="T47" fmla="*/ 29 h 72"/>
                <a:gd name="T48" fmla="*/ 51 w 54"/>
                <a:gd name="T49" fmla="*/ 29 h 72"/>
                <a:gd name="T50" fmla="*/ 37 w 54"/>
                <a:gd name="T51" fmla="*/ 4 h 72"/>
                <a:gd name="T52" fmla="*/ 37 w 54"/>
                <a:gd name="T53" fmla="*/ 4 h 72"/>
                <a:gd name="T54" fmla="*/ 33 w 54"/>
                <a:gd name="T55" fmla="*/ 3 h 72"/>
                <a:gd name="T56" fmla="*/ 33 w 54"/>
                <a:gd name="T57" fmla="*/ 3 h 72"/>
                <a:gd name="T58" fmla="*/ 5 w 54"/>
                <a:gd name="T59" fmla="*/ 30 h 72"/>
                <a:gd name="T60" fmla="*/ 5 w 54"/>
                <a:gd name="T61" fmla="*/ 30 h 72"/>
                <a:gd name="T62" fmla="*/ 3 w 54"/>
                <a:gd name="T63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72">
                  <a:moveTo>
                    <a:pt x="16" y="71"/>
                  </a:moveTo>
                  <a:cubicBezTo>
                    <a:pt x="6" y="68"/>
                    <a:pt x="0" y="56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9"/>
                    <a:pt x="1" y="34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8" y="14"/>
                    <a:pt x="20" y="1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5" y="0"/>
                    <a:pt x="36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8" y="4"/>
                    <a:pt x="54" y="16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4"/>
                    <a:pt x="53" y="38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6" y="59"/>
                    <a:pt x="33" y="72"/>
                    <a:pt x="21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19" y="72"/>
                    <a:pt x="18" y="71"/>
                    <a:pt x="16" y="71"/>
                  </a:cubicBezTo>
                  <a:close/>
                  <a:moveTo>
                    <a:pt x="3" y="44"/>
                  </a:moveTo>
                  <a:cubicBezTo>
                    <a:pt x="3" y="56"/>
                    <a:pt x="8" y="66"/>
                    <a:pt x="17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8" y="69"/>
                    <a:pt x="19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31" y="69"/>
                    <a:pt x="44" y="57"/>
                    <a:pt x="49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50" y="38"/>
                    <a:pt x="51" y="33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1" y="17"/>
                    <a:pt x="46" y="6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3"/>
                    <a:pt x="34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2" y="3"/>
                    <a:pt x="10" y="15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3" y="35"/>
                    <a:pt x="3" y="39"/>
                    <a:pt x="3" y="44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22"/>
            <p:cNvSpPr/>
            <p:nvPr/>
          </p:nvSpPr>
          <p:spPr bwMode="auto">
            <a:xfrm>
              <a:off x="4521201" y="4832351"/>
              <a:ext cx="565150" cy="484188"/>
            </a:xfrm>
            <a:custGeom>
              <a:avLst/>
              <a:gdLst>
                <a:gd name="T0" fmla="*/ 35 w 133"/>
                <a:gd name="T1" fmla="*/ 0 h 114"/>
                <a:gd name="T2" fmla="*/ 103 w 133"/>
                <a:gd name="T3" fmla="*/ 0 h 114"/>
                <a:gd name="T4" fmla="*/ 117 w 133"/>
                <a:gd name="T5" fmla="*/ 88 h 114"/>
                <a:gd name="T6" fmla="*/ 19 w 133"/>
                <a:gd name="T7" fmla="*/ 90 h 114"/>
                <a:gd name="T8" fmla="*/ 35 w 133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14">
                  <a:moveTo>
                    <a:pt x="35" y="0"/>
                  </a:move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33" y="65"/>
                    <a:pt x="117" y="88"/>
                  </a:cubicBezTo>
                  <a:cubicBezTo>
                    <a:pt x="101" y="112"/>
                    <a:pt x="40" y="114"/>
                    <a:pt x="19" y="90"/>
                  </a:cubicBezTo>
                  <a:cubicBezTo>
                    <a:pt x="0" y="67"/>
                    <a:pt x="35" y="0"/>
                    <a:pt x="35" y="0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23"/>
            <p:cNvSpPr>
              <a:spLocks noEditPoints="1"/>
            </p:cNvSpPr>
            <p:nvPr/>
          </p:nvSpPr>
          <p:spPr bwMode="auto">
            <a:xfrm>
              <a:off x="4572001" y="4827588"/>
              <a:ext cx="471488" cy="468313"/>
            </a:xfrm>
            <a:custGeom>
              <a:avLst/>
              <a:gdLst>
                <a:gd name="T0" fmla="*/ 6 w 111"/>
                <a:gd name="T1" fmla="*/ 92 h 110"/>
                <a:gd name="T2" fmla="*/ 0 w 111"/>
                <a:gd name="T3" fmla="*/ 70 h 110"/>
                <a:gd name="T4" fmla="*/ 0 w 111"/>
                <a:gd name="T5" fmla="*/ 70 h 110"/>
                <a:gd name="T6" fmla="*/ 21 w 111"/>
                <a:gd name="T7" fmla="*/ 0 h 110"/>
                <a:gd name="T8" fmla="*/ 21 w 111"/>
                <a:gd name="T9" fmla="*/ 0 h 110"/>
                <a:gd name="T10" fmla="*/ 23 w 111"/>
                <a:gd name="T11" fmla="*/ 0 h 110"/>
                <a:gd name="T12" fmla="*/ 23 w 111"/>
                <a:gd name="T13" fmla="*/ 0 h 110"/>
                <a:gd name="T14" fmla="*/ 91 w 111"/>
                <a:gd name="T15" fmla="*/ 0 h 110"/>
                <a:gd name="T16" fmla="*/ 92 w 111"/>
                <a:gd name="T17" fmla="*/ 1 h 110"/>
                <a:gd name="T18" fmla="*/ 92 w 111"/>
                <a:gd name="T19" fmla="*/ 1 h 110"/>
                <a:gd name="T20" fmla="*/ 111 w 111"/>
                <a:gd name="T21" fmla="*/ 70 h 110"/>
                <a:gd name="T22" fmla="*/ 111 w 111"/>
                <a:gd name="T23" fmla="*/ 70 h 110"/>
                <a:gd name="T24" fmla="*/ 106 w 111"/>
                <a:gd name="T25" fmla="*/ 90 h 110"/>
                <a:gd name="T26" fmla="*/ 106 w 111"/>
                <a:gd name="T27" fmla="*/ 90 h 110"/>
                <a:gd name="T28" fmla="*/ 56 w 111"/>
                <a:gd name="T29" fmla="*/ 110 h 110"/>
                <a:gd name="T30" fmla="*/ 56 w 111"/>
                <a:gd name="T31" fmla="*/ 110 h 110"/>
                <a:gd name="T32" fmla="*/ 6 w 111"/>
                <a:gd name="T33" fmla="*/ 92 h 110"/>
                <a:gd name="T34" fmla="*/ 104 w 111"/>
                <a:gd name="T35" fmla="*/ 89 h 110"/>
                <a:gd name="T36" fmla="*/ 108 w 111"/>
                <a:gd name="T37" fmla="*/ 70 h 110"/>
                <a:gd name="T38" fmla="*/ 108 w 111"/>
                <a:gd name="T39" fmla="*/ 70 h 110"/>
                <a:gd name="T40" fmla="*/ 99 w 111"/>
                <a:gd name="T41" fmla="*/ 25 h 110"/>
                <a:gd name="T42" fmla="*/ 99 w 111"/>
                <a:gd name="T43" fmla="*/ 25 h 110"/>
                <a:gd name="T44" fmla="*/ 90 w 111"/>
                <a:gd name="T45" fmla="*/ 2 h 110"/>
                <a:gd name="T46" fmla="*/ 90 w 111"/>
                <a:gd name="T47" fmla="*/ 2 h 110"/>
                <a:gd name="T48" fmla="*/ 23 w 111"/>
                <a:gd name="T49" fmla="*/ 2 h 110"/>
                <a:gd name="T50" fmla="*/ 13 w 111"/>
                <a:gd name="T51" fmla="*/ 25 h 110"/>
                <a:gd name="T52" fmla="*/ 13 w 111"/>
                <a:gd name="T53" fmla="*/ 25 h 110"/>
                <a:gd name="T54" fmla="*/ 3 w 111"/>
                <a:gd name="T55" fmla="*/ 70 h 110"/>
                <a:gd name="T56" fmla="*/ 3 w 111"/>
                <a:gd name="T57" fmla="*/ 70 h 110"/>
                <a:gd name="T58" fmla="*/ 8 w 111"/>
                <a:gd name="T59" fmla="*/ 90 h 110"/>
                <a:gd name="T60" fmla="*/ 8 w 111"/>
                <a:gd name="T61" fmla="*/ 90 h 110"/>
                <a:gd name="T62" fmla="*/ 56 w 111"/>
                <a:gd name="T63" fmla="*/ 107 h 110"/>
                <a:gd name="T64" fmla="*/ 56 w 111"/>
                <a:gd name="T65" fmla="*/ 107 h 110"/>
                <a:gd name="T66" fmla="*/ 104 w 111"/>
                <a:gd name="T67" fmla="*/ 8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1" h="110">
                  <a:moveTo>
                    <a:pt x="6" y="92"/>
                  </a:moveTo>
                  <a:cubicBezTo>
                    <a:pt x="2" y="86"/>
                    <a:pt x="0" y="7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41"/>
                    <a:pt x="21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2" y="0"/>
                    <a:pt x="92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2" y="1"/>
                    <a:pt x="111" y="40"/>
                    <a:pt x="111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7"/>
                    <a:pt x="109" y="85"/>
                    <a:pt x="106" y="90"/>
                  </a:cubicBezTo>
                  <a:cubicBezTo>
                    <a:pt x="106" y="90"/>
                    <a:pt x="106" y="90"/>
                    <a:pt x="106" y="90"/>
                  </a:cubicBezTo>
                  <a:cubicBezTo>
                    <a:pt x="97" y="103"/>
                    <a:pt x="76" y="109"/>
                    <a:pt x="56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36" y="110"/>
                    <a:pt x="17" y="104"/>
                    <a:pt x="6" y="92"/>
                  </a:cubicBezTo>
                  <a:close/>
                  <a:moveTo>
                    <a:pt x="104" y="89"/>
                  </a:moveTo>
                  <a:cubicBezTo>
                    <a:pt x="107" y="84"/>
                    <a:pt x="108" y="77"/>
                    <a:pt x="108" y="70"/>
                  </a:cubicBezTo>
                  <a:cubicBezTo>
                    <a:pt x="108" y="70"/>
                    <a:pt x="108" y="70"/>
                    <a:pt x="108" y="70"/>
                  </a:cubicBezTo>
                  <a:cubicBezTo>
                    <a:pt x="108" y="56"/>
                    <a:pt x="104" y="38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5" y="14"/>
                    <a:pt x="91" y="5"/>
                    <a:pt x="90" y="2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5"/>
                    <a:pt x="18" y="14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8" y="39"/>
                    <a:pt x="3" y="56"/>
                    <a:pt x="3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8"/>
                    <a:pt x="4" y="85"/>
                    <a:pt x="8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18" y="101"/>
                    <a:pt x="37" y="107"/>
                    <a:pt x="56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76" y="107"/>
                    <a:pt x="96" y="100"/>
                    <a:pt x="104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Oval 624"/>
            <p:cNvSpPr>
              <a:spLocks noChangeArrowheads="1"/>
            </p:cNvSpPr>
            <p:nvPr/>
          </p:nvSpPr>
          <p:spPr bwMode="auto">
            <a:xfrm>
              <a:off x="5624513" y="3067051"/>
              <a:ext cx="63500" cy="60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25"/>
            <p:cNvSpPr>
              <a:spLocks noEditPoints="1"/>
            </p:cNvSpPr>
            <p:nvPr/>
          </p:nvSpPr>
          <p:spPr bwMode="auto">
            <a:xfrm>
              <a:off x="5607051" y="3054351"/>
              <a:ext cx="93663" cy="90488"/>
            </a:xfrm>
            <a:custGeom>
              <a:avLst/>
              <a:gdLst>
                <a:gd name="T0" fmla="*/ 0 w 22"/>
                <a:gd name="T1" fmla="*/ 10 h 21"/>
                <a:gd name="T2" fmla="*/ 11 w 22"/>
                <a:gd name="T3" fmla="*/ 0 h 21"/>
                <a:gd name="T4" fmla="*/ 11 w 22"/>
                <a:gd name="T5" fmla="*/ 0 h 21"/>
                <a:gd name="T6" fmla="*/ 22 w 22"/>
                <a:gd name="T7" fmla="*/ 10 h 21"/>
                <a:gd name="T8" fmla="*/ 22 w 22"/>
                <a:gd name="T9" fmla="*/ 10 h 21"/>
                <a:gd name="T10" fmla="*/ 11 w 22"/>
                <a:gd name="T11" fmla="*/ 21 h 21"/>
                <a:gd name="T12" fmla="*/ 11 w 22"/>
                <a:gd name="T13" fmla="*/ 21 h 21"/>
                <a:gd name="T14" fmla="*/ 0 w 22"/>
                <a:gd name="T15" fmla="*/ 10 h 21"/>
                <a:gd name="T16" fmla="*/ 7 w 22"/>
                <a:gd name="T17" fmla="*/ 10 h 21"/>
                <a:gd name="T18" fmla="*/ 11 w 22"/>
                <a:gd name="T19" fmla="*/ 14 h 21"/>
                <a:gd name="T20" fmla="*/ 11 w 22"/>
                <a:gd name="T21" fmla="*/ 14 h 21"/>
                <a:gd name="T22" fmla="*/ 15 w 22"/>
                <a:gd name="T23" fmla="*/ 10 h 21"/>
                <a:gd name="T24" fmla="*/ 15 w 22"/>
                <a:gd name="T25" fmla="*/ 10 h 21"/>
                <a:gd name="T26" fmla="*/ 11 w 22"/>
                <a:gd name="T27" fmla="*/ 7 h 21"/>
                <a:gd name="T28" fmla="*/ 11 w 22"/>
                <a:gd name="T29" fmla="*/ 7 h 21"/>
                <a:gd name="T30" fmla="*/ 7 w 22"/>
                <a:gd name="T3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1">
                  <a:moveTo>
                    <a:pt x="0" y="10"/>
                  </a:moveTo>
                  <a:cubicBezTo>
                    <a:pt x="0" y="4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4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6"/>
                    <a:pt x="17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lose/>
                  <a:moveTo>
                    <a:pt x="7" y="10"/>
                  </a:moveTo>
                  <a:cubicBezTo>
                    <a:pt x="7" y="12"/>
                    <a:pt x="9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4" y="14"/>
                    <a:pt x="15" y="12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4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7"/>
                    <a:pt x="7" y="8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626"/>
            <p:cNvSpPr>
              <a:spLocks noChangeArrowheads="1"/>
            </p:cNvSpPr>
            <p:nvPr/>
          </p:nvSpPr>
          <p:spPr bwMode="auto">
            <a:xfrm>
              <a:off x="5307013" y="3067051"/>
              <a:ext cx="66675" cy="60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27"/>
            <p:cNvSpPr>
              <a:spLocks noEditPoints="1"/>
            </p:cNvSpPr>
            <p:nvPr/>
          </p:nvSpPr>
          <p:spPr bwMode="auto">
            <a:xfrm>
              <a:off x="5294313" y="3054351"/>
              <a:ext cx="92075" cy="90488"/>
            </a:xfrm>
            <a:custGeom>
              <a:avLst/>
              <a:gdLst>
                <a:gd name="T0" fmla="*/ 0 w 22"/>
                <a:gd name="T1" fmla="*/ 10 h 21"/>
                <a:gd name="T2" fmla="*/ 11 w 22"/>
                <a:gd name="T3" fmla="*/ 0 h 21"/>
                <a:gd name="T4" fmla="*/ 11 w 22"/>
                <a:gd name="T5" fmla="*/ 0 h 21"/>
                <a:gd name="T6" fmla="*/ 22 w 22"/>
                <a:gd name="T7" fmla="*/ 10 h 21"/>
                <a:gd name="T8" fmla="*/ 22 w 22"/>
                <a:gd name="T9" fmla="*/ 10 h 21"/>
                <a:gd name="T10" fmla="*/ 11 w 22"/>
                <a:gd name="T11" fmla="*/ 21 h 21"/>
                <a:gd name="T12" fmla="*/ 11 w 22"/>
                <a:gd name="T13" fmla="*/ 21 h 21"/>
                <a:gd name="T14" fmla="*/ 0 w 22"/>
                <a:gd name="T15" fmla="*/ 10 h 21"/>
                <a:gd name="T16" fmla="*/ 7 w 22"/>
                <a:gd name="T17" fmla="*/ 10 h 21"/>
                <a:gd name="T18" fmla="*/ 11 w 22"/>
                <a:gd name="T19" fmla="*/ 14 h 21"/>
                <a:gd name="T20" fmla="*/ 11 w 22"/>
                <a:gd name="T21" fmla="*/ 14 h 21"/>
                <a:gd name="T22" fmla="*/ 15 w 22"/>
                <a:gd name="T23" fmla="*/ 10 h 21"/>
                <a:gd name="T24" fmla="*/ 15 w 22"/>
                <a:gd name="T25" fmla="*/ 10 h 21"/>
                <a:gd name="T26" fmla="*/ 11 w 22"/>
                <a:gd name="T27" fmla="*/ 7 h 21"/>
                <a:gd name="T28" fmla="*/ 11 w 22"/>
                <a:gd name="T29" fmla="*/ 7 h 21"/>
                <a:gd name="T30" fmla="*/ 7 w 22"/>
                <a:gd name="T3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1">
                  <a:moveTo>
                    <a:pt x="0" y="10"/>
                  </a:moveTo>
                  <a:cubicBezTo>
                    <a:pt x="0" y="4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2" y="4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6"/>
                    <a:pt x="17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lose/>
                  <a:moveTo>
                    <a:pt x="7" y="10"/>
                  </a:moveTo>
                  <a:cubicBezTo>
                    <a:pt x="7" y="12"/>
                    <a:pt x="8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3" y="14"/>
                    <a:pt x="15" y="12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3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8" y="7"/>
                    <a:pt x="7" y="8"/>
                    <a:pt x="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28"/>
            <p:cNvSpPr>
              <a:spLocks noEditPoints="1"/>
            </p:cNvSpPr>
            <p:nvPr/>
          </p:nvSpPr>
          <p:spPr bwMode="auto">
            <a:xfrm>
              <a:off x="5302251" y="3289301"/>
              <a:ext cx="369888" cy="93663"/>
            </a:xfrm>
            <a:custGeom>
              <a:avLst/>
              <a:gdLst>
                <a:gd name="T0" fmla="*/ 47 w 87"/>
                <a:gd name="T1" fmla="*/ 22 h 22"/>
                <a:gd name="T2" fmla="*/ 44 w 87"/>
                <a:gd name="T3" fmla="*/ 22 h 22"/>
                <a:gd name="T4" fmla="*/ 44 w 87"/>
                <a:gd name="T5" fmla="*/ 22 h 22"/>
                <a:gd name="T6" fmla="*/ 0 w 87"/>
                <a:gd name="T7" fmla="*/ 4 h 22"/>
                <a:gd name="T8" fmla="*/ 0 w 87"/>
                <a:gd name="T9" fmla="*/ 4 h 22"/>
                <a:gd name="T10" fmla="*/ 2 w 87"/>
                <a:gd name="T11" fmla="*/ 2 h 22"/>
                <a:gd name="T12" fmla="*/ 4 w 87"/>
                <a:gd name="T13" fmla="*/ 5 h 22"/>
                <a:gd name="T14" fmla="*/ 4 w 87"/>
                <a:gd name="T15" fmla="*/ 5 h 22"/>
                <a:gd name="T16" fmla="*/ 10 w 87"/>
                <a:gd name="T17" fmla="*/ 10 h 22"/>
                <a:gd name="T18" fmla="*/ 10 w 87"/>
                <a:gd name="T19" fmla="*/ 10 h 22"/>
                <a:gd name="T20" fmla="*/ 44 w 87"/>
                <a:gd name="T21" fmla="*/ 20 h 22"/>
                <a:gd name="T22" fmla="*/ 44 w 87"/>
                <a:gd name="T23" fmla="*/ 20 h 22"/>
                <a:gd name="T24" fmla="*/ 47 w 87"/>
                <a:gd name="T25" fmla="*/ 20 h 22"/>
                <a:gd name="T26" fmla="*/ 47 w 87"/>
                <a:gd name="T27" fmla="*/ 20 h 22"/>
                <a:gd name="T28" fmla="*/ 83 w 87"/>
                <a:gd name="T29" fmla="*/ 3 h 22"/>
                <a:gd name="T30" fmla="*/ 83 w 87"/>
                <a:gd name="T31" fmla="*/ 3 h 22"/>
                <a:gd name="T32" fmla="*/ 85 w 87"/>
                <a:gd name="T33" fmla="*/ 0 h 22"/>
                <a:gd name="T34" fmla="*/ 85 w 87"/>
                <a:gd name="T35" fmla="*/ 0 h 22"/>
                <a:gd name="T36" fmla="*/ 87 w 87"/>
                <a:gd name="T37" fmla="*/ 1 h 22"/>
                <a:gd name="T38" fmla="*/ 47 w 87"/>
                <a:gd name="T39" fmla="*/ 22 h 22"/>
                <a:gd name="T40" fmla="*/ 47 w 87"/>
                <a:gd name="T41" fmla="*/ 22 h 22"/>
                <a:gd name="T42" fmla="*/ 47 w 87"/>
                <a:gd name="T43" fmla="*/ 22 h 22"/>
                <a:gd name="T44" fmla="*/ 0 w 87"/>
                <a:gd name="T45" fmla="*/ 4 h 22"/>
                <a:gd name="T46" fmla="*/ 0 w 87"/>
                <a:gd name="T47" fmla="*/ 4 h 22"/>
                <a:gd name="T48" fmla="*/ 0 w 87"/>
                <a:gd name="T49" fmla="*/ 4 h 22"/>
                <a:gd name="T50" fmla="*/ 0 w 87"/>
                <a:gd name="T51" fmla="*/ 4 h 22"/>
                <a:gd name="T52" fmla="*/ 0 w 87"/>
                <a:gd name="T53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22">
                  <a:moveTo>
                    <a:pt x="47" y="22"/>
                  </a:moveTo>
                  <a:cubicBezTo>
                    <a:pt x="46" y="22"/>
                    <a:pt x="45" y="22"/>
                    <a:pt x="44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9" y="21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3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6"/>
                    <a:pt x="7" y="8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6" y="15"/>
                    <a:pt x="27" y="19"/>
                    <a:pt x="44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20"/>
                    <a:pt x="46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70" y="20"/>
                    <a:pt x="80" y="9"/>
                    <a:pt x="83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5" y="1"/>
                    <a:pt x="85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1"/>
                    <a:pt x="79" y="22"/>
                    <a:pt x="47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7" y="22"/>
                    <a:pt x="47" y="22"/>
                    <a:pt x="47" y="22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629"/>
            <p:cNvSpPr/>
            <p:nvPr/>
          </p:nvSpPr>
          <p:spPr bwMode="auto">
            <a:xfrm>
              <a:off x="6783388" y="3178176"/>
              <a:ext cx="501650" cy="1292225"/>
            </a:xfrm>
            <a:custGeom>
              <a:avLst/>
              <a:gdLst>
                <a:gd name="T0" fmla="*/ 78 w 118"/>
                <a:gd name="T1" fmla="*/ 0 h 304"/>
                <a:gd name="T2" fmla="*/ 114 w 118"/>
                <a:gd name="T3" fmla="*/ 104 h 304"/>
                <a:gd name="T4" fmla="*/ 62 w 118"/>
                <a:gd name="T5" fmla="*/ 252 h 304"/>
                <a:gd name="T6" fmla="*/ 56 w 118"/>
                <a:gd name="T7" fmla="*/ 294 h 304"/>
                <a:gd name="T8" fmla="*/ 7 w 118"/>
                <a:gd name="T9" fmla="*/ 281 h 304"/>
                <a:gd name="T10" fmla="*/ 34 w 118"/>
                <a:gd name="T11" fmla="*/ 238 h 304"/>
                <a:gd name="T12" fmla="*/ 68 w 118"/>
                <a:gd name="T13" fmla="*/ 115 h 304"/>
                <a:gd name="T14" fmla="*/ 41 w 118"/>
                <a:gd name="T15" fmla="*/ 17 h 304"/>
                <a:gd name="T16" fmla="*/ 78 w 118"/>
                <a:gd name="T17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304">
                  <a:moveTo>
                    <a:pt x="78" y="0"/>
                  </a:moveTo>
                  <a:cubicBezTo>
                    <a:pt x="78" y="0"/>
                    <a:pt x="107" y="6"/>
                    <a:pt x="114" y="104"/>
                  </a:cubicBezTo>
                  <a:cubicBezTo>
                    <a:pt x="118" y="150"/>
                    <a:pt x="104" y="186"/>
                    <a:pt x="62" y="252"/>
                  </a:cubicBezTo>
                  <a:cubicBezTo>
                    <a:pt x="68" y="278"/>
                    <a:pt x="68" y="287"/>
                    <a:pt x="56" y="294"/>
                  </a:cubicBezTo>
                  <a:cubicBezTo>
                    <a:pt x="42" y="304"/>
                    <a:pt x="13" y="297"/>
                    <a:pt x="7" y="281"/>
                  </a:cubicBezTo>
                  <a:cubicBezTo>
                    <a:pt x="0" y="265"/>
                    <a:pt x="22" y="250"/>
                    <a:pt x="34" y="238"/>
                  </a:cubicBezTo>
                  <a:cubicBezTo>
                    <a:pt x="51" y="221"/>
                    <a:pt x="41" y="174"/>
                    <a:pt x="68" y="115"/>
                  </a:cubicBezTo>
                  <a:cubicBezTo>
                    <a:pt x="47" y="68"/>
                    <a:pt x="41" y="17"/>
                    <a:pt x="41" y="17"/>
                  </a:cubicBezTo>
                  <a:lnTo>
                    <a:pt x="78" y="0"/>
                  </a:ln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630"/>
            <p:cNvSpPr>
              <a:spLocks noEditPoints="1"/>
            </p:cNvSpPr>
            <p:nvPr/>
          </p:nvSpPr>
          <p:spPr bwMode="auto">
            <a:xfrm>
              <a:off x="6800851" y="3173413"/>
              <a:ext cx="474663" cy="1279525"/>
            </a:xfrm>
            <a:custGeom>
              <a:avLst/>
              <a:gdLst>
                <a:gd name="T0" fmla="*/ 1 w 112"/>
                <a:gd name="T1" fmla="*/ 283 h 301"/>
                <a:gd name="T2" fmla="*/ 0 w 112"/>
                <a:gd name="T3" fmla="*/ 277 h 301"/>
                <a:gd name="T4" fmla="*/ 0 w 112"/>
                <a:gd name="T5" fmla="*/ 277 h 301"/>
                <a:gd name="T6" fmla="*/ 29 w 112"/>
                <a:gd name="T7" fmla="*/ 238 h 301"/>
                <a:gd name="T8" fmla="*/ 29 w 112"/>
                <a:gd name="T9" fmla="*/ 238 h 301"/>
                <a:gd name="T10" fmla="*/ 62 w 112"/>
                <a:gd name="T11" fmla="*/ 116 h 301"/>
                <a:gd name="T12" fmla="*/ 62 w 112"/>
                <a:gd name="T13" fmla="*/ 116 h 301"/>
                <a:gd name="T14" fmla="*/ 36 w 112"/>
                <a:gd name="T15" fmla="*/ 18 h 301"/>
                <a:gd name="T16" fmla="*/ 36 w 112"/>
                <a:gd name="T17" fmla="*/ 18 h 301"/>
                <a:gd name="T18" fmla="*/ 37 w 112"/>
                <a:gd name="T19" fmla="*/ 16 h 301"/>
                <a:gd name="T20" fmla="*/ 37 w 112"/>
                <a:gd name="T21" fmla="*/ 16 h 301"/>
                <a:gd name="T22" fmla="*/ 73 w 112"/>
                <a:gd name="T23" fmla="*/ 0 h 301"/>
                <a:gd name="T24" fmla="*/ 74 w 112"/>
                <a:gd name="T25" fmla="*/ 0 h 301"/>
                <a:gd name="T26" fmla="*/ 74 w 112"/>
                <a:gd name="T27" fmla="*/ 0 h 301"/>
                <a:gd name="T28" fmla="*/ 112 w 112"/>
                <a:gd name="T29" fmla="*/ 105 h 301"/>
                <a:gd name="T30" fmla="*/ 112 w 112"/>
                <a:gd name="T31" fmla="*/ 105 h 301"/>
                <a:gd name="T32" fmla="*/ 112 w 112"/>
                <a:gd name="T33" fmla="*/ 118 h 301"/>
                <a:gd name="T34" fmla="*/ 112 w 112"/>
                <a:gd name="T35" fmla="*/ 118 h 301"/>
                <a:gd name="T36" fmla="*/ 59 w 112"/>
                <a:gd name="T37" fmla="*/ 253 h 301"/>
                <a:gd name="T38" fmla="*/ 59 w 112"/>
                <a:gd name="T39" fmla="*/ 253 h 301"/>
                <a:gd name="T40" fmla="*/ 63 w 112"/>
                <a:gd name="T41" fmla="*/ 277 h 301"/>
                <a:gd name="T42" fmla="*/ 63 w 112"/>
                <a:gd name="T43" fmla="*/ 277 h 301"/>
                <a:gd name="T44" fmla="*/ 52 w 112"/>
                <a:gd name="T45" fmla="*/ 297 h 301"/>
                <a:gd name="T46" fmla="*/ 52 w 112"/>
                <a:gd name="T47" fmla="*/ 297 h 301"/>
                <a:gd name="T48" fmla="*/ 35 w 112"/>
                <a:gd name="T49" fmla="*/ 301 h 301"/>
                <a:gd name="T50" fmla="*/ 35 w 112"/>
                <a:gd name="T51" fmla="*/ 301 h 301"/>
                <a:gd name="T52" fmla="*/ 1 w 112"/>
                <a:gd name="T53" fmla="*/ 283 h 301"/>
                <a:gd name="T54" fmla="*/ 44 w 112"/>
                <a:gd name="T55" fmla="*/ 49 h 301"/>
                <a:gd name="T56" fmla="*/ 65 w 112"/>
                <a:gd name="T57" fmla="*/ 115 h 301"/>
                <a:gd name="T58" fmla="*/ 65 w 112"/>
                <a:gd name="T59" fmla="*/ 115 h 301"/>
                <a:gd name="T60" fmla="*/ 65 w 112"/>
                <a:gd name="T61" fmla="*/ 117 h 301"/>
                <a:gd name="T62" fmla="*/ 65 w 112"/>
                <a:gd name="T63" fmla="*/ 117 h 301"/>
                <a:gd name="T64" fmla="*/ 31 w 112"/>
                <a:gd name="T65" fmla="*/ 240 h 301"/>
                <a:gd name="T66" fmla="*/ 31 w 112"/>
                <a:gd name="T67" fmla="*/ 240 h 301"/>
                <a:gd name="T68" fmla="*/ 3 w 112"/>
                <a:gd name="T69" fmla="*/ 277 h 301"/>
                <a:gd name="T70" fmla="*/ 3 w 112"/>
                <a:gd name="T71" fmla="*/ 277 h 301"/>
                <a:gd name="T72" fmla="*/ 4 w 112"/>
                <a:gd name="T73" fmla="*/ 282 h 301"/>
                <a:gd name="T74" fmla="*/ 4 w 112"/>
                <a:gd name="T75" fmla="*/ 282 h 301"/>
                <a:gd name="T76" fmla="*/ 35 w 112"/>
                <a:gd name="T77" fmla="*/ 298 h 301"/>
                <a:gd name="T78" fmla="*/ 35 w 112"/>
                <a:gd name="T79" fmla="*/ 298 h 301"/>
                <a:gd name="T80" fmla="*/ 51 w 112"/>
                <a:gd name="T81" fmla="*/ 294 h 301"/>
                <a:gd name="T82" fmla="*/ 51 w 112"/>
                <a:gd name="T83" fmla="*/ 294 h 301"/>
                <a:gd name="T84" fmla="*/ 60 w 112"/>
                <a:gd name="T85" fmla="*/ 277 h 301"/>
                <a:gd name="T86" fmla="*/ 60 w 112"/>
                <a:gd name="T87" fmla="*/ 277 h 301"/>
                <a:gd name="T88" fmla="*/ 56 w 112"/>
                <a:gd name="T89" fmla="*/ 253 h 301"/>
                <a:gd name="T90" fmla="*/ 56 w 112"/>
                <a:gd name="T91" fmla="*/ 253 h 301"/>
                <a:gd name="T92" fmla="*/ 56 w 112"/>
                <a:gd name="T93" fmla="*/ 252 h 301"/>
                <a:gd name="T94" fmla="*/ 56 w 112"/>
                <a:gd name="T95" fmla="*/ 252 h 301"/>
                <a:gd name="T96" fmla="*/ 110 w 112"/>
                <a:gd name="T97" fmla="*/ 118 h 301"/>
                <a:gd name="T98" fmla="*/ 110 w 112"/>
                <a:gd name="T99" fmla="*/ 118 h 301"/>
                <a:gd name="T100" fmla="*/ 109 w 112"/>
                <a:gd name="T101" fmla="*/ 105 h 301"/>
                <a:gd name="T102" fmla="*/ 109 w 112"/>
                <a:gd name="T103" fmla="*/ 105 h 301"/>
                <a:gd name="T104" fmla="*/ 75 w 112"/>
                <a:gd name="T105" fmla="*/ 3 h 301"/>
                <a:gd name="T106" fmla="*/ 75 w 112"/>
                <a:gd name="T107" fmla="*/ 3 h 301"/>
                <a:gd name="T108" fmla="*/ 74 w 112"/>
                <a:gd name="T109" fmla="*/ 2 h 301"/>
                <a:gd name="T110" fmla="*/ 74 w 112"/>
                <a:gd name="T111" fmla="*/ 2 h 301"/>
                <a:gd name="T112" fmla="*/ 39 w 112"/>
                <a:gd name="T113" fmla="*/ 19 h 301"/>
                <a:gd name="T114" fmla="*/ 44 w 112"/>
                <a:gd name="T115" fmla="*/ 4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301">
                  <a:moveTo>
                    <a:pt x="1" y="283"/>
                  </a:moveTo>
                  <a:cubicBezTo>
                    <a:pt x="0" y="281"/>
                    <a:pt x="0" y="279"/>
                    <a:pt x="0" y="277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62"/>
                    <a:pt x="19" y="249"/>
                    <a:pt x="29" y="238"/>
                  </a:cubicBezTo>
                  <a:cubicBezTo>
                    <a:pt x="29" y="238"/>
                    <a:pt x="29" y="238"/>
                    <a:pt x="29" y="238"/>
                  </a:cubicBezTo>
                  <a:cubicBezTo>
                    <a:pt x="45" y="222"/>
                    <a:pt x="36" y="175"/>
                    <a:pt x="62" y="116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42" y="69"/>
                    <a:pt x="36" y="18"/>
                    <a:pt x="36" y="1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17"/>
                    <a:pt x="36" y="17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5" y="0"/>
                    <a:pt x="104" y="6"/>
                    <a:pt x="112" y="105"/>
                  </a:cubicBezTo>
                  <a:cubicBezTo>
                    <a:pt x="112" y="105"/>
                    <a:pt x="112" y="105"/>
                    <a:pt x="112" y="105"/>
                  </a:cubicBezTo>
                  <a:cubicBezTo>
                    <a:pt x="112" y="109"/>
                    <a:pt x="112" y="114"/>
                    <a:pt x="112" y="118"/>
                  </a:cubicBezTo>
                  <a:cubicBezTo>
                    <a:pt x="112" y="118"/>
                    <a:pt x="112" y="118"/>
                    <a:pt x="112" y="118"/>
                  </a:cubicBezTo>
                  <a:cubicBezTo>
                    <a:pt x="112" y="159"/>
                    <a:pt x="97" y="194"/>
                    <a:pt x="59" y="253"/>
                  </a:cubicBezTo>
                  <a:cubicBezTo>
                    <a:pt x="59" y="253"/>
                    <a:pt x="59" y="253"/>
                    <a:pt x="59" y="253"/>
                  </a:cubicBezTo>
                  <a:cubicBezTo>
                    <a:pt x="62" y="264"/>
                    <a:pt x="63" y="271"/>
                    <a:pt x="63" y="277"/>
                  </a:cubicBezTo>
                  <a:cubicBezTo>
                    <a:pt x="63" y="277"/>
                    <a:pt x="63" y="277"/>
                    <a:pt x="63" y="277"/>
                  </a:cubicBezTo>
                  <a:cubicBezTo>
                    <a:pt x="63" y="286"/>
                    <a:pt x="60" y="292"/>
                    <a:pt x="52" y="297"/>
                  </a:cubicBezTo>
                  <a:cubicBezTo>
                    <a:pt x="52" y="297"/>
                    <a:pt x="52" y="297"/>
                    <a:pt x="52" y="297"/>
                  </a:cubicBezTo>
                  <a:cubicBezTo>
                    <a:pt x="48" y="300"/>
                    <a:pt x="42" y="301"/>
                    <a:pt x="35" y="301"/>
                  </a:cubicBezTo>
                  <a:cubicBezTo>
                    <a:pt x="35" y="301"/>
                    <a:pt x="35" y="301"/>
                    <a:pt x="35" y="301"/>
                  </a:cubicBezTo>
                  <a:cubicBezTo>
                    <a:pt x="21" y="301"/>
                    <a:pt x="6" y="294"/>
                    <a:pt x="1" y="283"/>
                  </a:cubicBezTo>
                  <a:close/>
                  <a:moveTo>
                    <a:pt x="44" y="49"/>
                  </a:moveTo>
                  <a:cubicBezTo>
                    <a:pt x="48" y="68"/>
                    <a:pt x="55" y="92"/>
                    <a:pt x="65" y="115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5" y="116"/>
                    <a:pt x="65" y="116"/>
                    <a:pt x="65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38" y="175"/>
                    <a:pt x="48" y="222"/>
                    <a:pt x="31" y="240"/>
                  </a:cubicBezTo>
                  <a:cubicBezTo>
                    <a:pt x="31" y="240"/>
                    <a:pt x="31" y="240"/>
                    <a:pt x="31" y="240"/>
                  </a:cubicBezTo>
                  <a:cubicBezTo>
                    <a:pt x="20" y="251"/>
                    <a:pt x="3" y="264"/>
                    <a:pt x="3" y="277"/>
                  </a:cubicBezTo>
                  <a:cubicBezTo>
                    <a:pt x="3" y="277"/>
                    <a:pt x="3" y="277"/>
                    <a:pt x="3" y="277"/>
                  </a:cubicBezTo>
                  <a:cubicBezTo>
                    <a:pt x="3" y="278"/>
                    <a:pt x="3" y="280"/>
                    <a:pt x="4" y="282"/>
                  </a:cubicBezTo>
                  <a:cubicBezTo>
                    <a:pt x="4" y="282"/>
                    <a:pt x="4" y="282"/>
                    <a:pt x="4" y="282"/>
                  </a:cubicBezTo>
                  <a:cubicBezTo>
                    <a:pt x="8" y="292"/>
                    <a:pt x="22" y="298"/>
                    <a:pt x="35" y="298"/>
                  </a:cubicBezTo>
                  <a:cubicBezTo>
                    <a:pt x="35" y="298"/>
                    <a:pt x="35" y="298"/>
                    <a:pt x="35" y="298"/>
                  </a:cubicBezTo>
                  <a:cubicBezTo>
                    <a:pt x="41" y="298"/>
                    <a:pt x="47" y="297"/>
                    <a:pt x="51" y="294"/>
                  </a:cubicBezTo>
                  <a:cubicBezTo>
                    <a:pt x="51" y="294"/>
                    <a:pt x="51" y="294"/>
                    <a:pt x="51" y="294"/>
                  </a:cubicBezTo>
                  <a:cubicBezTo>
                    <a:pt x="58" y="290"/>
                    <a:pt x="60" y="286"/>
                    <a:pt x="60" y="277"/>
                  </a:cubicBezTo>
                  <a:cubicBezTo>
                    <a:pt x="60" y="277"/>
                    <a:pt x="60" y="277"/>
                    <a:pt x="60" y="277"/>
                  </a:cubicBezTo>
                  <a:cubicBezTo>
                    <a:pt x="61" y="272"/>
                    <a:pt x="59" y="264"/>
                    <a:pt x="56" y="253"/>
                  </a:cubicBezTo>
                  <a:cubicBezTo>
                    <a:pt x="56" y="253"/>
                    <a:pt x="56" y="253"/>
                    <a:pt x="56" y="253"/>
                  </a:cubicBezTo>
                  <a:cubicBezTo>
                    <a:pt x="56" y="253"/>
                    <a:pt x="56" y="253"/>
                    <a:pt x="56" y="252"/>
                  </a:cubicBezTo>
                  <a:cubicBezTo>
                    <a:pt x="56" y="252"/>
                    <a:pt x="56" y="252"/>
                    <a:pt x="56" y="252"/>
                  </a:cubicBezTo>
                  <a:cubicBezTo>
                    <a:pt x="94" y="192"/>
                    <a:pt x="110" y="158"/>
                    <a:pt x="110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0" y="114"/>
                    <a:pt x="109" y="109"/>
                    <a:pt x="109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03" y="19"/>
                    <a:pt x="80" y="5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4" y="3"/>
                    <a:pt x="74" y="3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22"/>
                    <a:pt x="41" y="33"/>
                    <a:pt x="4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631"/>
            <p:cNvSpPr/>
            <p:nvPr/>
          </p:nvSpPr>
          <p:spPr bwMode="auto">
            <a:xfrm>
              <a:off x="6681788" y="2803526"/>
              <a:ext cx="666750" cy="842963"/>
            </a:xfrm>
            <a:custGeom>
              <a:avLst/>
              <a:gdLst>
                <a:gd name="T0" fmla="*/ 157 w 157"/>
                <a:gd name="T1" fmla="*/ 150 h 198"/>
                <a:gd name="T2" fmla="*/ 77 w 157"/>
                <a:gd name="T3" fmla="*/ 182 h 198"/>
                <a:gd name="T4" fmla="*/ 19 w 157"/>
                <a:gd name="T5" fmla="*/ 82 h 198"/>
                <a:gd name="T6" fmla="*/ 157 w 157"/>
                <a:gd name="T7" fmla="*/ 15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98">
                  <a:moveTo>
                    <a:pt x="157" y="150"/>
                  </a:moveTo>
                  <a:cubicBezTo>
                    <a:pt x="119" y="198"/>
                    <a:pt x="77" y="182"/>
                    <a:pt x="77" y="1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0" y="49"/>
                    <a:pt x="130" y="0"/>
                    <a:pt x="157" y="15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632"/>
            <p:cNvSpPr>
              <a:spLocks noEditPoints="1"/>
            </p:cNvSpPr>
            <p:nvPr/>
          </p:nvSpPr>
          <p:spPr bwMode="auto">
            <a:xfrm>
              <a:off x="6750051" y="2995613"/>
              <a:ext cx="603250" cy="598488"/>
            </a:xfrm>
            <a:custGeom>
              <a:avLst/>
              <a:gdLst>
                <a:gd name="T0" fmla="*/ 79 w 142"/>
                <a:gd name="T1" fmla="*/ 141 h 141"/>
                <a:gd name="T2" fmla="*/ 61 w 142"/>
                <a:gd name="T3" fmla="*/ 138 h 141"/>
                <a:gd name="T4" fmla="*/ 61 w 142"/>
                <a:gd name="T5" fmla="*/ 138 h 141"/>
                <a:gd name="T6" fmla="*/ 60 w 142"/>
                <a:gd name="T7" fmla="*/ 137 h 141"/>
                <a:gd name="T8" fmla="*/ 60 w 142"/>
                <a:gd name="T9" fmla="*/ 137 h 141"/>
                <a:gd name="T10" fmla="*/ 2 w 142"/>
                <a:gd name="T11" fmla="*/ 38 h 141"/>
                <a:gd name="T12" fmla="*/ 0 w 142"/>
                <a:gd name="T13" fmla="*/ 30 h 141"/>
                <a:gd name="T14" fmla="*/ 0 w 142"/>
                <a:gd name="T15" fmla="*/ 30 h 141"/>
                <a:gd name="T16" fmla="*/ 49 w 142"/>
                <a:gd name="T17" fmla="*/ 1 h 141"/>
                <a:gd name="T18" fmla="*/ 49 w 142"/>
                <a:gd name="T19" fmla="*/ 1 h 141"/>
                <a:gd name="T20" fmla="*/ 142 w 142"/>
                <a:gd name="T21" fmla="*/ 105 h 141"/>
                <a:gd name="T22" fmla="*/ 142 w 142"/>
                <a:gd name="T23" fmla="*/ 105 h 141"/>
                <a:gd name="T24" fmla="*/ 141 w 142"/>
                <a:gd name="T25" fmla="*/ 105 h 141"/>
                <a:gd name="T26" fmla="*/ 142 w 142"/>
                <a:gd name="T27" fmla="*/ 105 h 141"/>
                <a:gd name="T28" fmla="*/ 142 w 142"/>
                <a:gd name="T29" fmla="*/ 106 h 141"/>
                <a:gd name="T30" fmla="*/ 142 w 142"/>
                <a:gd name="T31" fmla="*/ 106 h 141"/>
                <a:gd name="T32" fmla="*/ 79 w 142"/>
                <a:gd name="T33" fmla="*/ 141 h 141"/>
                <a:gd name="T34" fmla="*/ 79 w 142"/>
                <a:gd name="T35" fmla="*/ 141 h 141"/>
                <a:gd name="T36" fmla="*/ 79 w 142"/>
                <a:gd name="T37" fmla="*/ 141 h 141"/>
                <a:gd name="T38" fmla="*/ 79 w 142"/>
                <a:gd name="T39" fmla="*/ 138 h 141"/>
                <a:gd name="T40" fmla="*/ 139 w 142"/>
                <a:gd name="T41" fmla="*/ 105 h 141"/>
                <a:gd name="T42" fmla="*/ 139 w 142"/>
                <a:gd name="T43" fmla="*/ 105 h 141"/>
                <a:gd name="T44" fmla="*/ 49 w 142"/>
                <a:gd name="T45" fmla="*/ 3 h 141"/>
                <a:gd name="T46" fmla="*/ 49 w 142"/>
                <a:gd name="T47" fmla="*/ 3 h 141"/>
                <a:gd name="T48" fmla="*/ 16 w 142"/>
                <a:gd name="T49" fmla="*/ 12 h 141"/>
                <a:gd name="T50" fmla="*/ 16 w 142"/>
                <a:gd name="T51" fmla="*/ 12 h 141"/>
                <a:gd name="T52" fmla="*/ 3 w 142"/>
                <a:gd name="T53" fmla="*/ 30 h 141"/>
                <a:gd name="T54" fmla="*/ 3 w 142"/>
                <a:gd name="T55" fmla="*/ 30 h 141"/>
                <a:gd name="T56" fmla="*/ 4 w 142"/>
                <a:gd name="T57" fmla="*/ 36 h 141"/>
                <a:gd name="T58" fmla="*/ 4 w 142"/>
                <a:gd name="T59" fmla="*/ 36 h 141"/>
                <a:gd name="T60" fmla="*/ 62 w 142"/>
                <a:gd name="T61" fmla="*/ 136 h 141"/>
                <a:gd name="T62" fmla="*/ 79 w 142"/>
                <a:gd name="T63" fmla="*/ 13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" h="141">
                  <a:moveTo>
                    <a:pt x="79" y="141"/>
                  </a:moveTo>
                  <a:cubicBezTo>
                    <a:pt x="68" y="141"/>
                    <a:pt x="61" y="138"/>
                    <a:pt x="61" y="138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0" y="138"/>
                    <a:pt x="60" y="138"/>
                    <a:pt x="60" y="137"/>
                  </a:cubicBezTo>
                  <a:cubicBezTo>
                    <a:pt x="60" y="137"/>
                    <a:pt x="60" y="137"/>
                    <a:pt x="60" y="137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5"/>
                    <a:pt x="0" y="32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22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85" y="0"/>
                    <a:pt x="128" y="25"/>
                    <a:pt x="142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1" y="105"/>
                    <a:pt x="141" y="105"/>
                    <a:pt x="141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2" y="105"/>
                    <a:pt x="142" y="106"/>
                    <a:pt x="142" y="106"/>
                  </a:cubicBezTo>
                  <a:cubicBezTo>
                    <a:pt x="142" y="106"/>
                    <a:pt x="142" y="106"/>
                    <a:pt x="142" y="106"/>
                  </a:cubicBezTo>
                  <a:cubicBezTo>
                    <a:pt x="119" y="135"/>
                    <a:pt x="95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lose/>
                  <a:moveTo>
                    <a:pt x="79" y="138"/>
                  </a:moveTo>
                  <a:cubicBezTo>
                    <a:pt x="94" y="138"/>
                    <a:pt x="117" y="133"/>
                    <a:pt x="139" y="105"/>
                  </a:cubicBezTo>
                  <a:cubicBezTo>
                    <a:pt x="139" y="105"/>
                    <a:pt x="139" y="105"/>
                    <a:pt x="139" y="105"/>
                  </a:cubicBezTo>
                  <a:cubicBezTo>
                    <a:pt x="125" y="26"/>
                    <a:pt x="83" y="3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36" y="3"/>
                    <a:pt x="25" y="7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8" y="17"/>
                    <a:pt x="3" y="24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2"/>
                    <a:pt x="3" y="34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4" y="136"/>
                    <a:pt x="70" y="138"/>
                    <a:pt x="79" y="1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33"/>
            <p:cNvSpPr/>
            <p:nvPr/>
          </p:nvSpPr>
          <p:spPr bwMode="auto">
            <a:xfrm>
              <a:off x="6673851" y="5681663"/>
              <a:ext cx="433388" cy="263525"/>
            </a:xfrm>
            <a:custGeom>
              <a:avLst/>
              <a:gdLst>
                <a:gd name="T0" fmla="*/ 11 w 102"/>
                <a:gd name="T1" fmla="*/ 0 h 62"/>
                <a:gd name="T2" fmla="*/ 14 w 102"/>
                <a:gd name="T3" fmla="*/ 31 h 62"/>
                <a:gd name="T4" fmla="*/ 24 w 102"/>
                <a:gd name="T5" fmla="*/ 50 h 62"/>
                <a:gd name="T6" fmla="*/ 60 w 102"/>
                <a:gd name="T7" fmla="*/ 60 h 62"/>
                <a:gd name="T8" fmla="*/ 89 w 102"/>
                <a:gd name="T9" fmla="*/ 53 h 62"/>
                <a:gd name="T10" fmla="*/ 63 w 102"/>
                <a:gd name="T11" fmla="*/ 3 h 62"/>
                <a:gd name="T12" fmla="*/ 11 w 102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62">
                  <a:moveTo>
                    <a:pt x="11" y="0"/>
                  </a:moveTo>
                  <a:cubicBezTo>
                    <a:pt x="0" y="9"/>
                    <a:pt x="7" y="27"/>
                    <a:pt x="14" y="31"/>
                  </a:cubicBezTo>
                  <a:cubicBezTo>
                    <a:pt x="29" y="39"/>
                    <a:pt x="18" y="44"/>
                    <a:pt x="24" y="50"/>
                  </a:cubicBezTo>
                  <a:cubicBezTo>
                    <a:pt x="32" y="57"/>
                    <a:pt x="53" y="60"/>
                    <a:pt x="60" y="60"/>
                  </a:cubicBezTo>
                  <a:cubicBezTo>
                    <a:pt x="67" y="60"/>
                    <a:pt x="79" y="62"/>
                    <a:pt x="89" y="53"/>
                  </a:cubicBezTo>
                  <a:cubicBezTo>
                    <a:pt x="102" y="40"/>
                    <a:pt x="73" y="23"/>
                    <a:pt x="63" y="3"/>
                  </a:cubicBezTo>
                  <a:cubicBezTo>
                    <a:pt x="56" y="22"/>
                    <a:pt x="23" y="23"/>
                    <a:pt x="11" y="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34"/>
            <p:cNvSpPr>
              <a:spLocks noEditPoints="1"/>
            </p:cNvSpPr>
            <p:nvPr/>
          </p:nvSpPr>
          <p:spPr bwMode="auto">
            <a:xfrm>
              <a:off x="6689726" y="5678488"/>
              <a:ext cx="382588" cy="266700"/>
            </a:xfrm>
            <a:custGeom>
              <a:avLst/>
              <a:gdLst>
                <a:gd name="T0" fmla="*/ 56 w 90"/>
                <a:gd name="T1" fmla="*/ 63 h 63"/>
                <a:gd name="T2" fmla="*/ 19 w 90"/>
                <a:gd name="T3" fmla="*/ 52 h 63"/>
                <a:gd name="T4" fmla="*/ 17 w 90"/>
                <a:gd name="T5" fmla="*/ 46 h 63"/>
                <a:gd name="T6" fmla="*/ 17 w 90"/>
                <a:gd name="T7" fmla="*/ 42 h 63"/>
                <a:gd name="T8" fmla="*/ 9 w 90"/>
                <a:gd name="T9" fmla="*/ 33 h 63"/>
                <a:gd name="T10" fmla="*/ 0 w 90"/>
                <a:gd name="T11" fmla="*/ 14 h 63"/>
                <a:gd name="T12" fmla="*/ 7 w 90"/>
                <a:gd name="T13" fmla="*/ 0 h 63"/>
                <a:gd name="T14" fmla="*/ 8 w 90"/>
                <a:gd name="T15" fmla="*/ 0 h 63"/>
                <a:gd name="T16" fmla="*/ 8 w 90"/>
                <a:gd name="T17" fmla="*/ 1 h 63"/>
                <a:gd name="T18" fmla="*/ 35 w 90"/>
                <a:gd name="T19" fmla="*/ 17 h 63"/>
                <a:gd name="T20" fmla="*/ 58 w 90"/>
                <a:gd name="T21" fmla="*/ 4 h 63"/>
                <a:gd name="T22" fmla="*/ 59 w 90"/>
                <a:gd name="T23" fmla="*/ 3 h 63"/>
                <a:gd name="T24" fmla="*/ 60 w 90"/>
                <a:gd name="T25" fmla="*/ 4 h 63"/>
                <a:gd name="T26" fmla="*/ 78 w 90"/>
                <a:gd name="T27" fmla="*/ 26 h 63"/>
                <a:gd name="T28" fmla="*/ 90 w 90"/>
                <a:gd name="T29" fmla="*/ 47 h 63"/>
                <a:gd name="T30" fmla="*/ 86 w 90"/>
                <a:gd name="T31" fmla="*/ 55 h 63"/>
                <a:gd name="T32" fmla="*/ 63 w 90"/>
                <a:gd name="T33" fmla="*/ 63 h 63"/>
                <a:gd name="T34" fmla="*/ 63 w 90"/>
                <a:gd name="T35" fmla="*/ 63 h 63"/>
                <a:gd name="T36" fmla="*/ 84 w 90"/>
                <a:gd name="T37" fmla="*/ 53 h 63"/>
                <a:gd name="T38" fmla="*/ 87 w 90"/>
                <a:gd name="T39" fmla="*/ 47 h 63"/>
                <a:gd name="T40" fmla="*/ 76 w 90"/>
                <a:gd name="T41" fmla="*/ 28 h 63"/>
                <a:gd name="T42" fmla="*/ 59 w 90"/>
                <a:gd name="T43" fmla="*/ 7 h 63"/>
                <a:gd name="T44" fmla="*/ 35 w 90"/>
                <a:gd name="T45" fmla="*/ 19 h 63"/>
                <a:gd name="T46" fmla="*/ 7 w 90"/>
                <a:gd name="T47" fmla="*/ 3 h 63"/>
                <a:gd name="T48" fmla="*/ 3 w 90"/>
                <a:gd name="T49" fmla="*/ 14 h 63"/>
                <a:gd name="T50" fmla="*/ 11 w 90"/>
                <a:gd name="T51" fmla="*/ 31 h 63"/>
                <a:gd name="T52" fmla="*/ 20 w 90"/>
                <a:gd name="T53" fmla="*/ 42 h 63"/>
                <a:gd name="T54" fmla="*/ 19 w 90"/>
                <a:gd name="T55" fmla="*/ 46 h 63"/>
                <a:gd name="T56" fmla="*/ 21 w 90"/>
                <a:gd name="T57" fmla="*/ 50 h 63"/>
                <a:gd name="T58" fmla="*/ 56 w 90"/>
                <a:gd name="T59" fmla="*/ 60 h 63"/>
                <a:gd name="T60" fmla="*/ 63 w 90"/>
                <a:gd name="T61" fmla="*/ 60 h 63"/>
                <a:gd name="T62" fmla="*/ 7 w 90"/>
                <a:gd name="T63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63">
                  <a:moveTo>
                    <a:pt x="63" y="63"/>
                  </a:moveTo>
                  <a:cubicBezTo>
                    <a:pt x="61" y="63"/>
                    <a:pt x="58" y="63"/>
                    <a:pt x="56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49" y="63"/>
                    <a:pt x="28" y="59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7" y="50"/>
                    <a:pt x="17" y="48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4"/>
                    <a:pt x="17" y="43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39"/>
                    <a:pt x="16" y="37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4" y="30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9"/>
                    <a:pt x="2" y="4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14" y="12"/>
                    <a:pt x="2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45" y="17"/>
                    <a:pt x="55" y="12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3"/>
                    <a:pt x="58" y="3"/>
                    <a:pt x="59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60" y="3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4" y="11"/>
                    <a:pt x="71" y="19"/>
                    <a:pt x="78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84" y="33"/>
                    <a:pt x="89" y="40"/>
                    <a:pt x="90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90" y="50"/>
                    <a:pt x="88" y="52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79" y="62"/>
                    <a:pt x="70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lose/>
                  <a:moveTo>
                    <a:pt x="63" y="60"/>
                  </a:moveTo>
                  <a:cubicBezTo>
                    <a:pt x="70" y="60"/>
                    <a:pt x="77" y="59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1"/>
                    <a:pt x="87" y="49"/>
                    <a:pt x="87" y="47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42"/>
                    <a:pt x="82" y="35"/>
                    <a:pt x="76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0" y="21"/>
                    <a:pt x="63" y="14"/>
                    <a:pt x="59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5" y="15"/>
                    <a:pt x="4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25" y="19"/>
                    <a:pt x="13" y="1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6"/>
                    <a:pt x="3" y="10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21"/>
                    <a:pt x="7" y="29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8" y="35"/>
                    <a:pt x="20" y="38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4"/>
                    <a:pt x="19" y="45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9" y="48"/>
                    <a:pt x="21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8" y="56"/>
                    <a:pt x="50" y="60"/>
                    <a:pt x="56" y="6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8" y="60"/>
                    <a:pt x="61" y="60"/>
                    <a:pt x="63" y="60"/>
                  </a:cubicBezTo>
                  <a:close/>
                  <a:moveTo>
                    <a:pt x="6" y="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2"/>
                    <a:pt x="6" y="2"/>
                    <a:pt x="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35"/>
            <p:cNvSpPr/>
            <p:nvPr/>
          </p:nvSpPr>
          <p:spPr bwMode="auto">
            <a:xfrm>
              <a:off x="6142038" y="5772151"/>
              <a:ext cx="433388" cy="263525"/>
            </a:xfrm>
            <a:custGeom>
              <a:avLst/>
              <a:gdLst>
                <a:gd name="T0" fmla="*/ 91 w 102"/>
                <a:gd name="T1" fmla="*/ 0 h 62"/>
                <a:gd name="T2" fmla="*/ 88 w 102"/>
                <a:gd name="T3" fmla="*/ 30 h 62"/>
                <a:gd name="T4" fmla="*/ 78 w 102"/>
                <a:gd name="T5" fmla="*/ 49 h 62"/>
                <a:gd name="T6" fmla="*/ 42 w 102"/>
                <a:gd name="T7" fmla="*/ 60 h 62"/>
                <a:gd name="T8" fmla="*/ 13 w 102"/>
                <a:gd name="T9" fmla="*/ 52 h 62"/>
                <a:gd name="T10" fmla="*/ 39 w 102"/>
                <a:gd name="T11" fmla="*/ 3 h 62"/>
                <a:gd name="T12" fmla="*/ 91 w 102"/>
                <a:gd name="T1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62">
                  <a:moveTo>
                    <a:pt x="91" y="0"/>
                  </a:moveTo>
                  <a:cubicBezTo>
                    <a:pt x="102" y="9"/>
                    <a:pt x="95" y="26"/>
                    <a:pt x="88" y="30"/>
                  </a:cubicBezTo>
                  <a:cubicBezTo>
                    <a:pt x="73" y="39"/>
                    <a:pt x="84" y="44"/>
                    <a:pt x="78" y="49"/>
                  </a:cubicBezTo>
                  <a:cubicBezTo>
                    <a:pt x="70" y="56"/>
                    <a:pt x="49" y="60"/>
                    <a:pt x="42" y="60"/>
                  </a:cubicBezTo>
                  <a:cubicBezTo>
                    <a:pt x="35" y="60"/>
                    <a:pt x="23" y="62"/>
                    <a:pt x="13" y="52"/>
                  </a:cubicBezTo>
                  <a:cubicBezTo>
                    <a:pt x="0" y="40"/>
                    <a:pt x="29" y="22"/>
                    <a:pt x="39" y="3"/>
                  </a:cubicBezTo>
                  <a:cubicBezTo>
                    <a:pt x="46" y="21"/>
                    <a:pt x="79" y="23"/>
                    <a:pt x="91" y="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636"/>
            <p:cNvSpPr>
              <a:spLocks noEditPoints="1"/>
            </p:cNvSpPr>
            <p:nvPr/>
          </p:nvSpPr>
          <p:spPr bwMode="auto">
            <a:xfrm>
              <a:off x="6176963" y="5762626"/>
              <a:ext cx="382588" cy="268288"/>
            </a:xfrm>
            <a:custGeom>
              <a:avLst/>
              <a:gdLst>
                <a:gd name="T0" fmla="*/ 4 w 90"/>
                <a:gd name="T1" fmla="*/ 55 h 63"/>
                <a:gd name="T2" fmla="*/ 0 w 90"/>
                <a:gd name="T3" fmla="*/ 47 h 63"/>
                <a:gd name="T4" fmla="*/ 0 w 90"/>
                <a:gd name="T5" fmla="*/ 47 h 63"/>
                <a:gd name="T6" fmla="*/ 12 w 90"/>
                <a:gd name="T7" fmla="*/ 27 h 63"/>
                <a:gd name="T8" fmla="*/ 12 w 90"/>
                <a:gd name="T9" fmla="*/ 27 h 63"/>
                <a:gd name="T10" fmla="*/ 30 w 90"/>
                <a:gd name="T11" fmla="*/ 4 h 63"/>
                <a:gd name="T12" fmla="*/ 30 w 90"/>
                <a:gd name="T13" fmla="*/ 4 h 63"/>
                <a:gd name="T14" fmla="*/ 31 w 90"/>
                <a:gd name="T15" fmla="*/ 3 h 63"/>
                <a:gd name="T16" fmla="*/ 31 w 90"/>
                <a:gd name="T17" fmla="*/ 3 h 63"/>
                <a:gd name="T18" fmla="*/ 32 w 90"/>
                <a:gd name="T19" fmla="*/ 4 h 63"/>
                <a:gd name="T20" fmla="*/ 32 w 90"/>
                <a:gd name="T21" fmla="*/ 4 h 63"/>
                <a:gd name="T22" fmla="*/ 55 w 90"/>
                <a:gd name="T23" fmla="*/ 17 h 63"/>
                <a:gd name="T24" fmla="*/ 55 w 90"/>
                <a:gd name="T25" fmla="*/ 17 h 63"/>
                <a:gd name="T26" fmla="*/ 81 w 90"/>
                <a:gd name="T27" fmla="*/ 1 h 63"/>
                <a:gd name="T28" fmla="*/ 81 w 90"/>
                <a:gd name="T29" fmla="*/ 1 h 63"/>
                <a:gd name="T30" fmla="*/ 82 w 90"/>
                <a:gd name="T31" fmla="*/ 1 h 63"/>
                <a:gd name="T32" fmla="*/ 82 w 90"/>
                <a:gd name="T33" fmla="*/ 1 h 63"/>
                <a:gd name="T34" fmla="*/ 83 w 90"/>
                <a:gd name="T35" fmla="*/ 1 h 63"/>
                <a:gd name="T36" fmla="*/ 83 w 90"/>
                <a:gd name="T37" fmla="*/ 1 h 63"/>
                <a:gd name="T38" fmla="*/ 90 w 90"/>
                <a:gd name="T39" fmla="*/ 15 h 63"/>
                <a:gd name="T40" fmla="*/ 90 w 90"/>
                <a:gd name="T41" fmla="*/ 15 h 63"/>
                <a:gd name="T42" fmla="*/ 80 w 90"/>
                <a:gd name="T43" fmla="*/ 34 h 63"/>
                <a:gd name="T44" fmla="*/ 80 w 90"/>
                <a:gd name="T45" fmla="*/ 34 h 63"/>
                <a:gd name="T46" fmla="*/ 73 w 90"/>
                <a:gd name="T47" fmla="*/ 42 h 63"/>
                <a:gd name="T48" fmla="*/ 73 w 90"/>
                <a:gd name="T49" fmla="*/ 42 h 63"/>
                <a:gd name="T50" fmla="*/ 73 w 90"/>
                <a:gd name="T51" fmla="*/ 47 h 63"/>
                <a:gd name="T52" fmla="*/ 73 w 90"/>
                <a:gd name="T53" fmla="*/ 47 h 63"/>
                <a:gd name="T54" fmla="*/ 71 w 90"/>
                <a:gd name="T55" fmla="*/ 52 h 63"/>
                <a:gd name="T56" fmla="*/ 71 w 90"/>
                <a:gd name="T57" fmla="*/ 52 h 63"/>
                <a:gd name="T58" fmla="*/ 34 w 90"/>
                <a:gd name="T59" fmla="*/ 63 h 63"/>
                <a:gd name="T60" fmla="*/ 34 w 90"/>
                <a:gd name="T61" fmla="*/ 63 h 63"/>
                <a:gd name="T62" fmla="*/ 27 w 90"/>
                <a:gd name="T63" fmla="*/ 63 h 63"/>
                <a:gd name="T64" fmla="*/ 27 w 90"/>
                <a:gd name="T65" fmla="*/ 63 h 63"/>
                <a:gd name="T66" fmla="*/ 26 w 90"/>
                <a:gd name="T67" fmla="*/ 63 h 63"/>
                <a:gd name="T68" fmla="*/ 26 w 90"/>
                <a:gd name="T69" fmla="*/ 63 h 63"/>
                <a:gd name="T70" fmla="*/ 4 w 90"/>
                <a:gd name="T71" fmla="*/ 55 h 63"/>
                <a:gd name="T72" fmla="*/ 14 w 90"/>
                <a:gd name="T73" fmla="*/ 29 h 63"/>
                <a:gd name="T74" fmla="*/ 3 w 90"/>
                <a:gd name="T75" fmla="*/ 47 h 63"/>
                <a:gd name="T76" fmla="*/ 3 w 90"/>
                <a:gd name="T77" fmla="*/ 47 h 63"/>
                <a:gd name="T78" fmla="*/ 6 w 90"/>
                <a:gd name="T79" fmla="*/ 53 h 63"/>
                <a:gd name="T80" fmla="*/ 6 w 90"/>
                <a:gd name="T81" fmla="*/ 53 h 63"/>
                <a:gd name="T82" fmla="*/ 27 w 90"/>
                <a:gd name="T83" fmla="*/ 61 h 63"/>
                <a:gd name="T84" fmla="*/ 27 w 90"/>
                <a:gd name="T85" fmla="*/ 61 h 63"/>
                <a:gd name="T86" fmla="*/ 34 w 90"/>
                <a:gd name="T87" fmla="*/ 61 h 63"/>
                <a:gd name="T88" fmla="*/ 34 w 90"/>
                <a:gd name="T89" fmla="*/ 61 h 63"/>
                <a:gd name="T90" fmla="*/ 69 w 90"/>
                <a:gd name="T91" fmla="*/ 50 h 63"/>
                <a:gd name="T92" fmla="*/ 69 w 90"/>
                <a:gd name="T93" fmla="*/ 50 h 63"/>
                <a:gd name="T94" fmla="*/ 71 w 90"/>
                <a:gd name="T95" fmla="*/ 47 h 63"/>
                <a:gd name="T96" fmla="*/ 71 w 90"/>
                <a:gd name="T97" fmla="*/ 47 h 63"/>
                <a:gd name="T98" fmla="*/ 70 w 90"/>
                <a:gd name="T99" fmla="*/ 42 h 63"/>
                <a:gd name="T100" fmla="*/ 70 w 90"/>
                <a:gd name="T101" fmla="*/ 42 h 63"/>
                <a:gd name="T102" fmla="*/ 79 w 90"/>
                <a:gd name="T103" fmla="*/ 31 h 63"/>
                <a:gd name="T104" fmla="*/ 79 w 90"/>
                <a:gd name="T105" fmla="*/ 31 h 63"/>
                <a:gd name="T106" fmla="*/ 87 w 90"/>
                <a:gd name="T107" fmla="*/ 15 h 63"/>
                <a:gd name="T108" fmla="*/ 87 w 90"/>
                <a:gd name="T109" fmla="*/ 15 h 63"/>
                <a:gd name="T110" fmla="*/ 83 w 90"/>
                <a:gd name="T111" fmla="*/ 4 h 63"/>
                <a:gd name="T112" fmla="*/ 83 w 90"/>
                <a:gd name="T113" fmla="*/ 4 h 63"/>
                <a:gd name="T114" fmla="*/ 55 w 90"/>
                <a:gd name="T115" fmla="*/ 20 h 63"/>
                <a:gd name="T116" fmla="*/ 55 w 90"/>
                <a:gd name="T117" fmla="*/ 20 h 63"/>
                <a:gd name="T118" fmla="*/ 31 w 90"/>
                <a:gd name="T119" fmla="*/ 8 h 63"/>
                <a:gd name="T120" fmla="*/ 31 w 90"/>
                <a:gd name="T121" fmla="*/ 8 h 63"/>
                <a:gd name="T122" fmla="*/ 14 w 90"/>
                <a:gd name="T123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0" h="63">
                  <a:moveTo>
                    <a:pt x="4" y="55"/>
                  </a:moveTo>
                  <a:cubicBezTo>
                    <a:pt x="1" y="53"/>
                    <a:pt x="0" y="50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1"/>
                    <a:pt x="6" y="34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9" y="20"/>
                    <a:pt x="26" y="12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2" y="3"/>
                    <a:pt x="32" y="4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5" y="13"/>
                    <a:pt x="4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65" y="17"/>
                    <a:pt x="76" y="12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3" y="0"/>
                    <a:pt x="83" y="1"/>
                    <a:pt x="83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8" y="5"/>
                    <a:pt x="90" y="10"/>
                    <a:pt x="90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23"/>
                    <a:pt x="86" y="31"/>
                    <a:pt x="80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4" y="38"/>
                    <a:pt x="73" y="40"/>
                    <a:pt x="73" y="42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73" y="44"/>
                    <a:pt x="73" y="45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8"/>
                    <a:pt x="73" y="50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62" y="60"/>
                    <a:pt x="41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2" y="63"/>
                    <a:pt x="29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7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0" y="63"/>
                    <a:pt x="11" y="62"/>
                    <a:pt x="4" y="55"/>
                  </a:cubicBezTo>
                  <a:close/>
                  <a:moveTo>
                    <a:pt x="14" y="29"/>
                  </a:moveTo>
                  <a:cubicBezTo>
                    <a:pt x="8" y="36"/>
                    <a:pt x="3" y="42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9"/>
                    <a:pt x="4" y="51"/>
                    <a:pt x="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12" y="60"/>
                    <a:pt x="20" y="61"/>
                    <a:pt x="27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9" y="61"/>
                    <a:pt x="32" y="61"/>
                    <a:pt x="34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40" y="61"/>
                    <a:pt x="62" y="57"/>
                    <a:pt x="69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0" y="49"/>
                    <a:pt x="71" y="48"/>
                    <a:pt x="71" y="4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1" y="46"/>
                    <a:pt x="70" y="44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0" y="39"/>
                    <a:pt x="72" y="35"/>
                    <a:pt x="79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83" y="29"/>
                    <a:pt x="87" y="22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7" y="11"/>
                    <a:pt x="86" y="7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77" y="15"/>
                    <a:pt x="6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45" y="20"/>
                    <a:pt x="35" y="16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7" y="15"/>
                    <a:pt x="20" y="22"/>
                    <a:pt x="14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637"/>
            <p:cNvSpPr/>
            <p:nvPr/>
          </p:nvSpPr>
          <p:spPr bwMode="auto">
            <a:xfrm>
              <a:off x="6202363" y="3659188"/>
              <a:ext cx="814388" cy="2179638"/>
            </a:xfrm>
            <a:custGeom>
              <a:avLst/>
              <a:gdLst>
                <a:gd name="T0" fmla="*/ 18 w 192"/>
                <a:gd name="T1" fmla="*/ 55 h 513"/>
                <a:gd name="T2" fmla="*/ 186 w 192"/>
                <a:gd name="T3" fmla="*/ 40 h 513"/>
                <a:gd name="T4" fmla="*/ 181 w 192"/>
                <a:gd name="T5" fmla="*/ 476 h 513"/>
                <a:gd name="T6" fmla="*/ 112 w 192"/>
                <a:gd name="T7" fmla="*/ 473 h 513"/>
                <a:gd name="T8" fmla="*/ 94 w 192"/>
                <a:gd name="T9" fmla="*/ 172 h 513"/>
                <a:gd name="T10" fmla="*/ 93 w 192"/>
                <a:gd name="T11" fmla="*/ 506 h 513"/>
                <a:gd name="T12" fmla="*/ 11 w 192"/>
                <a:gd name="T13" fmla="*/ 506 h 513"/>
                <a:gd name="T14" fmla="*/ 18 w 192"/>
                <a:gd name="T15" fmla="*/ 55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513">
                  <a:moveTo>
                    <a:pt x="18" y="55"/>
                  </a:moveTo>
                  <a:cubicBezTo>
                    <a:pt x="138" y="50"/>
                    <a:pt x="159" y="0"/>
                    <a:pt x="186" y="40"/>
                  </a:cubicBezTo>
                  <a:cubicBezTo>
                    <a:pt x="192" y="164"/>
                    <a:pt x="163" y="403"/>
                    <a:pt x="181" y="476"/>
                  </a:cubicBezTo>
                  <a:cubicBezTo>
                    <a:pt x="112" y="473"/>
                    <a:pt x="112" y="473"/>
                    <a:pt x="112" y="473"/>
                  </a:cubicBezTo>
                  <a:cubicBezTo>
                    <a:pt x="112" y="473"/>
                    <a:pt x="105" y="204"/>
                    <a:pt x="94" y="172"/>
                  </a:cubicBezTo>
                  <a:cubicBezTo>
                    <a:pt x="89" y="315"/>
                    <a:pt x="93" y="506"/>
                    <a:pt x="93" y="506"/>
                  </a:cubicBezTo>
                  <a:cubicBezTo>
                    <a:pt x="93" y="506"/>
                    <a:pt x="71" y="513"/>
                    <a:pt x="11" y="506"/>
                  </a:cubicBezTo>
                  <a:cubicBezTo>
                    <a:pt x="28" y="406"/>
                    <a:pt x="0" y="167"/>
                    <a:pt x="18" y="55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638"/>
            <p:cNvSpPr>
              <a:spLocks noEditPoints="1"/>
            </p:cNvSpPr>
            <p:nvPr/>
          </p:nvSpPr>
          <p:spPr bwMode="auto">
            <a:xfrm>
              <a:off x="6245226" y="3756026"/>
              <a:ext cx="755650" cy="2070100"/>
            </a:xfrm>
            <a:custGeom>
              <a:avLst/>
              <a:gdLst>
                <a:gd name="T0" fmla="*/ 0 w 178"/>
                <a:gd name="T1" fmla="*/ 484 h 487"/>
                <a:gd name="T2" fmla="*/ 0 w 178"/>
                <a:gd name="T3" fmla="*/ 483 h 487"/>
                <a:gd name="T4" fmla="*/ 5 w 178"/>
                <a:gd name="T5" fmla="*/ 384 h 487"/>
                <a:gd name="T6" fmla="*/ 0 w 178"/>
                <a:gd name="T7" fmla="*/ 140 h 487"/>
                <a:gd name="T8" fmla="*/ 6 w 178"/>
                <a:gd name="T9" fmla="*/ 32 h 487"/>
                <a:gd name="T10" fmla="*/ 7 w 178"/>
                <a:gd name="T11" fmla="*/ 31 h 487"/>
                <a:gd name="T12" fmla="*/ 152 w 178"/>
                <a:gd name="T13" fmla="*/ 0 h 487"/>
                <a:gd name="T14" fmla="*/ 177 w 178"/>
                <a:gd name="T15" fmla="*/ 17 h 487"/>
                <a:gd name="T16" fmla="*/ 177 w 178"/>
                <a:gd name="T17" fmla="*/ 17 h 487"/>
                <a:gd name="T18" fmla="*/ 178 w 178"/>
                <a:gd name="T19" fmla="*/ 56 h 487"/>
                <a:gd name="T20" fmla="*/ 166 w 178"/>
                <a:gd name="T21" fmla="*/ 372 h 487"/>
                <a:gd name="T22" fmla="*/ 173 w 178"/>
                <a:gd name="T23" fmla="*/ 452 h 487"/>
                <a:gd name="T24" fmla="*/ 172 w 178"/>
                <a:gd name="T25" fmla="*/ 454 h 487"/>
                <a:gd name="T26" fmla="*/ 171 w 178"/>
                <a:gd name="T27" fmla="*/ 454 h 487"/>
                <a:gd name="T28" fmla="*/ 101 w 178"/>
                <a:gd name="T29" fmla="*/ 450 h 487"/>
                <a:gd name="T30" fmla="*/ 96 w 178"/>
                <a:gd name="T31" fmla="*/ 312 h 487"/>
                <a:gd name="T32" fmla="*/ 84 w 178"/>
                <a:gd name="T33" fmla="*/ 158 h 487"/>
                <a:gd name="T34" fmla="*/ 82 w 178"/>
                <a:gd name="T35" fmla="*/ 312 h 487"/>
                <a:gd name="T36" fmla="*/ 83 w 178"/>
                <a:gd name="T37" fmla="*/ 433 h 487"/>
                <a:gd name="T38" fmla="*/ 84 w 178"/>
                <a:gd name="T39" fmla="*/ 483 h 487"/>
                <a:gd name="T40" fmla="*/ 83 w 178"/>
                <a:gd name="T41" fmla="*/ 484 h 487"/>
                <a:gd name="T42" fmla="*/ 49 w 178"/>
                <a:gd name="T43" fmla="*/ 487 h 487"/>
                <a:gd name="T44" fmla="*/ 1 w 178"/>
                <a:gd name="T45" fmla="*/ 484 h 487"/>
                <a:gd name="T46" fmla="*/ 75 w 178"/>
                <a:gd name="T47" fmla="*/ 483 h 487"/>
                <a:gd name="T48" fmla="*/ 82 w 178"/>
                <a:gd name="T49" fmla="*/ 482 h 487"/>
                <a:gd name="T50" fmla="*/ 80 w 178"/>
                <a:gd name="T51" fmla="*/ 312 h 487"/>
                <a:gd name="T52" fmla="*/ 82 w 178"/>
                <a:gd name="T53" fmla="*/ 149 h 487"/>
                <a:gd name="T54" fmla="*/ 83 w 178"/>
                <a:gd name="T55" fmla="*/ 147 h 487"/>
                <a:gd name="T56" fmla="*/ 85 w 178"/>
                <a:gd name="T57" fmla="*/ 148 h 487"/>
                <a:gd name="T58" fmla="*/ 98 w 178"/>
                <a:gd name="T59" fmla="*/ 311 h 487"/>
                <a:gd name="T60" fmla="*/ 103 w 178"/>
                <a:gd name="T61" fmla="*/ 449 h 487"/>
                <a:gd name="T62" fmla="*/ 170 w 178"/>
                <a:gd name="T63" fmla="*/ 451 h 487"/>
                <a:gd name="T64" fmla="*/ 164 w 178"/>
                <a:gd name="T65" fmla="*/ 372 h 487"/>
                <a:gd name="T66" fmla="*/ 175 w 178"/>
                <a:gd name="T67" fmla="*/ 56 h 487"/>
                <a:gd name="T68" fmla="*/ 175 w 178"/>
                <a:gd name="T69" fmla="*/ 18 h 487"/>
                <a:gd name="T70" fmla="*/ 152 w 178"/>
                <a:gd name="T71" fmla="*/ 3 h 487"/>
                <a:gd name="T72" fmla="*/ 9 w 178"/>
                <a:gd name="T73" fmla="*/ 33 h 487"/>
                <a:gd name="T74" fmla="*/ 3 w 178"/>
                <a:gd name="T75" fmla="*/ 140 h 487"/>
                <a:gd name="T76" fmla="*/ 8 w 178"/>
                <a:gd name="T77" fmla="*/ 384 h 487"/>
                <a:gd name="T78" fmla="*/ 3 w 178"/>
                <a:gd name="T79" fmla="*/ 482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8" h="487">
                  <a:moveTo>
                    <a:pt x="1" y="484"/>
                  </a:moveTo>
                  <a:cubicBezTo>
                    <a:pt x="1" y="484"/>
                    <a:pt x="0" y="484"/>
                    <a:pt x="0" y="484"/>
                  </a:cubicBezTo>
                  <a:cubicBezTo>
                    <a:pt x="0" y="484"/>
                    <a:pt x="0" y="484"/>
                    <a:pt x="0" y="484"/>
                  </a:cubicBezTo>
                  <a:cubicBezTo>
                    <a:pt x="0" y="484"/>
                    <a:pt x="0" y="483"/>
                    <a:pt x="0" y="483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4" y="458"/>
                    <a:pt x="5" y="423"/>
                    <a:pt x="5" y="384"/>
                  </a:cubicBezTo>
                  <a:cubicBezTo>
                    <a:pt x="5" y="384"/>
                    <a:pt x="5" y="384"/>
                    <a:pt x="5" y="384"/>
                  </a:cubicBezTo>
                  <a:cubicBezTo>
                    <a:pt x="5" y="310"/>
                    <a:pt x="0" y="218"/>
                    <a:pt x="0" y="1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99"/>
                    <a:pt x="2" y="61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93" y="27"/>
                    <a:pt x="128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62" y="0"/>
                    <a:pt x="169" y="5"/>
                    <a:pt x="177" y="17"/>
                  </a:cubicBezTo>
                  <a:cubicBezTo>
                    <a:pt x="177" y="17"/>
                    <a:pt x="177" y="17"/>
                    <a:pt x="177" y="17"/>
                  </a:cubicBezTo>
                  <a:cubicBezTo>
                    <a:pt x="177" y="17"/>
                    <a:pt x="177" y="17"/>
                    <a:pt x="177" y="17"/>
                  </a:cubicBezTo>
                  <a:cubicBezTo>
                    <a:pt x="178" y="29"/>
                    <a:pt x="178" y="42"/>
                    <a:pt x="178" y="56"/>
                  </a:cubicBezTo>
                  <a:cubicBezTo>
                    <a:pt x="178" y="56"/>
                    <a:pt x="178" y="56"/>
                    <a:pt x="178" y="56"/>
                  </a:cubicBezTo>
                  <a:cubicBezTo>
                    <a:pt x="178" y="150"/>
                    <a:pt x="166" y="281"/>
                    <a:pt x="166" y="372"/>
                  </a:cubicBezTo>
                  <a:cubicBezTo>
                    <a:pt x="166" y="372"/>
                    <a:pt x="166" y="372"/>
                    <a:pt x="166" y="372"/>
                  </a:cubicBezTo>
                  <a:cubicBezTo>
                    <a:pt x="166" y="406"/>
                    <a:pt x="168" y="435"/>
                    <a:pt x="173" y="452"/>
                  </a:cubicBezTo>
                  <a:cubicBezTo>
                    <a:pt x="173" y="452"/>
                    <a:pt x="173" y="452"/>
                    <a:pt x="173" y="452"/>
                  </a:cubicBezTo>
                  <a:cubicBezTo>
                    <a:pt x="173" y="453"/>
                    <a:pt x="173" y="453"/>
                    <a:pt x="172" y="454"/>
                  </a:cubicBezTo>
                  <a:cubicBezTo>
                    <a:pt x="172" y="454"/>
                    <a:pt x="172" y="454"/>
                    <a:pt x="172" y="454"/>
                  </a:cubicBezTo>
                  <a:cubicBezTo>
                    <a:pt x="172" y="454"/>
                    <a:pt x="172" y="454"/>
                    <a:pt x="171" y="454"/>
                  </a:cubicBezTo>
                  <a:cubicBezTo>
                    <a:pt x="171" y="454"/>
                    <a:pt x="171" y="454"/>
                    <a:pt x="171" y="454"/>
                  </a:cubicBezTo>
                  <a:cubicBezTo>
                    <a:pt x="102" y="452"/>
                    <a:pt x="102" y="452"/>
                    <a:pt x="102" y="452"/>
                  </a:cubicBezTo>
                  <a:cubicBezTo>
                    <a:pt x="101" y="452"/>
                    <a:pt x="101" y="451"/>
                    <a:pt x="101" y="450"/>
                  </a:cubicBezTo>
                  <a:cubicBezTo>
                    <a:pt x="101" y="450"/>
                    <a:pt x="101" y="450"/>
                    <a:pt x="101" y="450"/>
                  </a:cubicBezTo>
                  <a:cubicBezTo>
                    <a:pt x="101" y="450"/>
                    <a:pt x="99" y="383"/>
                    <a:pt x="96" y="312"/>
                  </a:cubicBezTo>
                  <a:cubicBezTo>
                    <a:pt x="96" y="312"/>
                    <a:pt x="96" y="312"/>
                    <a:pt x="96" y="312"/>
                  </a:cubicBezTo>
                  <a:cubicBezTo>
                    <a:pt x="93" y="250"/>
                    <a:pt x="89" y="184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3" y="208"/>
                    <a:pt x="82" y="262"/>
                    <a:pt x="82" y="312"/>
                  </a:cubicBezTo>
                  <a:cubicBezTo>
                    <a:pt x="82" y="312"/>
                    <a:pt x="82" y="312"/>
                    <a:pt x="82" y="312"/>
                  </a:cubicBezTo>
                  <a:cubicBezTo>
                    <a:pt x="82" y="359"/>
                    <a:pt x="83" y="401"/>
                    <a:pt x="83" y="433"/>
                  </a:cubicBezTo>
                  <a:cubicBezTo>
                    <a:pt x="83" y="433"/>
                    <a:pt x="83" y="433"/>
                    <a:pt x="83" y="433"/>
                  </a:cubicBezTo>
                  <a:cubicBezTo>
                    <a:pt x="84" y="464"/>
                    <a:pt x="84" y="483"/>
                    <a:pt x="84" y="483"/>
                  </a:cubicBezTo>
                  <a:cubicBezTo>
                    <a:pt x="84" y="483"/>
                    <a:pt x="84" y="483"/>
                    <a:pt x="84" y="483"/>
                  </a:cubicBezTo>
                  <a:cubicBezTo>
                    <a:pt x="84" y="484"/>
                    <a:pt x="84" y="484"/>
                    <a:pt x="83" y="484"/>
                  </a:cubicBezTo>
                  <a:cubicBezTo>
                    <a:pt x="83" y="484"/>
                    <a:pt x="83" y="484"/>
                    <a:pt x="83" y="484"/>
                  </a:cubicBezTo>
                  <a:cubicBezTo>
                    <a:pt x="83" y="484"/>
                    <a:pt x="73" y="487"/>
                    <a:pt x="49" y="487"/>
                  </a:cubicBezTo>
                  <a:cubicBezTo>
                    <a:pt x="49" y="487"/>
                    <a:pt x="49" y="487"/>
                    <a:pt x="49" y="487"/>
                  </a:cubicBezTo>
                  <a:cubicBezTo>
                    <a:pt x="37" y="487"/>
                    <a:pt x="21" y="487"/>
                    <a:pt x="1" y="484"/>
                  </a:cubicBezTo>
                  <a:close/>
                  <a:moveTo>
                    <a:pt x="49" y="485"/>
                  </a:moveTo>
                  <a:cubicBezTo>
                    <a:pt x="61" y="485"/>
                    <a:pt x="69" y="484"/>
                    <a:pt x="75" y="483"/>
                  </a:cubicBezTo>
                  <a:cubicBezTo>
                    <a:pt x="75" y="483"/>
                    <a:pt x="75" y="483"/>
                    <a:pt x="75" y="483"/>
                  </a:cubicBezTo>
                  <a:cubicBezTo>
                    <a:pt x="78" y="483"/>
                    <a:pt x="80" y="482"/>
                    <a:pt x="82" y="482"/>
                  </a:cubicBezTo>
                  <a:cubicBezTo>
                    <a:pt x="82" y="482"/>
                    <a:pt x="82" y="482"/>
                    <a:pt x="82" y="482"/>
                  </a:cubicBezTo>
                  <a:cubicBezTo>
                    <a:pt x="81" y="473"/>
                    <a:pt x="80" y="399"/>
                    <a:pt x="80" y="312"/>
                  </a:cubicBezTo>
                  <a:cubicBezTo>
                    <a:pt x="80" y="312"/>
                    <a:pt x="80" y="312"/>
                    <a:pt x="80" y="312"/>
                  </a:cubicBezTo>
                  <a:cubicBezTo>
                    <a:pt x="80" y="259"/>
                    <a:pt x="80" y="201"/>
                    <a:pt x="82" y="149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2" y="148"/>
                    <a:pt x="83" y="148"/>
                    <a:pt x="83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84" y="147"/>
                    <a:pt x="85" y="148"/>
                    <a:pt x="85" y="148"/>
                  </a:cubicBezTo>
                  <a:cubicBezTo>
                    <a:pt x="85" y="148"/>
                    <a:pt x="85" y="148"/>
                    <a:pt x="85" y="148"/>
                  </a:cubicBezTo>
                  <a:cubicBezTo>
                    <a:pt x="91" y="165"/>
                    <a:pt x="95" y="240"/>
                    <a:pt x="98" y="311"/>
                  </a:cubicBezTo>
                  <a:cubicBezTo>
                    <a:pt x="98" y="311"/>
                    <a:pt x="98" y="311"/>
                    <a:pt x="98" y="311"/>
                  </a:cubicBezTo>
                  <a:cubicBezTo>
                    <a:pt x="101" y="377"/>
                    <a:pt x="103" y="440"/>
                    <a:pt x="103" y="449"/>
                  </a:cubicBezTo>
                  <a:cubicBezTo>
                    <a:pt x="103" y="449"/>
                    <a:pt x="103" y="449"/>
                    <a:pt x="103" y="449"/>
                  </a:cubicBezTo>
                  <a:cubicBezTo>
                    <a:pt x="170" y="451"/>
                    <a:pt x="170" y="451"/>
                    <a:pt x="170" y="451"/>
                  </a:cubicBezTo>
                  <a:cubicBezTo>
                    <a:pt x="165" y="433"/>
                    <a:pt x="164" y="405"/>
                    <a:pt x="164" y="372"/>
                  </a:cubicBezTo>
                  <a:cubicBezTo>
                    <a:pt x="164" y="372"/>
                    <a:pt x="164" y="372"/>
                    <a:pt x="164" y="372"/>
                  </a:cubicBezTo>
                  <a:cubicBezTo>
                    <a:pt x="164" y="281"/>
                    <a:pt x="175" y="149"/>
                    <a:pt x="175" y="56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5" y="42"/>
                    <a:pt x="175" y="30"/>
                    <a:pt x="175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67" y="7"/>
                    <a:pt x="161" y="3"/>
                    <a:pt x="152" y="3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30" y="3"/>
                    <a:pt x="94" y="29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4" y="62"/>
                    <a:pt x="3" y="99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218"/>
                    <a:pt x="8" y="310"/>
                    <a:pt x="8" y="384"/>
                  </a:cubicBezTo>
                  <a:cubicBezTo>
                    <a:pt x="8" y="384"/>
                    <a:pt x="8" y="384"/>
                    <a:pt x="8" y="384"/>
                  </a:cubicBezTo>
                  <a:cubicBezTo>
                    <a:pt x="8" y="423"/>
                    <a:pt x="7" y="457"/>
                    <a:pt x="3" y="482"/>
                  </a:cubicBezTo>
                  <a:cubicBezTo>
                    <a:pt x="3" y="482"/>
                    <a:pt x="3" y="482"/>
                    <a:pt x="3" y="482"/>
                  </a:cubicBezTo>
                  <a:cubicBezTo>
                    <a:pt x="22" y="484"/>
                    <a:pt x="37" y="485"/>
                    <a:pt x="49" y="4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639"/>
            <p:cNvSpPr/>
            <p:nvPr/>
          </p:nvSpPr>
          <p:spPr bwMode="auto">
            <a:xfrm>
              <a:off x="6194426" y="3016251"/>
              <a:ext cx="852488" cy="1304925"/>
            </a:xfrm>
            <a:custGeom>
              <a:avLst/>
              <a:gdLst>
                <a:gd name="T0" fmla="*/ 156 w 201"/>
                <a:gd name="T1" fmla="*/ 41 h 307"/>
                <a:gd name="T2" fmla="*/ 191 w 201"/>
                <a:gd name="T3" fmla="*/ 93 h 307"/>
                <a:gd name="T4" fmla="*/ 201 w 201"/>
                <a:gd name="T5" fmla="*/ 259 h 307"/>
                <a:gd name="T6" fmla="*/ 16 w 201"/>
                <a:gd name="T7" fmla="*/ 256 h 307"/>
                <a:gd name="T8" fmla="*/ 8 w 201"/>
                <a:gd name="T9" fmla="*/ 46 h 307"/>
                <a:gd name="T10" fmla="*/ 156 w 201"/>
                <a:gd name="T11" fmla="*/ 4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1" h="307">
                  <a:moveTo>
                    <a:pt x="156" y="41"/>
                  </a:moveTo>
                  <a:cubicBezTo>
                    <a:pt x="174" y="50"/>
                    <a:pt x="191" y="93"/>
                    <a:pt x="191" y="93"/>
                  </a:cubicBezTo>
                  <a:cubicBezTo>
                    <a:pt x="191" y="93"/>
                    <a:pt x="189" y="158"/>
                    <a:pt x="201" y="259"/>
                  </a:cubicBezTo>
                  <a:cubicBezTo>
                    <a:pt x="95" y="307"/>
                    <a:pt x="16" y="256"/>
                    <a:pt x="16" y="256"/>
                  </a:cubicBezTo>
                  <a:cubicBezTo>
                    <a:pt x="16" y="256"/>
                    <a:pt x="0" y="142"/>
                    <a:pt x="8" y="46"/>
                  </a:cubicBezTo>
                  <a:cubicBezTo>
                    <a:pt x="12" y="0"/>
                    <a:pt x="112" y="19"/>
                    <a:pt x="15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640"/>
            <p:cNvSpPr>
              <a:spLocks noEditPoints="1"/>
            </p:cNvSpPr>
            <p:nvPr/>
          </p:nvSpPr>
          <p:spPr bwMode="auto">
            <a:xfrm>
              <a:off x="6215063" y="3084513"/>
              <a:ext cx="836613" cy="1127125"/>
            </a:xfrm>
            <a:custGeom>
              <a:avLst/>
              <a:gdLst>
                <a:gd name="T0" fmla="*/ 104 w 197"/>
                <a:gd name="T1" fmla="*/ 265 h 265"/>
                <a:gd name="T2" fmla="*/ 11 w 197"/>
                <a:gd name="T3" fmla="*/ 241 h 265"/>
                <a:gd name="T4" fmla="*/ 11 w 197"/>
                <a:gd name="T5" fmla="*/ 241 h 265"/>
                <a:gd name="T6" fmla="*/ 10 w 197"/>
                <a:gd name="T7" fmla="*/ 240 h 265"/>
                <a:gd name="T8" fmla="*/ 10 w 197"/>
                <a:gd name="T9" fmla="*/ 240 h 265"/>
                <a:gd name="T10" fmla="*/ 0 w 197"/>
                <a:gd name="T11" fmla="*/ 90 h 265"/>
                <a:gd name="T12" fmla="*/ 0 w 197"/>
                <a:gd name="T13" fmla="*/ 90 h 265"/>
                <a:gd name="T14" fmla="*/ 2 w 197"/>
                <a:gd name="T15" fmla="*/ 30 h 265"/>
                <a:gd name="T16" fmla="*/ 2 w 197"/>
                <a:gd name="T17" fmla="*/ 30 h 265"/>
                <a:gd name="T18" fmla="*/ 53 w 197"/>
                <a:gd name="T19" fmla="*/ 0 h 265"/>
                <a:gd name="T20" fmla="*/ 53 w 197"/>
                <a:gd name="T21" fmla="*/ 0 h 265"/>
                <a:gd name="T22" fmla="*/ 151 w 197"/>
                <a:gd name="T23" fmla="*/ 24 h 265"/>
                <a:gd name="T24" fmla="*/ 151 w 197"/>
                <a:gd name="T25" fmla="*/ 24 h 265"/>
                <a:gd name="T26" fmla="*/ 151 w 197"/>
                <a:gd name="T27" fmla="*/ 24 h 265"/>
                <a:gd name="T28" fmla="*/ 187 w 197"/>
                <a:gd name="T29" fmla="*/ 76 h 265"/>
                <a:gd name="T30" fmla="*/ 187 w 197"/>
                <a:gd name="T31" fmla="*/ 76 h 265"/>
                <a:gd name="T32" fmla="*/ 187 w 197"/>
                <a:gd name="T33" fmla="*/ 77 h 265"/>
                <a:gd name="T34" fmla="*/ 187 w 197"/>
                <a:gd name="T35" fmla="*/ 93 h 265"/>
                <a:gd name="T36" fmla="*/ 187 w 197"/>
                <a:gd name="T37" fmla="*/ 93 h 265"/>
                <a:gd name="T38" fmla="*/ 197 w 197"/>
                <a:gd name="T39" fmla="*/ 242 h 265"/>
                <a:gd name="T40" fmla="*/ 197 w 197"/>
                <a:gd name="T41" fmla="*/ 242 h 265"/>
                <a:gd name="T42" fmla="*/ 196 w 197"/>
                <a:gd name="T43" fmla="*/ 244 h 265"/>
                <a:gd name="T44" fmla="*/ 196 w 197"/>
                <a:gd name="T45" fmla="*/ 244 h 265"/>
                <a:gd name="T46" fmla="*/ 104 w 197"/>
                <a:gd name="T47" fmla="*/ 265 h 265"/>
                <a:gd name="T48" fmla="*/ 104 w 197"/>
                <a:gd name="T49" fmla="*/ 265 h 265"/>
                <a:gd name="T50" fmla="*/ 104 w 197"/>
                <a:gd name="T51" fmla="*/ 265 h 265"/>
                <a:gd name="T52" fmla="*/ 37 w 197"/>
                <a:gd name="T53" fmla="*/ 250 h 265"/>
                <a:gd name="T54" fmla="*/ 104 w 197"/>
                <a:gd name="T55" fmla="*/ 262 h 265"/>
                <a:gd name="T56" fmla="*/ 104 w 197"/>
                <a:gd name="T57" fmla="*/ 262 h 265"/>
                <a:gd name="T58" fmla="*/ 194 w 197"/>
                <a:gd name="T59" fmla="*/ 242 h 265"/>
                <a:gd name="T60" fmla="*/ 194 w 197"/>
                <a:gd name="T61" fmla="*/ 242 h 265"/>
                <a:gd name="T62" fmla="*/ 185 w 197"/>
                <a:gd name="T63" fmla="*/ 93 h 265"/>
                <a:gd name="T64" fmla="*/ 185 w 197"/>
                <a:gd name="T65" fmla="*/ 93 h 265"/>
                <a:gd name="T66" fmla="*/ 185 w 197"/>
                <a:gd name="T67" fmla="*/ 77 h 265"/>
                <a:gd name="T68" fmla="*/ 185 w 197"/>
                <a:gd name="T69" fmla="*/ 77 h 265"/>
                <a:gd name="T70" fmla="*/ 174 w 197"/>
                <a:gd name="T71" fmla="*/ 55 h 265"/>
                <a:gd name="T72" fmla="*/ 174 w 197"/>
                <a:gd name="T73" fmla="*/ 55 h 265"/>
                <a:gd name="T74" fmla="*/ 150 w 197"/>
                <a:gd name="T75" fmla="*/ 26 h 265"/>
                <a:gd name="T76" fmla="*/ 150 w 197"/>
                <a:gd name="T77" fmla="*/ 26 h 265"/>
                <a:gd name="T78" fmla="*/ 150 w 197"/>
                <a:gd name="T79" fmla="*/ 26 h 265"/>
                <a:gd name="T80" fmla="*/ 53 w 197"/>
                <a:gd name="T81" fmla="*/ 3 h 265"/>
                <a:gd name="T82" fmla="*/ 53 w 197"/>
                <a:gd name="T83" fmla="*/ 3 h 265"/>
                <a:gd name="T84" fmla="*/ 5 w 197"/>
                <a:gd name="T85" fmla="*/ 30 h 265"/>
                <a:gd name="T86" fmla="*/ 5 w 197"/>
                <a:gd name="T87" fmla="*/ 30 h 265"/>
                <a:gd name="T88" fmla="*/ 2 w 197"/>
                <a:gd name="T89" fmla="*/ 90 h 265"/>
                <a:gd name="T90" fmla="*/ 2 w 197"/>
                <a:gd name="T91" fmla="*/ 90 h 265"/>
                <a:gd name="T92" fmla="*/ 7 w 197"/>
                <a:gd name="T93" fmla="*/ 194 h 265"/>
                <a:gd name="T94" fmla="*/ 7 w 197"/>
                <a:gd name="T95" fmla="*/ 194 h 265"/>
                <a:gd name="T96" fmla="*/ 12 w 197"/>
                <a:gd name="T97" fmla="*/ 239 h 265"/>
                <a:gd name="T98" fmla="*/ 12 w 197"/>
                <a:gd name="T99" fmla="*/ 239 h 265"/>
                <a:gd name="T100" fmla="*/ 37 w 197"/>
                <a:gd name="T101" fmla="*/ 250 h 265"/>
                <a:gd name="T102" fmla="*/ 151 w 197"/>
                <a:gd name="T103" fmla="*/ 25 h 265"/>
                <a:gd name="T104" fmla="*/ 151 w 197"/>
                <a:gd name="T105" fmla="*/ 24 h 265"/>
                <a:gd name="T106" fmla="*/ 151 w 197"/>
                <a:gd name="T107" fmla="*/ 2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7" h="265">
                  <a:moveTo>
                    <a:pt x="104" y="265"/>
                  </a:moveTo>
                  <a:cubicBezTo>
                    <a:pt x="47" y="265"/>
                    <a:pt x="11" y="241"/>
                    <a:pt x="11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0"/>
                    <a:pt x="10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0" y="168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70"/>
                    <a:pt x="0" y="5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8"/>
                    <a:pt x="26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86" y="0"/>
                    <a:pt x="127" y="12"/>
                    <a:pt x="151" y="24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71" y="34"/>
                    <a:pt x="187" y="76"/>
                    <a:pt x="187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7" y="77"/>
                    <a:pt x="187" y="82"/>
                    <a:pt x="187" y="93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7" y="118"/>
                    <a:pt x="188" y="171"/>
                    <a:pt x="197" y="242"/>
                  </a:cubicBezTo>
                  <a:cubicBezTo>
                    <a:pt x="197" y="242"/>
                    <a:pt x="197" y="242"/>
                    <a:pt x="197" y="242"/>
                  </a:cubicBezTo>
                  <a:cubicBezTo>
                    <a:pt x="197" y="243"/>
                    <a:pt x="197" y="244"/>
                    <a:pt x="196" y="244"/>
                  </a:cubicBezTo>
                  <a:cubicBezTo>
                    <a:pt x="196" y="244"/>
                    <a:pt x="196" y="244"/>
                    <a:pt x="196" y="244"/>
                  </a:cubicBezTo>
                  <a:cubicBezTo>
                    <a:pt x="163" y="259"/>
                    <a:pt x="131" y="265"/>
                    <a:pt x="104" y="265"/>
                  </a:cubicBezTo>
                  <a:cubicBezTo>
                    <a:pt x="104" y="265"/>
                    <a:pt x="104" y="265"/>
                    <a:pt x="104" y="265"/>
                  </a:cubicBezTo>
                  <a:cubicBezTo>
                    <a:pt x="104" y="265"/>
                    <a:pt x="104" y="265"/>
                    <a:pt x="104" y="265"/>
                  </a:cubicBezTo>
                  <a:close/>
                  <a:moveTo>
                    <a:pt x="37" y="250"/>
                  </a:moveTo>
                  <a:cubicBezTo>
                    <a:pt x="53" y="256"/>
                    <a:pt x="76" y="262"/>
                    <a:pt x="104" y="262"/>
                  </a:cubicBezTo>
                  <a:cubicBezTo>
                    <a:pt x="104" y="262"/>
                    <a:pt x="104" y="262"/>
                    <a:pt x="104" y="262"/>
                  </a:cubicBezTo>
                  <a:cubicBezTo>
                    <a:pt x="131" y="262"/>
                    <a:pt x="161" y="257"/>
                    <a:pt x="194" y="242"/>
                  </a:cubicBezTo>
                  <a:cubicBezTo>
                    <a:pt x="194" y="242"/>
                    <a:pt x="194" y="242"/>
                    <a:pt x="194" y="242"/>
                  </a:cubicBezTo>
                  <a:cubicBezTo>
                    <a:pt x="186" y="171"/>
                    <a:pt x="185" y="118"/>
                    <a:pt x="185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83"/>
                    <a:pt x="185" y="78"/>
                    <a:pt x="185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5"/>
                    <a:pt x="180" y="66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68" y="43"/>
                    <a:pt x="159" y="31"/>
                    <a:pt x="150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26" y="14"/>
                    <a:pt x="85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26" y="3"/>
                    <a:pt x="6" y="1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3" y="50"/>
                    <a:pt x="2" y="7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129"/>
                    <a:pt x="5" y="166"/>
                    <a:pt x="7" y="194"/>
                  </a:cubicBezTo>
                  <a:cubicBezTo>
                    <a:pt x="7" y="194"/>
                    <a:pt x="7" y="194"/>
                    <a:pt x="7" y="194"/>
                  </a:cubicBezTo>
                  <a:cubicBezTo>
                    <a:pt x="10" y="219"/>
                    <a:pt x="12" y="236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5" y="240"/>
                    <a:pt x="23" y="245"/>
                    <a:pt x="37" y="250"/>
                  </a:cubicBezTo>
                  <a:close/>
                  <a:moveTo>
                    <a:pt x="151" y="25"/>
                  </a:moveTo>
                  <a:cubicBezTo>
                    <a:pt x="151" y="24"/>
                    <a:pt x="151" y="24"/>
                    <a:pt x="151" y="24"/>
                  </a:cubicBezTo>
                  <a:cubicBezTo>
                    <a:pt x="151" y="25"/>
                    <a:pt x="151" y="25"/>
                    <a:pt x="15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641"/>
            <p:cNvSpPr/>
            <p:nvPr/>
          </p:nvSpPr>
          <p:spPr bwMode="auto">
            <a:xfrm>
              <a:off x="6235701" y="2868613"/>
              <a:ext cx="803275" cy="1474788"/>
            </a:xfrm>
            <a:custGeom>
              <a:avLst/>
              <a:gdLst>
                <a:gd name="T0" fmla="*/ 165 w 189"/>
                <a:gd name="T1" fmla="*/ 37 h 347"/>
                <a:gd name="T2" fmla="*/ 177 w 189"/>
                <a:gd name="T3" fmla="*/ 119 h 347"/>
                <a:gd name="T4" fmla="*/ 189 w 189"/>
                <a:gd name="T5" fmla="*/ 290 h 347"/>
                <a:gd name="T6" fmla="*/ 0 w 189"/>
                <a:gd name="T7" fmla="*/ 282 h 347"/>
                <a:gd name="T8" fmla="*/ 9 w 189"/>
                <a:gd name="T9" fmla="*/ 47 h 347"/>
                <a:gd name="T10" fmla="*/ 165 w 189"/>
                <a:gd name="T11" fmla="*/ 3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347">
                  <a:moveTo>
                    <a:pt x="165" y="37"/>
                  </a:moveTo>
                  <a:cubicBezTo>
                    <a:pt x="187" y="55"/>
                    <a:pt x="177" y="119"/>
                    <a:pt x="177" y="119"/>
                  </a:cubicBezTo>
                  <a:cubicBezTo>
                    <a:pt x="177" y="119"/>
                    <a:pt x="174" y="229"/>
                    <a:pt x="189" y="290"/>
                  </a:cubicBezTo>
                  <a:cubicBezTo>
                    <a:pt x="83" y="347"/>
                    <a:pt x="0" y="282"/>
                    <a:pt x="0" y="282"/>
                  </a:cubicBezTo>
                  <a:cubicBezTo>
                    <a:pt x="0" y="282"/>
                    <a:pt x="0" y="143"/>
                    <a:pt x="9" y="47"/>
                  </a:cubicBezTo>
                  <a:cubicBezTo>
                    <a:pt x="13" y="0"/>
                    <a:pt x="125" y="4"/>
                    <a:pt x="165" y="37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642"/>
            <p:cNvSpPr/>
            <p:nvPr/>
          </p:nvSpPr>
          <p:spPr bwMode="auto">
            <a:xfrm>
              <a:off x="6232526" y="2914651"/>
              <a:ext cx="809625" cy="1292225"/>
            </a:xfrm>
            <a:custGeom>
              <a:avLst/>
              <a:gdLst>
                <a:gd name="T0" fmla="*/ 101 w 191"/>
                <a:gd name="T1" fmla="*/ 304 h 304"/>
                <a:gd name="T2" fmla="*/ 0 w 191"/>
                <a:gd name="T3" fmla="*/ 272 h 304"/>
                <a:gd name="T4" fmla="*/ 0 w 191"/>
                <a:gd name="T5" fmla="*/ 272 h 304"/>
                <a:gd name="T6" fmla="*/ 0 w 191"/>
                <a:gd name="T7" fmla="*/ 271 h 304"/>
                <a:gd name="T8" fmla="*/ 0 w 191"/>
                <a:gd name="T9" fmla="*/ 271 h 304"/>
                <a:gd name="T10" fmla="*/ 8 w 191"/>
                <a:gd name="T11" fmla="*/ 35 h 304"/>
                <a:gd name="T12" fmla="*/ 8 w 191"/>
                <a:gd name="T13" fmla="*/ 35 h 304"/>
                <a:gd name="T14" fmla="*/ 78 w 191"/>
                <a:gd name="T15" fmla="*/ 0 h 304"/>
                <a:gd name="T16" fmla="*/ 78 w 191"/>
                <a:gd name="T17" fmla="*/ 0 h 304"/>
                <a:gd name="T18" fmla="*/ 167 w 191"/>
                <a:gd name="T19" fmla="*/ 25 h 304"/>
                <a:gd name="T20" fmla="*/ 167 w 191"/>
                <a:gd name="T21" fmla="*/ 25 h 304"/>
                <a:gd name="T22" fmla="*/ 166 w 191"/>
                <a:gd name="T23" fmla="*/ 26 h 304"/>
                <a:gd name="T24" fmla="*/ 166 w 191"/>
                <a:gd name="T25" fmla="*/ 27 h 304"/>
                <a:gd name="T26" fmla="*/ 78 w 191"/>
                <a:gd name="T27" fmla="*/ 2 h 304"/>
                <a:gd name="T28" fmla="*/ 78 w 191"/>
                <a:gd name="T29" fmla="*/ 2 h 304"/>
                <a:gd name="T30" fmla="*/ 11 w 191"/>
                <a:gd name="T31" fmla="*/ 36 h 304"/>
                <a:gd name="T32" fmla="*/ 11 w 191"/>
                <a:gd name="T33" fmla="*/ 36 h 304"/>
                <a:gd name="T34" fmla="*/ 3 w 191"/>
                <a:gd name="T35" fmla="*/ 190 h 304"/>
                <a:gd name="T36" fmla="*/ 3 w 191"/>
                <a:gd name="T37" fmla="*/ 190 h 304"/>
                <a:gd name="T38" fmla="*/ 2 w 191"/>
                <a:gd name="T39" fmla="*/ 271 h 304"/>
                <a:gd name="T40" fmla="*/ 2 w 191"/>
                <a:gd name="T41" fmla="*/ 271 h 304"/>
                <a:gd name="T42" fmla="*/ 29 w 191"/>
                <a:gd name="T43" fmla="*/ 286 h 304"/>
                <a:gd name="T44" fmla="*/ 29 w 191"/>
                <a:gd name="T45" fmla="*/ 286 h 304"/>
                <a:gd name="T46" fmla="*/ 101 w 191"/>
                <a:gd name="T47" fmla="*/ 301 h 304"/>
                <a:gd name="T48" fmla="*/ 101 w 191"/>
                <a:gd name="T49" fmla="*/ 301 h 304"/>
                <a:gd name="T50" fmla="*/ 188 w 191"/>
                <a:gd name="T51" fmla="*/ 278 h 304"/>
                <a:gd name="T52" fmla="*/ 188 w 191"/>
                <a:gd name="T53" fmla="*/ 278 h 304"/>
                <a:gd name="T54" fmla="*/ 176 w 191"/>
                <a:gd name="T55" fmla="*/ 133 h 304"/>
                <a:gd name="T56" fmla="*/ 176 w 191"/>
                <a:gd name="T57" fmla="*/ 133 h 304"/>
                <a:gd name="T58" fmla="*/ 177 w 191"/>
                <a:gd name="T59" fmla="*/ 108 h 304"/>
                <a:gd name="T60" fmla="*/ 177 w 191"/>
                <a:gd name="T61" fmla="*/ 108 h 304"/>
                <a:gd name="T62" fmla="*/ 179 w 191"/>
                <a:gd name="T63" fmla="*/ 76 h 304"/>
                <a:gd name="T64" fmla="*/ 179 w 191"/>
                <a:gd name="T65" fmla="*/ 76 h 304"/>
                <a:gd name="T66" fmla="*/ 166 w 191"/>
                <a:gd name="T67" fmla="*/ 27 h 304"/>
                <a:gd name="T68" fmla="*/ 166 w 191"/>
                <a:gd name="T69" fmla="*/ 27 h 304"/>
                <a:gd name="T70" fmla="*/ 166 w 191"/>
                <a:gd name="T71" fmla="*/ 26 h 304"/>
                <a:gd name="T72" fmla="*/ 167 w 191"/>
                <a:gd name="T73" fmla="*/ 25 h 304"/>
                <a:gd name="T74" fmla="*/ 181 w 191"/>
                <a:gd name="T75" fmla="*/ 76 h 304"/>
                <a:gd name="T76" fmla="*/ 181 w 191"/>
                <a:gd name="T77" fmla="*/ 76 h 304"/>
                <a:gd name="T78" fmla="*/ 179 w 191"/>
                <a:gd name="T79" fmla="*/ 108 h 304"/>
                <a:gd name="T80" fmla="*/ 179 w 191"/>
                <a:gd name="T81" fmla="*/ 108 h 304"/>
                <a:gd name="T82" fmla="*/ 179 w 191"/>
                <a:gd name="T83" fmla="*/ 133 h 304"/>
                <a:gd name="T84" fmla="*/ 179 w 191"/>
                <a:gd name="T85" fmla="*/ 133 h 304"/>
                <a:gd name="T86" fmla="*/ 191 w 191"/>
                <a:gd name="T87" fmla="*/ 279 h 304"/>
                <a:gd name="T88" fmla="*/ 191 w 191"/>
                <a:gd name="T89" fmla="*/ 279 h 304"/>
                <a:gd name="T90" fmla="*/ 190 w 191"/>
                <a:gd name="T91" fmla="*/ 280 h 304"/>
                <a:gd name="T92" fmla="*/ 190 w 191"/>
                <a:gd name="T93" fmla="*/ 280 h 304"/>
                <a:gd name="T94" fmla="*/ 101 w 191"/>
                <a:gd name="T95" fmla="*/ 304 h 304"/>
                <a:gd name="T96" fmla="*/ 101 w 191"/>
                <a:gd name="T97" fmla="*/ 304 h 304"/>
                <a:gd name="T98" fmla="*/ 101 w 191"/>
                <a:gd name="T99" fmla="*/ 30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1" h="304">
                  <a:moveTo>
                    <a:pt x="101" y="304"/>
                  </a:moveTo>
                  <a:cubicBezTo>
                    <a:pt x="41" y="303"/>
                    <a:pt x="0" y="272"/>
                    <a:pt x="0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72"/>
                    <a:pt x="0" y="272"/>
                    <a:pt x="0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271"/>
                    <a:pt x="0" y="132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1" y="10"/>
                    <a:pt x="43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111" y="0"/>
                    <a:pt x="147" y="9"/>
                    <a:pt x="167" y="25"/>
                  </a:cubicBezTo>
                  <a:cubicBezTo>
                    <a:pt x="167" y="25"/>
                    <a:pt x="167" y="25"/>
                    <a:pt x="167" y="25"/>
                  </a:cubicBezTo>
                  <a:cubicBezTo>
                    <a:pt x="166" y="26"/>
                    <a:pt x="166" y="26"/>
                    <a:pt x="166" y="26"/>
                  </a:cubicBezTo>
                  <a:cubicBezTo>
                    <a:pt x="166" y="27"/>
                    <a:pt x="166" y="27"/>
                    <a:pt x="166" y="27"/>
                  </a:cubicBezTo>
                  <a:cubicBezTo>
                    <a:pt x="146" y="12"/>
                    <a:pt x="110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43" y="2"/>
                    <a:pt x="13" y="13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7" y="84"/>
                    <a:pt x="5" y="143"/>
                    <a:pt x="3" y="190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2" y="233"/>
                    <a:pt x="2" y="266"/>
                    <a:pt x="2" y="271"/>
                  </a:cubicBezTo>
                  <a:cubicBezTo>
                    <a:pt x="2" y="271"/>
                    <a:pt x="2" y="271"/>
                    <a:pt x="2" y="271"/>
                  </a:cubicBezTo>
                  <a:cubicBezTo>
                    <a:pt x="5" y="272"/>
                    <a:pt x="14" y="279"/>
                    <a:pt x="29" y="286"/>
                  </a:cubicBezTo>
                  <a:cubicBezTo>
                    <a:pt x="29" y="286"/>
                    <a:pt x="29" y="286"/>
                    <a:pt x="29" y="286"/>
                  </a:cubicBezTo>
                  <a:cubicBezTo>
                    <a:pt x="46" y="293"/>
                    <a:pt x="71" y="301"/>
                    <a:pt x="101" y="301"/>
                  </a:cubicBezTo>
                  <a:cubicBezTo>
                    <a:pt x="101" y="301"/>
                    <a:pt x="101" y="301"/>
                    <a:pt x="101" y="301"/>
                  </a:cubicBezTo>
                  <a:cubicBezTo>
                    <a:pt x="127" y="301"/>
                    <a:pt x="157" y="295"/>
                    <a:pt x="188" y="278"/>
                  </a:cubicBezTo>
                  <a:cubicBezTo>
                    <a:pt x="188" y="278"/>
                    <a:pt x="188" y="278"/>
                    <a:pt x="188" y="278"/>
                  </a:cubicBezTo>
                  <a:cubicBezTo>
                    <a:pt x="178" y="235"/>
                    <a:pt x="176" y="169"/>
                    <a:pt x="176" y="133"/>
                  </a:cubicBezTo>
                  <a:cubicBezTo>
                    <a:pt x="176" y="133"/>
                    <a:pt x="176" y="133"/>
                    <a:pt x="176" y="133"/>
                  </a:cubicBezTo>
                  <a:cubicBezTo>
                    <a:pt x="176" y="118"/>
                    <a:pt x="177" y="108"/>
                    <a:pt x="177" y="108"/>
                  </a:cubicBezTo>
                  <a:cubicBezTo>
                    <a:pt x="177" y="108"/>
                    <a:pt x="177" y="108"/>
                    <a:pt x="177" y="108"/>
                  </a:cubicBezTo>
                  <a:cubicBezTo>
                    <a:pt x="177" y="108"/>
                    <a:pt x="179" y="93"/>
                    <a:pt x="179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57"/>
                    <a:pt x="176" y="36"/>
                    <a:pt x="166" y="27"/>
                  </a:cubicBezTo>
                  <a:cubicBezTo>
                    <a:pt x="166" y="27"/>
                    <a:pt x="166" y="27"/>
                    <a:pt x="166" y="27"/>
                  </a:cubicBezTo>
                  <a:cubicBezTo>
                    <a:pt x="166" y="26"/>
                    <a:pt x="166" y="26"/>
                    <a:pt x="166" y="26"/>
                  </a:cubicBezTo>
                  <a:cubicBezTo>
                    <a:pt x="167" y="25"/>
                    <a:pt x="167" y="25"/>
                    <a:pt x="167" y="25"/>
                  </a:cubicBezTo>
                  <a:cubicBezTo>
                    <a:pt x="179" y="35"/>
                    <a:pt x="181" y="57"/>
                    <a:pt x="181" y="76"/>
                  </a:cubicBezTo>
                  <a:cubicBezTo>
                    <a:pt x="181" y="76"/>
                    <a:pt x="181" y="76"/>
                    <a:pt x="181" y="76"/>
                  </a:cubicBezTo>
                  <a:cubicBezTo>
                    <a:pt x="181" y="93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18"/>
                    <a:pt x="179" y="133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79" y="169"/>
                    <a:pt x="181" y="236"/>
                    <a:pt x="191" y="279"/>
                  </a:cubicBezTo>
                  <a:cubicBezTo>
                    <a:pt x="191" y="279"/>
                    <a:pt x="191" y="279"/>
                    <a:pt x="191" y="279"/>
                  </a:cubicBezTo>
                  <a:cubicBezTo>
                    <a:pt x="191" y="279"/>
                    <a:pt x="191" y="280"/>
                    <a:pt x="190" y="280"/>
                  </a:cubicBezTo>
                  <a:cubicBezTo>
                    <a:pt x="190" y="280"/>
                    <a:pt x="190" y="280"/>
                    <a:pt x="190" y="280"/>
                  </a:cubicBezTo>
                  <a:cubicBezTo>
                    <a:pt x="158" y="297"/>
                    <a:pt x="128" y="304"/>
                    <a:pt x="101" y="304"/>
                  </a:cubicBezTo>
                  <a:cubicBezTo>
                    <a:pt x="101" y="304"/>
                    <a:pt x="101" y="304"/>
                    <a:pt x="101" y="304"/>
                  </a:cubicBezTo>
                  <a:cubicBezTo>
                    <a:pt x="101" y="304"/>
                    <a:pt x="101" y="304"/>
                    <a:pt x="101" y="304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643"/>
            <p:cNvSpPr/>
            <p:nvPr/>
          </p:nvSpPr>
          <p:spPr bwMode="auto">
            <a:xfrm>
              <a:off x="5989638" y="3160713"/>
              <a:ext cx="514350" cy="1304925"/>
            </a:xfrm>
            <a:custGeom>
              <a:avLst/>
              <a:gdLst>
                <a:gd name="T0" fmla="*/ 40 w 121"/>
                <a:gd name="T1" fmla="*/ 0 h 307"/>
                <a:gd name="T2" fmla="*/ 3 w 121"/>
                <a:gd name="T3" fmla="*/ 103 h 307"/>
                <a:gd name="T4" fmla="*/ 56 w 121"/>
                <a:gd name="T5" fmla="*/ 252 h 307"/>
                <a:gd name="T6" fmla="*/ 53 w 121"/>
                <a:gd name="T7" fmla="*/ 293 h 307"/>
                <a:gd name="T8" fmla="*/ 113 w 121"/>
                <a:gd name="T9" fmla="*/ 282 h 307"/>
                <a:gd name="T10" fmla="*/ 90 w 121"/>
                <a:gd name="T11" fmla="*/ 238 h 307"/>
                <a:gd name="T12" fmla="*/ 50 w 121"/>
                <a:gd name="T13" fmla="*/ 115 h 307"/>
                <a:gd name="T14" fmla="*/ 77 w 121"/>
                <a:gd name="T15" fmla="*/ 16 h 307"/>
                <a:gd name="T16" fmla="*/ 40 w 121"/>
                <a:gd name="T17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307">
                  <a:moveTo>
                    <a:pt x="40" y="0"/>
                  </a:moveTo>
                  <a:cubicBezTo>
                    <a:pt x="40" y="0"/>
                    <a:pt x="11" y="5"/>
                    <a:pt x="3" y="103"/>
                  </a:cubicBezTo>
                  <a:cubicBezTo>
                    <a:pt x="0" y="150"/>
                    <a:pt x="5" y="188"/>
                    <a:pt x="56" y="252"/>
                  </a:cubicBezTo>
                  <a:cubicBezTo>
                    <a:pt x="49" y="278"/>
                    <a:pt x="43" y="284"/>
                    <a:pt x="53" y="293"/>
                  </a:cubicBezTo>
                  <a:cubicBezTo>
                    <a:pt x="68" y="307"/>
                    <a:pt x="104" y="300"/>
                    <a:pt x="113" y="282"/>
                  </a:cubicBezTo>
                  <a:cubicBezTo>
                    <a:pt x="121" y="267"/>
                    <a:pt x="102" y="250"/>
                    <a:pt x="90" y="238"/>
                  </a:cubicBezTo>
                  <a:cubicBezTo>
                    <a:pt x="73" y="221"/>
                    <a:pt x="77" y="174"/>
                    <a:pt x="50" y="115"/>
                  </a:cubicBezTo>
                  <a:cubicBezTo>
                    <a:pt x="71" y="68"/>
                    <a:pt x="77" y="16"/>
                    <a:pt x="77" y="16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644"/>
            <p:cNvSpPr>
              <a:spLocks noEditPoints="1"/>
            </p:cNvSpPr>
            <p:nvPr/>
          </p:nvSpPr>
          <p:spPr bwMode="auto">
            <a:xfrm>
              <a:off x="5994401" y="3152776"/>
              <a:ext cx="487363" cy="1292225"/>
            </a:xfrm>
            <a:custGeom>
              <a:avLst/>
              <a:gdLst>
                <a:gd name="T0" fmla="*/ 45 w 115"/>
                <a:gd name="T1" fmla="*/ 285 h 304"/>
                <a:gd name="T2" fmla="*/ 54 w 115"/>
                <a:gd name="T3" fmla="*/ 254 h 304"/>
                <a:gd name="T4" fmla="*/ 0 w 115"/>
                <a:gd name="T5" fmla="*/ 126 h 304"/>
                <a:gd name="T6" fmla="*/ 1 w 115"/>
                <a:gd name="T7" fmla="*/ 105 h 304"/>
                <a:gd name="T8" fmla="*/ 39 w 115"/>
                <a:gd name="T9" fmla="*/ 0 h 304"/>
                <a:gd name="T10" fmla="*/ 39 w 115"/>
                <a:gd name="T11" fmla="*/ 0 h 304"/>
                <a:gd name="T12" fmla="*/ 77 w 115"/>
                <a:gd name="T13" fmla="*/ 19 h 304"/>
                <a:gd name="T14" fmla="*/ 51 w 115"/>
                <a:gd name="T15" fmla="*/ 117 h 304"/>
                <a:gd name="T16" fmla="*/ 90 w 115"/>
                <a:gd name="T17" fmla="*/ 239 h 304"/>
                <a:gd name="T18" fmla="*/ 115 w 115"/>
                <a:gd name="T19" fmla="*/ 277 h 304"/>
                <a:gd name="T20" fmla="*/ 113 w 115"/>
                <a:gd name="T21" fmla="*/ 285 h 304"/>
                <a:gd name="T22" fmla="*/ 75 w 115"/>
                <a:gd name="T23" fmla="*/ 304 h 304"/>
                <a:gd name="T24" fmla="*/ 51 w 115"/>
                <a:gd name="T25" fmla="*/ 296 h 304"/>
                <a:gd name="T26" fmla="*/ 113 w 115"/>
                <a:gd name="T27" fmla="*/ 277 h 304"/>
                <a:gd name="T28" fmla="*/ 88 w 115"/>
                <a:gd name="T29" fmla="*/ 241 h 304"/>
                <a:gd name="T30" fmla="*/ 48 w 115"/>
                <a:gd name="T31" fmla="*/ 117 h 304"/>
                <a:gd name="T32" fmla="*/ 48 w 115"/>
                <a:gd name="T33" fmla="*/ 116 h 304"/>
                <a:gd name="T34" fmla="*/ 69 w 115"/>
                <a:gd name="T35" fmla="*/ 50 h 304"/>
                <a:gd name="T36" fmla="*/ 74 w 115"/>
                <a:gd name="T37" fmla="*/ 19 h 304"/>
                <a:gd name="T38" fmla="*/ 39 w 115"/>
                <a:gd name="T39" fmla="*/ 3 h 304"/>
                <a:gd name="T40" fmla="*/ 38 w 115"/>
                <a:gd name="T41" fmla="*/ 3 h 304"/>
                <a:gd name="T42" fmla="*/ 35 w 115"/>
                <a:gd name="T43" fmla="*/ 5 h 304"/>
                <a:gd name="T44" fmla="*/ 24 w 115"/>
                <a:gd name="T45" fmla="*/ 17 h 304"/>
                <a:gd name="T46" fmla="*/ 4 w 115"/>
                <a:gd name="T47" fmla="*/ 105 h 304"/>
                <a:gd name="T48" fmla="*/ 3 w 115"/>
                <a:gd name="T49" fmla="*/ 126 h 304"/>
                <a:gd name="T50" fmla="*/ 56 w 115"/>
                <a:gd name="T51" fmla="*/ 253 h 304"/>
                <a:gd name="T52" fmla="*/ 56 w 115"/>
                <a:gd name="T53" fmla="*/ 254 h 304"/>
                <a:gd name="T54" fmla="*/ 48 w 115"/>
                <a:gd name="T55" fmla="*/ 285 h 304"/>
                <a:gd name="T56" fmla="*/ 53 w 115"/>
                <a:gd name="T57" fmla="*/ 294 h 304"/>
                <a:gd name="T58" fmla="*/ 75 w 115"/>
                <a:gd name="T59" fmla="*/ 301 h 304"/>
                <a:gd name="T60" fmla="*/ 38 w 115"/>
                <a:gd name="T61" fmla="*/ 3 h 304"/>
                <a:gd name="T62" fmla="*/ 38 w 115"/>
                <a:gd name="T63" fmla="*/ 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" h="304">
                  <a:moveTo>
                    <a:pt x="51" y="296"/>
                  </a:moveTo>
                  <a:cubicBezTo>
                    <a:pt x="47" y="293"/>
                    <a:pt x="45" y="289"/>
                    <a:pt x="45" y="285"/>
                  </a:cubicBezTo>
                  <a:cubicBezTo>
                    <a:pt x="45" y="285"/>
                    <a:pt x="45" y="285"/>
                    <a:pt x="45" y="285"/>
                  </a:cubicBezTo>
                  <a:cubicBezTo>
                    <a:pt x="45" y="278"/>
                    <a:pt x="50" y="270"/>
                    <a:pt x="54" y="254"/>
                  </a:cubicBezTo>
                  <a:cubicBezTo>
                    <a:pt x="54" y="254"/>
                    <a:pt x="54" y="254"/>
                    <a:pt x="54" y="254"/>
                  </a:cubicBezTo>
                  <a:cubicBezTo>
                    <a:pt x="11" y="200"/>
                    <a:pt x="0" y="164"/>
                    <a:pt x="0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19"/>
                    <a:pt x="1" y="112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8" y="7"/>
                    <a:pt x="38" y="1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7" y="17"/>
                    <a:pt x="77" y="18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1" y="70"/>
                    <a:pt x="51" y="117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77" y="176"/>
                    <a:pt x="74" y="223"/>
                    <a:pt x="90" y="239"/>
                  </a:cubicBezTo>
                  <a:cubicBezTo>
                    <a:pt x="90" y="239"/>
                    <a:pt x="90" y="239"/>
                    <a:pt x="90" y="239"/>
                  </a:cubicBezTo>
                  <a:cubicBezTo>
                    <a:pt x="100" y="249"/>
                    <a:pt x="115" y="263"/>
                    <a:pt x="115" y="277"/>
                  </a:cubicBezTo>
                  <a:cubicBezTo>
                    <a:pt x="115" y="277"/>
                    <a:pt x="115" y="277"/>
                    <a:pt x="115" y="277"/>
                  </a:cubicBezTo>
                  <a:cubicBezTo>
                    <a:pt x="115" y="280"/>
                    <a:pt x="115" y="282"/>
                    <a:pt x="113" y="285"/>
                  </a:cubicBezTo>
                  <a:cubicBezTo>
                    <a:pt x="113" y="285"/>
                    <a:pt x="113" y="285"/>
                    <a:pt x="113" y="285"/>
                  </a:cubicBezTo>
                  <a:cubicBezTo>
                    <a:pt x="107" y="297"/>
                    <a:pt x="90" y="304"/>
                    <a:pt x="75" y="304"/>
                  </a:cubicBezTo>
                  <a:cubicBezTo>
                    <a:pt x="75" y="304"/>
                    <a:pt x="75" y="304"/>
                    <a:pt x="75" y="304"/>
                  </a:cubicBezTo>
                  <a:cubicBezTo>
                    <a:pt x="66" y="304"/>
                    <a:pt x="57" y="301"/>
                    <a:pt x="51" y="296"/>
                  </a:cubicBezTo>
                  <a:close/>
                  <a:moveTo>
                    <a:pt x="111" y="283"/>
                  </a:moveTo>
                  <a:cubicBezTo>
                    <a:pt x="112" y="281"/>
                    <a:pt x="113" y="279"/>
                    <a:pt x="113" y="277"/>
                  </a:cubicBezTo>
                  <a:cubicBezTo>
                    <a:pt x="113" y="277"/>
                    <a:pt x="113" y="277"/>
                    <a:pt x="113" y="277"/>
                  </a:cubicBezTo>
                  <a:cubicBezTo>
                    <a:pt x="113" y="265"/>
                    <a:pt x="98" y="251"/>
                    <a:pt x="88" y="241"/>
                  </a:cubicBezTo>
                  <a:cubicBezTo>
                    <a:pt x="88" y="241"/>
                    <a:pt x="88" y="241"/>
                    <a:pt x="88" y="241"/>
                  </a:cubicBezTo>
                  <a:cubicBezTo>
                    <a:pt x="71" y="223"/>
                    <a:pt x="75" y="176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6"/>
                    <a:pt x="48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58" y="93"/>
                    <a:pt x="65" y="68"/>
                    <a:pt x="69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2" y="34"/>
                    <a:pt x="74" y="22"/>
                    <a:pt x="74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4"/>
                    <a:pt x="36" y="4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2" y="7"/>
                    <a:pt x="28" y="11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16" y="31"/>
                    <a:pt x="7" y="57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3" y="112"/>
                    <a:pt x="3" y="119"/>
                    <a:pt x="3" y="126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3" y="164"/>
                    <a:pt x="13" y="199"/>
                    <a:pt x="56" y="253"/>
                  </a:cubicBezTo>
                  <a:cubicBezTo>
                    <a:pt x="56" y="253"/>
                    <a:pt x="56" y="253"/>
                    <a:pt x="56" y="253"/>
                  </a:cubicBezTo>
                  <a:cubicBezTo>
                    <a:pt x="56" y="253"/>
                    <a:pt x="57" y="254"/>
                    <a:pt x="56" y="254"/>
                  </a:cubicBezTo>
                  <a:cubicBezTo>
                    <a:pt x="56" y="254"/>
                    <a:pt x="56" y="254"/>
                    <a:pt x="56" y="254"/>
                  </a:cubicBezTo>
                  <a:cubicBezTo>
                    <a:pt x="52" y="271"/>
                    <a:pt x="48" y="279"/>
                    <a:pt x="48" y="285"/>
                  </a:cubicBezTo>
                  <a:cubicBezTo>
                    <a:pt x="48" y="285"/>
                    <a:pt x="48" y="285"/>
                    <a:pt x="48" y="285"/>
                  </a:cubicBezTo>
                  <a:cubicBezTo>
                    <a:pt x="48" y="288"/>
                    <a:pt x="49" y="291"/>
                    <a:pt x="53" y="294"/>
                  </a:cubicBezTo>
                  <a:cubicBezTo>
                    <a:pt x="53" y="294"/>
                    <a:pt x="53" y="294"/>
                    <a:pt x="53" y="294"/>
                  </a:cubicBezTo>
                  <a:cubicBezTo>
                    <a:pt x="58" y="299"/>
                    <a:pt x="66" y="301"/>
                    <a:pt x="75" y="301"/>
                  </a:cubicBezTo>
                  <a:cubicBezTo>
                    <a:pt x="75" y="301"/>
                    <a:pt x="75" y="301"/>
                    <a:pt x="75" y="301"/>
                  </a:cubicBezTo>
                  <a:cubicBezTo>
                    <a:pt x="90" y="301"/>
                    <a:pt x="106" y="294"/>
                    <a:pt x="111" y="283"/>
                  </a:cubicBezTo>
                  <a:close/>
                  <a:moveTo>
                    <a:pt x="38" y="3"/>
                  </a:moveTo>
                  <a:cubicBezTo>
                    <a:pt x="39" y="2"/>
                    <a:pt x="39" y="2"/>
                    <a:pt x="39" y="2"/>
                  </a:cubicBezTo>
                  <a:cubicBezTo>
                    <a:pt x="38" y="3"/>
                    <a:pt x="38" y="3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645"/>
            <p:cNvSpPr/>
            <p:nvPr/>
          </p:nvSpPr>
          <p:spPr bwMode="auto">
            <a:xfrm>
              <a:off x="6499226" y="2757488"/>
              <a:ext cx="246063" cy="306388"/>
            </a:xfrm>
            <a:custGeom>
              <a:avLst/>
              <a:gdLst>
                <a:gd name="T0" fmla="*/ 30 w 58"/>
                <a:gd name="T1" fmla="*/ 0 h 72"/>
                <a:gd name="T2" fmla="*/ 30 w 58"/>
                <a:gd name="T3" fmla="*/ 0 h 72"/>
                <a:gd name="T4" fmla="*/ 58 w 58"/>
                <a:gd name="T5" fmla="*/ 30 h 72"/>
                <a:gd name="T6" fmla="*/ 57 w 58"/>
                <a:gd name="T7" fmla="*/ 44 h 72"/>
                <a:gd name="T8" fmla="*/ 28 w 58"/>
                <a:gd name="T9" fmla="*/ 72 h 72"/>
                <a:gd name="T10" fmla="*/ 28 w 58"/>
                <a:gd name="T11" fmla="*/ 72 h 72"/>
                <a:gd name="T12" fmla="*/ 0 w 58"/>
                <a:gd name="T13" fmla="*/ 42 h 72"/>
                <a:gd name="T14" fmla="*/ 1 w 58"/>
                <a:gd name="T15" fmla="*/ 28 h 72"/>
                <a:gd name="T16" fmla="*/ 30 w 58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72"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46" y="1"/>
                    <a:pt x="58" y="14"/>
                    <a:pt x="58" y="30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60"/>
                    <a:pt x="44" y="72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12" y="71"/>
                    <a:pt x="0" y="58"/>
                    <a:pt x="0" y="42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12"/>
                    <a:pt x="14" y="0"/>
                    <a:pt x="30" y="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646"/>
            <p:cNvSpPr>
              <a:spLocks noEditPoints="1"/>
            </p:cNvSpPr>
            <p:nvPr/>
          </p:nvSpPr>
          <p:spPr bwMode="auto">
            <a:xfrm>
              <a:off x="6494463" y="2752726"/>
              <a:ext cx="255588" cy="314325"/>
            </a:xfrm>
            <a:custGeom>
              <a:avLst/>
              <a:gdLst>
                <a:gd name="T0" fmla="*/ 29 w 60"/>
                <a:gd name="T1" fmla="*/ 74 h 74"/>
                <a:gd name="T2" fmla="*/ 0 w 60"/>
                <a:gd name="T3" fmla="*/ 44 h 74"/>
                <a:gd name="T4" fmla="*/ 0 w 60"/>
                <a:gd name="T5" fmla="*/ 44 h 74"/>
                <a:gd name="T6" fmla="*/ 0 w 60"/>
                <a:gd name="T7" fmla="*/ 43 h 74"/>
                <a:gd name="T8" fmla="*/ 0 w 60"/>
                <a:gd name="T9" fmla="*/ 43 h 74"/>
                <a:gd name="T10" fmla="*/ 0 w 60"/>
                <a:gd name="T11" fmla="*/ 29 h 74"/>
                <a:gd name="T12" fmla="*/ 30 w 60"/>
                <a:gd name="T13" fmla="*/ 0 h 74"/>
                <a:gd name="T14" fmla="*/ 30 w 60"/>
                <a:gd name="T15" fmla="*/ 0 h 74"/>
                <a:gd name="T16" fmla="*/ 31 w 60"/>
                <a:gd name="T17" fmla="*/ 0 h 74"/>
                <a:gd name="T18" fmla="*/ 31 w 60"/>
                <a:gd name="T19" fmla="*/ 0 h 74"/>
                <a:gd name="T20" fmla="*/ 31 w 60"/>
                <a:gd name="T21" fmla="*/ 0 h 74"/>
                <a:gd name="T22" fmla="*/ 60 w 60"/>
                <a:gd name="T23" fmla="*/ 30 h 74"/>
                <a:gd name="T24" fmla="*/ 60 w 60"/>
                <a:gd name="T25" fmla="*/ 30 h 74"/>
                <a:gd name="T26" fmla="*/ 60 w 60"/>
                <a:gd name="T27" fmla="*/ 31 h 74"/>
                <a:gd name="T28" fmla="*/ 60 w 60"/>
                <a:gd name="T29" fmla="*/ 31 h 74"/>
                <a:gd name="T30" fmla="*/ 60 w 60"/>
                <a:gd name="T31" fmla="*/ 45 h 74"/>
                <a:gd name="T32" fmla="*/ 30 w 60"/>
                <a:gd name="T33" fmla="*/ 74 h 74"/>
                <a:gd name="T34" fmla="*/ 30 w 60"/>
                <a:gd name="T35" fmla="*/ 74 h 74"/>
                <a:gd name="T36" fmla="*/ 29 w 60"/>
                <a:gd name="T37" fmla="*/ 74 h 74"/>
                <a:gd name="T38" fmla="*/ 3 w 60"/>
                <a:gd name="T39" fmla="*/ 29 h 74"/>
                <a:gd name="T40" fmla="*/ 2 w 60"/>
                <a:gd name="T41" fmla="*/ 43 h 74"/>
                <a:gd name="T42" fmla="*/ 2 w 60"/>
                <a:gd name="T43" fmla="*/ 44 h 74"/>
                <a:gd name="T44" fmla="*/ 2 w 60"/>
                <a:gd name="T45" fmla="*/ 44 h 74"/>
                <a:gd name="T46" fmla="*/ 29 w 60"/>
                <a:gd name="T47" fmla="*/ 71 h 74"/>
                <a:gd name="T48" fmla="*/ 29 w 60"/>
                <a:gd name="T49" fmla="*/ 71 h 74"/>
                <a:gd name="T50" fmla="*/ 30 w 60"/>
                <a:gd name="T51" fmla="*/ 71 h 74"/>
                <a:gd name="T52" fmla="*/ 30 w 60"/>
                <a:gd name="T53" fmla="*/ 71 h 74"/>
                <a:gd name="T54" fmla="*/ 57 w 60"/>
                <a:gd name="T55" fmla="*/ 45 h 74"/>
                <a:gd name="T56" fmla="*/ 57 w 60"/>
                <a:gd name="T57" fmla="*/ 45 h 74"/>
                <a:gd name="T58" fmla="*/ 58 w 60"/>
                <a:gd name="T59" fmla="*/ 31 h 74"/>
                <a:gd name="T60" fmla="*/ 58 w 60"/>
                <a:gd name="T61" fmla="*/ 30 h 74"/>
                <a:gd name="T62" fmla="*/ 58 w 60"/>
                <a:gd name="T63" fmla="*/ 30 h 74"/>
                <a:gd name="T64" fmla="*/ 31 w 60"/>
                <a:gd name="T65" fmla="*/ 3 h 74"/>
                <a:gd name="T66" fmla="*/ 31 w 60"/>
                <a:gd name="T67" fmla="*/ 3 h 74"/>
                <a:gd name="T68" fmla="*/ 31 w 60"/>
                <a:gd name="T69" fmla="*/ 1 h 74"/>
                <a:gd name="T70" fmla="*/ 31 w 60"/>
                <a:gd name="T71" fmla="*/ 3 h 74"/>
                <a:gd name="T72" fmla="*/ 30 w 60"/>
                <a:gd name="T73" fmla="*/ 3 h 74"/>
                <a:gd name="T74" fmla="*/ 30 w 60"/>
                <a:gd name="T75" fmla="*/ 3 h 74"/>
                <a:gd name="T76" fmla="*/ 30 w 60"/>
                <a:gd name="T77" fmla="*/ 3 h 74"/>
                <a:gd name="T78" fmla="*/ 30 w 60"/>
                <a:gd name="T79" fmla="*/ 3 h 74"/>
                <a:gd name="T80" fmla="*/ 3 w 60"/>
                <a:gd name="T81" fmla="*/ 2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0" h="74">
                  <a:moveTo>
                    <a:pt x="29" y="74"/>
                  </a:moveTo>
                  <a:cubicBezTo>
                    <a:pt x="13" y="73"/>
                    <a:pt x="0" y="60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" y="13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7" y="1"/>
                    <a:pt x="60" y="14"/>
                    <a:pt x="60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0"/>
                    <a:pt x="60" y="31"/>
                    <a:pt x="60" y="31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59" y="61"/>
                    <a:pt x="46" y="74"/>
                    <a:pt x="30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29" y="74"/>
                    <a:pt x="29" y="74"/>
                    <a:pt x="29" y="74"/>
                  </a:cubicBezTo>
                  <a:close/>
                  <a:moveTo>
                    <a:pt x="3" y="29"/>
                  </a:move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4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59"/>
                    <a:pt x="14" y="71"/>
                    <a:pt x="29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1"/>
                    <a:pt x="29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44" y="71"/>
                    <a:pt x="57" y="60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8" y="30"/>
                    <a:pt x="58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15"/>
                    <a:pt x="46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16" y="3"/>
                    <a:pt x="3" y="14"/>
                    <a:pt x="3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647"/>
            <p:cNvSpPr/>
            <p:nvPr/>
          </p:nvSpPr>
          <p:spPr bwMode="auto">
            <a:xfrm>
              <a:off x="6126163" y="2093913"/>
              <a:ext cx="912813" cy="838200"/>
            </a:xfrm>
            <a:custGeom>
              <a:avLst/>
              <a:gdLst>
                <a:gd name="T0" fmla="*/ 1 w 215"/>
                <a:gd name="T1" fmla="*/ 91 h 197"/>
                <a:gd name="T2" fmla="*/ 92 w 215"/>
                <a:gd name="T3" fmla="*/ 192 h 197"/>
                <a:gd name="T4" fmla="*/ 208 w 215"/>
                <a:gd name="T5" fmla="*/ 122 h 197"/>
                <a:gd name="T6" fmla="*/ 117 w 215"/>
                <a:gd name="T7" fmla="*/ 21 h 197"/>
                <a:gd name="T8" fmla="*/ 1 w 215"/>
                <a:gd name="T9" fmla="*/ 9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97">
                  <a:moveTo>
                    <a:pt x="1" y="91"/>
                  </a:moveTo>
                  <a:cubicBezTo>
                    <a:pt x="0" y="139"/>
                    <a:pt x="21" y="197"/>
                    <a:pt x="92" y="192"/>
                  </a:cubicBezTo>
                  <a:cubicBezTo>
                    <a:pt x="150" y="188"/>
                    <a:pt x="201" y="169"/>
                    <a:pt x="208" y="122"/>
                  </a:cubicBezTo>
                  <a:cubicBezTo>
                    <a:pt x="215" y="75"/>
                    <a:pt x="174" y="30"/>
                    <a:pt x="117" y="21"/>
                  </a:cubicBezTo>
                  <a:cubicBezTo>
                    <a:pt x="60" y="13"/>
                    <a:pt x="3" y="0"/>
                    <a:pt x="1" y="91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648"/>
            <p:cNvSpPr>
              <a:spLocks noEditPoints="1"/>
            </p:cNvSpPr>
            <p:nvPr/>
          </p:nvSpPr>
          <p:spPr bwMode="auto">
            <a:xfrm>
              <a:off x="6126163" y="2154238"/>
              <a:ext cx="890588" cy="765175"/>
            </a:xfrm>
            <a:custGeom>
              <a:avLst/>
              <a:gdLst>
                <a:gd name="T0" fmla="*/ 18 w 210"/>
                <a:gd name="T1" fmla="*/ 147 h 180"/>
                <a:gd name="T2" fmla="*/ 0 w 210"/>
                <a:gd name="T3" fmla="*/ 80 h 180"/>
                <a:gd name="T4" fmla="*/ 0 w 210"/>
                <a:gd name="T5" fmla="*/ 80 h 180"/>
                <a:gd name="T6" fmla="*/ 0 w 210"/>
                <a:gd name="T7" fmla="*/ 77 h 180"/>
                <a:gd name="T8" fmla="*/ 0 w 210"/>
                <a:gd name="T9" fmla="*/ 77 h 180"/>
                <a:gd name="T10" fmla="*/ 64 w 210"/>
                <a:gd name="T11" fmla="*/ 0 h 180"/>
                <a:gd name="T12" fmla="*/ 64 w 210"/>
                <a:gd name="T13" fmla="*/ 0 h 180"/>
                <a:gd name="T14" fmla="*/ 117 w 210"/>
                <a:gd name="T15" fmla="*/ 6 h 180"/>
                <a:gd name="T16" fmla="*/ 117 w 210"/>
                <a:gd name="T17" fmla="*/ 6 h 180"/>
                <a:gd name="T18" fmla="*/ 210 w 210"/>
                <a:gd name="T19" fmla="*/ 97 h 180"/>
                <a:gd name="T20" fmla="*/ 210 w 210"/>
                <a:gd name="T21" fmla="*/ 97 h 180"/>
                <a:gd name="T22" fmla="*/ 209 w 210"/>
                <a:gd name="T23" fmla="*/ 108 h 180"/>
                <a:gd name="T24" fmla="*/ 209 w 210"/>
                <a:gd name="T25" fmla="*/ 108 h 180"/>
                <a:gd name="T26" fmla="*/ 92 w 210"/>
                <a:gd name="T27" fmla="*/ 179 h 180"/>
                <a:gd name="T28" fmla="*/ 92 w 210"/>
                <a:gd name="T29" fmla="*/ 179 h 180"/>
                <a:gd name="T30" fmla="*/ 84 w 210"/>
                <a:gd name="T31" fmla="*/ 180 h 180"/>
                <a:gd name="T32" fmla="*/ 84 w 210"/>
                <a:gd name="T33" fmla="*/ 180 h 180"/>
                <a:gd name="T34" fmla="*/ 84 w 210"/>
                <a:gd name="T35" fmla="*/ 180 h 180"/>
                <a:gd name="T36" fmla="*/ 84 w 210"/>
                <a:gd name="T37" fmla="*/ 180 h 180"/>
                <a:gd name="T38" fmla="*/ 18 w 210"/>
                <a:gd name="T39" fmla="*/ 147 h 180"/>
                <a:gd name="T40" fmla="*/ 2 w 210"/>
                <a:gd name="T41" fmla="*/ 77 h 180"/>
                <a:gd name="T42" fmla="*/ 2 w 210"/>
                <a:gd name="T43" fmla="*/ 80 h 180"/>
                <a:gd name="T44" fmla="*/ 2 w 210"/>
                <a:gd name="T45" fmla="*/ 80 h 180"/>
                <a:gd name="T46" fmla="*/ 84 w 210"/>
                <a:gd name="T47" fmla="*/ 177 h 180"/>
                <a:gd name="T48" fmla="*/ 84 w 210"/>
                <a:gd name="T49" fmla="*/ 177 h 180"/>
                <a:gd name="T50" fmla="*/ 92 w 210"/>
                <a:gd name="T51" fmla="*/ 177 h 180"/>
                <a:gd name="T52" fmla="*/ 92 w 210"/>
                <a:gd name="T53" fmla="*/ 177 h 180"/>
                <a:gd name="T54" fmla="*/ 207 w 210"/>
                <a:gd name="T55" fmla="*/ 108 h 180"/>
                <a:gd name="T56" fmla="*/ 207 w 210"/>
                <a:gd name="T57" fmla="*/ 108 h 180"/>
                <a:gd name="T58" fmla="*/ 207 w 210"/>
                <a:gd name="T59" fmla="*/ 97 h 180"/>
                <a:gd name="T60" fmla="*/ 207 w 210"/>
                <a:gd name="T61" fmla="*/ 97 h 180"/>
                <a:gd name="T62" fmla="*/ 117 w 210"/>
                <a:gd name="T63" fmla="*/ 8 h 180"/>
                <a:gd name="T64" fmla="*/ 117 w 210"/>
                <a:gd name="T65" fmla="*/ 8 h 180"/>
                <a:gd name="T66" fmla="*/ 64 w 210"/>
                <a:gd name="T67" fmla="*/ 3 h 180"/>
                <a:gd name="T68" fmla="*/ 64 w 210"/>
                <a:gd name="T69" fmla="*/ 3 h 180"/>
                <a:gd name="T70" fmla="*/ 2 w 210"/>
                <a:gd name="T71" fmla="*/ 77 h 180"/>
                <a:gd name="T72" fmla="*/ 2 w 210"/>
                <a:gd name="T73" fmla="*/ 77 h 180"/>
                <a:gd name="T74" fmla="*/ 1 w 210"/>
                <a:gd name="T75" fmla="*/ 77 h 180"/>
                <a:gd name="T76" fmla="*/ 2 w 210"/>
                <a:gd name="T77" fmla="*/ 7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0" h="180">
                  <a:moveTo>
                    <a:pt x="18" y="147"/>
                  </a:moveTo>
                  <a:cubicBezTo>
                    <a:pt x="5" y="128"/>
                    <a:pt x="0" y="103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9"/>
                    <a:pt x="0" y="78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" y="15"/>
                    <a:pt x="29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1" y="0"/>
                    <a:pt x="99" y="3"/>
                    <a:pt x="117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71" y="14"/>
                    <a:pt x="210" y="53"/>
                    <a:pt x="210" y="97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101"/>
                    <a:pt x="210" y="104"/>
                    <a:pt x="209" y="108"/>
                  </a:cubicBezTo>
                  <a:cubicBezTo>
                    <a:pt x="209" y="108"/>
                    <a:pt x="209" y="108"/>
                    <a:pt x="209" y="108"/>
                  </a:cubicBezTo>
                  <a:cubicBezTo>
                    <a:pt x="202" y="156"/>
                    <a:pt x="150" y="176"/>
                    <a:pt x="92" y="179"/>
                  </a:cubicBezTo>
                  <a:cubicBezTo>
                    <a:pt x="92" y="179"/>
                    <a:pt x="92" y="179"/>
                    <a:pt x="92" y="179"/>
                  </a:cubicBezTo>
                  <a:cubicBezTo>
                    <a:pt x="89" y="180"/>
                    <a:pt x="87" y="180"/>
                    <a:pt x="84" y="180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52" y="180"/>
                    <a:pt x="31" y="166"/>
                    <a:pt x="18" y="147"/>
                  </a:cubicBezTo>
                  <a:close/>
                  <a:moveTo>
                    <a:pt x="2" y="77"/>
                  </a:moveTo>
                  <a:cubicBezTo>
                    <a:pt x="2" y="78"/>
                    <a:pt x="2" y="79"/>
                    <a:pt x="2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3" y="125"/>
                    <a:pt x="22" y="177"/>
                    <a:pt x="84" y="177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7" y="177"/>
                    <a:pt x="89" y="177"/>
                    <a:pt x="92" y="177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149" y="173"/>
                    <a:pt x="200" y="154"/>
                    <a:pt x="207" y="108"/>
                  </a:cubicBezTo>
                  <a:cubicBezTo>
                    <a:pt x="207" y="108"/>
                    <a:pt x="207" y="108"/>
                    <a:pt x="207" y="108"/>
                  </a:cubicBezTo>
                  <a:cubicBezTo>
                    <a:pt x="207" y="104"/>
                    <a:pt x="207" y="101"/>
                    <a:pt x="207" y="97"/>
                  </a:cubicBezTo>
                  <a:cubicBezTo>
                    <a:pt x="207" y="97"/>
                    <a:pt x="207" y="97"/>
                    <a:pt x="207" y="97"/>
                  </a:cubicBezTo>
                  <a:cubicBezTo>
                    <a:pt x="207" y="55"/>
                    <a:pt x="169" y="16"/>
                    <a:pt x="117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99" y="6"/>
                    <a:pt x="80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29" y="3"/>
                    <a:pt x="4" y="16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7"/>
                    <a:pt x="2" y="77"/>
                    <a:pt x="2" y="77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649"/>
            <p:cNvSpPr/>
            <p:nvPr/>
          </p:nvSpPr>
          <p:spPr bwMode="auto">
            <a:xfrm>
              <a:off x="5981701" y="2017713"/>
              <a:ext cx="441325" cy="638175"/>
            </a:xfrm>
            <a:custGeom>
              <a:avLst/>
              <a:gdLst>
                <a:gd name="T0" fmla="*/ 45 w 104"/>
                <a:gd name="T1" fmla="*/ 132 h 150"/>
                <a:gd name="T2" fmla="*/ 46 w 104"/>
                <a:gd name="T3" fmla="*/ 61 h 150"/>
                <a:gd name="T4" fmla="*/ 75 w 104"/>
                <a:gd name="T5" fmla="*/ 54 h 150"/>
                <a:gd name="T6" fmla="*/ 103 w 104"/>
                <a:gd name="T7" fmla="*/ 0 h 150"/>
                <a:gd name="T8" fmla="*/ 32 w 104"/>
                <a:gd name="T9" fmla="*/ 150 h 150"/>
                <a:gd name="T10" fmla="*/ 45 w 104"/>
                <a:gd name="T11" fmla="*/ 13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50">
                  <a:moveTo>
                    <a:pt x="45" y="132"/>
                  </a:moveTo>
                  <a:cubicBezTo>
                    <a:pt x="34" y="118"/>
                    <a:pt x="33" y="86"/>
                    <a:pt x="46" y="61"/>
                  </a:cubicBezTo>
                  <a:cubicBezTo>
                    <a:pt x="48" y="57"/>
                    <a:pt x="40" y="54"/>
                    <a:pt x="75" y="54"/>
                  </a:cubicBezTo>
                  <a:cubicBezTo>
                    <a:pt x="92" y="54"/>
                    <a:pt x="104" y="43"/>
                    <a:pt x="103" y="0"/>
                  </a:cubicBezTo>
                  <a:cubicBezTo>
                    <a:pt x="16" y="9"/>
                    <a:pt x="0" y="82"/>
                    <a:pt x="32" y="150"/>
                  </a:cubicBezTo>
                  <a:lnTo>
                    <a:pt x="45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650"/>
            <p:cNvSpPr>
              <a:spLocks noEditPoints="1"/>
            </p:cNvSpPr>
            <p:nvPr/>
          </p:nvSpPr>
          <p:spPr bwMode="auto">
            <a:xfrm>
              <a:off x="6049963" y="2009776"/>
              <a:ext cx="373063" cy="658813"/>
            </a:xfrm>
            <a:custGeom>
              <a:avLst/>
              <a:gdLst>
                <a:gd name="T0" fmla="*/ 15 w 88"/>
                <a:gd name="T1" fmla="*/ 153 h 155"/>
                <a:gd name="T2" fmla="*/ 0 w 88"/>
                <a:gd name="T3" fmla="*/ 90 h 155"/>
                <a:gd name="T4" fmla="*/ 0 w 88"/>
                <a:gd name="T5" fmla="*/ 90 h 155"/>
                <a:gd name="T6" fmla="*/ 87 w 88"/>
                <a:gd name="T7" fmla="*/ 0 h 155"/>
                <a:gd name="T8" fmla="*/ 87 w 88"/>
                <a:gd name="T9" fmla="*/ 0 h 155"/>
                <a:gd name="T10" fmla="*/ 88 w 88"/>
                <a:gd name="T11" fmla="*/ 0 h 155"/>
                <a:gd name="T12" fmla="*/ 88 w 88"/>
                <a:gd name="T13" fmla="*/ 2 h 155"/>
                <a:gd name="T14" fmla="*/ 88 w 88"/>
                <a:gd name="T15" fmla="*/ 5 h 155"/>
                <a:gd name="T16" fmla="*/ 88 w 88"/>
                <a:gd name="T17" fmla="*/ 5 h 155"/>
                <a:gd name="T18" fmla="*/ 80 w 88"/>
                <a:gd name="T19" fmla="*/ 46 h 155"/>
                <a:gd name="T20" fmla="*/ 80 w 88"/>
                <a:gd name="T21" fmla="*/ 46 h 155"/>
                <a:gd name="T22" fmla="*/ 59 w 88"/>
                <a:gd name="T23" fmla="*/ 57 h 155"/>
                <a:gd name="T24" fmla="*/ 59 w 88"/>
                <a:gd name="T25" fmla="*/ 57 h 155"/>
                <a:gd name="T26" fmla="*/ 59 w 88"/>
                <a:gd name="T27" fmla="*/ 57 h 155"/>
                <a:gd name="T28" fmla="*/ 59 w 88"/>
                <a:gd name="T29" fmla="*/ 57 h 155"/>
                <a:gd name="T30" fmla="*/ 55 w 88"/>
                <a:gd name="T31" fmla="*/ 57 h 155"/>
                <a:gd name="T32" fmla="*/ 55 w 88"/>
                <a:gd name="T33" fmla="*/ 57 h 155"/>
                <a:gd name="T34" fmla="*/ 34 w 88"/>
                <a:gd name="T35" fmla="*/ 58 h 155"/>
                <a:gd name="T36" fmla="*/ 34 w 88"/>
                <a:gd name="T37" fmla="*/ 58 h 155"/>
                <a:gd name="T38" fmla="*/ 32 w 88"/>
                <a:gd name="T39" fmla="*/ 60 h 155"/>
                <a:gd name="T40" fmla="*/ 32 w 88"/>
                <a:gd name="T41" fmla="*/ 60 h 155"/>
                <a:gd name="T42" fmla="*/ 31 w 88"/>
                <a:gd name="T43" fmla="*/ 64 h 155"/>
                <a:gd name="T44" fmla="*/ 31 w 88"/>
                <a:gd name="T45" fmla="*/ 64 h 155"/>
                <a:gd name="T46" fmla="*/ 22 w 88"/>
                <a:gd name="T47" fmla="*/ 103 h 155"/>
                <a:gd name="T48" fmla="*/ 22 w 88"/>
                <a:gd name="T49" fmla="*/ 103 h 155"/>
                <a:gd name="T50" fmla="*/ 30 w 88"/>
                <a:gd name="T51" fmla="*/ 133 h 155"/>
                <a:gd name="T52" fmla="*/ 30 w 88"/>
                <a:gd name="T53" fmla="*/ 133 h 155"/>
                <a:gd name="T54" fmla="*/ 29 w 88"/>
                <a:gd name="T55" fmla="*/ 134 h 155"/>
                <a:gd name="T56" fmla="*/ 30 w 88"/>
                <a:gd name="T57" fmla="*/ 133 h 155"/>
                <a:gd name="T58" fmla="*/ 31 w 88"/>
                <a:gd name="T59" fmla="*/ 134 h 155"/>
                <a:gd name="T60" fmla="*/ 16 w 88"/>
                <a:gd name="T61" fmla="*/ 155 h 155"/>
                <a:gd name="T62" fmla="*/ 15 w 88"/>
                <a:gd name="T63" fmla="*/ 153 h 155"/>
                <a:gd name="T64" fmla="*/ 2 w 88"/>
                <a:gd name="T65" fmla="*/ 90 h 155"/>
                <a:gd name="T66" fmla="*/ 16 w 88"/>
                <a:gd name="T67" fmla="*/ 150 h 155"/>
                <a:gd name="T68" fmla="*/ 16 w 88"/>
                <a:gd name="T69" fmla="*/ 150 h 155"/>
                <a:gd name="T70" fmla="*/ 28 w 88"/>
                <a:gd name="T71" fmla="*/ 134 h 155"/>
                <a:gd name="T72" fmla="*/ 19 w 88"/>
                <a:gd name="T73" fmla="*/ 103 h 155"/>
                <a:gd name="T74" fmla="*/ 19 w 88"/>
                <a:gd name="T75" fmla="*/ 103 h 155"/>
                <a:gd name="T76" fmla="*/ 29 w 88"/>
                <a:gd name="T77" fmla="*/ 63 h 155"/>
                <a:gd name="T78" fmla="*/ 29 w 88"/>
                <a:gd name="T79" fmla="*/ 63 h 155"/>
                <a:gd name="T80" fmla="*/ 29 w 88"/>
                <a:gd name="T81" fmla="*/ 60 h 155"/>
                <a:gd name="T82" fmla="*/ 29 w 88"/>
                <a:gd name="T83" fmla="*/ 60 h 155"/>
                <a:gd name="T84" fmla="*/ 31 w 88"/>
                <a:gd name="T85" fmla="*/ 57 h 155"/>
                <a:gd name="T86" fmla="*/ 31 w 88"/>
                <a:gd name="T87" fmla="*/ 57 h 155"/>
                <a:gd name="T88" fmla="*/ 55 w 88"/>
                <a:gd name="T89" fmla="*/ 55 h 155"/>
                <a:gd name="T90" fmla="*/ 55 w 88"/>
                <a:gd name="T91" fmla="*/ 55 h 155"/>
                <a:gd name="T92" fmla="*/ 59 w 88"/>
                <a:gd name="T93" fmla="*/ 55 h 155"/>
                <a:gd name="T94" fmla="*/ 59 w 88"/>
                <a:gd name="T95" fmla="*/ 55 h 155"/>
                <a:gd name="T96" fmla="*/ 59 w 88"/>
                <a:gd name="T97" fmla="*/ 55 h 155"/>
                <a:gd name="T98" fmla="*/ 59 w 88"/>
                <a:gd name="T99" fmla="*/ 55 h 155"/>
                <a:gd name="T100" fmla="*/ 78 w 88"/>
                <a:gd name="T101" fmla="*/ 45 h 155"/>
                <a:gd name="T102" fmla="*/ 78 w 88"/>
                <a:gd name="T103" fmla="*/ 45 h 155"/>
                <a:gd name="T104" fmla="*/ 86 w 88"/>
                <a:gd name="T105" fmla="*/ 5 h 155"/>
                <a:gd name="T106" fmla="*/ 86 w 88"/>
                <a:gd name="T107" fmla="*/ 5 h 155"/>
                <a:gd name="T108" fmla="*/ 86 w 88"/>
                <a:gd name="T109" fmla="*/ 3 h 155"/>
                <a:gd name="T110" fmla="*/ 86 w 88"/>
                <a:gd name="T111" fmla="*/ 3 h 155"/>
                <a:gd name="T112" fmla="*/ 2 w 88"/>
                <a:gd name="T113" fmla="*/ 9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8" h="155">
                  <a:moveTo>
                    <a:pt x="15" y="153"/>
                  </a:moveTo>
                  <a:cubicBezTo>
                    <a:pt x="5" y="132"/>
                    <a:pt x="0" y="11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4"/>
                    <a:pt x="26" y="7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3"/>
                    <a:pt x="88" y="4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25"/>
                    <a:pt x="85" y="38"/>
                    <a:pt x="80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4"/>
                    <a:pt x="68" y="57"/>
                    <a:pt x="5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8" y="57"/>
                    <a:pt x="56" y="57"/>
                    <a:pt x="55" y="57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4" y="57"/>
                    <a:pt x="37" y="58"/>
                    <a:pt x="34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1" y="59"/>
                    <a:pt x="32" y="59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1"/>
                    <a:pt x="32" y="62"/>
                    <a:pt x="31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5" y="76"/>
                    <a:pt x="22" y="90"/>
                    <a:pt x="22" y="103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15"/>
                    <a:pt x="25" y="126"/>
                    <a:pt x="30" y="133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16" y="155"/>
                    <a:pt x="16" y="155"/>
                    <a:pt x="16" y="155"/>
                  </a:cubicBezTo>
                  <a:cubicBezTo>
                    <a:pt x="15" y="153"/>
                    <a:pt x="15" y="153"/>
                    <a:pt x="15" y="153"/>
                  </a:cubicBezTo>
                  <a:close/>
                  <a:moveTo>
                    <a:pt x="2" y="90"/>
                  </a:moveTo>
                  <a:cubicBezTo>
                    <a:pt x="2" y="109"/>
                    <a:pt x="7" y="129"/>
                    <a:pt x="16" y="150"/>
                  </a:cubicBezTo>
                  <a:cubicBezTo>
                    <a:pt x="16" y="150"/>
                    <a:pt x="16" y="150"/>
                    <a:pt x="16" y="150"/>
                  </a:cubicBezTo>
                  <a:cubicBezTo>
                    <a:pt x="28" y="134"/>
                    <a:pt x="28" y="134"/>
                    <a:pt x="28" y="134"/>
                  </a:cubicBezTo>
                  <a:cubicBezTo>
                    <a:pt x="22" y="126"/>
                    <a:pt x="19" y="115"/>
                    <a:pt x="19" y="103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19" y="90"/>
                    <a:pt x="22" y="75"/>
                    <a:pt x="29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9" y="62"/>
                    <a:pt x="29" y="61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59"/>
                    <a:pt x="30" y="58"/>
                    <a:pt x="31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4" y="55"/>
                    <a:pt x="40" y="55"/>
                    <a:pt x="55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6" y="55"/>
                    <a:pt x="58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7" y="55"/>
                    <a:pt x="73" y="52"/>
                    <a:pt x="78" y="4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3" y="37"/>
                    <a:pt x="86" y="25"/>
                    <a:pt x="86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3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27" y="10"/>
                    <a:pt x="2" y="46"/>
                    <a:pt x="2" y="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651"/>
            <p:cNvSpPr/>
            <p:nvPr/>
          </p:nvSpPr>
          <p:spPr bwMode="auto">
            <a:xfrm>
              <a:off x="5981701" y="2017713"/>
              <a:ext cx="441325" cy="638175"/>
            </a:xfrm>
            <a:custGeom>
              <a:avLst/>
              <a:gdLst>
                <a:gd name="T0" fmla="*/ 52 w 104"/>
                <a:gd name="T1" fmla="*/ 130 h 150"/>
                <a:gd name="T2" fmla="*/ 42 w 104"/>
                <a:gd name="T3" fmla="*/ 61 h 150"/>
                <a:gd name="T4" fmla="*/ 67 w 104"/>
                <a:gd name="T5" fmla="*/ 59 h 150"/>
                <a:gd name="T6" fmla="*/ 103 w 104"/>
                <a:gd name="T7" fmla="*/ 0 h 150"/>
                <a:gd name="T8" fmla="*/ 32 w 104"/>
                <a:gd name="T9" fmla="*/ 150 h 150"/>
                <a:gd name="T10" fmla="*/ 52 w 104"/>
                <a:gd name="T11" fmla="*/ 13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50">
                  <a:moveTo>
                    <a:pt x="52" y="130"/>
                  </a:moveTo>
                  <a:cubicBezTo>
                    <a:pt x="22" y="107"/>
                    <a:pt x="42" y="61"/>
                    <a:pt x="42" y="61"/>
                  </a:cubicBezTo>
                  <a:cubicBezTo>
                    <a:pt x="42" y="61"/>
                    <a:pt x="42" y="58"/>
                    <a:pt x="67" y="59"/>
                  </a:cubicBezTo>
                  <a:cubicBezTo>
                    <a:pt x="84" y="59"/>
                    <a:pt x="104" y="43"/>
                    <a:pt x="103" y="0"/>
                  </a:cubicBezTo>
                  <a:cubicBezTo>
                    <a:pt x="16" y="9"/>
                    <a:pt x="0" y="82"/>
                    <a:pt x="32" y="150"/>
                  </a:cubicBezTo>
                  <a:lnTo>
                    <a:pt x="52" y="130"/>
                  </a:ln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652"/>
            <p:cNvSpPr>
              <a:spLocks noEditPoints="1"/>
            </p:cNvSpPr>
            <p:nvPr/>
          </p:nvSpPr>
          <p:spPr bwMode="auto">
            <a:xfrm>
              <a:off x="6049963" y="2009776"/>
              <a:ext cx="373063" cy="654050"/>
            </a:xfrm>
            <a:custGeom>
              <a:avLst/>
              <a:gdLst>
                <a:gd name="T0" fmla="*/ 15 w 88"/>
                <a:gd name="T1" fmla="*/ 153 h 154"/>
                <a:gd name="T2" fmla="*/ 0 w 88"/>
                <a:gd name="T3" fmla="*/ 90 h 154"/>
                <a:gd name="T4" fmla="*/ 0 w 88"/>
                <a:gd name="T5" fmla="*/ 90 h 154"/>
                <a:gd name="T6" fmla="*/ 87 w 88"/>
                <a:gd name="T7" fmla="*/ 0 h 154"/>
                <a:gd name="T8" fmla="*/ 87 w 88"/>
                <a:gd name="T9" fmla="*/ 0 h 154"/>
                <a:gd name="T10" fmla="*/ 88 w 88"/>
                <a:gd name="T11" fmla="*/ 0 h 154"/>
                <a:gd name="T12" fmla="*/ 88 w 88"/>
                <a:gd name="T13" fmla="*/ 2 h 154"/>
                <a:gd name="T14" fmla="*/ 88 w 88"/>
                <a:gd name="T15" fmla="*/ 4 h 154"/>
                <a:gd name="T16" fmla="*/ 88 w 88"/>
                <a:gd name="T17" fmla="*/ 4 h 154"/>
                <a:gd name="T18" fmla="*/ 76 w 88"/>
                <a:gd name="T19" fmla="*/ 48 h 154"/>
                <a:gd name="T20" fmla="*/ 76 w 88"/>
                <a:gd name="T21" fmla="*/ 48 h 154"/>
                <a:gd name="T22" fmla="*/ 52 w 88"/>
                <a:gd name="T23" fmla="*/ 62 h 154"/>
                <a:gd name="T24" fmla="*/ 52 w 88"/>
                <a:gd name="T25" fmla="*/ 62 h 154"/>
                <a:gd name="T26" fmla="*/ 51 w 88"/>
                <a:gd name="T27" fmla="*/ 62 h 154"/>
                <a:gd name="T28" fmla="*/ 51 w 88"/>
                <a:gd name="T29" fmla="*/ 62 h 154"/>
                <a:gd name="T30" fmla="*/ 48 w 88"/>
                <a:gd name="T31" fmla="*/ 62 h 154"/>
                <a:gd name="T32" fmla="*/ 48 w 88"/>
                <a:gd name="T33" fmla="*/ 62 h 154"/>
                <a:gd name="T34" fmla="*/ 27 w 88"/>
                <a:gd name="T35" fmla="*/ 63 h 154"/>
                <a:gd name="T36" fmla="*/ 27 w 88"/>
                <a:gd name="T37" fmla="*/ 63 h 154"/>
                <a:gd name="T38" fmla="*/ 21 w 88"/>
                <a:gd name="T39" fmla="*/ 95 h 154"/>
                <a:gd name="T40" fmla="*/ 21 w 88"/>
                <a:gd name="T41" fmla="*/ 95 h 154"/>
                <a:gd name="T42" fmla="*/ 36 w 88"/>
                <a:gd name="T43" fmla="*/ 131 h 154"/>
                <a:gd name="T44" fmla="*/ 36 w 88"/>
                <a:gd name="T45" fmla="*/ 131 h 154"/>
                <a:gd name="T46" fmla="*/ 36 w 88"/>
                <a:gd name="T47" fmla="*/ 132 h 154"/>
                <a:gd name="T48" fmla="*/ 36 w 88"/>
                <a:gd name="T49" fmla="*/ 131 h 154"/>
                <a:gd name="T50" fmla="*/ 38 w 88"/>
                <a:gd name="T51" fmla="*/ 132 h 154"/>
                <a:gd name="T52" fmla="*/ 15 w 88"/>
                <a:gd name="T53" fmla="*/ 154 h 154"/>
                <a:gd name="T54" fmla="*/ 15 w 88"/>
                <a:gd name="T55" fmla="*/ 153 h 154"/>
                <a:gd name="T56" fmla="*/ 2 w 88"/>
                <a:gd name="T57" fmla="*/ 90 h 154"/>
                <a:gd name="T58" fmla="*/ 16 w 88"/>
                <a:gd name="T59" fmla="*/ 150 h 154"/>
                <a:gd name="T60" fmla="*/ 16 w 88"/>
                <a:gd name="T61" fmla="*/ 150 h 154"/>
                <a:gd name="T62" fmla="*/ 34 w 88"/>
                <a:gd name="T63" fmla="*/ 132 h 154"/>
                <a:gd name="T64" fmla="*/ 18 w 88"/>
                <a:gd name="T65" fmla="*/ 95 h 154"/>
                <a:gd name="T66" fmla="*/ 18 w 88"/>
                <a:gd name="T67" fmla="*/ 95 h 154"/>
                <a:gd name="T68" fmla="*/ 25 w 88"/>
                <a:gd name="T69" fmla="*/ 62 h 154"/>
                <a:gd name="T70" fmla="*/ 25 w 88"/>
                <a:gd name="T71" fmla="*/ 62 h 154"/>
                <a:gd name="T72" fmla="*/ 25 w 88"/>
                <a:gd name="T73" fmla="*/ 62 h 154"/>
                <a:gd name="T74" fmla="*/ 28 w 88"/>
                <a:gd name="T75" fmla="*/ 60 h 154"/>
                <a:gd name="T76" fmla="*/ 28 w 88"/>
                <a:gd name="T77" fmla="*/ 60 h 154"/>
                <a:gd name="T78" fmla="*/ 48 w 88"/>
                <a:gd name="T79" fmla="*/ 59 h 154"/>
                <a:gd name="T80" fmla="*/ 48 w 88"/>
                <a:gd name="T81" fmla="*/ 59 h 154"/>
                <a:gd name="T82" fmla="*/ 51 w 88"/>
                <a:gd name="T83" fmla="*/ 59 h 154"/>
                <a:gd name="T84" fmla="*/ 51 w 88"/>
                <a:gd name="T85" fmla="*/ 59 h 154"/>
                <a:gd name="T86" fmla="*/ 52 w 88"/>
                <a:gd name="T87" fmla="*/ 59 h 154"/>
                <a:gd name="T88" fmla="*/ 52 w 88"/>
                <a:gd name="T89" fmla="*/ 59 h 154"/>
                <a:gd name="T90" fmla="*/ 86 w 88"/>
                <a:gd name="T91" fmla="*/ 4 h 154"/>
                <a:gd name="T92" fmla="*/ 86 w 88"/>
                <a:gd name="T93" fmla="*/ 4 h 154"/>
                <a:gd name="T94" fmla="*/ 86 w 88"/>
                <a:gd name="T95" fmla="*/ 3 h 154"/>
                <a:gd name="T96" fmla="*/ 86 w 88"/>
                <a:gd name="T97" fmla="*/ 3 h 154"/>
                <a:gd name="T98" fmla="*/ 2 w 88"/>
                <a:gd name="T99" fmla="*/ 90 h 154"/>
                <a:gd name="T100" fmla="*/ 27 w 88"/>
                <a:gd name="T101" fmla="*/ 63 h 154"/>
                <a:gd name="T102" fmla="*/ 27 w 88"/>
                <a:gd name="T103" fmla="*/ 63 h 154"/>
                <a:gd name="T104" fmla="*/ 27 w 88"/>
                <a:gd name="T105" fmla="*/ 6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8" h="154">
                  <a:moveTo>
                    <a:pt x="15" y="153"/>
                  </a:moveTo>
                  <a:cubicBezTo>
                    <a:pt x="5" y="132"/>
                    <a:pt x="0" y="11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44"/>
                    <a:pt x="26" y="7"/>
                    <a:pt x="87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3"/>
                    <a:pt x="8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5"/>
                    <a:pt x="83" y="39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9" y="58"/>
                    <a:pt x="60" y="62"/>
                    <a:pt x="52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2" y="62"/>
                    <a:pt x="52" y="62"/>
                    <a:pt x="51" y="62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0" y="62"/>
                    <a:pt x="49" y="62"/>
                    <a:pt x="48" y="62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32" y="62"/>
                    <a:pt x="28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5"/>
                    <a:pt x="21" y="79"/>
                    <a:pt x="21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1" y="108"/>
                    <a:pt x="24" y="122"/>
                    <a:pt x="36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15" y="153"/>
                    <a:pt x="15" y="153"/>
                    <a:pt x="15" y="153"/>
                  </a:cubicBezTo>
                  <a:close/>
                  <a:moveTo>
                    <a:pt x="2" y="90"/>
                  </a:moveTo>
                  <a:cubicBezTo>
                    <a:pt x="2" y="109"/>
                    <a:pt x="7" y="130"/>
                    <a:pt x="16" y="150"/>
                  </a:cubicBezTo>
                  <a:cubicBezTo>
                    <a:pt x="16" y="150"/>
                    <a:pt x="16" y="150"/>
                    <a:pt x="16" y="150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22" y="122"/>
                    <a:pt x="18" y="108"/>
                    <a:pt x="18" y="95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8" y="77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1"/>
                    <a:pt x="26" y="61"/>
                    <a:pt x="28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31" y="60"/>
                    <a:pt x="37" y="59"/>
                    <a:pt x="48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9" y="59"/>
                    <a:pt x="50" y="59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67" y="59"/>
                    <a:pt x="86" y="45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27" y="10"/>
                    <a:pt x="2" y="46"/>
                    <a:pt x="2" y="90"/>
                  </a:cubicBezTo>
                  <a:close/>
                  <a:moveTo>
                    <a:pt x="27" y="63"/>
                  </a:move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653"/>
            <p:cNvSpPr/>
            <p:nvPr/>
          </p:nvSpPr>
          <p:spPr bwMode="auto">
            <a:xfrm>
              <a:off x="6138863" y="2051051"/>
              <a:ext cx="839788" cy="552450"/>
            </a:xfrm>
            <a:custGeom>
              <a:avLst/>
              <a:gdLst>
                <a:gd name="T0" fmla="*/ 180 w 198"/>
                <a:gd name="T1" fmla="*/ 119 h 130"/>
                <a:gd name="T2" fmla="*/ 181 w 198"/>
                <a:gd name="T3" fmla="*/ 57 h 130"/>
                <a:gd name="T4" fmla="*/ 34 w 198"/>
                <a:gd name="T5" fmla="*/ 54 h 130"/>
                <a:gd name="T6" fmla="*/ 23 w 198"/>
                <a:gd name="T7" fmla="*/ 0 h 130"/>
                <a:gd name="T8" fmla="*/ 29 w 198"/>
                <a:gd name="T9" fmla="*/ 41 h 130"/>
                <a:gd name="T10" fmla="*/ 102 w 198"/>
                <a:gd name="T11" fmla="*/ 22 h 130"/>
                <a:gd name="T12" fmla="*/ 160 w 198"/>
                <a:gd name="T13" fmla="*/ 38 h 130"/>
                <a:gd name="T14" fmla="*/ 198 w 198"/>
                <a:gd name="T15" fmla="*/ 89 h 130"/>
                <a:gd name="T16" fmla="*/ 194 w 198"/>
                <a:gd name="T17" fmla="*/ 130 h 130"/>
                <a:gd name="T18" fmla="*/ 180 w 198"/>
                <a:gd name="T19" fmla="*/ 11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130">
                  <a:moveTo>
                    <a:pt x="180" y="119"/>
                  </a:moveTo>
                  <a:cubicBezTo>
                    <a:pt x="181" y="96"/>
                    <a:pt x="181" y="57"/>
                    <a:pt x="181" y="57"/>
                  </a:cubicBezTo>
                  <a:cubicBezTo>
                    <a:pt x="181" y="57"/>
                    <a:pt x="80" y="60"/>
                    <a:pt x="34" y="54"/>
                  </a:cubicBezTo>
                  <a:cubicBezTo>
                    <a:pt x="5" y="46"/>
                    <a:pt x="15" y="33"/>
                    <a:pt x="23" y="0"/>
                  </a:cubicBezTo>
                  <a:cubicBezTo>
                    <a:pt x="23" y="0"/>
                    <a:pt x="0" y="47"/>
                    <a:pt x="29" y="41"/>
                  </a:cubicBezTo>
                  <a:cubicBezTo>
                    <a:pt x="41" y="39"/>
                    <a:pt x="77" y="22"/>
                    <a:pt x="102" y="22"/>
                  </a:cubicBezTo>
                  <a:cubicBezTo>
                    <a:pt x="122" y="22"/>
                    <a:pt x="143" y="27"/>
                    <a:pt x="160" y="38"/>
                  </a:cubicBezTo>
                  <a:cubicBezTo>
                    <a:pt x="177" y="50"/>
                    <a:pt x="198" y="89"/>
                    <a:pt x="198" y="89"/>
                  </a:cubicBezTo>
                  <a:cubicBezTo>
                    <a:pt x="194" y="130"/>
                    <a:pt x="194" y="130"/>
                    <a:pt x="194" y="130"/>
                  </a:cubicBezTo>
                  <a:lnTo>
                    <a:pt x="180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654"/>
            <p:cNvSpPr>
              <a:spLocks noEditPoints="1"/>
            </p:cNvSpPr>
            <p:nvPr/>
          </p:nvSpPr>
          <p:spPr bwMode="auto">
            <a:xfrm>
              <a:off x="6194426" y="2051051"/>
              <a:ext cx="793750" cy="565150"/>
            </a:xfrm>
            <a:custGeom>
              <a:avLst/>
              <a:gdLst>
                <a:gd name="T0" fmla="*/ 167 w 187"/>
                <a:gd name="T1" fmla="*/ 119 h 133"/>
                <a:gd name="T2" fmla="*/ 167 w 187"/>
                <a:gd name="T3" fmla="*/ 119 h 133"/>
                <a:gd name="T4" fmla="*/ 165 w 187"/>
                <a:gd name="T5" fmla="*/ 120 h 133"/>
                <a:gd name="T6" fmla="*/ 167 w 187"/>
                <a:gd name="T7" fmla="*/ 61 h 133"/>
                <a:gd name="T8" fmla="*/ 164 w 187"/>
                <a:gd name="T9" fmla="*/ 58 h 133"/>
                <a:gd name="T10" fmla="*/ 109 w 187"/>
                <a:gd name="T11" fmla="*/ 59 h 133"/>
                <a:gd name="T12" fmla="*/ 21 w 187"/>
                <a:gd name="T13" fmla="*/ 55 h 133"/>
                <a:gd name="T14" fmla="*/ 21 w 187"/>
                <a:gd name="T15" fmla="*/ 55 h 133"/>
                <a:gd name="T16" fmla="*/ 0 w 187"/>
                <a:gd name="T17" fmla="*/ 36 h 133"/>
                <a:gd name="T18" fmla="*/ 0 w 187"/>
                <a:gd name="T19" fmla="*/ 33 h 133"/>
                <a:gd name="T20" fmla="*/ 0 w 187"/>
                <a:gd name="T21" fmla="*/ 30 h 133"/>
                <a:gd name="T22" fmla="*/ 9 w 187"/>
                <a:gd name="T23" fmla="*/ 0 h 133"/>
                <a:gd name="T24" fmla="*/ 11 w 187"/>
                <a:gd name="T25" fmla="*/ 1 h 133"/>
                <a:gd name="T26" fmla="*/ 3 w 187"/>
                <a:gd name="T27" fmla="*/ 33 h 133"/>
                <a:gd name="T28" fmla="*/ 12 w 187"/>
                <a:gd name="T29" fmla="*/ 40 h 133"/>
                <a:gd name="T30" fmla="*/ 16 w 187"/>
                <a:gd name="T31" fmla="*/ 40 h 133"/>
                <a:gd name="T32" fmla="*/ 89 w 187"/>
                <a:gd name="T33" fmla="*/ 21 h 133"/>
                <a:gd name="T34" fmla="*/ 89 w 187"/>
                <a:gd name="T35" fmla="*/ 21 h 133"/>
                <a:gd name="T36" fmla="*/ 147 w 187"/>
                <a:gd name="T37" fmla="*/ 37 h 133"/>
                <a:gd name="T38" fmla="*/ 166 w 187"/>
                <a:gd name="T39" fmla="*/ 56 h 133"/>
                <a:gd name="T40" fmla="*/ 168 w 187"/>
                <a:gd name="T41" fmla="*/ 56 h 133"/>
                <a:gd name="T42" fmla="*/ 169 w 187"/>
                <a:gd name="T43" fmla="*/ 57 h 133"/>
                <a:gd name="T44" fmla="*/ 169 w 187"/>
                <a:gd name="T45" fmla="*/ 60 h 133"/>
                <a:gd name="T46" fmla="*/ 186 w 187"/>
                <a:gd name="T47" fmla="*/ 88 h 133"/>
                <a:gd name="T48" fmla="*/ 182 w 187"/>
                <a:gd name="T49" fmla="*/ 133 h 133"/>
                <a:gd name="T50" fmla="*/ 180 w 187"/>
                <a:gd name="T51" fmla="*/ 128 h 133"/>
                <a:gd name="T52" fmla="*/ 171 w 187"/>
                <a:gd name="T53" fmla="*/ 68 h 133"/>
                <a:gd name="T54" fmla="*/ 169 w 187"/>
                <a:gd name="T55" fmla="*/ 65 h 133"/>
                <a:gd name="T56" fmla="*/ 168 w 187"/>
                <a:gd name="T57" fmla="*/ 119 h 133"/>
                <a:gd name="T58" fmla="*/ 180 w 187"/>
                <a:gd name="T59" fmla="*/ 128 h 133"/>
                <a:gd name="T60" fmla="*/ 146 w 187"/>
                <a:gd name="T61" fmla="*/ 39 h 133"/>
                <a:gd name="T62" fmla="*/ 89 w 187"/>
                <a:gd name="T63" fmla="*/ 23 h 133"/>
                <a:gd name="T64" fmla="*/ 89 w 187"/>
                <a:gd name="T65" fmla="*/ 23 h 133"/>
                <a:gd name="T66" fmla="*/ 17 w 187"/>
                <a:gd name="T67" fmla="*/ 42 h 133"/>
                <a:gd name="T68" fmla="*/ 12 w 187"/>
                <a:gd name="T69" fmla="*/ 43 h 133"/>
                <a:gd name="T70" fmla="*/ 3 w 187"/>
                <a:gd name="T71" fmla="*/ 40 h 133"/>
                <a:gd name="T72" fmla="*/ 21 w 187"/>
                <a:gd name="T73" fmla="*/ 53 h 133"/>
                <a:gd name="T74" fmla="*/ 109 w 187"/>
                <a:gd name="T75" fmla="*/ 56 h 133"/>
                <a:gd name="T76" fmla="*/ 162 w 187"/>
                <a:gd name="T77" fmla="*/ 5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7" h="133">
                  <a:moveTo>
                    <a:pt x="166" y="121"/>
                  </a:moveTo>
                  <a:cubicBezTo>
                    <a:pt x="167" y="119"/>
                    <a:pt x="167" y="119"/>
                    <a:pt x="167" y="119"/>
                  </a:cubicBezTo>
                  <a:cubicBezTo>
                    <a:pt x="168" y="120"/>
                    <a:pt x="168" y="120"/>
                    <a:pt x="168" y="120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6" y="101"/>
                    <a:pt x="166" y="72"/>
                    <a:pt x="167" y="61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6" y="60"/>
                    <a:pt x="165" y="59"/>
                    <a:pt x="164" y="58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56" y="59"/>
                    <a:pt x="134" y="59"/>
                    <a:pt x="109" y="59"/>
                  </a:cubicBezTo>
                  <a:cubicBezTo>
                    <a:pt x="109" y="59"/>
                    <a:pt x="109" y="59"/>
                    <a:pt x="109" y="59"/>
                  </a:cubicBezTo>
                  <a:cubicBezTo>
                    <a:pt x="79" y="59"/>
                    <a:pt x="43" y="58"/>
                    <a:pt x="21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6" y="51"/>
                    <a:pt x="0" y="45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5"/>
                    <a:pt x="0" y="34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7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8" y="15"/>
                    <a:pt x="4" y="25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8"/>
                    <a:pt x="6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3" y="40"/>
                    <a:pt x="14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27" y="38"/>
                    <a:pt x="63" y="21"/>
                    <a:pt x="89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109" y="21"/>
                    <a:pt x="131" y="25"/>
                    <a:pt x="147" y="37"/>
                  </a:cubicBezTo>
                  <a:cubicBezTo>
                    <a:pt x="147" y="37"/>
                    <a:pt x="147" y="37"/>
                    <a:pt x="147" y="37"/>
                  </a:cubicBezTo>
                  <a:cubicBezTo>
                    <a:pt x="153" y="41"/>
                    <a:pt x="160" y="48"/>
                    <a:pt x="166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7" y="56"/>
                    <a:pt x="168" y="56"/>
                    <a:pt x="168" y="56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9" y="56"/>
                    <a:pt x="169" y="56"/>
                    <a:pt x="169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8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79" y="74"/>
                    <a:pt x="186" y="88"/>
                    <a:pt x="186" y="88"/>
                  </a:cubicBezTo>
                  <a:cubicBezTo>
                    <a:pt x="186" y="88"/>
                    <a:pt x="186" y="88"/>
                    <a:pt x="186" y="88"/>
                  </a:cubicBezTo>
                  <a:cubicBezTo>
                    <a:pt x="187" y="88"/>
                    <a:pt x="187" y="88"/>
                    <a:pt x="187" y="88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66" y="121"/>
                    <a:pt x="166" y="121"/>
                    <a:pt x="166" y="121"/>
                  </a:cubicBezTo>
                  <a:close/>
                  <a:moveTo>
                    <a:pt x="180" y="128"/>
                  </a:moveTo>
                  <a:cubicBezTo>
                    <a:pt x="184" y="89"/>
                    <a:pt x="184" y="89"/>
                    <a:pt x="184" y="89"/>
                  </a:cubicBezTo>
                  <a:cubicBezTo>
                    <a:pt x="183" y="87"/>
                    <a:pt x="178" y="78"/>
                    <a:pt x="171" y="68"/>
                  </a:cubicBezTo>
                  <a:cubicBezTo>
                    <a:pt x="171" y="68"/>
                    <a:pt x="171" y="68"/>
                    <a:pt x="171" y="68"/>
                  </a:cubicBezTo>
                  <a:cubicBezTo>
                    <a:pt x="171" y="67"/>
                    <a:pt x="170" y="66"/>
                    <a:pt x="169" y="65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69" y="77"/>
                    <a:pt x="169" y="102"/>
                    <a:pt x="168" y="119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80" y="128"/>
                    <a:pt x="180" y="128"/>
                    <a:pt x="180" y="128"/>
                  </a:cubicBezTo>
                  <a:close/>
                  <a:moveTo>
                    <a:pt x="162" y="56"/>
                  </a:moveTo>
                  <a:cubicBezTo>
                    <a:pt x="157" y="49"/>
                    <a:pt x="151" y="42"/>
                    <a:pt x="146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30" y="28"/>
                    <a:pt x="10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64" y="23"/>
                    <a:pt x="28" y="40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3"/>
                    <a:pt x="13" y="43"/>
                    <a:pt x="12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8" y="43"/>
                    <a:pt x="5" y="42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5" y="46"/>
                    <a:pt x="9" y="49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43" y="56"/>
                    <a:pt x="79" y="56"/>
                    <a:pt x="109" y="56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33" y="56"/>
                    <a:pt x="153" y="56"/>
                    <a:pt x="162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655"/>
            <p:cNvSpPr/>
            <p:nvPr/>
          </p:nvSpPr>
          <p:spPr bwMode="auto">
            <a:xfrm>
              <a:off x="6176963" y="1893888"/>
              <a:ext cx="946150" cy="790575"/>
            </a:xfrm>
            <a:custGeom>
              <a:avLst/>
              <a:gdLst>
                <a:gd name="T0" fmla="*/ 169 w 223"/>
                <a:gd name="T1" fmla="*/ 158 h 186"/>
                <a:gd name="T2" fmla="*/ 173 w 223"/>
                <a:gd name="T3" fmla="*/ 91 h 186"/>
                <a:gd name="T4" fmla="*/ 9 w 223"/>
                <a:gd name="T5" fmla="*/ 80 h 186"/>
                <a:gd name="T6" fmla="*/ 44 w 223"/>
                <a:gd name="T7" fmla="*/ 0 h 186"/>
                <a:gd name="T8" fmla="*/ 120 w 223"/>
                <a:gd name="T9" fmla="*/ 35 h 186"/>
                <a:gd name="T10" fmla="*/ 191 w 223"/>
                <a:gd name="T11" fmla="*/ 186 h 186"/>
                <a:gd name="T12" fmla="*/ 169 w 223"/>
                <a:gd name="T13" fmla="*/ 15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186">
                  <a:moveTo>
                    <a:pt x="169" y="158"/>
                  </a:moveTo>
                  <a:cubicBezTo>
                    <a:pt x="178" y="127"/>
                    <a:pt x="173" y="101"/>
                    <a:pt x="173" y="91"/>
                  </a:cubicBezTo>
                  <a:cubicBezTo>
                    <a:pt x="140" y="84"/>
                    <a:pt x="15" y="101"/>
                    <a:pt x="9" y="80"/>
                  </a:cubicBezTo>
                  <a:cubicBezTo>
                    <a:pt x="0" y="46"/>
                    <a:pt x="21" y="12"/>
                    <a:pt x="44" y="0"/>
                  </a:cubicBezTo>
                  <a:cubicBezTo>
                    <a:pt x="44" y="0"/>
                    <a:pt x="41" y="27"/>
                    <a:pt x="120" y="35"/>
                  </a:cubicBezTo>
                  <a:cubicBezTo>
                    <a:pt x="206" y="45"/>
                    <a:pt x="223" y="118"/>
                    <a:pt x="191" y="186"/>
                  </a:cubicBezTo>
                  <a:lnTo>
                    <a:pt x="169" y="158"/>
                  </a:ln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656"/>
            <p:cNvSpPr>
              <a:spLocks noEditPoints="1"/>
            </p:cNvSpPr>
            <p:nvPr/>
          </p:nvSpPr>
          <p:spPr bwMode="auto">
            <a:xfrm>
              <a:off x="6197601" y="1881188"/>
              <a:ext cx="857250" cy="812800"/>
            </a:xfrm>
            <a:custGeom>
              <a:avLst/>
              <a:gdLst>
                <a:gd name="T0" fmla="*/ 164 w 202"/>
                <a:gd name="T1" fmla="*/ 161 h 191"/>
                <a:gd name="T2" fmla="*/ 164 w 202"/>
                <a:gd name="T3" fmla="*/ 161 h 191"/>
                <a:gd name="T4" fmla="*/ 163 w 202"/>
                <a:gd name="T5" fmla="*/ 162 h 191"/>
                <a:gd name="T6" fmla="*/ 168 w 202"/>
                <a:gd name="T7" fmla="*/ 122 h 191"/>
                <a:gd name="T8" fmla="*/ 167 w 202"/>
                <a:gd name="T9" fmla="*/ 95 h 191"/>
                <a:gd name="T10" fmla="*/ 167 w 202"/>
                <a:gd name="T11" fmla="*/ 95 h 191"/>
                <a:gd name="T12" fmla="*/ 140 w 202"/>
                <a:gd name="T13" fmla="*/ 93 h 191"/>
                <a:gd name="T14" fmla="*/ 59 w 202"/>
                <a:gd name="T15" fmla="*/ 95 h 191"/>
                <a:gd name="T16" fmla="*/ 22 w 202"/>
                <a:gd name="T17" fmla="*/ 93 h 191"/>
                <a:gd name="T18" fmla="*/ 3 w 202"/>
                <a:gd name="T19" fmla="*/ 83 h 191"/>
                <a:gd name="T20" fmla="*/ 0 w 202"/>
                <a:gd name="T21" fmla="*/ 66 h 191"/>
                <a:gd name="T22" fmla="*/ 39 w 202"/>
                <a:gd name="T23" fmla="*/ 2 h 191"/>
                <a:gd name="T24" fmla="*/ 41 w 202"/>
                <a:gd name="T25" fmla="*/ 0 h 191"/>
                <a:gd name="T26" fmla="*/ 40 w 202"/>
                <a:gd name="T27" fmla="*/ 3 h 191"/>
                <a:gd name="T28" fmla="*/ 115 w 202"/>
                <a:gd name="T29" fmla="*/ 37 h 191"/>
                <a:gd name="T30" fmla="*/ 202 w 202"/>
                <a:gd name="T31" fmla="*/ 126 h 191"/>
                <a:gd name="T32" fmla="*/ 187 w 202"/>
                <a:gd name="T33" fmla="*/ 189 h 191"/>
                <a:gd name="T34" fmla="*/ 186 w 202"/>
                <a:gd name="T35" fmla="*/ 191 h 191"/>
                <a:gd name="T36" fmla="*/ 186 w 202"/>
                <a:gd name="T37" fmla="*/ 186 h 191"/>
                <a:gd name="T38" fmla="*/ 200 w 202"/>
                <a:gd name="T39" fmla="*/ 126 h 191"/>
                <a:gd name="T40" fmla="*/ 115 w 202"/>
                <a:gd name="T41" fmla="*/ 40 h 191"/>
                <a:gd name="T42" fmla="*/ 38 w 202"/>
                <a:gd name="T43" fmla="*/ 5 h 191"/>
                <a:gd name="T44" fmla="*/ 3 w 202"/>
                <a:gd name="T45" fmla="*/ 66 h 191"/>
                <a:gd name="T46" fmla="*/ 5 w 202"/>
                <a:gd name="T47" fmla="*/ 82 h 191"/>
                <a:gd name="T48" fmla="*/ 22 w 202"/>
                <a:gd name="T49" fmla="*/ 90 h 191"/>
                <a:gd name="T50" fmla="*/ 59 w 202"/>
                <a:gd name="T51" fmla="*/ 92 h 191"/>
                <a:gd name="T52" fmla="*/ 140 w 202"/>
                <a:gd name="T53" fmla="*/ 91 h 191"/>
                <a:gd name="T54" fmla="*/ 168 w 202"/>
                <a:gd name="T55" fmla="*/ 92 h 191"/>
                <a:gd name="T56" fmla="*/ 169 w 202"/>
                <a:gd name="T57" fmla="*/ 94 h 191"/>
                <a:gd name="T58" fmla="*/ 169 w 202"/>
                <a:gd name="T59" fmla="*/ 95 h 191"/>
                <a:gd name="T60" fmla="*/ 170 w 202"/>
                <a:gd name="T61" fmla="*/ 122 h 191"/>
                <a:gd name="T62" fmla="*/ 165 w 202"/>
                <a:gd name="T63" fmla="*/ 16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2" h="191">
                  <a:moveTo>
                    <a:pt x="163" y="162"/>
                  </a:moveTo>
                  <a:cubicBezTo>
                    <a:pt x="164" y="161"/>
                    <a:pt x="164" y="161"/>
                    <a:pt x="164" y="16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64" y="161"/>
                    <a:pt x="164" y="161"/>
                    <a:pt x="164" y="161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67" y="146"/>
                    <a:pt x="168" y="133"/>
                    <a:pt x="168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10"/>
                    <a:pt x="167" y="101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0" y="94"/>
                    <a:pt x="151" y="93"/>
                    <a:pt x="140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16" y="93"/>
                    <a:pt x="86" y="95"/>
                    <a:pt x="59" y="95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45" y="95"/>
                    <a:pt x="32" y="94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12" y="91"/>
                    <a:pt x="5" y="89"/>
                    <a:pt x="3" y="83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1" y="77"/>
                    <a:pt x="0" y="72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38"/>
                    <a:pt x="19" y="12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6"/>
                    <a:pt x="42" y="29"/>
                    <a:pt x="115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75" y="43"/>
                    <a:pt x="202" y="81"/>
                    <a:pt x="202" y="126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2" y="147"/>
                    <a:pt x="197" y="168"/>
                    <a:pt x="187" y="189"/>
                  </a:cubicBezTo>
                  <a:cubicBezTo>
                    <a:pt x="187" y="189"/>
                    <a:pt x="187" y="189"/>
                    <a:pt x="187" y="189"/>
                  </a:cubicBezTo>
                  <a:cubicBezTo>
                    <a:pt x="186" y="191"/>
                    <a:pt x="186" y="191"/>
                    <a:pt x="186" y="191"/>
                  </a:cubicBezTo>
                  <a:cubicBezTo>
                    <a:pt x="163" y="162"/>
                    <a:pt x="163" y="162"/>
                    <a:pt x="163" y="162"/>
                  </a:cubicBezTo>
                  <a:close/>
                  <a:moveTo>
                    <a:pt x="186" y="186"/>
                  </a:moveTo>
                  <a:cubicBezTo>
                    <a:pt x="195" y="166"/>
                    <a:pt x="200" y="146"/>
                    <a:pt x="200" y="126"/>
                  </a:cubicBezTo>
                  <a:cubicBezTo>
                    <a:pt x="200" y="126"/>
                    <a:pt x="200" y="126"/>
                    <a:pt x="200" y="126"/>
                  </a:cubicBezTo>
                  <a:cubicBezTo>
                    <a:pt x="200" y="82"/>
                    <a:pt x="174" y="46"/>
                    <a:pt x="115" y="40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48" y="33"/>
                    <a:pt x="39" y="12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20" y="16"/>
                    <a:pt x="3" y="40"/>
                    <a:pt x="3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3" y="72"/>
                    <a:pt x="4" y="77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6"/>
                    <a:pt x="12" y="89"/>
                    <a:pt x="22" y="90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32" y="92"/>
                    <a:pt x="45" y="92"/>
                    <a:pt x="59" y="92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85" y="92"/>
                    <a:pt x="116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52" y="91"/>
                    <a:pt x="162" y="91"/>
                    <a:pt x="168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3"/>
                    <a:pt x="169" y="93"/>
                    <a:pt x="169" y="93"/>
                  </a:cubicBezTo>
                  <a:cubicBezTo>
                    <a:pt x="169" y="94"/>
                    <a:pt x="169" y="94"/>
                    <a:pt x="169" y="94"/>
                  </a:cubicBezTo>
                  <a:cubicBezTo>
                    <a:pt x="169" y="94"/>
                    <a:pt x="169" y="95"/>
                    <a:pt x="169" y="9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69" y="100"/>
                    <a:pt x="170" y="110"/>
                    <a:pt x="170" y="122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33"/>
                    <a:pt x="169" y="146"/>
                    <a:pt x="165" y="161"/>
                  </a:cubicBezTo>
                  <a:cubicBezTo>
                    <a:pt x="165" y="161"/>
                    <a:pt x="165" y="161"/>
                    <a:pt x="165" y="161"/>
                  </a:cubicBezTo>
                  <a:cubicBezTo>
                    <a:pt x="186" y="186"/>
                    <a:pt x="186" y="186"/>
                    <a:pt x="186" y="186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657"/>
            <p:cNvSpPr/>
            <p:nvPr/>
          </p:nvSpPr>
          <p:spPr bwMode="auto">
            <a:xfrm>
              <a:off x="6897688" y="2451101"/>
              <a:ext cx="255588" cy="311150"/>
            </a:xfrm>
            <a:custGeom>
              <a:avLst/>
              <a:gdLst>
                <a:gd name="T0" fmla="*/ 4 w 60"/>
                <a:gd name="T1" fmla="*/ 29 h 73"/>
                <a:gd name="T2" fmla="*/ 15 w 60"/>
                <a:gd name="T3" fmla="*/ 68 h 73"/>
                <a:gd name="T4" fmla="*/ 51 w 60"/>
                <a:gd name="T5" fmla="*/ 50 h 73"/>
                <a:gd name="T6" fmla="*/ 44 w 60"/>
                <a:gd name="T7" fmla="*/ 6 h 73"/>
                <a:gd name="T8" fmla="*/ 4 w 60"/>
                <a:gd name="T9" fmla="*/ 2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3">
                  <a:moveTo>
                    <a:pt x="4" y="29"/>
                  </a:moveTo>
                  <a:cubicBezTo>
                    <a:pt x="0" y="48"/>
                    <a:pt x="2" y="62"/>
                    <a:pt x="15" y="68"/>
                  </a:cubicBezTo>
                  <a:cubicBezTo>
                    <a:pt x="28" y="73"/>
                    <a:pt x="42" y="67"/>
                    <a:pt x="51" y="50"/>
                  </a:cubicBezTo>
                  <a:cubicBezTo>
                    <a:pt x="60" y="33"/>
                    <a:pt x="58" y="12"/>
                    <a:pt x="44" y="6"/>
                  </a:cubicBezTo>
                  <a:cubicBezTo>
                    <a:pt x="29" y="0"/>
                    <a:pt x="9" y="11"/>
                    <a:pt x="4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658"/>
            <p:cNvSpPr>
              <a:spLocks noEditPoints="1"/>
            </p:cNvSpPr>
            <p:nvPr/>
          </p:nvSpPr>
          <p:spPr bwMode="auto">
            <a:xfrm>
              <a:off x="6902451" y="2463801"/>
              <a:ext cx="242888" cy="288925"/>
            </a:xfrm>
            <a:custGeom>
              <a:avLst/>
              <a:gdLst>
                <a:gd name="T0" fmla="*/ 14 w 57"/>
                <a:gd name="T1" fmla="*/ 66 h 68"/>
                <a:gd name="T2" fmla="*/ 0 w 57"/>
                <a:gd name="T3" fmla="*/ 42 h 68"/>
                <a:gd name="T4" fmla="*/ 0 w 57"/>
                <a:gd name="T5" fmla="*/ 42 h 68"/>
                <a:gd name="T6" fmla="*/ 2 w 57"/>
                <a:gd name="T7" fmla="*/ 26 h 68"/>
                <a:gd name="T8" fmla="*/ 2 w 57"/>
                <a:gd name="T9" fmla="*/ 26 h 68"/>
                <a:gd name="T10" fmla="*/ 2 w 57"/>
                <a:gd name="T11" fmla="*/ 26 h 68"/>
                <a:gd name="T12" fmla="*/ 34 w 57"/>
                <a:gd name="T13" fmla="*/ 0 h 68"/>
                <a:gd name="T14" fmla="*/ 34 w 57"/>
                <a:gd name="T15" fmla="*/ 0 h 68"/>
                <a:gd name="T16" fmla="*/ 43 w 57"/>
                <a:gd name="T17" fmla="*/ 2 h 68"/>
                <a:gd name="T18" fmla="*/ 43 w 57"/>
                <a:gd name="T19" fmla="*/ 2 h 68"/>
                <a:gd name="T20" fmla="*/ 57 w 57"/>
                <a:gd name="T21" fmla="*/ 25 h 68"/>
                <a:gd name="T22" fmla="*/ 57 w 57"/>
                <a:gd name="T23" fmla="*/ 25 h 68"/>
                <a:gd name="T24" fmla="*/ 51 w 57"/>
                <a:gd name="T25" fmla="*/ 47 h 68"/>
                <a:gd name="T26" fmla="*/ 51 w 57"/>
                <a:gd name="T27" fmla="*/ 47 h 68"/>
                <a:gd name="T28" fmla="*/ 23 w 57"/>
                <a:gd name="T29" fmla="*/ 68 h 68"/>
                <a:gd name="T30" fmla="*/ 23 w 57"/>
                <a:gd name="T31" fmla="*/ 68 h 68"/>
                <a:gd name="T32" fmla="*/ 23 w 57"/>
                <a:gd name="T33" fmla="*/ 68 h 68"/>
                <a:gd name="T34" fmla="*/ 23 w 57"/>
                <a:gd name="T35" fmla="*/ 68 h 68"/>
                <a:gd name="T36" fmla="*/ 14 w 57"/>
                <a:gd name="T37" fmla="*/ 66 h 68"/>
                <a:gd name="T38" fmla="*/ 2 w 57"/>
                <a:gd name="T39" fmla="*/ 42 h 68"/>
                <a:gd name="T40" fmla="*/ 15 w 57"/>
                <a:gd name="T41" fmla="*/ 64 h 68"/>
                <a:gd name="T42" fmla="*/ 15 w 57"/>
                <a:gd name="T43" fmla="*/ 64 h 68"/>
                <a:gd name="T44" fmla="*/ 23 w 57"/>
                <a:gd name="T45" fmla="*/ 65 h 68"/>
                <a:gd name="T46" fmla="*/ 23 w 57"/>
                <a:gd name="T47" fmla="*/ 65 h 68"/>
                <a:gd name="T48" fmla="*/ 49 w 57"/>
                <a:gd name="T49" fmla="*/ 46 h 68"/>
                <a:gd name="T50" fmla="*/ 49 w 57"/>
                <a:gd name="T51" fmla="*/ 46 h 68"/>
                <a:gd name="T52" fmla="*/ 54 w 57"/>
                <a:gd name="T53" fmla="*/ 25 h 68"/>
                <a:gd name="T54" fmla="*/ 54 w 57"/>
                <a:gd name="T55" fmla="*/ 25 h 68"/>
                <a:gd name="T56" fmla="*/ 42 w 57"/>
                <a:gd name="T57" fmla="*/ 4 h 68"/>
                <a:gd name="T58" fmla="*/ 42 w 57"/>
                <a:gd name="T59" fmla="*/ 4 h 68"/>
                <a:gd name="T60" fmla="*/ 34 w 57"/>
                <a:gd name="T61" fmla="*/ 3 h 68"/>
                <a:gd name="T62" fmla="*/ 34 w 57"/>
                <a:gd name="T63" fmla="*/ 3 h 68"/>
                <a:gd name="T64" fmla="*/ 5 w 57"/>
                <a:gd name="T65" fmla="*/ 27 h 68"/>
                <a:gd name="T66" fmla="*/ 5 w 57"/>
                <a:gd name="T67" fmla="*/ 27 h 68"/>
                <a:gd name="T68" fmla="*/ 2 w 57"/>
                <a:gd name="T69" fmla="*/ 4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68">
                  <a:moveTo>
                    <a:pt x="14" y="66"/>
                  </a:moveTo>
                  <a:cubicBezTo>
                    <a:pt x="4" y="62"/>
                    <a:pt x="0" y="53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7"/>
                    <a:pt x="1" y="32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6" y="10"/>
                    <a:pt x="20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7" y="0"/>
                    <a:pt x="40" y="0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52" y="6"/>
                    <a:pt x="57" y="1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32"/>
                    <a:pt x="55" y="40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44" y="61"/>
                    <a:pt x="34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0" y="68"/>
                    <a:pt x="17" y="67"/>
                    <a:pt x="14" y="66"/>
                  </a:cubicBezTo>
                  <a:close/>
                  <a:moveTo>
                    <a:pt x="2" y="42"/>
                  </a:moveTo>
                  <a:cubicBezTo>
                    <a:pt x="3" y="52"/>
                    <a:pt x="6" y="60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8" y="65"/>
                    <a:pt x="21" y="65"/>
                    <a:pt x="23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33" y="65"/>
                    <a:pt x="42" y="59"/>
                    <a:pt x="49" y="4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2" y="39"/>
                    <a:pt x="54" y="32"/>
                    <a:pt x="54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16"/>
                    <a:pt x="50" y="7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9" y="3"/>
                    <a:pt x="37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21" y="2"/>
                    <a:pt x="8" y="12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3" y="32"/>
                    <a:pt x="2" y="37"/>
                    <a:pt x="2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659"/>
            <p:cNvSpPr/>
            <p:nvPr/>
          </p:nvSpPr>
          <p:spPr bwMode="auto">
            <a:xfrm>
              <a:off x="6877051" y="2455863"/>
              <a:ext cx="258763" cy="314325"/>
            </a:xfrm>
            <a:custGeom>
              <a:avLst/>
              <a:gdLst>
                <a:gd name="T0" fmla="*/ 9 w 61"/>
                <a:gd name="T1" fmla="*/ 27 h 74"/>
                <a:gd name="T2" fmla="*/ 15 w 61"/>
                <a:gd name="T3" fmla="*/ 69 h 74"/>
                <a:gd name="T4" fmla="*/ 53 w 61"/>
                <a:gd name="T5" fmla="*/ 47 h 74"/>
                <a:gd name="T6" fmla="*/ 46 w 61"/>
                <a:gd name="T7" fmla="*/ 5 h 74"/>
                <a:gd name="T8" fmla="*/ 9 w 61"/>
                <a:gd name="T9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4">
                  <a:moveTo>
                    <a:pt x="9" y="27"/>
                  </a:moveTo>
                  <a:cubicBezTo>
                    <a:pt x="0" y="44"/>
                    <a:pt x="3" y="63"/>
                    <a:pt x="15" y="69"/>
                  </a:cubicBezTo>
                  <a:cubicBezTo>
                    <a:pt x="28" y="74"/>
                    <a:pt x="45" y="63"/>
                    <a:pt x="53" y="47"/>
                  </a:cubicBezTo>
                  <a:cubicBezTo>
                    <a:pt x="61" y="31"/>
                    <a:pt x="58" y="11"/>
                    <a:pt x="46" y="5"/>
                  </a:cubicBezTo>
                  <a:cubicBezTo>
                    <a:pt x="34" y="0"/>
                    <a:pt x="17" y="11"/>
                    <a:pt x="9" y="27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660"/>
            <p:cNvSpPr>
              <a:spLocks noEditPoints="1"/>
            </p:cNvSpPr>
            <p:nvPr/>
          </p:nvSpPr>
          <p:spPr bwMode="auto">
            <a:xfrm>
              <a:off x="6889751" y="2468563"/>
              <a:ext cx="238125" cy="288925"/>
            </a:xfrm>
            <a:custGeom>
              <a:avLst/>
              <a:gdLst>
                <a:gd name="T0" fmla="*/ 12 w 56"/>
                <a:gd name="T1" fmla="*/ 67 h 68"/>
                <a:gd name="T2" fmla="*/ 0 w 56"/>
                <a:gd name="T3" fmla="*/ 43 h 68"/>
                <a:gd name="T4" fmla="*/ 0 w 56"/>
                <a:gd name="T5" fmla="*/ 43 h 68"/>
                <a:gd name="T6" fmla="*/ 4 w 56"/>
                <a:gd name="T7" fmla="*/ 24 h 68"/>
                <a:gd name="T8" fmla="*/ 4 w 56"/>
                <a:gd name="T9" fmla="*/ 24 h 68"/>
                <a:gd name="T10" fmla="*/ 4 w 56"/>
                <a:gd name="T11" fmla="*/ 24 h 68"/>
                <a:gd name="T12" fmla="*/ 36 w 56"/>
                <a:gd name="T13" fmla="*/ 0 h 68"/>
                <a:gd name="T14" fmla="*/ 36 w 56"/>
                <a:gd name="T15" fmla="*/ 0 h 68"/>
                <a:gd name="T16" fmla="*/ 43 w 56"/>
                <a:gd name="T17" fmla="*/ 1 h 68"/>
                <a:gd name="T18" fmla="*/ 43 w 56"/>
                <a:gd name="T19" fmla="*/ 1 h 68"/>
                <a:gd name="T20" fmla="*/ 56 w 56"/>
                <a:gd name="T21" fmla="*/ 25 h 68"/>
                <a:gd name="T22" fmla="*/ 56 w 56"/>
                <a:gd name="T23" fmla="*/ 25 h 68"/>
                <a:gd name="T24" fmla="*/ 51 w 56"/>
                <a:gd name="T25" fmla="*/ 44 h 68"/>
                <a:gd name="T26" fmla="*/ 51 w 56"/>
                <a:gd name="T27" fmla="*/ 44 h 68"/>
                <a:gd name="T28" fmla="*/ 19 w 56"/>
                <a:gd name="T29" fmla="*/ 68 h 68"/>
                <a:gd name="T30" fmla="*/ 19 w 56"/>
                <a:gd name="T31" fmla="*/ 68 h 68"/>
                <a:gd name="T32" fmla="*/ 19 w 56"/>
                <a:gd name="T33" fmla="*/ 68 h 68"/>
                <a:gd name="T34" fmla="*/ 19 w 56"/>
                <a:gd name="T35" fmla="*/ 68 h 68"/>
                <a:gd name="T36" fmla="*/ 12 w 56"/>
                <a:gd name="T37" fmla="*/ 67 h 68"/>
                <a:gd name="T38" fmla="*/ 2 w 56"/>
                <a:gd name="T39" fmla="*/ 43 h 68"/>
                <a:gd name="T40" fmla="*/ 13 w 56"/>
                <a:gd name="T41" fmla="*/ 64 h 68"/>
                <a:gd name="T42" fmla="*/ 13 w 56"/>
                <a:gd name="T43" fmla="*/ 64 h 68"/>
                <a:gd name="T44" fmla="*/ 19 w 56"/>
                <a:gd name="T45" fmla="*/ 66 h 68"/>
                <a:gd name="T46" fmla="*/ 19 w 56"/>
                <a:gd name="T47" fmla="*/ 66 h 68"/>
                <a:gd name="T48" fmla="*/ 49 w 56"/>
                <a:gd name="T49" fmla="*/ 43 h 68"/>
                <a:gd name="T50" fmla="*/ 49 w 56"/>
                <a:gd name="T51" fmla="*/ 43 h 68"/>
                <a:gd name="T52" fmla="*/ 53 w 56"/>
                <a:gd name="T53" fmla="*/ 25 h 68"/>
                <a:gd name="T54" fmla="*/ 53 w 56"/>
                <a:gd name="T55" fmla="*/ 25 h 68"/>
                <a:gd name="T56" fmla="*/ 42 w 56"/>
                <a:gd name="T57" fmla="*/ 3 h 68"/>
                <a:gd name="T58" fmla="*/ 42 w 56"/>
                <a:gd name="T59" fmla="*/ 3 h 68"/>
                <a:gd name="T60" fmla="*/ 36 w 56"/>
                <a:gd name="T61" fmla="*/ 2 h 68"/>
                <a:gd name="T62" fmla="*/ 36 w 56"/>
                <a:gd name="T63" fmla="*/ 2 h 68"/>
                <a:gd name="T64" fmla="*/ 7 w 56"/>
                <a:gd name="T65" fmla="*/ 25 h 68"/>
                <a:gd name="T66" fmla="*/ 7 w 56"/>
                <a:gd name="T67" fmla="*/ 25 h 68"/>
                <a:gd name="T68" fmla="*/ 2 w 56"/>
                <a:gd name="T69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68">
                  <a:moveTo>
                    <a:pt x="12" y="67"/>
                  </a:moveTo>
                  <a:cubicBezTo>
                    <a:pt x="4" y="63"/>
                    <a:pt x="0" y="54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7"/>
                    <a:pt x="1" y="30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1" y="10"/>
                    <a:pt x="24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0"/>
                    <a:pt x="41" y="0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2" y="5"/>
                    <a:pt x="56" y="14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6" y="31"/>
                    <a:pt x="54" y="38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4" y="58"/>
                    <a:pt x="31" y="68"/>
                    <a:pt x="19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7" y="68"/>
                    <a:pt x="14" y="68"/>
                    <a:pt x="12" y="67"/>
                  </a:cubicBezTo>
                  <a:close/>
                  <a:moveTo>
                    <a:pt x="2" y="43"/>
                  </a:moveTo>
                  <a:cubicBezTo>
                    <a:pt x="2" y="53"/>
                    <a:pt x="6" y="61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5" y="65"/>
                    <a:pt x="17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30" y="66"/>
                    <a:pt x="42" y="56"/>
                    <a:pt x="49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2" y="37"/>
                    <a:pt x="53" y="31"/>
                    <a:pt x="53" y="25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3" y="15"/>
                    <a:pt x="49" y="6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1" y="3"/>
                    <a:pt x="38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26" y="2"/>
                    <a:pt x="13" y="12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31"/>
                    <a:pt x="2" y="37"/>
                    <a:pt x="2" y="43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661"/>
            <p:cNvSpPr/>
            <p:nvPr/>
          </p:nvSpPr>
          <p:spPr bwMode="auto">
            <a:xfrm>
              <a:off x="6354763" y="2506663"/>
              <a:ext cx="73025" cy="76200"/>
            </a:xfrm>
            <a:custGeom>
              <a:avLst/>
              <a:gdLst>
                <a:gd name="T0" fmla="*/ 0 w 17"/>
                <a:gd name="T1" fmla="*/ 9 h 18"/>
                <a:gd name="T2" fmla="*/ 8 w 17"/>
                <a:gd name="T3" fmla="*/ 18 h 18"/>
                <a:gd name="T4" fmla="*/ 17 w 17"/>
                <a:gd name="T5" fmla="*/ 10 h 18"/>
                <a:gd name="T6" fmla="*/ 9 w 17"/>
                <a:gd name="T7" fmla="*/ 1 h 18"/>
                <a:gd name="T8" fmla="*/ 0 w 17"/>
                <a:gd name="T9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0" y="9"/>
                  </a:moveTo>
                  <a:cubicBezTo>
                    <a:pt x="0" y="14"/>
                    <a:pt x="4" y="18"/>
                    <a:pt x="8" y="18"/>
                  </a:cubicBezTo>
                  <a:cubicBezTo>
                    <a:pt x="13" y="18"/>
                    <a:pt x="17" y="14"/>
                    <a:pt x="17" y="10"/>
                  </a:cubicBezTo>
                  <a:cubicBezTo>
                    <a:pt x="17" y="5"/>
                    <a:pt x="14" y="1"/>
                    <a:pt x="9" y="1"/>
                  </a:cubicBezTo>
                  <a:cubicBezTo>
                    <a:pt x="4" y="0"/>
                    <a:pt x="0" y="4"/>
                    <a:pt x="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662"/>
            <p:cNvSpPr>
              <a:spLocks noEditPoints="1"/>
            </p:cNvSpPr>
            <p:nvPr/>
          </p:nvSpPr>
          <p:spPr bwMode="auto">
            <a:xfrm>
              <a:off x="6346826" y="2501901"/>
              <a:ext cx="88900" cy="88900"/>
            </a:xfrm>
            <a:custGeom>
              <a:avLst/>
              <a:gdLst>
                <a:gd name="T0" fmla="*/ 10 w 21"/>
                <a:gd name="T1" fmla="*/ 21 h 21"/>
                <a:gd name="T2" fmla="*/ 0 w 21"/>
                <a:gd name="T3" fmla="*/ 10 h 21"/>
                <a:gd name="T4" fmla="*/ 0 w 21"/>
                <a:gd name="T5" fmla="*/ 10 h 21"/>
                <a:gd name="T6" fmla="*/ 0 w 21"/>
                <a:gd name="T7" fmla="*/ 10 h 21"/>
                <a:gd name="T8" fmla="*/ 0 w 21"/>
                <a:gd name="T9" fmla="*/ 10 h 21"/>
                <a:gd name="T10" fmla="*/ 0 w 21"/>
                <a:gd name="T11" fmla="*/ 10 h 21"/>
                <a:gd name="T12" fmla="*/ 11 w 21"/>
                <a:gd name="T13" fmla="*/ 0 h 21"/>
                <a:gd name="T14" fmla="*/ 11 w 21"/>
                <a:gd name="T15" fmla="*/ 0 h 21"/>
                <a:gd name="T16" fmla="*/ 11 w 21"/>
                <a:gd name="T17" fmla="*/ 0 h 21"/>
                <a:gd name="T18" fmla="*/ 11 w 21"/>
                <a:gd name="T19" fmla="*/ 0 h 21"/>
                <a:gd name="T20" fmla="*/ 21 w 21"/>
                <a:gd name="T21" fmla="*/ 10 h 21"/>
                <a:gd name="T22" fmla="*/ 21 w 21"/>
                <a:gd name="T23" fmla="*/ 10 h 21"/>
                <a:gd name="T24" fmla="*/ 21 w 21"/>
                <a:gd name="T25" fmla="*/ 11 h 21"/>
                <a:gd name="T26" fmla="*/ 21 w 21"/>
                <a:gd name="T27" fmla="*/ 11 h 21"/>
                <a:gd name="T28" fmla="*/ 11 w 21"/>
                <a:gd name="T29" fmla="*/ 21 h 21"/>
                <a:gd name="T30" fmla="*/ 11 w 21"/>
                <a:gd name="T31" fmla="*/ 21 h 21"/>
                <a:gd name="T32" fmla="*/ 10 w 21"/>
                <a:gd name="T33" fmla="*/ 21 h 21"/>
                <a:gd name="T34" fmla="*/ 4 w 21"/>
                <a:gd name="T35" fmla="*/ 10 h 21"/>
                <a:gd name="T36" fmla="*/ 4 w 21"/>
                <a:gd name="T37" fmla="*/ 10 h 21"/>
                <a:gd name="T38" fmla="*/ 4 w 21"/>
                <a:gd name="T39" fmla="*/ 10 h 21"/>
                <a:gd name="T40" fmla="*/ 10 w 21"/>
                <a:gd name="T41" fmla="*/ 17 h 21"/>
                <a:gd name="T42" fmla="*/ 10 w 21"/>
                <a:gd name="T43" fmla="*/ 17 h 21"/>
                <a:gd name="T44" fmla="*/ 11 w 21"/>
                <a:gd name="T45" fmla="*/ 17 h 21"/>
                <a:gd name="T46" fmla="*/ 11 w 21"/>
                <a:gd name="T47" fmla="*/ 17 h 21"/>
                <a:gd name="T48" fmla="*/ 17 w 21"/>
                <a:gd name="T49" fmla="*/ 11 h 21"/>
                <a:gd name="T50" fmla="*/ 17 w 21"/>
                <a:gd name="T51" fmla="*/ 11 h 21"/>
                <a:gd name="T52" fmla="*/ 17 w 21"/>
                <a:gd name="T53" fmla="*/ 10 h 21"/>
                <a:gd name="T54" fmla="*/ 17 w 21"/>
                <a:gd name="T55" fmla="*/ 10 h 21"/>
                <a:gd name="T56" fmla="*/ 11 w 21"/>
                <a:gd name="T57" fmla="*/ 4 h 21"/>
                <a:gd name="T58" fmla="*/ 11 w 21"/>
                <a:gd name="T59" fmla="*/ 4 h 21"/>
                <a:gd name="T60" fmla="*/ 11 w 21"/>
                <a:gd name="T61" fmla="*/ 4 h 21"/>
                <a:gd name="T62" fmla="*/ 11 w 21"/>
                <a:gd name="T63" fmla="*/ 4 h 21"/>
                <a:gd name="T64" fmla="*/ 4 w 21"/>
                <a:gd name="T65" fmla="*/ 10 h 21"/>
                <a:gd name="T66" fmla="*/ 4 w 21"/>
                <a:gd name="T67" fmla="*/ 10 h 21"/>
                <a:gd name="T68" fmla="*/ 2 w 21"/>
                <a:gd name="T69" fmla="*/ 10 h 21"/>
                <a:gd name="T70" fmla="*/ 4 w 21"/>
                <a:gd name="T7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21">
                  <a:moveTo>
                    <a:pt x="10" y="21"/>
                  </a:move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1" y="5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6"/>
                    <a:pt x="16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1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4"/>
                    <a:pt x="7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4" y="17"/>
                    <a:pt x="17" y="14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7"/>
                    <a:pt x="14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663"/>
            <p:cNvSpPr/>
            <p:nvPr/>
          </p:nvSpPr>
          <p:spPr bwMode="auto">
            <a:xfrm>
              <a:off x="6453188" y="2740026"/>
              <a:ext cx="236538" cy="88900"/>
            </a:xfrm>
            <a:custGeom>
              <a:avLst/>
              <a:gdLst>
                <a:gd name="T0" fmla="*/ 26 w 56"/>
                <a:gd name="T1" fmla="*/ 21 h 21"/>
                <a:gd name="T2" fmla="*/ 0 w 56"/>
                <a:gd name="T3" fmla="*/ 1 h 21"/>
                <a:gd name="T4" fmla="*/ 0 w 56"/>
                <a:gd name="T5" fmla="*/ 1 h 21"/>
                <a:gd name="T6" fmla="*/ 3 w 56"/>
                <a:gd name="T7" fmla="*/ 0 h 21"/>
                <a:gd name="T8" fmla="*/ 4 w 56"/>
                <a:gd name="T9" fmla="*/ 2 h 21"/>
                <a:gd name="T10" fmla="*/ 4 w 56"/>
                <a:gd name="T11" fmla="*/ 2 h 21"/>
                <a:gd name="T12" fmla="*/ 8 w 56"/>
                <a:gd name="T13" fmla="*/ 8 h 21"/>
                <a:gd name="T14" fmla="*/ 8 w 56"/>
                <a:gd name="T15" fmla="*/ 8 h 21"/>
                <a:gd name="T16" fmla="*/ 26 w 56"/>
                <a:gd name="T17" fmla="*/ 18 h 21"/>
                <a:gd name="T18" fmla="*/ 26 w 56"/>
                <a:gd name="T19" fmla="*/ 18 h 21"/>
                <a:gd name="T20" fmla="*/ 31 w 56"/>
                <a:gd name="T21" fmla="*/ 19 h 21"/>
                <a:gd name="T22" fmla="*/ 31 w 56"/>
                <a:gd name="T23" fmla="*/ 19 h 21"/>
                <a:gd name="T24" fmla="*/ 48 w 56"/>
                <a:gd name="T25" fmla="*/ 13 h 21"/>
                <a:gd name="T26" fmla="*/ 48 w 56"/>
                <a:gd name="T27" fmla="*/ 13 h 21"/>
                <a:gd name="T28" fmla="*/ 54 w 56"/>
                <a:gd name="T29" fmla="*/ 7 h 21"/>
                <a:gd name="T30" fmla="*/ 54 w 56"/>
                <a:gd name="T31" fmla="*/ 7 h 21"/>
                <a:gd name="T32" fmla="*/ 56 w 56"/>
                <a:gd name="T33" fmla="*/ 8 h 21"/>
                <a:gd name="T34" fmla="*/ 31 w 56"/>
                <a:gd name="T35" fmla="*/ 21 h 21"/>
                <a:gd name="T36" fmla="*/ 31 w 56"/>
                <a:gd name="T37" fmla="*/ 21 h 21"/>
                <a:gd name="T38" fmla="*/ 31 w 56"/>
                <a:gd name="T39" fmla="*/ 21 h 21"/>
                <a:gd name="T40" fmla="*/ 31 w 56"/>
                <a:gd name="T41" fmla="*/ 21 h 21"/>
                <a:gd name="T42" fmla="*/ 26 w 56"/>
                <a:gd name="T4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21">
                  <a:moveTo>
                    <a:pt x="26" y="21"/>
                  </a:moveTo>
                  <a:cubicBezTo>
                    <a:pt x="7" y="17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4"/>
                    <a:pt x="6" y="6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2" y="12"/>
                    <a:pt x="17" y="17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8" y="18"/>
                    <a:pt x="29" y="19"/>
                    <a:pt x="31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8" y="19"/>
                    <a:pt x="44" y="16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0"/>
                    <a:pt x="54" y="7"/>
                    <a:pt x="54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46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9" y="21"/>
                    <a:pt x="27" y="21"/>
                    <a:pt x="26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664"/>
            <p:cNvSpPr/>
            <p:nvPr/>
          </p:nvSpPr>
          <p:spPr bwMode="auto">
            <a:xfrm>
              <a:off x="6661151" y="2506663"/>
              <a:ext cx="71438" cy="71438"/>
            </a:xfrm>
            <a:custGeom>
              <a:avLst/>
              <a:gdLst>
                <a:gd name="T0" fmla="*/ 0 w 17"/>
                <a:gd name="T1" fmla="*/ 8 h 17"/>
                <a:gd name="T2" fmla="*/ 8 w 17"/>
                <a:gd name="T3" fmla="*/ 17 h 17"/>
                <a:gd name="T4" fmla="*/ 17 w 17"/>
                <a:gd name="T5" fmla="*/ 9 h 17"/>
                <a:gd name="T6" fmla="*/ 9 w 17"/>
                <a:gd name="T7" fmla="*/ 0 h 17"/>
                <a:gd name="T8" fmla="*/ 0 w 17"/>
                <a:gd name="T9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3"/>
                    <a:pt x="4" y="17"/>
                    <a:pt x="8" y="17"/>
                  </a:cubicBezTo>
                  <a:cubicBezTo>
                    <a:pt x="13" y="17"/>
                    <a:pt x="17" y="14"/>
                    <a:pt x="17" y="9"/>
                  </a:cubicBezTo>
                  <a:cubicBezTo>
                    <a:pt x="17" y="4"/>
                    <a:pt x="14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665"/>
            <p:cNvSpPr>
              <a:spLocks noEditPoints="1"/>
            </p:cNvSpPr>
            <p:nvPr/>
          </p:nvSpPr>
          <p:spPr bwMode="auto">
            <a:xfrm>
              <a:off x="6651626" y="2498726"/>
              <a:ext cx="90488" cy="88900"/>
            </a:xfrm>
            <a:custGeom>
              <a:avLst/>
              <a:gdLst>
                <a:gd name="T0" fmla="*/ 10 w 21"/>
                <a:gd name="T1" fmla="*/ 21 h 21"/>
                <a:gd name="T2" fmla="*/ 0 w 21"/>
                <a:gd name="T3" fmla="*/ 11 h 21"/>
                <a:gd name="T4" fmla="*/ 0 w 21"/>
                <a:gd name="T5" fmla="*/ 11 h 21"/>
                <a:gd name="T6" fmla="*/ 0 w 21"/>
                <a:gd name="T7" fmla="*/ 10 h 21"/>
                <a:gd name="T8" fmla="*/ 0 w 21"/>
                <a:gd name="T9" fmla="*/ 10 h 21"/>
                <a:gd name="T10" fmla="*/ 0 w 21"/>
                <a:gd name="T11" fmla="*/ 10 h 21"/>
                <a:gd name="T12" fmla="*/ 11 w 21"/>
                <a:gd name="T13" fmla="*/ 0 h 21"/>
                <a:gd name="T14" fmla="*/ 11 w 21"/>
                <a:gd name="T15" fmla="*/ 0 h 21"/>
                <a:gd name="T16" fmla="*/ 11 w 21"/>
                <a:gd name="T17" fmla="*/ 0 h 21"/>
                <a:gd name="T18" fmla="*/ 11 w 21"/>
                <a:gd name="T19" fmla="*/ 0 h 21"/>
                <a:gd name="T20" fmla="*/ 21 w 21"/>
                <a:gd name="T21" fmla="*/ 11 h 21"/>
                <a:gd name="T22" fmla="*/ 21 w 21"/>
                <a:gd name="T23" fmla="*/ 11 h 21"/>
                <a:gd name="T24" fmla="*/ 21 w 21"/>
                <a:gd name="T25" fmla="*/ 11 h 21"/>
                <a:gd name="T26" fmla="*/ 21 w 21"/>
                <a:gd name="T27" fmla="*/ 11 h 21"/>
                <a:gd name="T28" fmla="*/ 11 w 21"/>
                <a:gd name="T29" fmla="*/ 21 h 21"/>
                <a:gd name="T30" fmla="*/ 11 w 21"/>
                <a:gd name="T31" fmla="*/ 21 h 21"/>
                <a:gd name="T32" fmla="*/ 10 w 21"/>
                <a:gd name="T33" fmla="*/ 21 h 21"/>
                <a:gd name="T34" fmla="*/ 4 w 21"/>
                <a:gd name="T35" fmla="*/ 10 h 21"/>
                <a:gd name="T36" fmla="*/ 4 w 21"/>
                <a:gd name="T37" fmla="*/ 11 h 21"/>
                <a:gd name="T38" fmla="*/ 4 w 21"/>
                <a:gd name="T39" fmla="*/ 11 h 21"/>
                <a:gd name="T40" fmla="*/ 10 w 21"/>
                <a:gd name="T41" fmla="*/ 17 h 21"/>
                <a:gd name="T42" fmla="*/ 10 w 21"/>
                <a:gd name="T43" fmla="*/ 17 h 21"/>
                <a:gd name="T44" fmla="*/ 11 w 21"/>
                <a:gd name="T45" fmla="*/ 17 h 21"/>
                <a:gd name="T46" fmla="*/ 11 w 21"/>
                <a:gd name="T47" fmla="*/ 17 h 21"/>
                <a:gd name="T48" fmla="*/ 17 w 21"/>
                <a:gd name="T49" fmla="*/ 11 h 21"/>
                <a:gd name="T50" fmla="*/ 17 w 21"/>
                <a:gd name="T51" fmla="*/ 11 h 21"/>
                <a:gd name="T52" fmla="*/ 17 w 21"/>
                <a:gd name="T53" fmla="*/ 11 h 21"/>
                <a:gd name="T54" fmla="*/ 17 w 21"/>
                <a:gd name="T55" fmla="*/ 11 h 21"/>
                <a:gd name="T56" fmla="*/ 11 w 21"/>
                <a:gd name="T57" fmla="*/ 4 h 21"/>
                <a:gd name="T58" fmla="*/ 11 w 21"/>
                <a:gd name="T59" fmla="*/ 4 h 21"/>
                <a:gd name="T60" fmla="*/ 11 w 21"/>
                <a:gd name="T61" fmla="*/ 4 h 21"/>
                <a:gd name="T62" fmla="*/ 11 w 21"/>
                <a:gd name="T63" fmla="*/ 4 h 21"/>
                <a:gd name="T64" fmla="*/ 4 w 21"/>
                <a:gd name="T65" fmla="*/ 10 h 21"/>
                <a:gd name="T66" fmla="*/ 4 w 21"/>
                <a:gd name="T67" fmla="*/ 10 h 21"/>
                <a:gd name="T68" fmla="*/ 2 w 21"/>
                <a:gd name="T69" fmla="*/ 10 h 21"/>
                <a:gd name="T70" fmla="*/ 4 w 21"/>
                <a:gd name="T7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1" y="5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7"/>
                    <a:pt x="16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0" y="21"/>
                    <a:pt x="10" y="21"/>
                  </a:cubicBezTo>
                  <a:close/>
                  <a:moveTo>
                    <a:pt x="4" y="10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4"/>
                    <a:pt x="7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4" y="17"/>
                    <a:pt x="17" y="15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7"/>
                    <a:pt x="15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4"/>
                    <a:pt x="4" y="7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0"/>
                    <a:pt x="4" y="10"/>
                    <a:pt x="4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666"/>
            <p:cNvSpPr/>
            <p:nvPr/>
          </p:nvSpPr>
          <p:spPr bwMode="auto">
            <a:xfrm>
              <a:off x="5943601" y="2451101"/>
              <a:ext cx="254000" cy="311150"/>
            </a:xfrm>
            <a:custGeom>
              <a:avLst/>
              <a:gdLst>
                <a:gd name="T0" fmla="*/ 56 w 60"/>
                <a:gd name="T1" fmla="*/ 29 h 73"/>
                <a:gd name="T2" fmla="*/ 45 w 60"/>
                <a:gd name="T3" fmla="*/ 68 h 73"/>
                <a:gd name="T4" fmla="*/ 9 w 60"/>
                <a:gd name="T5" fmla="*/ 50 h 73"/>
                <a:gd name="T6" fmla="*/ 16 w 60"/>
                <a:gd name="T7" fmla="*/ 6 h 73"/>
                <a:gd name="T8" fmla="*/ 56 w 60"/>
                <a:gd name="T9" fmla="*/ 2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3">
                  <a:moveTo>
                    <a:pt x="56" y="29"/>
                  </a:moveTo>
                  <a:cubicBezTo>
                    <a:pt x="60" y="48"/>
                    <a:pt x="57" y="62"/>
                    <a:pt x="45" y="68"/>
                  </a:cubicBezTo>
                  <a:cubicBezTo>
                    <a:pt x="32" y="73"/>
                    <a:pt x="18" y="67"/>
                    <a:pt x="9" y="50"/>
                  </a:cubicBezTo>
                  <a:cubicBezTo>
                    <a:pt x="0" y="33"/>
                    <a:pt x="1" y="12"/>
                    <a:pt x="16" y="6"/>
                  </a:cubicBezTo>
                  <a:cubicBezTo>
                    <a:pt x="31" y="0"/>
                    <a:pt x="51" y="11"/>
                    <a:pt x="56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667"/>
            <p:cNvSpPr/>
            <p:nvPr/>
          </p:nvSpPr>
          <p:spPr bwMode="auto">
            <a:xfrm>
              <a:off x="5951538" y="2463801"/>
              <a:ext cx="242888" cy="288925"/>
            </a:xfrm>
            <a:custGeom>
              <a:avLst/>
              <a:gdLst>
                <a:gd name="T0" fmla="*/ 33 w 57"/>
                <a:gd name="T1" fmla="*/ 68 h 68"/>
                <a:gd name="T2" fmla="*/ 6 w 57"/>
                <a:gd name="T3" fmla="*/ 47 h 68"/>
                <a:gd name="T4" fmla="*/ 6 w 57"/>
                <a:gd name="T5" fmla="*/ 47 h 68"/>
                <a:gd name="T6" fmla="*/ 0 w 57"/>
                <a:gd name="T7" fmla="*/ 25 h 68"/>
                <a:gd name="T8" fmla="*/ 0 w 57"/>
                <a:gd name="T9" fmla="*/ 25 h 68"/>
                <a:gd name="T10" fmla="*/ 14 w 57"/>
                <a:gd name="T11" fmla="*/ 2 h 68"/>
                <a:gd name="T12" fmla="*/ 14 w 57"/>
                <a:gd name="T13" fmla="*/ 2 h 68"/>
                <a:gd name="T14" fmla="*/ 23 w 57"/>
                <a:gd name="T15" fmla="*/ 0 h 68"/>
                <a:gd name="T16" fmla="*/ 23 w 57"/>
                <a:gd name="T17" fmla="*/ 0 h 68"/>
                <a:gd name="T18" fmla="*/ 55 w 57"/>
                <a:gd name="T19" fmla="*/ 26 h 68"/>
                <a:gd name="T20" fmla="*/ 55 w 57"/>
                <a:gd name="T21" fmla="*/ 26 h 68"/>
                <a:gd name="T22" fmla="*/ 54 w 57"/>
                <a:gd name="T23" fmla="*/ 26 h 68"/>
                <a:gd name="T24" fmla="*/ 52 w 57"/>
                <a:gd name="T25" fmla="*/ 27 h 68"/>
                <a:gd name="T26" fmla="*/ 23 w 57"/>
                <a:gd name="T27" fmla="*/ 3 h 68"/>
                <a:gd name="T28" fmla="*/ 23 w 57"/>
                <a:gd name="T29" fmla="*/ 3 h 68"/>
                <a:gd name="T30" fmla="*/ 15 w 57"/>
                <a:gd name="T31" fmla="*/ 4 h 68"/>
                <a:gd name="T32" fmla="*/ 15 w 57"/>
                <a:gd name="T33" fmla="*/ 4 h 68"/>
                <a:gd name="T34" fmla="*/ 3 w 57"/>
                <a:gd name="T35" fmla="*/ 25 h 68"/>
                <a:gd name="T36" fmla="*/ 3 w 57"/>
                <a:gd name="T37" fmla="*/ 25 h 68"/>
                <a:gd name="T38" fmla="*/ 8 w 57"/>
                <a:gd name="T39" fmla="*/ 46 h 68"/>
                <a:gd name="T40" fmla="*/ 8 w 57"/>
                <a:gd name="T41" fmla="*/ 46 h 68"/>
                <a:gd name="T42" fmla="*/ 33 w 57"/>
                <a:gd name="T43" fmla="*/ 65 h 68"/>
                <a:gd name="T44" fmla="*/ 33 w 57"/>
                <a:gd name="T45" fmla="*/ 65 h 68"/>
                <a:gd name="T46" fmla="*/ 42 w 57"/>
                <a:gd name="T47" fmla="*/ 64 h 68"/>
                <a:gd name="T48" fmla="*/ 42 w 57"/>
                <a:gd name="T49" fmla="*/ 64 h 68"/>
                <a:gd name="T50" fmla="*/ 54 w 57"/>
                <a:gd name="T51" fmla="*/ 42 h 68"/>
                <a:gd name="T52" fmla="*/ 54 w 57"/>
                <a:gd name="T53" fmla="*/ 42 h 68"/>
                <a:gd name="T54" fmla="*/ 52 w 57"/>
                <a:gd name="T55" fmla="*/ 27 h 68"/>
                <a:gd name="T56" fmla="*/ 52 w 57"/>
                <a:gd name="T57" fmla="*/ 27 h 68"/>
                <a:gd name="T58" fmla="*/ 54 w 57"/>
                <a:gd name="T59" fmla="*/ 26 h 68"/>
                <a:gd name="T60" fmla="*/ 55 w 57"/>
                <a:gd name="T61" fmla="*/ 26 h 68"/>
                <a:gd name="T62" fmla="*/ 57 w 57"/>
                <a:gd name="T63" fmla="*/ 42 h 68"/>
                <a:gd name="T64" fmla="*/ 57 w 57"/>
                <a:gd name="T65" fmla="*/ 42 h 68"/>
                <a:gd name="T66" fmla="*/ 43 w 57"/>
                <a:gd name="T67" fmla="*/ 66 h 68"/>
                <a:gd name="T68" fmla="*/ 43 w 57"/>
                <a:gd name="T69" fmla="*/ 66 h 68"/>
                <a:gd name="T70" fmla="*/ 33 w 57"/>
                <a:gd name="T71" fmla="*/ 68 h 68"/>
                <a:gd name="T72" fmla="*/ 33 w 57"/>
                <a:gd name="T73" fmla="*/ 68 h 68"/>
                <a:gd name="T74" fmla="*/ 33 w 57"/>
                <a:gd name="T7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" h="68">
                  <a:moveTo>
                    <a:pt x="33" y="68"/>
                  </a:moveTo>
                  <a:cubicBezTo>
                    <a:pt x="23" y="68"/>
                    <a:pt x="13" y="61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" y="40"/>
                    <a:pt x="0" y="32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5"/>
                    <a:pt x="4" y="6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7" y="0"/>
                    <a:pt x="51" y="10"/>
                    <a:pt x="55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9" y="12"/>
                    <a:pt x="35" y="2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0" y="3"/>
                    <a:pt x="17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7" y="7"/>
                    <a:pt x="3" y="16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32"/>
                    <a:pt x="5" y="39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5" y="59"/>
                    <a:pt x="2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6" y="65"/>
                    <a:pt x="39" y="65"/>
                    <a:pt x="42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51" y="60"/>
                    <a:pt x="54" y="52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37"/>
                    <a:pt x="54" y="32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6" y="32"/>
                    <a:pt x="57" y="37"/>
                    <a:pt x="57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7" y="53"/>
                    <a:pt x="53" y="62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0" y="67"/>
                    <a:pt x="37" y="68"/>
                    <a:pt x="33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3" y="68"/>
                    <a:pt x="33" y="68"/>
                    <a:pt x="33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668"/>
            <p:cNvSpPr/>
            <p:nvPr/>
          </p:nvSpPr>
          <p:spPr bwMode="auto">
            <a:xfrm>
              <a:off x="5959476" y="2455863"/>
              <a:ext cx="260350" cy="314325"/>
            </a:xfrm>
            <a:custGeom>
              <a:avLst/>
              <a:gdLst>
                <a:gd name="T0" fmla="*/ 52 w 61"/>
                <a:gd name="T1" fmla="*/ 27 h 74"/>
                <a:gd name="T2" fmla="*/ 45 w 61"/>
                <a:gd name="T3" fmla="*/ 69 h 74"/>
                <a:gd name="T4" fmla="*/ 8 w 61"/>
                <a:gd name="T5" fmla="*/ 47 h 74"/>
                <a:gd name="T6" fmla="*/ 15 w 61"/>
                <a:gd name="T7" fmla="*/ 5 h 74"/>
                <a:gd name="T8" fmla="*/ 52 w 61"/>
                <a:gd name="T9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4">
                  <a:moveTo>
                    <a:pt x="52" y="27"/>
                  </a:moveTo>
                  <a:cubicBezTo>
                    <a:pt x="61" y="44"/>
                    <a:pt x="58" y="63"/>
                    <a:pt x="45" y="69"/>
                  </a:cubicBezTo>
                  <a:cubicBezTo>
                    <a:pt x="33" y="74"/>
                    <a:pt x="16" y="63"/>
                    <a:pt x="8" y="47"/>
                  </a:cubicBezTo>
                  <a:cubicBezTo>
                    <a:pt x="0" y="31"/>
                    <a:pt x="3" y="11"/>
                    <a:pt x="15" y="5"/>
                  </a:cubicBezTo>
                  <a:cubicBezTo>
                    <a:pt x="27" y="0"/>
                    <a:pt x="44" y="11"/>
                    <a:pt x="52" y="27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669"/>
            <p:cNvSpPr/>
            <p:nvPr/>
          </p:nvSpPr>
          <p:spPr bwMode="auto">
            <a:xfrm>
              <a:off x="5969001" y="2468563"/>
              <a:ext cx="238125" cy="288925"/>
            </a:xfrm>
            <a:custGeom>
              <a:avLst/>
              <a:gdLst>
                <a:gd name="T0" fmla="*/ 37 w 56"/>
                <a:gd name="T1" fmla="*/ 68 h 68"/>
                <a:gd name="T2" fmla="*/ 5 w 56"/>
                <a:gd name="T3" fmla="*/ 44 h 68"/>
                <a:gd name="T4" fmla="*/ 5 w 56"/>
                <a:gd name="T5" fmla="*/ 44 h 68"/>
                <a:gd name="T6" fmla="*/ 0 w 56"/>
                <a:gd name="T7" fmla="*/ 25 h 68"/>
                <a:gd name="T8" fmla="*/ 0 w 56"/>
                <a:gd name="T9" fmla="*/ 25 h 68"/>
                <a:gd name="T10" fmla="*/ 12 w 56"/>
                <a:gd name="T11" fmla="*/ 1 h 68"/>
                <a:gd name="T12" fmla="*/ 12 w 56"/>
                <a:gd name="T13" fmla="*/ 1 h 68"/>
                <a:gd name="T14" fmla="*/ 20 w 56"/>
                <a:gd name="T15" fmla="*/ 0 h 68"/>
                <a:gd name="T16" fmla="*/ 20 w 56"/>
                <a:gd name="T17" fmla="*/ 0 h 68"/>
                <a:gd name="T18" fmla="*/ 52 w 56"/>
                <a:gd name="T19" fmla="*/ 24 h 68"/>
                <a:gd name="T20" fmla="*/ 52 w 56"/>
                <a:gd name="T21" fmla="*/ 24 h 68"/>
                <a:gd name="T22" fmla="*/ 50 w 56"/>
                <a:gd name="T23" fmla="*/ 24 h 68"/>
                <a:gd name="T24" fmla="*/ 49 w 56"/>
                <a:gd name="T25" fmla="*/ 25 h 68"/>
                <a:gd name="T26" fmla="*/ 20 w 56"/>
                <a:gd name="T27" fmla="*/ 2 h 68"/>
                <a:gd name="T28" fmla="*/ 20 w 56"/>
                <a:gd name="T29" fmla="*/ 2 h 68"/>
                <a:gd name="T30" fmla="*/ 13 w 56"/>
                <a:gd name="T31" fmla="*/ 3 h 68"/>
                <a:gd name="T32" fmla="*/ 13 w 56"/>
                <a:gd name="T33" fmla="*/ 3 h 68"/>
                <a:gd name="T34" fmla="*/ 3 w 56"/>
                <a:gd name="T35" fmla="*/ 25 h 68"/>
                <a:gd name="T36" fmla="*/ 3 w 56"/>
                <a:gd name="T37" fmla="*/ 25 h 68"/>
                <a:gd name="T38" fmla="*/ 7 w 56"/>
                <a:gd name="T39" fmla="*/ 43 h 68"/>
                <a:gd name="T40" fmla="*/ 7 w 56"/>
                <a:gd name="T41" fmla="*/ 43 h 68"/>
                <a:gd name="T42" fmla="*/ 37 w 56"/>
                <a:gd name="T43" fmla="*/ 66 h 68"/>
                <a:gd name="T44" fmla="*/ 37 w 56"/>
                <a:gd name="T45" fmla="*/ 66 h 68"/>
                <a:gd name="T46" fmla="*/ 43 w 56"/>
                <a:gd name="T47" fmla="*/ 64 h 68"/>
                <a:gd name="T48" fmla="*/ 43 w 56"/>
                <a:gd name="T49" fmla="*/ 64 h 68"/>
                <a:gd name="T50" fmla="*/ 54 w 56"/>
                <a:gd name="T51" fmla="*/ 43 h 68"/>
                <a:gd name="T52" fmla="*/ 54 w 56"/>
                <a:gd name="T53" fmla="*/ 43 h 68"/>
                <a:gd name="T54" fmla="*/ 49 w 56"/>
                <a:gd name="T55" fmla="*/ 25 h 68"/>
                <a:gd name="T56" fmla="*/ 49 w 56"/>
                <a:gd name="T57" fmla="*/ 25 h 68"/>
                <a:gd name="T58" fmla="*/ 50 w 56"/>
                <a:gd name="T59" fmla="*/ 24 h 68"/>
                <a:gd name="T60" fmla="*/ 52 w 56"/>
                <a:gd name="T61" fmla="*/ 24 h 68"/>
                <a:gd name="T62" fmla="*/ 56 w 56"/>
                <a:gd name="T63" fmla="*/ 43 h 68"/>
                <a:gd name="T64" fmla="*/ 56 w 56"/>
                <a:gd name="T65" fmla="*/ 43 h 68"/>
                <a:gd name="T66" fmla="*/ 44 w 56"/>
                <a:gd name="T67" fmla="*/ 67 h 68"/>
                <a:gd name="T68" fmla="*/ 44 w 56"/>
                <a:gd name="T69" fmla="*/ 67 h 68"/>
                <a:gd name="T70" fmla="*/ 37 w 56"/>
                <a:gd name="T71" fmla="*/ 68 h 68"/>
                <a:gd name="T72" fmla="*/ 37 w 56"/>
                <a:gd name="T73" fmla="*/ 68 h 68"/>
                <a:gd name="T74" fmla="*/ 37 w 56"/>
                <a:gd name="T7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68">
                  <a:moveTo>
                    <a:pt x="37" y="68"/>
                  </a:moveTo>
                  <a:cubicBezTo>
                    <a:pt x="25" y="68"/>
                    <a:pt x="12" y="58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2" y="38"/>
                    <a:pt x="0" y="3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4"/>
                    <a:pt x="4" y="5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1" y="0"/>
                    <a:pt x="44" y="10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3" y="12"/>
                    <a:pt x="3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7" y="2"/>
                    <a:pt x="15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7" y="6"/>
                    <a:pt x="3" y="15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31"/>
                    <a:pt x="4" y="37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4" y="56"/>
                    <a:pt x="26" y="66"/>
                    <a:pt x="37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9" y="66"/>
                    <a:pt x="41" y="65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50" y="61"/>
                    <a:pt x="54" y="53"/>
                    <a:pt x="54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37"/>
                    <a:pt x="52" y="31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5" y="30"/>
                    <a:pt x="56" y="37"/>
                    <a:pt x="56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6" y="54"/>
                    <a:pt x="52" y="63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8"/>
                    <a:pt x="39" y="68"/>
                    <a:pt x="37" y="68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7" y="68"/>
                    <a:pt x="37" y="68"/>
                    <a:pt x="37" y="68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670"/>
            <p:cNvSpPr/>
            <p:nvPr/>
          </p:nvSpPr>
          <p:spPr bwMode="auto">
            <a:xfrm>
              <a:off x="5989638" y="3160713"/>
              <a:ext cx="496888" cy="1289050"/>
            </a:xfrm>
            <a:custGeom>
              <a:avLst/>
              <a:gdLst>
                <a:gd name="T0" fmla="*/ 40 w 117"/>
                <a:gd name="T1" fmla="*/ 0 h 303"/>
                <a:gd name="T2" fmla="*/ 3 w 117"/>
                <a:gd name="T3" fmla="*/ 103 h 303"/>
                <a:gd name="T4" fmla="*/ 56 w 117"/>
                <a:gd name="T5" fmla="*/ 252 h 303"/>
                <a:gd name="T6" fmla="*/ 62 w 117"/>
                <a:gd name="T7" fmla="*/ 294 h 303"/>
                <a:gd name="T8" fmla="*/ 111 w 117"/>
                <a:gd name="T9" fmla="*/ 281 h 303"/>
                <a:gd name="T10" fmla="*/ 84 w 117"/>
                <a:gd name="T11" fmla="*/ 238 h 303"/>
                <a:gd name="T12" fmla="*/ 50 w 117"/>
                <a:gd name="T13" fmla="*/ 115 h 303"/>
                <a:gd name="T14" fmla="*/ 77 w 117"/>
                <a:gd name="T15" fmla="*/ 16 h 303"/>
                <a:gd name="T16" fmla="*/ 40 w 117"/>
                <a:gd name="T17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303">
                  <a:moveTo>
                    <a:pt x="40" y="0"/>
                  </a:moveTo>
                  <a:cubicBezTo>
                    <a:pt x="40" y="0"/>
                    <a:pt x="11" y="5"/>
                    <a:pt x="3" y="103"/>
                  </a:cubicBezTo>
                  <a:cubicBezTo>
                    <a:pt x="0" y="150"/>
                    <a:pt x="14" y="185"/>
                    <a:pt x="56" y="252"/>
                  </a:cubicBezTo>
                  <a:cubicBezTo>
                    <a:pt x="49" y="278"/>
                    <a:pt x="50" y="286"/>
                    <a:pt x="62" y="294"/>
                  </a:cubicBezTo>
                  <a:cubicBezTo>
                    <a:pt x="76" y="303"/>
                    <a:pt x="105" y="297"/>
                    <a:pt x="111" y="281"/>
                  </a:cubicBezTo>
                  <a:cubicBezTo>
                    <a:pt x="117" y="265"/>
                    <a:pt x="96" y="250"/>
                    <a:pt x="84" y="238"/>
                  </a:cubicBezTo>
                  <a:cubicBezTo>
                    <a:pt x="67" y="221"/>
                    <a:pt x="77" y="174"/>
                    <a:pt x="50" y="115"/>
                  </a:cubicBezTo>
                  <a:cubicBezTo>
                    <a:pt x="71" y="68"/>
                    <a:pt x="77" y="16"/>
                    <a:pt x="77" y="16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671"/>
            <p:cNvSpPr>
              <a:spLocks noEditPoints="1"/>
            </p:cNvSpPr>
            <p:nvPr/>
          </p:nvSpPr>
          <p:spPr bwMode="auto">
            <a:xfrm>
              <a:off x="5997576" y="3152776"/>
              <a:ext cx="476250" cy="1284288"/>
            </a:xfrm>
            <a:custGeom>
              <a:avLst/>
              <a:gdLst>
                <a:gd name="T0" fmla="*/ 49 w 112"/>
                <a:gd name="T1" fmla="*/ 278 h 302"/>
                <a:gd name="T2" fmla="*/ 53 w 112"/>
                <a:gd name="T3" fmla="*/ 254 h 302"/>
                <a:gd name="T4" fmla="*/ 0 w 112"/>
                <a:gd name="T5" fmla="*/ 119 h 302"/>
                <a:gd name="T6" fmla="*/ 0 w 112"/>
                <a:gd name="T7" fmla="*/ 105 h 302"/>
                <a:gd name="T8" fmla="*/ 38 w 112"/>
                <a:gd name="T9" fmla="*/ 0 h 302"/>
                <a:gd name="T10" fmla="*/ 38 w 112"/>
                <a:gd name="T11" fmla="*/ 0 h 302"/>
                <a:gd name="T12" fmla="*/ 76 w 112"/>
                <a:gd name="T13" fmla="*/ 19 h 302"/>
                <a:gd name="T14" fmla="*/ 50 w 112"/>
                <a:gd name="T15" fmla="*/ 117 h 302"/>
                <a:gd name="T16" fmla="*/ 83 w 112"/>
                <a:gd name="T17" fmla="*/ 239 h 302"/>
                <a:gd name="T18" fmla="*/ 112 w 112"/>
                <a:gd name="T19" fmla="*/ 277 h 302"/>
                <a:gd name="T20" fmla="*/ 110 w 112"/>
                <a:gd name="T21" fmla="*/ 283 h 302"/>
                <a:gd name="T22" fmla="*/ 76 w 112"/>
                <a:gd name="T23" fmla="*/ 302 h 302"/>
                <a:gd name="T24" fmla="*/ 59 w 112"/>
                <a:gd name="T25" fmla="*/ 297 h 302"/>
                <a:gd name="T26" fmla="*/ 34 w 112"/>
                <a:gd name="T27" fmla="*/ 5 h 302"/>
                <a:gd name="T28" fmla="*/ 23 w 112"/>
                <a:gd name="T29" fmla="*/ 17 h 302"/>
                <a:gd name="T30" fmla="*/ 3 w 112"/>
                <a:gd name="T31" fmla="*/ 105 h 302"/>
                <a:gd name="T32" fmla="*/ 2 w 112"/>
                <a:gd name="T33" fmla="*/ 119 h 302"/>
                <a:gd name="T34" fmla="*/ 55 w 112"/>
                <a:gd name="T35" fmla="*/ 253 h 302"/>
                <a:gd name="T36" fmla="*/ 55 w 112"/>
                <a:gd name="T37" fmla="*/ 254 h 302"/>
                <a:gd name="T38" fmla="*/ 51 w 112"/>
                <a:gd name="T39" fmla="*/ 278 h 302"/>
                <a:gd name="T40" fmla="*/ 61 w 112"/>
                <a:gd name="T41" fmla="*/ 295 h 302"/>
                <a:gd name="T42" fmla="*/ 76 w 112"/>
                <a:gd name="T43" fmla="*/ 299 h 302"/>
                <a:gd name="T44" fmla="*/ 108 w 112"/>
                <a:gd name="T45" fmla="*/ 283 h 302"/>
                <a:gd name="T46" fmla="*/ 109 w 112"/>
                <a:gd name="T47" fmla="*/ 277 h 302"/>
                <a:gd name="T48" fmla="*/ 81 w 112"/>
                <a:gd name="T49" fmla="*/ 241 h 302"/>
                <a:gd name="T50" fmla="*/ 47 w 112"/>
                <a:gd name="T51" fmla="*/ 117 h 302"/>
                <a:gd name="T52" fmla="*/ 47 w 112"/>
                <a:gd name="T53" fmla="*/ 116 h 302"/>
                <a:gd name="T54" fmla="*/ 68 w 112"/>
                <a:gd name="T55" fmla="*/ 50 h 302"/>
                <a:gd name="T56" fmla="*/ 73 w 112"/>
                <a:gd name="T57" fmla="*/ 19 h 302"/>
                <a:gd name="T58" fmla="*/ 38 w 112"/>
                <a:gd name="T59" fmla="*/ 3 h 302"/>
                <a:gd name="T60" fmla="*/ 37 w 112"/>
                <a:gd name="T61" fmla="*/ 3 h 302"/>
                <a:gd name="T62" fmla="*/ 37 w 112"/>
                <a:gd name="T63" fmla="*/ 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302">
                  <a:moveTo>
                    <a:pt x="59" y="297"/>
                  </a:moveTo>
                  <a:cubicBezTo>
                    <a:pt x="52" y="293"/>
                    <a:pt x="49" y="287"/>
                    <a:pt x="49" y="278"/>
                  </a:cubicBezTo>
                  <a:cubicBezTo>
                    <a:pt x="49" y="278"/>
                    <a:pt x="49" y="278"/>
                    <a:pt x="49" y="278"/>
                  </a:cubicBezTo>
                  <a:cubicBezTo>
                    <a:pt x="49" y="272"/>
                    <a:pt x="50" y="264"/>
                    <a:pt x="53" y="254"/>
                  </a:cubicBezTo>
                  <a:cubicBezTo>
                    <a:pt x="53" y="254"/>
                    <a:pt x="53" y="254"/>
                    <a:pt x="53" y="254"/>
                  </a:cubicBezTo>
                  <a:cubicBezTo>
                    <a:pt x="15" y="194"/>
                    <a:pt x="0" y="15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4"/>
                    <a:pt x="0" y="110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7" y="7"/>
                    <a:pt x="37" y="1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6" y="17"/>
                    <a:pt x="76" y="18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9"/>
                    <a:pt x="70" y="70"/>
                    <a:pt x="50" y="117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76" y="176"/>
                    <a:pt x="67" y="223"/>
                    <a:pt x="83" y="239"/>
                  </a:cubicBezTo>
                  <a:cubicBezTo>
                    <a:pt x="83" y="239"/>
                    <a:pt x="83" y="239"/>
                    <a:pt x="83" y="239"/>
                  </a:cubicBezTo>
                  <a:cubicBezTo>
                    <a:pt x="93" y="249"/>
                    <a:pt x="111" y="262"/>
                    <a:pt x="112" y="277"/>
                  </a:cubicBezTo>
                  <a:cubicBezTo>
                    <a:pt x="112" y="277"/>
                    <a:pt x="112" y="277"/>
                    <a:pt x="112" y="277"/>
                  </a:cubicBezTo>
                  <a:cubicBezTo>
                    <a:pt x="112" y="279"/>
                    <a:pt x="111" y="281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06" y="295"/>
                    <a:pt x="90" y="302"/>
                    <a:pt x="76" y="302"/>
                  </a:cubicBezTo>
                  <a:cubicBezTo>
                    <a:pt x="76" y="302"/>
                    <a:pt x="76" y="302"/>
                    <a:pt x="76" y="302"/>
                  </a:cubicBezTo>
                  <a:cubicBezTo>
                    <a:pt x="70" y="302"/>
                    <a:pt x="64" y="300"/>
                    <a:pt x="59" y="297"/>
                  </a:cubicBezTo>
                  <a:close/>
                  <a:moveTo>
                    <a:pt x="37" y="3"/>
                  </a:moveTo>
                  <a:cubicBezTo>
                    <a:pt x="36" y="4"/>
                    <a:pt x="35" y="4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1" y="7"/>
                    <a:pt x="27" y="11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15" y="31"/>
                    <a:pt x="6" y="57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2" y="110"/>
                    <a:pt x="2" y="114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59"/>
                    <a:pt x="17" y="193"/>
                    <a:pt x="55" y="253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55" y="253"/>
                    <a:pt x="56" y="254"/>
                    <a:pt x="55" y="254"/>
                  </a:cubicBezTo>
                  <a:cubicBezTo>
                    <a:pt x="55" y="254"/>
                    <a:pt x="55" y="254"/>
                    <a:pt x="55" y="254"/>
                  </a:cubicBezTo>
                  <a:cubicBezTo>
                    <a:pt x="53" y="265"/>
                    <a:pt x="51" y="272"/>
                    <a:pt x="51" y="278"/>
                  </a:cubicBezTo>
                  <a:cubicBezTo>
                    <a:pt x="51" y="278"/>
                    <a:pt x="51" y="278"/>
                    <a:pt x="51" y="278"/>
                  </a:cubicBezTo>
                  <a:cubicBezTo>
                    <a:pt x="51" y="286"/>
                    <a:pt x="54" y="290"/>
                    <a:pt x="61" y="295"/>
                  </a:cubicBezTo>
                  <a:cubicBezTo>
                    <a:pt x="61" y="295"/>
                    <a:pt x="61" y="295"/>
                    <a:pt x="61" y="295"/>
                  </a:cubicBezTo>
                  <a:cubicBezTo>
                    <a:pt x="65" y="298"/>
                    <a:pt x="71" y="299"/>
                    <a:pt x="76" y="299"/>
                  </a:cubicBezTo>
                  <a:cubicBezTo>
                    <a:pt x="76" y="299"/>
                    <a:pt x="76" y="299"/>
                    <a:pt x="76" y="299"/>
                  </a:cubicBezTo>
                  <a:cubicBezTo>
                    <a:pt x="90" y="299"/>
                    <a:pt x="104" y="293"/>
                    <a:pt x="108" y="283"/>
                  </a:cubicBezTo>
                  <a:cubicBezTo>
                    <a:pt x="108" y="283"/>
                    <a:pt x="108" y="283"/>
                    <a:pt x="108" y="283"/>
                  </a:cubicBezTo>
                  <a:cubicBezTo>
                    <a:pt x="109" y="281"/>
                    <a:pt x="109" y="279"/>
                    <a:pt x="109" y="277"/>
                  </a:cubicBezTo>
                  <a:cubicBezTo>
                    <a:pt x="109" y="277"/>
                    <a:pt x="109" y="277"/>
                    <a:pt x="109" y="277"/>
                  </a:cubicBezTo>
                  <a:cubicBezTo>
                    <a:pt x="109" y="265"/>
                    <a:pt x="92" y="251"/>
                    <a:pt x="81" y="241"/>
                  </a:cubicBezTo>
                  <a:cubicBezTo>
                    <a:pt x="81" y="241"/>
                    <a:pt x="81" y="241"/>
                    <a:pt x="81" y="241"/>
                  </a:cubicBezTo>
                  <a:cubicBezTo>
                    <a:pt x="64" y="222"/>
                    <a:pt x="74" y="176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6"/>
                    <a:pt x="47" y="116"/>
                  </a:cubicBezTo>
                  <a:cubicBezTo>
                    <a:pt x="47" y="116"/>
                    <a:pt x="47" y="116"/>
                    <a:pt x="47" y="116"/>
                  </a:cubicBezTo>
                  <a:cubicBezTo>
                    <a:pt x="57" y="93"/>
                    <a:pt x="64" y="68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71" y="34"/>
                    <a:pt x="73" y="22"/>
                    <a:pt x="73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7" y="3"/>
                    <a:pt x="37" y="3"/>
                  </a:cubicBezTo>
                  <a:close/>
                  <a:moveTo>
                    <a:pt x="37" y="3"/>
                  </a:moveTo>
                  <a:cubicBezTo>
                    <a:pt x="38" y="2"/>
                    <a:pt x="38" y="2"/>
                    <a:pt x="38" y="2"/>
                  </a:cubicBezTo>
                  <a:cubicBezTo>
                    <a:pt x="37" y="3"/>
                    <a:pt x="37" y="3"/>
                    <a:pt x="37" y="3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672"/>
            <p:cNvSpPr/>
            <p:nvPr/>
          </p:nvSpPr>
          <p:spPr bwMode="auto">
            <a:xfrm>
              <a:off x="5908676" y="2790826"/>
              <a:ext cx="509588" cy="842963"/>
            </a:xfrm>
            <a:custGeom>
              <a:avLst/>
              <a:gdLst>
                <a:gd name="T0" fmla="*/ 0 w 120"/>
                <a:gd name="T1" fmla="*/ 150 h 198"/>
                <a:gd name="T2" fmla="*/ 86 w 120"/>
                <a:gd name="T3" fmla="*/ 184 h 198"/>
                <a:gd name="T4" fmla="*/ 86 w 120"/>
                <a:gd name="T5" fmla="*/ 140 h 198"/>
                <a:gd name="T6" fmla="*/ 111 w 120"/>
                <a:gd name="T7" fmla="*/ 94 h 198"/>
                <a:gd name="T8" fmla="*/ 0 w 120"/>
                <a:gd name="T9" fmla="*/ 15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98">
                  <a:moveTo>
                    <a:pt x="0" y="150"/>
                  </a:moveTo>
                  <a:cubicBezTo>
                    <a:pt x="38" y="198"/>
                    <a:pt x="86" y="184"/>
                    <a:pt x="86" y="184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20" y="77"/>
                    <a:pt x="32" y="0"/>
                    <a:pt x="0" y="1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673"/>
            <p:cNvSpPr>
              <a:spLocks noEditPoints="1"/>
            </p:cNvSpPr>
            <p:nvPr/>
          </p:nvSpPr>
          <p:spPr bwMode="auto">
            <a:xfrm>
              <a:off x="5905501" y="3038476"/>
              <a:ext cx="484188" cy="547688"/>
            </a:xfrm>
            <a:custGeom>
              <a:avLst/>
              <a:gdLst>
                <a:gd name="T0" fmla="*/ 0 w 114"/>
                <a:gd name="T1" fmla="*/ 92 h 129"/>
                <a:gd name="T2" fmla="*/ 0 w 114"/>
                <a:gd name="T3" fmla="*/ 91 h 129"/>
                <a:gd name="T4" fmla="*/ 0 w 114"/>
                <a:gd name="T5" fmla="*/ 91 h 129"/>
                <a:gd name="T6" fmla="*/ 67 w 114"/>
                <a:gd name="T7" fmla="*/ 0 h 129"/>
                <a:gd name="T8" fmla="*/ 67 w 114"/>
                <a:gd name="T9" fmla="*/ 0 h 129"/>
                <a:gd name="T10" fmla="*/ 100 w 114"/>
                <a:gd name="T11" fmla="*/ 12 h 129"/>
                <a:gd name="T12" fmla="*/ 100 w 114"/>
                <a:gd name="T13" fmla="*/ 12 h 129"/>
                <a:gd name="T14" fmla="*/ 114 w 114"/>
                <a:gd name="T15" fmla="*/ 33 h 129"/>
                <a:gd name="T16" fmla="*/ 114 w 114"/>
                <a:gd name="T17" fmla="*/ 33 h 129"/>
                <a:gd name="T18" fmla="*/ 113 w 114"/>
                <a:gd name="T19" fmla="*/ 36 h 129"/>
                <a:gd name="T20" fmla="*/ 113 w 114"/>
                <a:gd name="T21" fmla="*/ 36 h 129"/>
                <a:gd name="T22" fmla="*/ 89 w 114"/>
                <a:gd name="T23" fmla="*/ 83 h 129"/>
                <a:gd name="T24" fmla="*/ 88 w 114"/>
                <a:gd name="T25" fmla="*/ 126 h 129"/>
                <a:gd name="T26" fmla="*/ 87 w 114"/>
                <a:gd name="T27" fmla="*/ 127 h 129"/>
                <a:gd name="T28" fmla="*/ 87 w 114"/>
                <a:gd name="T29" fmla="*/ 127 h 129"/>
                <a:gd name="T30" fmla="*/ 71 w 114"/>
                <a:gd name="T31" fmla="*/ 129 h 129"/>
                <a:gd name="T32" fmla="*/ 71 w 114"/>
                <a:gd name="T33" fmla="*/ 129 h 129"/>
                <a:gd name="T34" fmla="*/ 71 w 114"/>
                <a:gd name="T35" fmla="*/ 129 h 129"/>
                <a:gd name="T36" fmla="*/ 71 w 114"/>
                <a:gd name="T37" fmla="*/ 129 h 129"/>
                <a:gd name="T38" fmla="*/ 0 w 114"/>
                <a:gd name="T39" fmla="*/ 92 h 129"/>
                <a:gd name="T40" fmla="*/ 71 w 114"/>
                <a:gd name="T41" fmla="*/ 127 h 129"/>
                <a:gd name="T42" fmla="*/ 85 w 114"/>
                <a:gd name="T43" fmla="*/ 125 h 129"/>
                <a:gd name="T44" fmla="*/ 85 w 114"/>
                <a:gd name="T45" fmla="*/ 125 h 129"/>
                <a:gd name="T46" fmla="*/ 86 w 114"/>
                <a:gd name="T47" fmla="*/ 82 h 129"/>
                <a:gd name="T48" fmla="*/ 86 w 114"/>
                <a:gd name="T49" fmla="*/ 82 h 129"/>
                <a:gd name="T50" fmla="*/ 111 w 114"/>
                <a:gd name="T51" fmla="*/ 35 h 129"/>
                <a:gd name="T52" fmla="*/ 112 w 114"/>
                <a:gd name="T53" fmla="*/ 33 h 129"/>
                <a:gd name="T54" fmla="*/ 112 w 114"/>
                <a:gd name="T55" fmla="*/ 33 h 129"/>
                <a:gd name="T56" fmla="*/ 99 w 114"/>
                <a:gd name="T57" fmla="*/ 14 h 129"/>
                <a:gd name="T58" fmla="*/ 99 w 114"/>
                <a:gd name="T59" fmla="*/ 14 h 129"/>
                <a:gd name="T60" fmla="*/ 67 w 114"/>
                <a:gd name="T61" fmla="*/ 3 h 129"/>
                <a:gd name="T62" fmla="*/ 67 w 114"/>
                <a:gd name="T63" fmla="*/ 3 h 129"/>
                <a:gd name="T64" fmla="*/ 3 w 114"/>
                <a:gd name="T65" fmla="*/ 91 h 129"/>
                <a:gd name="T66" fmla="*/ 3 w 114"/>
                <a:gd name="T67" fmla="*/ 91 h 129"/>
                <a:gd name="T68" fmla="*/ 71 w 114"/>
                <a:gd name="T69" fmla="*/ 12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4" h="129">
                  <a:moveTo>
                    <a:pt x="0" y="92"/>
                  </a:moveTo>
                  <a:cubicBezTo>
                    <a:pt x="0" y="92"/>
                    <a:pt x="0" y="92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5" y="21"/>
                    <a:pt x="43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80" y="0"/>
                    <a:pt x="92" y="5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9" y="19"/>
                    <a:pt x="114" y="27"/>
                    <a:pt x="114" y="3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34"/>
                    <a:pt x="114" y="35"/>
                    <a:pt x="113" y="36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7"/>
                    <a:pt x="88" y="127"/>
                    <a:pt x="87" y="127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7" y="127"/>
                    <a:pt x="81" y="129"/>
                    <a:pt x="71" y="129"/>
                  </a:cubicBezTo>
                  <a:cubicBezTo>
                    <a:pt x="71" y="129"/>
                    <a:pt x="71" y="129"/>
                    <a:pt x="71" y="129"/>
                  </a:cubicBezTo>
                  <a:cubicBezTo>
                    <a:pt x="71" y="129"/>
                    <a:pt x="71" y="129"/>
                    <a:pt x="71" y="129"/>
                  </a:cubicBezTo>
                  <a:cubicBezTo>
                    <a:pt x="71" y="129"/>
                    <a:pt x="71" y="129"/>
                    <a:pt x="71" y="129"/>
                  </a:cubicBezTo>
                  <a:cubicBezTo>
                    <a:pt x="53" y="129"/>
                    <a:pt x="25" y="123"/>
                    <a:pt x="0" y="92"/>
                  </a:cubicBezTo>
                  <a:close/>
                  <a:moveTo>
                    <a:pt x="71" y="127"/>
                  </a:moveTo>
                  <a:cubicBezTo>
                    <a:pt x="78" y="127"/>
                    <a:pt x="83" y="126"/>
                    <a:pt x="85" y="125"/>
                  </a:cubicBezTo>
                  <a:cubicBezTo>
                    <a:pt x="85" y="125"/>
                    <a:pt x="85" y="125"/>
                    <a:pt x="85" y="125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5"/>
                    <a:pt x="112" y="34"/>
                    <a:pt x="112" y="33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29"/>
                    <a:pt x="107" y="21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0" y="8"/>
                    <a:pt x="79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44" y="3"/>
                    <a:pt x="18" y="22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6" y="121"/>
                    <a:pt x="54" y="127"/>
                    <a:pt x="71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674"/>
            <p:cNvSpPr/>
            <p:nvPr/>
          </p:nvSpPr>
          <p:spPr bwMode="auto">
            <a:xfrm>
              <a:off x="5926138" y="2787651"/>
              <a:ext cx="696913" cy="841375"/>
            </a:xfrm>
            <a:custGeom>
              <a:avLst/>
              <a:gdLst>
                <a:gd name="T0" fmla="*/ 0 w 164"/>
                <a:gd name="T1" fmla="*/ 150 h 198"/>
                <a:gd name="T2" fmla="*/ 80 w 164"/>
                <a:gd name="T3" fmla="*/ 181 h 198"/>
                <a:gd name="T4" fmla="*/ 81 w 164"/>
                <a:gd name="T5" fmla="*/ 143 h 198"/>
                <a:gd name="T6" fmla="*/ 138 w 164"/>
                <a:gd name="T7" fmla="*/ 82 h 198"/>
                <a:gd name="T8" fmla="*/ 0 w 164"/>
                <a:gd name="T9" fmla="*/ 15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98">
                  <a:moveTo>
                    <a:pt x="0" y="150"/>
                  </a:moveTo>
                  <a:cubicBezTo>
                    <a:pt x="38" y="198"/>
                    <a:pt x="80" y="181"/>
                    <a:pt x="80" y="181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64" y="53"/>
                    <a:pt x="27" y="0"/>
                    <a:pt x="0" y="150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675"/>
            <p:cNvSpPr>
              <a:spLocks noEditPoints="1"/>
            </p:cNvSpPr>
            <p:nvPr/>
          </p:nvSpPr>
          <p:spPr bwMode="auto">
            <a:xfrm>
              <a:off x="5921376" y="2986088"/>
              <a:ext cx="608013" cy="592138"/>
            </a:xfrm>
            <a:custGeom>
              <a:avLst/>
              <a:gdLst>
                <a:gd name="T0" fmla="*/ 0 w 143"/>
                <a:gd name="T1" fmla="*/ 104 h 139"/>
                <a:gd name="T2" fmla="*/ 0 w 143"/>
                <a:gd name="T3" fmla="*/ 103 h 139"/>
                <a:gd name="T4" fmla="*/ 0 w 143"/>
                <a:gd name="T5" fmla="*/ 103 h 139"/>
                <a:gd name="T6" fmla="*/ 94 w 143"/>
                <a:gd name="T7" fmla="*/ 0 h 139"/>
                <a:gd name="T8" fmla="*/ 94 w 143"/>
                <a:gd name="T9" fmla="*/ 0 h 139"/>
                <a:gd name="T10" fmla="*/ 143 w 143"/>
                <a:gd name="T11" fmla="*/ 27 h 139"/>
                <a:gd name="T12" fmla="*/ 143 w 143"/>
                <a:gd name="T13" fmla="*/ 27 h 139"/>
                <a:gd name="T14" fmla="*/ 140 w 143"/>
                <a:gd name="T15" fmla="*/ 35 h 139"/>
                <a:gd name="T16" fmla="*/ 140 w 143"/>
                <a:gd name="T17" fmla="*/ 35 h 139"/>
                <a:gd name="T18" fmla="*/ 83 w 143"/>
                <a:gd name="T19" fmla="*/ 96 h 139"/>
                <a:gd name="T20" fmla="*/ 82 w 143"/>
                <a:gd name="T21" fmla="*/ 134 h 139"/>
                <a:gd name="T22" fmla="*/ 81 w 143"/>
                <a:gd name="T23" fmla="*/ 136 h 139"/>
                <a:gd name="T24" fmla="*/ 81 w 143"/>
                <a:gd name="T25" fmla="*/ 136 h 139"/>
                <a:gd name="T26" fmla="*/ 63 w 143"/>
                <a:gd name="T27" fmla="*/ 139 h 139"/>
                <a:gd name="T28" fmla="*/ 63 w 143"/>
                <a:gd name="T29" fmla="*/ 139 h 139"/>
                <a:gd name="T30" fmla="*/ 63 w 143"/>
                <a:gd name="T31" fmla="*/ 139 h 139"/>
                <a:gd name="T32" fmla="*/ 63 w 143"/>
                <a:gd name="T33" fmla="*/ 139 h 139"/>
                <a:gd name="T34" fmla="*/ 0 w 143"/>
                <a:gd name="T35" fmla="*/ 104 h 139"/>
                <a:gd name="T36" fmla="*/ 63 w 143"/>
                <a:gd name="T37" fmla="*/ 136 h 139"/>
                <a:gd name="T38" fmla="*/ 76 w 143"/>
                <a:gd name="T39" fmla="*/ 135 h 139"/>
                <a:gd name="T40" fmla="*/ 76 w 143"/>
                <a:gd name="T41" fmla="*/ 135 h 139"/>
                <a:gd name="T42" fmla="*/ 79 w 143"/>
                <a:gd name="T43" fmla="*/ 134 h 139"/>
                <a:gd name="T44" fmla="*/ 79 w 143"/>
                <a:gd name="T45" fmla="*/ 134 h 139"/>
                <a:gd name="T46" fmla="*/ 80 w 143"/>
                <a:gd name="T47" fmla="*/ 96 h 139"/>
                <a:gd name="T48" fmla="*/ 81 w 143"/>
                <a:gd name="T49" fmla="*/ 95 h 139"/>
                <a:gd name="T50" fmla="*/ 81 w 143"/>
                <a:gd name="T51" fmla="*/ 95 h 139"/>
                <a:gd name="T52" fmla="*/ 138 w 143"/>
                <a:gd name="T53" fmla="*/ 34 h 139"/>
                <a:gd name="T54" fmla="*/ 141 w 143"/>
                <a:gd name="T55" fmla="*/ 27 h 139"/>
                <a:gd name="T56" fmla="*/ 141 w 143"/>
                <a:gd name="T57" fmla="*/ 27 h 139"/>
                <a:gd name="T58" fmla="*/ 127 w 143"/>
                <a:gd name="T59" fmla="*/ 11 h 139"/>
                <a:gd name="T60" fmla="*/ 127 w 143"/>
                <a:gd name="T61" fmla="*/ 11 h 139"/>
                <a:gd name="T62" fmla="*/ 94 w 143"/>
                <a:gd name="T63" fmla="*/ 3 h 139"/>
                <a:gd name="T64" fmla="*/ 94 w 143"/>
                <a:gd name="T65" fmla="*/ 3 h 139"/>
                <a:gd name="T66" fmla="*/ 2 w 143"/>
                <a:gd name="T67" fmla="*/ 103 h 139"/>
                <a:gd name="T68" fmla="*/ 2 w 143"/>
                <a:gd name="T69" fmla="*/ 103 h 139"/>
                <a:gd name="T70" fmla="*/ 63 w 143"/>
                <a:gd name="T71" fmla="*/ 13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" h="139">
                  <a:moveTo>
                    <a:pt x="0" y="104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4" y="24"/>
                    <a:pt x="58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21" y="1"/>
                    <a:pt x="143" y="13"/>
                    <a:pt x="143" y="27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2" y="33"/>
                    <a:pt x="14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2" y="135"/>
                    <a:pt x="82" y="135"/>
                    <a:pt x="81" y="136"/>
                  </a:cubicBezTo>
                  <a:cubicBezTo>
                    <a:pt x="81" y="136"/>
                    <a:pt x="81" y="136"/>
                    <a:pt x="81" y="136"/>
                  </a:cubicBezTo>
                  <a:cubicBezTo>
                    <a:pt x="81" y="136"/>
                    <a:pt x="74" y="138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47" y="139"/>
                    <a:pt x="22" y="132"/>
                    <a:pt x="0" y="104"/>
                  </a:cubicBezTo>
                  <a:close/>
                  <a:moveTo>
                    <a:pt x="63" y="136"/>
                  </a:moveTo>
                  <a:cubicBezTo>
                    <a:pt x="68" y="136"/>
                    <a:pt x="73" y="135"/>
                    <a:pt x="76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7" y="134"/>
                    <a:pt x="79" y="134"/>
                    <a:pt x="79" y="134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95"/>
                    <a:pt x="80" y="95"/>
                    <a:pt x="81" y="95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138" y="34"/>
                    <a:pt x="138" y="34"/>
                    <a:pt x="138" y="34"/>
                  </a:cubicBezTo>
                  <a:cubicBezTo>
                    <a:pt x="140" y="31"/>
                    <a:pt x="141" y="29"/>
                    <a:pt x="141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41" y="22"/>
                    <a:pt x="136" y="16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19" y="6"/>
                    <a:pt x="107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59" y="3"/>
                    <a:pt x="16" y="25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4" y="130"/>
                    <a:pt x="48" y="136"/>
                    <a:pt x="63" y="136"/>
                  </a:cubicBezTo>
                  <a:close/>
                </a:path>
              </a:pathLst>
            </a:custGeom>
            <a:solidFill>
              <a:srgbClr val="5886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676"/>
            <p:cNvSpPr/>
            <p:nvPr/>
          </p:nvSpPr>
          <p:spPr bwMode="auto">
            <a:xfrm>
              <a:off x="6180138" y="1703388"/>
              <a:ext cx="60325" cy="2219325"/>
            </a:xfrm>
            <a:custGeom>
              <a:avLst/>
              <a:gdLst>
                <a:gd name="T0" fmla="*/ 7 w 14"/>
                <a:gd name="T1" fmla="*/ 0 h 522"/>
                <a:gd name="T2" fmla="*/ 7 w 14"/>
                <a:gd name="T3" fmla="*/ 0 h 522"/>
                <a:gd name="T4" fmla="*/ 14 w 14"/>
                <a:gd name="T5" fmla="*/ 8 h 522"/>
                <a:gd name="T6" fmla="*/ 14 w 14"/>
                <a:gd name="T7" fmla="*/ 514 h 522"/>
                <a:gd name="T8" fmla="*/ 7 w 14"/>
                <a:gd name="T9" fmla="*/ 522 h 522"/>
                <a:gd name="T10" fmla="*/ 7 w 14"/>
                <a:gd name="T11" fmla="*/ 522 h 522"/>
                <a:gd name="T12" fmla="*/ 0 w 14"/>
                <a:gd name="T13" fmla="*/ 514 h 522"/>
                <a:gd name="T14" fmla="*/ 0 w 14"/>
                <a:gd name="T15" fmla="*/ 8 h 522"/>
                <a:gd name="T16" fmla="*/ 7 w 14"/>
                <a:gd name="T17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522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10" y="0"/>
                    <a:pt x="14" y="3"/>
                    <a:pt x="14" y="8"/>
                  </a:cubicBezTo>
                  <a:cubicBezTo>
                    <a:pt x="14" y="514"/>
                    <a:pt x="14" y="514"/>
                    <a:pt x="14" y="514"/>
                  </a:cubicBezTo>
                  <a:cubicBezTo>
                    <a:pt x="14" y="519"/>
                    <a:pt x="10" y="522"/>
                    <a:pt x="7" y="522"/>
                  </a:cubicBezTo>
                  <a:cubicBezTo>
                    <a:pt x="7" y="522"/>
                    <a:pt x="7" y="522"/>
                    <a:pt x="7" y="522"/>
                  </a:cubicBezTo>
                  <a:cubicBezTo>
                    <a:pt x="3" y="522"/>
                    <a:pt x="0" y="519"/>
                    <a:pt x="0" y="51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677"/>
            <p:cNvSpPr/>
            <p:nvPr/>
          </p:nvSpPr>
          <p:spPr bwMode="auto">
            <a:xfrm>
              <a:off x="6172201" y="1698626"/>
              <a:ext cx="73025" cy="2227263"/>
            </a:xfrm>
            <a:custGeom>
              <a:avLst/>
              <a:gdLst>
                <a:gd name="T0" fmla="*/ 0 w 17"/>
                <a:gd name="T1" fmla="*/ 515 h 524"/>
                <a:gd name="T2" fmla="*/ 0 w 17"/>
                <a:gd name="T3" fmla="*/ 9 h 524"/>
                <a:gd name="T4" fmla="*/ 9 w 17"/>
                <a:gd name="T5" fmla="*/ 0 h 524"/>
                <a:gd name="T6" fmla="*/ 9 w 17"/>
                <a:gd name="T7" fmla="*/ 0 h 524"/>
                <a:gd name="T8" fmla="*/ 9 w 17"/>
                <a:gd name="T9" fmla="*/ 1 h 524"/>
                <a:gd name="T10" fmla="*/ 9 w 17"/>
                <a:gd name="T11" fmla="*/ 2 h 524"/>
                <a:gd name="T12" fmla="*/ 3 w 17"/>
                <a:gd name="T13" fmla="*/ 9 h 524"/>
                <a:gd name="T14" fmla="*/ 3 w 17"/>
                <a:gd name="T15" fmla="*/ 9 h 524"/>
                <a:gd name="T16" fmla="*/ 3 w 17"/>
                <a:gd name="T17" fmla="*/ 515 h 524"/>
                <a:gd name="T18" fmla="*/ 9 w 17"/>
                <a:gd name="T19" fmla="*/ 522 h 524"/>
                <a:gd name="T20" fmla="*/ 9 w 17"/>
                <a:gd name="T21" fmla="*/ 522 h 524"/>
                <a:gd name="T22" fmla="*/ 14 w 17"/>
                <a:gd name="T23" fmla="*/ 515 h 524"/>
                <a:gd name="T24" fmla="*/ 14 w 17"/>
                <a:gd name="T25" fmla="*/ 515 h 524"/>
                <a:gd name="T26" fmla="*/ 14 w 17"/>
                <a:gd name="T27" fmla="*/ 9 h 524"/>
                <a:gd name="T28" fmla="*/ 9 w 17"/>
                <a:gd name="T29" fmla="*/ 2 h 524"/>
                <a:gd name="T30" fmla="*/ 9 w 17"/>
                <a:gd name="T31" fmla="*/ 2 h 524"/>
                <a:gd name="T32" fmla="*/ 9 w 17"/>
                <a:gd name="T33" fmla="*/ 1 h 524"/>
                <a:gd name="T34" fmla="*/ 9 w 17"/>
                <a:gd name="T35" fmla="*/ 0 h 524"/>
                <a:gd name="T36" fmla="*/ 17 w 17"/>
                <a:gd name="T37" fmla="*/ 9 h 524"/>
                <a:gd name="T38" fmla="*/ 17 w 17"/>
                <a:gd name="T39" fmla="*/ 9 h 524"/>
                <a:gd name="T40" fmla="*/ 17 w 17"/>
                <a:gd name="T41" fmla="*/ 515 h 524"/>
                <a:gd name="T42" fmla="*/ 9 w 17"/>
                <a:gd name="T43" fmla="*/ 524 h 524"/>
                <a:gd name="T44" fmla="*/ 9 w 17"/>
                <a:gd name="T45" fmla="*/ 524 h 524"/>
                <a:gd name="T46" fmla="*/ 0 w 17"/>
                <a:gd name="T47" fmla="*/ 515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524">
                  <a:moveTo>
                    <a:pt x="0" y="515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3" y="5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515"/>
                    <a:pt x="3" y="515"/>
                    <a:pt x="3" y="515"/>
                  </a:cubicBezTo>
                  <a:cubicBezTo>
                    <a:pt x="3" y="519"/>
                    <a:pt x="6" y="522"/>
                    <a:pt x="9" y="522"/>
                  </a:cubicBezTo>
                  <a:cubicBezTo>
                    <a:pt x="9" y="522"/>
                    <a:pt x="9" y="522"/>
                    <a:pt x="9" y="522"/>
                  </a:cubicBezTo>
                  <a:cubicBezTo>
                    <a:pt x="12" y="522"/>
                    <a:pt x="14" y="519"/>
                    <a:pt x="14" y="515"/>
                  </a:cubicBezTo>
                  <a:cubicBezTo>
                    <a:pt x="14" y="515"/>
                    <a:pt x="14" y="515"/>
                    <a:pt x="14" y="515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5"/>
                    <a:pt x="12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515"/>
                    <a:pt x="17" y="515"/>
                    <a:pt x="17" y="515"/>
                  </a:cubicBezTo>
                  <a:cubicBezTo>
                    <a:pt x="17" y="520"/>
                    <a:pt x="13" y="524"/>
                    <a:pt x="9" y="524"/>
                  </a:cubicBezTo>
                  <a:cubicBezTo>
                    <a:pt x="9" y="524"/>
                    <a:pt x="9" y="524"/>
                    <a:pt x="9" y="524"/>
                  </a:cubicBezTo>
                  <a:cubicBezTo>
                    <a:pt x="4" y="524"/>
                    <a:pt x="0" y="520"/>
                    <a:pt x="0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678"/>
            <p:cNvSpPr/>
            <p:nvPr/>
          </p:nvSpPr>
          <p:spPr bwMode="auto">
            <a:xfrm>
              <a:off x="6108701" y="3616326"/>
              <a:ext cx="271463" cy="268288"/>
            </a:xfrm>
            <a:custGeom>
              <a:avLst/>
              <a:gdLst>
                <a:gd name="T0" fmla="*/ 16 w 64"/>
                <a:gd name="T1" fmla="*/ 5 h 63"/>
                <a:gd name="T2" fmla="*/ 3 w 64"/>
                <a:gd name="T3" fmla="*/ 36 h 63"/>
                <a:gd name="T4" fmla="*/ 32 w 64"/>
                <a:gd name="T5" fmla="*/ 57 h 63"/>
                <a:gd name="T6" fmla="*/ 52 w 64"/>
                <a:gd name="T7" fmla="*/ 58 h 63"/>
                <a:gd name="T8" fmla="*/ 44 w 64"/>
                <a:gd name="T9" fmla="*/ 6 h 63"/>
                <a:gd name="T10" fmla="*/ 16 w 64"/>
                <a:gd name="T11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63">
                  <a:moveTo>
                    <a:pt x="16" y="5"/>
                  </a:moveTo>
                  <a:cubicBezTo>
                    <a:pt x="11" y="9"/>
                    <a:pt x="0" y="25"/>
                    <a:pt x="3" y="36"/>
                  </a:cubicBezTo>
                  <a:cubicBezTo>
                    <a:pt x="6" y="47"/>
                    <a:pt x="23" y="54"/>
                    <a:pt x="32" y="57"/>
                  </a:cubicBezTo>
                  <a:cubicBezTo>
                    <a:pt x="41" y="60"/>
                    <a:pt x="48" y="63"/>
                    <a:pt x="52" y="58"/>
                  </a:cubicBezTo>
                  <a:cubicBezTo>
                    <a:pt x="64" y="45"/>
                    <a:pt x="58" y="18"/>
                    <a:pt x="44" y="6"/>
                  </a:cubicBezTo>
                  <a:cubicBezTo>
                    <a:pt x="37" y="0"/>
                    <a:pt x="21" y="1"/>
                    <a:pt x="16" y="5"/>
                  </a:cubicBezTo>
                  <a:close/>
                </a:path>
              </a:pathLst>
            </a:custGeom>
            <a:solidFill>
              <a:srgbClr val="DA6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679"/>
            <p:cNvSpPr>
              <a:spLocks noEditPoints="1"/>
            </p:cNvSpPr>
            <p:nvPr/>
          </p:nvSpPr>
          <p:spPr bwMode="auto">
            <a:xfrm>
              <a:off x="6113463" y="3616326"/>
              <a:ext cx="249238" cy="263525"/>
            </a:xfrm>
            <a:custGeom>
              <a:avLst/>
              <a:gdLst>
                <a:gd name="T0" fmla="*/ 45 w 59"/>
                <a:gd name="T1" fmla="*/ 62 h 62"/>
                <a:gd name="T2" fmla="*/ 31 w 59"/>
                <a:gd name="T3" fmla="*/ 59 h 62"/>
                <a:gd name="T4" fmla="*/ 31 w 59"/>
                <a:gd name="T5" fmla="*/ 59 h 62"/>
                <a:gd name="T6" fmla="*/ 1 w 59"/>
                <a:gd name="T7" fmla="*/ 36 h 62"/>
                <a:gd name="T8" fmla="*/ 1 w 59"/>
                <a:gd name="T9" fmla="*/ 36 h 62"/>
                <a:gd name="T10" fmla="*/ 0 w 59"/>
                <a:gd name="T11" fmla="*/ 32 h 62"/>
                <a:gd name="T12" fmla="*/ 0 w 59"/>
                <a:gd name="T13" fmla="*/ 32 h 62"/>
                <a:gd name="T14" fmla="*/ 14 w 59"/>
                <a:gd name="T15" fmla="*/ 4 h 62"/>
                <a:gd name="T16" fmla="*/ 14 w 59"/>
                <a:gd name="T17" fmla="*/ 4 h 62"/>
                <a:gd name="T18" fmla="*/ 14 w 59"/>
                <a:gd name="T19" fmla="*/ 4 h 62"/>
                <a:gd name="T20" fmla="*/ 29 w 59"/>
                <a:gd name="T21" fmla="*/ 0 h 62"/>
                <a:gd name="T22" fmla="*/ 29 w 59"/>
                <a:gd name="T23" fmla="*/ 0 h 62"/>
                <a:gd name="T24" fmla="*/ 44 w 59"/>
                <a:gd name="T25" fmla="*/ 5 h 62"/>
                <a:gd name="T26" fmla="*/ 44 w 59"/>
                <a:gd name="T27" fmla="*/ 5 h 62"/>
                <a:gd name="T28" fmla="*/ 59 w 59"/>
                <a:gd name="T29" fmla="*/ 39 h 62"/>
                <a:gd name="T30" fmla="*/ 59 w 59"/>
                <a:gd name="T31" fmla="*/ 39 h 62"/>
                <a:gd name="T32" fmla="*/ 52 w 59"/>
                <a:gd name="T33" fmla="*/ 59 h 62"/>
                <a:gd name="T34" fmla="*/ 52 w 59"/>
                <a:gd name="T35" fmla="*/ 59 h 62"/>
                <a:gd name="T36" fmla="*/ 45 w 59"/>
                <a:gd name="T37" fmla="*/ 62 h 62"/>
                <a:gd name="T38" fmla="*/ 45 w 59"/>
                <a:gd name="T39" fmla="*/ 62 h 62"/>
                <a:gd name="T40" fmla="*/ 45 w 59"/>
                <a:gd name="T41" fmla="*/ 62 h 62"/>
                <a:gd name="T42" fmla="*/ 3 w 59"/>
                <a:gd name="T43" fmla="*/ 32 h 62"/>
                <a:gd name="T44" fmla="*/ 3 w 59"/>
                <a:gd name="T45" fmla="*/ 35 h 62"/>
                <a:gd name="T46" fmla="*/ 3 w 59"/>
                <a:gd name="T47" fmla="*/ 35 h 62"/>
                <a:gd name="T48" fmla="*/ 32 w 59"/>
                <a:gd name="T49" fmla="*/ 56 h 62"/>
                <a:gd name="T50" fmla="*/ 32 w 59"/>
                <a:gd name="T51" fmla="*/ 56 h 62"/>
                <a:gd name="T52" fmla="*/ 45 w 59"/>
                <a:gd name="T53" fmla="*/ 60 h 62"/>
                <a:gd name="T54" fmla="*/ 45 w 59"/>
                <a:gd name="T55" fmla="*/ 60 h 62"/>
                <a:gd name="T56" fmla="*/ 50 w 59"/>
                <a:gd name="T57" fmla="*/ 57 h 62"/>
                <a:gd name="T58" fmla="*/ 50 w 59"/>
                <a:gd name="T59" fmla="*/ 57 h 62"/>
                <a:gd name="T60" fmla="*/ 56 w 59"/>
                <a:gd name="T61" fmla="*/ 39 h 62"/>
                <a:gd name="T62" fmla="*/ 56 w 59"/>
                <a:gd name="T63" fmla="*/ 39 h 62"/>
                <a:gd name="T64" fmla="*/ 43 w 59"/>
                <a:gd name="T65" fmla="*/ 7 h 62"/>
                <a:gd name="T66" fmla="*/ 43 w 59"/>
                <a:gd name="T67" fmla="*/ 7 h 62"/>
                <a:gd name="T68" fmla="*/ 29 w 59"/>
                <a:gd name="T69" fmla="*/ 3 h 62"/>
                <a:gd name="T70" fmla="*/ 29 w 59"/>
                <a:gd name="T71" fmla="*/ 3 h 62"/>
                <a:gd name="T72" fmla="*/ 16 w 59"/>
                <a:gd name="T73" fmla="*/ 6 h 62"/>
                <a:gd name="T74" fmla="*/ 16 w 59"/>
                <a:gd name="T75" fmla="*/ 6 h 62"/>
                <a:gd name="T76" fmla="*/ 3 w 59"/>
                <a:gd name="T7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" h="62">
                  <a:moveTo>
                    <a:pt x="45" y="62"/>
                  </a:moveTo>
                  <a:cubicBezTo>
                    <a:pt x="40" y="62"/>
                    <a:pt x="36" y="60"/>
                    <a:pt x="3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22" y="55"/>
                    <a:pt x="4" y="49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5"/>
                    <a:pt x="0" y="33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1"/>
                    <a:pt x="9" y="8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7" y="2"/>
                    <a:pt x="23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5" y="0"/>
                    <a:pt x="40" y="2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3"/>
                    <a:pt x="59" y="27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47"/>
                    <a:pt x="57" y="54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0" y="61"/>
                    <a:pt x="47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lose/>
                  <a:moveTo>
                    <a:pt x="3" y="32"/>
                  </a:moveTo>
                  <a:cubicBezTo>
                    <a:pt x="3" y="33"/>
                    <a:pt x="3" y="34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6" y="46"/>
                    <a:pt x="23" y="53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8"/>
                    <a:pt x="41" y="60"/>
                    <a:pt x="45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7" y="60"/>
                    <a:pt x="49" y="59"/>
                    <a:pt x="50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4" y="53"/>
                    <a:pt x="56" y="46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27"/>
                    <a:pt x="50" y="14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0" y="4"/>
                    <a:pt x="34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3" y="3"/>
                    <a:pt x="18" y="4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2" y="9"/>
                    <a:pt x="3" y="22"/>
                    <a:pt x="3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680"/>
            <p:cNvSpPr/>
            <p:nvPr/>
          </p:nvSpPr>
          <p:spPr bwMode="auto">
            <a:xfrm>
              <a:off x="4630738" y="831851"/>
              <a:ext cx="3154363" cy="1046163"/>
            </a:xfrm>
            <a:custGeom>
              <a:avLst/>
              <a:gdLst>
                <a:gd name="T0" fmla="*/ 743 w 743"/>
                <a:gd name="T1" fmla="*/ 246 h 246"/>
                <a:gd name="T2" fmla="*/ 372 w 743"/>
                <a:gd name="T3" fmla="*/ 0 h 246"/>
                <a:gd name="T4" fmla="*/ 0 w 743"/>
                <a:gd name="T5" fmla="*/ 246 h 246"/>
                <a:gd name="T6" fmla="*/ 0 w 743"/>
                <a:gd name="T7" fmla="*/ 246 h 246"/>
                <a:gd name="T8" fmla="*/ 372 w 743"/>
                <a:gd name="T9" fmla="*/ 246 h 246"/>
                <a:gd name="T10" fmla="*/ 743 w 743"/>
                <a:gd name="T11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3" h="246">
                  <a:moveTo>
                    <a:pt x="743" y="246"/>
                  </a:moveTo>
                  <a:cubicBezTo>
                    <a:pt x="743" y="110"/>
                    <a:pt x="577" y="0"/>
                    <a:pt x="372" y="0"/>
                  </a:cubicBezTo>
                  <a:cubicBezTo>
                    <a:pt x="166" y="0"/>
                    <a:pt x="0" y="110"/>
                    <a:pt x="0" y="246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372" y="246"/>
                    <a:pt x="372" y="246"/>
                    <a:pt x="372" y="246"/>
                  </a:cubicBezTo>
                  <a:lnTo>
                    <a:pt x="743" y="246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681"/>
            <p:cNvSpPr>
              <a:spLocks noEditPoints="1"/>
            </p:cNvSpPr>
            <p:nvPr/>
          </p:nvSpPr>
          <p:spPr bwMode="auto">
            <a:xfrm>
              <a:off x="4627563" y="822326"/>
              <a:ext cx="3162300" cy="1058863"/>
            </a:xfrm>
            <a:custGeom>
              <a:avLst/>
              <a:gdLst>
                <a:gd name="T0" fmla="*/ 373 w 745"/>
                <a:gd name="T1" fmla="*/ 249 h 249"/>
                <a:gd name="T2" fmla="*/ 1 w 745"/>
                <a:gd name="T3" fmla="*/ 249 h 249"/>
                <a:gd name="T4" fmla="*/ 0 w 745"/>
                <a:gd name="T5" fmla="*/ 248 h 249"/>
                <a:gd name="T6" fmla="*/ 0 w 745"/>
                <a:gd name="T7" fmla="*/ 248 h 249"/>
                <a:gd name="T8" fmla="*/ 0 w 745"/>
                <a:gd name="T9" fmla="*/ 248 h 249"/>
                <a:gd name="T10" fmla="*/ 0 w 745"/>
                <a:gd name="T11" fmla="*/ 248 h 249"/>
                <a:gd name="T12" fmla="*/ 373 w 745"/>
                <a:gd name="T13" fmla="*/ 0 h 249"/>
                <a:gd name="T14" fmla="*/ 373 w 745"/>
                <a:gd name="T15" fmla="*/ 0 h 249"/>
                <a:gd name="T16" fmla="*/ 745 w 745"/>
                <a:gd name="T17" fmla="*/ 248 h 249"/>
                <a:gd name="T18" fmla="*/ 745 w 745"/>
                <a:gd name="T19" fmla="*/ 248 h 249"/>
                <a:gd name="T20" fmla="*/ 745 w 745"/>
                <a:gd name="T21" fmla="*/ 248 h 249"/>
                <a:gd name="T22" fmla="*/ 745 w 745"/>
                <a:gd name="T23" fmla="*/ 248 h 249"/>
                <a:gd name="T24" fmla="*/ 744 w 745"/>
                <a:gd name="T25" fmla="*/ 249 h 249"/>
                <a:gd name="T26" fmla="*/ 744 w 745"/>
                <a:gd name="T27" fmla="*/ 249 h 249"/>
                <a:gd name="T28" fmla="*/ 373 w 745"/>
                <a:gd name="T29" fmla="*/ 249 h 249"/>
                <a:gd name="T30" fmla="*/ 744 w 745"/>
                <a:gd name="T31" fmla="*/ 248 h 249"/>
                <a:gd name="T32" fmla="*/ 744 w 745"/>
                <a:gd name="T33" fmla="*/ 246 h 249"/>
                <a:gd name="T34" fmla="*/ 744 w 745"/>
                <a:gd name="T35" fmla="*/ 248 h 249"/>
                <a:gd name="T36" fmla="*/ 373 w 745"/>
                <a:gd name="T37" fmla="*/ 246 h 249"/>
                <a:gd name="T38" fmla="*/ 743 w 745"/>
                <a:gd name="T39" fmla="*/ 246 h 249"/>
                <a:gd name="T40" fmla="*/ 635 w 745"/>
                <a:gd name="T41" fmla="*/ 75 h 249"/>
                <a:gd name="T42" fmla="*/ 635 w 745"/>
                <a:gd name="T43" fmla="*/ 75 h 249"/>
                <a:gd name="T44" fmla="*/ 373 w 745"/>
                <a:gd name="T45" fmla="*/ 3 h 249"/>
                <a:gd name="T46" fmla="*/ 373 w 745"/>
                <a:gd name="T47" fmla="*/ 3 h 249"/>
                <a:gd name="T48" fmla="*/ 111 w 745"/>
                <a:gd name="T49" fmla="*/ 75 h 249"/>
                <a:gd name="T50" fmla="*/ 111 w 745"/>
                <a:gd name="T51" fmla="*/ 75 h 249"/>
                <a:gd name="T52" fmla="*/ 2 w 745"/>
                <a:gd name="T53" fmla="*/ 246 h 249"/>
                <a:gd name="T54" fmla="*/ 2 w 745"/>
                <a:gd name="T55" fmla="*/ 246 h 249"/>
                <a:gd name="T56" fmla="*/ 373 w 745"/>
                <a:gd name="T57" fmla="*/ 2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5" h="249">
                  <a:moveTo>
                    <a:pt x="373" y="249"/>
                  </a:moveTo>
                  <a:cubicBezTo>
                    <a:pt x="1" y="249"/>
                    <a:pt x="1" y="249"/>
                    <a:pt x="1" y="249"/>
                  </a:cubicBezTo>
                  <a:cubicBezTo>
                    <a:pt x="1" y="249"/>
                    <a:pt x="0" y="249"/>
                    <a:pt x="0" y="248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111"/>
                    <a:pt x="167" y="0"/>
                    <a:pt x="373" y="0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578" y="0"/>
                    <a:pt x="745" y="111"/>
                    <a:pt x="745" y="248"/>
                  </a:cubicBezTo>
                  <a:cubicBezTo>
                    <a:pt x="745" y="248"/>
                    <a:pt x="745" y="248"/>
                    <a:pt x="745" y="248"/>
                  </a:cubicBezTo>
                  <a:cubicBezTo>
                    <a:pt x="745" y="248"/>
                    <a:pt x="745" y="248"/>
                    <a:pt x="745" y="248"/>
                  </a:cubicBezTo>
                  <a:cubicBezTo>
                    <a:pt x="745" y="248"/>
                    <a:pt x="745" y="248"/>
                    <a:pt x="745" y="248"/>
                  </a:cubicBezTo>
                  <a:cubicBezTo>
                    <a:pt x="745" y="249"/>
                    <a:pt x="744" y="249"/>
                    <a:pt x="744" y="249"/>
                  </a:cubicBezTo>
                  <a:cubicBezTo>
                    <a:pt x="744" y="249"/>
                    <a:pt x="744" y="249"/>
                    <a:pt x="744" y="249"/>
                  </a:cubicBezTo>
                  <a:cubicBezTo>
                    <a:pt x="373" y="249"/>
                    <a:pt x="373" y="249"/>
                    <a:pt x="373" y="249"/>
                  </a:cubicBezTo>
                  <a:close/>
                  <a:moveTo>
                    <a:pt x="744" y="248"/>
                  </a:moveTo>
                  <a:cubicBezTo>
                    <a:pt x="744" y="246"/>
                    <a:pt x="744" y="246"/>
                    <a:pt x="744" y="246"/>
                  </a:cubicBezTo>
                  <a:cubicBezTo>
                    <a:pt x="744" y="248"/>
                    <a:pt x="744" y="248"/>
                    <a:pt x="744" y="248"/>
                  </a:cubicBezTo>
                  <a:close/>
                  <a:moveTo>
                    <a:pt x="373" y="246"/>
                  </a:moveTo>
                  <a:cubicBezTo>
                    <a:pt x="743" y="246"/>
                    <a:pt x="743" y="246"/>
                    <a:pt x="743" y="246"/>
                  </a:cubicBezTo>
                  <a:cubicBezTo>
                    <a:pt x="742" y="179"/>
                    <a:pt x="701" y="119"/>
                    <a:pt x="635" y="75"/>
                  </a:cubicBezTo>
                  <a:cubicBezTo>
                    <a:pt x="635" y="75"/>
                    <a:pt x="635" y="75"/>
                    <a:pt x="635" y="75"/>
                  </a:cubicBezTo>
                  <a:cubicBezTo>
                    <a:pt x="568" y="30"/>
                    <a:pt x="475" y="3"/>
                    <a:pt x="373" y="3"/>
                  </a:cubicBezTo>
                  <a:cubicBezTo>
                    <a:pt x="373" y="3"/>
                    <a:pt x="373" y="3"/>
                    <a:pt x="373" y="3"/>
                  </a:cubicBezTo>
                  <a:cubicBezTo>
                    <a:pt x="270" y="3"/>
                    <a:pt x="178" y="30"/>
                    <a:pt x="111" y="75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44" y="119"/>
                    <a:pt x="3" y="179"/>
                    <a:pt x="2" y="246"/>
                  </a:cubicBezTo>
                  <a:cubicBezTo>
                    <a:pt x="2" y="246"/>
                    <a:pt x="2" y="246"/>
                    <a:pt x="2" y="246"/>
                  </a:cubicBezTo>
                  <a:cubicBezTo>
                    <a:pt x="373" y="246"/>
                    <a:pt x="373" y="246"/>
                    <a:pt x="373" y="2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682"/>
            <p:cNvSpPr/>
            <p:nvPr/>
          </p:nvSpPr>
          <p:spPr bwMode="auto">
            <a:xfrm>
              <a:off x="5776913" y="1031876"/>
              <a:ext cx="874713" cy="573088"/>
            </a:xfrm>
            <a:custGeom>
              <a:avLst/>
              <a:gdLst>
                <a:gd name="T0" fmla="*/ 161 w 206"/>
                <a:gd name="T1" fmla="*/ 27 h 135"/>
                <a:gd name="T2" fmla="*/ 104 w 206"/>
                <a:gd name="T3" fmla="*/ 135 h 135"/>
                <a:gd name="T4" fmla="*/ 40 w 206"/>
                <a:gd name="T5" fmla="*/ 27 h 135"/>
                <a:gd name="T6" fmla="*/ 104 w 206"/>
                <a:gd name="T7" fmla="*/ 57 h 135"/>
                <a:gd name="T8" fmla="*/ 161 w 206"/>
                <a:gd name="T9" fmla="*/ 2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35">
                  <a:moveTo>
                    <a:pt x="161" y="27"/>
                  </a:moveTo>
                  <a:cubicBezTo>
                    <a:pt x="206" y="53"/>
                    <a:pt x="137" y="135"/>
                    <a:pt x="104" y="135"/>
                  </a:cubicBezTo>
                  <a:cubicBezTo>
                    <a:pt x="70" y="135"/>
                    <a:pt x="0" y="54"/>
                    <a:pt x="40" y="27"/>
                  </a:cubicBezTo>
                  <a:cubicBezTo>
                    <a:pt x="79" y="0"/>
                    <a:pt x="104" y="57"/>
                    <a:pt x="104" y="57"/>
                  </a:cubicBezTo>
                  <a:cubicBezTo>
                    <a:pt x="104" y="57"/>
                    <a:pt x="116" y="1"/>
                    <a:pt x="161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683"/>
            <p:cNvSpPr/>
            <p:nvPr/>
          </p:nvSpPr>
          <p:spPr bwMode="auto">
            <a:xfrm>
              <a:off x="5888038" y="1111251"/>
              <a:ext cx="641350" cy="498475"/>
            </a:xfrm>
            <a:custGeom>
              <a:avLst/>
              <a:gdLst>
                <a:gd name="T0" fmla="*/ 29 w 151"/>
                <a:gd name="T1" fmla="*/ 87 h 117"/>
                <a:gd name="T2" fmla="*/ 0 w 151"/>
                <a:gd name="T3" fmla="*/ 31 h 117"/>
                <a:gd name="T4" fmla="*/ 0 w 151"/>
                <a:gd name="T5" fmla="*/ 31 h 117"/>
                <a:gd name="T6" fmla="*/ 13 w 151"/>
                <a:gd name="T7" fmla="*/ 7 h 117"/>
                <a:gd name="T8" fmla="*/ 13 w 151"/>
                <a:gd name="T9" fmla="*/ 7 h 117"/>
                <a:gd name="T10" fmla="*/ 35 w 151"/>
                <a:gd name="T11" fmla="*/ 0 h 117"/>
                <a:gd name="T12" fmla="*/ 35 w 151"/>
                <a:gd name="T13" fmla="*/ 0 h 117"/>
                <a:gd name="T14" fmla="*/ 77 w 151"/>
                <a:gd name="T15" fmla="*/ 34 h 117"/>
                <a:gd name="T16" fmla="*/ 77 w 151"/>
                <a:gd name="T17" fmla="*/ 34 h 117"/>
                <a:gd name="T18" fmla="*/ 113 w 151"/>
                <a:gd name="T19" fmla="*/ 0 h 117"/>
                <a:gd name="T20" fmla="*/ 113 w 151"/>
                <a:gd name="T21" fmla="*/ 0 h 117"/>
                <a:gd name="T22" fmla="*/ 135 w 151"/>
                <a:gd name="T23" fmla="*/ 7 h 117"/>
                <a:gd name="T24" fmla="*/ 135 w 151"/>
                <a:gd name="T25" fmla="*/ 7 h 117"/>
                <a:gd name="T26" fmla="*/ 135 w 151"/>
                <a:gd name="T27" fmla="*/ 8 h 117"/>
                <a:gd name="T28" fmla="*/ 134 w 151"/>
                <a:gd name="T29" fmla="*/ 9 h 117"/>
                <a:gd name="T30" fmla="*/ 113 w 151"/>
                <a:gd name="T31" fmla="*/ 2 h 117"/>
                <a:gd name="T32" fmla="*/ 113 w 151"/>
                <a:gd name="T33" fmla="*/ 2 h 117"/>
                <a:gd name="T34" fmla="*/ 86 w 151"/>
                <a:gd name="T35" fmla="*/ 20 h 117"/>
                <a:gd name="T36" fmla="*/ 86 w 151"/>
                <a:gd name="T37" fmla="*/ 20 h 117"/>
                <a:gd name="T38" fmla="*/ 79 w 151"/>
                <a:gd name="T39" fmla="*/ 38 h 117"/>
                <a:gd name="T40" fmla="*/ 79 w 151"/>
                <a:gd name="T41" fmla="*/ 38 h 117"/>
                <a:gd name="T42" fmla="*/ 78 w 151"/>
                <a:gd name="T43" fmla="*/ 39 h 117"/>
                <a:gd name="T44" fmla="*/ 78 w 151"/>
                <a:gd name="T45" fmla="*/ 39 h 117"/>
                <a:gd name="T46" fmla="*/ 77 w 151"/>
                <a:gd name="T47" fmla="*/ 38 h 117"/>
                <a:gd name="T48" fmla="*/ 77 w 151"/>
                <a:gd name="T49" fmla="*/ 38 h 117"/>
                <a:gd name="T50" fmla="*/ 65 w 151"/>
                <a:gd name="T51" fmla="*/ 20 h 117"/>
                <a:gd name="T52" fmla="*/ 65 w 151"/>
                <a:gd name="T53" fmla="*/ 20 h 117"/>
                <a:gd name="T54" fmla="*/ 35 w 151"/>
                <a:gd name="T55" fmla="*/ 2 h 117"/>
                <a:gd name="T56" fmla="*/ 35 w 151"/>
                <a:gd name="T57" fmla="*/ 2 h 117"/>
                <a:gd name="T58" fmla="*/ 14 w 151"/>
                <a:gd name="T59" fmla="*/ 9 h 117"/>
                <a:gd name="T60" fmla="*/ 14 w 151"/>
                <a:gd name="T61" fmla="*/ 9 h 117"/>
                <a:gd name="T62" fmla="*/ 3 w 151"/>
                <a:gd name="T63" fmla="*/ 31 h 117"/>
                <a:gd name="T64" fmla="*/ 3 w 151"/>
                <a:gd name="T65" fmla="*/ 31 h 117"/>
                <a:gd name="T66" fmla="*/ 31 w 151"/>
                <a:gd name="T67" fmla="*/ 85 h 117"/>
                <a:gd name="T68" fmla="*/ 31 w 151"/>
                <a:gd name="T69" fmla="*/ 85 h 117"/>
                <a:gd name="T70" fmla="*/ 78 w 151"/>
                <a:gd name="T71" fmla="*/ 115 h 117"/>
                <a:gd name="T72" fmla="*/ 78 w 151"/>
                <a:gd name="T73" fmla="*/ 115 h 117"/>
                <a:gd name="T74" fmla="*/ 122 w 151"/>
                <a:gd name="T75" fmla="*/ 87 h 117"/>
                <a:gd name="T76" fmla="*/ 122 w 151"/>
                <a:gd name="T77" fmla="*/ 87 h 117"/>
                <a:gd name="T78" fmla="*/ 148 w 151"/>
                <a:gd name="T79" fmla="*/ 34 h 117"/>
                <a:gd name="T80" fmla="*/ 148 w 151"/>
                <a:gd name="T81" fmla="*/ 34 h 117"/>
                <a:gd name="T82" fmla="*/ 134 w 151"/>
                <a:gd name="T83" fmla="*/ 9 h 117"/>
                <a:gd name="T84" fmla="*/ 134 w 151"/>
                <a:gd name="T85" fmla="*/ 9 h 117"/>
                <a:gd name="T86" fmla="*/ 135 w 151"/>
                <a:gd name="T87" fmla="*/ 8 h 117"/>
                <a:gd name="T88" fmla="*/ 135 w 151"/>
                <a:gd name="T89" fmla="*/ 7 h 117"/>
                <a:gd name="T90" fmla="*/ 151 w 151"/>
                <a:gd name="T91" fmla="*/ 34 h 117"/>
                <a:gd name="T92" fmla="*/ 151 w 151"/>
                <a:gd name="T93" fmla="*/ 34 h 117"/>
                <a:gd name="T94" fmla="*/ 124 w 151"/>
                <a:gd name="T95" fmla="*/ 89 h 117"/>
                <a:gd name="T96" fmla="*/ 124 w 151"/>
                <a:gd name="T97" fmla="*/ 89 h 117"/>
                <a:gd name="T98" fmla="*/ 78 w 151"/>
                <a:gd name="T99" fmla="*/ 117 h 117"/>
                <a:gd name="T100" fmla="*/ 78 w 151"/>
                <a:gd name="T101" fmla="*/ 117 h 117"/>
                <a:gd name="T102" fmla="*/ 29 w 151"/>
                <a:gd name="T103" fmla="*/ 8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1" h="117">
                  <a:moveTo>
                    <a:pt x="29" y="87"/>
                  </a:moveTo>
                  <a:cubicBezTo>
                    <a:pt x="13" y="70"/>
                    <a:pt x="0" y="49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1"/>
                    <a:pt x="4" y="13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1" y="2"/>
                    <a:pt x="28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58" y="0"/>
                    <a:pt x="73" y="25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80" y="25"/>
                    <a:pt x="89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9" y="0"/>
                    <a:pt x="127" y="2"/>
                    <a:pt x="135" y="7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26" y="4"/>
                    <a:pt x="119" y="2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00" y="2"/>
                    <a:pt x="91" y="11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79" y="38"/>
                    <a:pt x="79" y="38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79" y="39"/>
                    <a:pt x="78" y="39"/>
                    <a:pt x="78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7" y="39"/>
                    <a:pt x="77" y="39"/>
                    <a:pt x="77" y="38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6" y="38"/>
                    <a:pt x="73" y="29"/>
                    <a:pt x="65" y="20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8" y="11"/>
                    <a:pt x="48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29" y="2"/>
                    <a:pt x="22" y="4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6" y="15"/>
                    <a:pt x="3" y="22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47"/>
                    <a:pt x="15" y="69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46" y="102"/>
                    <a:pt x="65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90" y="115"/>
                    <a:pt x="108" y="103"/>
                    <a:pt x="122" y="87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37" y="71"/>
                    <a:pt x="148" y="50"/>
                    <a:pt x="148" y="34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24"/>
                    <a:pt x="144" y="15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46" y="13"/>
                    <a:pt x="151" y="23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51"/>
                    <a:pt x="139" y="72"/>
                    <a:pt x="124" y="89"/>
                  </a:cubicBezTo>
                  <a:cubicBezTo>
                    <a:pt x="124" y="89"/>
                    <a:pt x="124" y="89"/>
                    <a:pt x="124" y="89"/>
                  </a:cubicBezTo>
                  <a:cubicBezTo>
                    <a:pt x="109" y="105"/>
                    <a:pt x="91" y="117"/>
                    <a:pt x="78" y="117"/>
                  </a:cubicBezTo>
                  <a:cubicBezTo>
                    <a:pt x="78" y="117"/>
                    <a:pt x="78" y="117"/>
                    <a:pt x="78" y="117"/>
                  </a:cubicBezTo>
                  <a:cubicBezTo>
                    <a:pt x="64" y="117"/>
                    <a:pt x="45" y="104"/>
                    <a:pt x="29" y="87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81159640"/>
      </p:ext>
    </p:extLst>
  </p:cSld>
  <p:clrMapOvr>
    <a:masterClrMapping/>
  </p:clrMapOvr>
  <p:transition advClick="0" advTm="2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76" grpId="0"/>
      <p:bldP spid="308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七夕"/>
  <p:tag name="ISPRING_RESOURCE_PATHS_HASH_PRESENTER" val="159d3899a8dc8587308d7e68acd7d799585f73f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0110753"/>
  <p:tag name="MH_LIBRARY" val="CONTENTS"/>
  <p:tag name="MH_TYPE" val="OTHERS"/>
  <p:tag name="ID" val="55351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AUTOCOLOR" val="TRUE"/>
  <p:tag name="MH_TYPE" val="CONTENTS"/>
  <p:tag name="ID" val="547142"/>
</p:tagLst>
</file>

<file path=ppt/theme/theme1.xml><?xml version="1.0" encoding="utf-8"?>
<a:theme xmlns:a="http://schemas.openxmlformats.org/drawingml/2006/main" name="Office 主题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2629</Words>
  <Application>Microsoft Office PowerPoint</Application>
  <PresentationFormat>自定义</PresentationFormat>
  <Paragraphs>227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七夕</dc:title>
  <dc:creator>PP</dc:creator>
  <cp:lastModifiedBy>拉普耶鲁</cp:lastModifiedBy>
  <cp:revision>29</cp:revision>
  <dcterms:created xsi:type="dcterms:W3CDTF">2017-05-26T07:18:00Z</dcterms:created>
  <dcterms:modified xsi:type="dcterms:W3CDTF">2018-02-07T03:08:54Z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