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88" r:id="rId3"/>
    <p:sldId id="3195" r:id="rId5"/>
    <p:sldId id="3196" r:id="rId6"/>
    <p:sldId id="3150" r:id="rId7"/>
    <p:sldId id="3132" r:id="rId8"/>
    <p:sldId id="3127" r:id="rId9"/>
    <p:sldId id="3128" r:id="rId10"/>
    <p:sldId id="3197" r:id="rId11"/>
    <p:sldId id="3133" r:id="rId12"/>
    <p:sldId id="3130" r:id="rId13"/>
    <p:sldId id="3134" r:id="rId14"/>
    <p:sldId id="3126" r:id="rId15"/>
    <p:sldId id="3198" r:id="rId16"/>
    <p:sldId id="3129" r:id="rId17"/>
    <p:sldId id="3148" r:id="rId18"/>
    <p:sldId id="3131" r:id="rId19"/>
    <p:sldId id="3139" r:id="rId20"/>
    <p:sldId id="3199" r:id="rId21"/>
    <p:sldId id="3147" r:id="rId22"/>
    <p:sldId id="3138" r:id="rId23"/>
    <p:sldId id="3194" r:id="rId24"/>
    <p:sldId id="3200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5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2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9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96899" y="4871400"/>
            <a:ext cx="770468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高端汽车行业</a:t>
            </a:r>
            <a:r>
              <a:rPr lang="en-US" altLang="zh-CN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en-US" altLang="zh-CN" sz="5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05178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535487" y="-533898"/>
            <a:ext cx="7231756" cy="8300437"/>
          </a:xfrm>
          <a:prstGeom prst="flowChartOffpageConnector">
            <a:avLst/>
          </a:prstGeom>
          <a:solidFill>
            <a:srgbClr val="0B21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73191" y="365062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73191" y="431613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73191" y="498164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73191" y="564715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8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02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03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5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6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7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8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147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96900" y="4871400"/>
            <a:ext cx="640854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en-US" altLang="zh-CN" sz="5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8.xml><?xml version="1.0" encoding="utf-8"?>
<p:tagLst xmlns:p="http://schemas.openxmlformats.org/presentationml/2006/main">
  <p:tag name="TİMİNG" val="|1.6|1.6|1.7|1.7|1.3|1.2"/>
</p:tagLst>
</file>

<file path=ppt/tags/tag9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2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heme/theme1.xml><?xml version="1.0" encoding="utf-8"?>
<a:theme xmlns:a="http://schemas.openxmlformats.org/drawingml/2006/main" name="1_自定义设计方案">
  <a:themeElements>
    <a:clrScheme name="自定义 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2A2E"/>
      </a:accent1>
      <a:accent2>
        <a:srgbClr val="FFC304"/>
      </a:accent2>
      <a:accent3>
        <a:srgbClr val="2C2A2E"/>
      </a:accent3>
      <a:accent4>
        <a:srgbClr val="FFC304"/>
      </a:accent4>
      <a:accent5>
        <a:srgbClr val="2C2A2E"/>
      </a:accent5>
      <a:accent6>
        <a:srgbClr val="FFC304"/>
      </a:accent6>
      <a:hlink>
        <a:srgbClr val="2C2A2E"/>
      </a:hlink>
      <a:folHlink>
        <a:srgbClr val="FFC30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10006</Words>
  <Application>WPS 演示</Application>
  <PresentationFormat>自定义</PresentationFormat>
  <Paragraphs>440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方正正中黑简体</vt:lpstr>
      <vt:lpstr>微软雅黑</vt:lpstr>
      <vt:lpstr>Helvetica Light</vt:lpstr>
      <vt:lpstr>黑体</vt:lpstr>
      <vt:lpstr>Calibri Light</vt:lpstr>
      <vt:lpstr>Roboto</vt:lpstr>
      <vt:lpstr>Neris Thin</vt:lpstr>
      <vt:lpstr>Impact</vt:lpstr>
      <vt:lpstr>DFMincho-SU</vt:lpstr>
      <vt:lpstr>Lato</vt:lpstr>
      <vt:lpstr>MS PGothic</vt:lpstr>
      <vt:lpstr>Wide Latin</vt:lpstr>
      <vt:lpstr>Segoe Print</vt:lpstr>
      <vt:lpstr>MS UI Gothic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bt578.pptx</dc:title>
  <dc:creator/>
  <cp:lastModifiedBy>YANG</cp:lastModifiedBy>
  <cp:revision>2</cp:revision>
  <dcterms:created xsi:type="dcterms:W3CDTF">2016-10-17T14:00:00Z</dcterms:created>
  <dcterms:modified xsi:type="dcterms:W3CDTF">2017-06-10T04:42:20Z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