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9" r:id="rId2"/>
    <p:sldId id="261" r:id="rId3"/>
    <p:sldId id="262" r:id="rId4"/>
    <p:sldId id="260"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6" r:id="rId18"/>
    <p:sldId id="275" r:id="rId19"/>
    <p:sldId id="277" r:id="rId20"/>
    <p:sldId id="278" r:id="rId21"/>
    <p:sldId id="279" r:id="rId22"/>
    <p:sldId id="280" r:id="rId23"/>
    <p:sldId id="281" r:id="rId24"/>
    <p:sldId id="282"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6466"/>
    <a:srgbClr val="D8B39D"/>
    <a:srgbClr val="7C5846"/>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1" autoAdjust="0"/>
    <p:restoredTop sz="94660"/>
  </p:normalViewPr>
  <p:slideViewPr>
    <p:cSldViewPr snapToGrid="0">
      <p:cViewPr varScale="1">
        <p:scale>
          <a:sx n="92" d="100"/>
          <a:sy n="92" d="100"/>
        </p:scale>
        <p:origin x="74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7DD5F-BC00-46C6-ACBA-90B91C439451}"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0C963-FAEE-4022-92C8-D296914FB665}" type="slidenum">
              <a:rPr lang="zh-CN" altLang="en-US" smtClean="0"/>
              <a:t>‹#›</a:t>
            </a:fld>
            <a:endParaRPr lang="zh-CN" altLang="en-US"/>
          </a:p>
        </p:txBody>
      </p:sp>
    </p:spTree>
    <p:extLst>
      <p:ext uri="{BB962C8B-B14F-4D97-AF65-F5344CB8AC3E}">
        <p14:creationId xmlns:p14="http://schemas.microsoft.com/office/powerpoint/2010/main" val="1695278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a:t>
            </a:fld>
            <a:endParaRPr lang="zh-CN" altLang="en-US"/>
          </a:p>
        </p:txBody>
      </p:sp>
    </p:spTree>
    <p:extLst>
      <p:ext uri="{BB962C8B-B14F-4D97-AF65-F5344CB8AC3E}">
        <p14:creationId xmlns:p14="http://schemas.microsoft.com/office/powerpoint/2010/main" val="1003796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2</a:t>
            </a:fld>
            <a:endParaRPr lang="zh-CN" altLang="en-US"/>
          </a:p>
        </p:txBody>
      </p:sp>
    </p:spTree>
    <p:extLst>
      <p:ext uri="{BB962C8B-B14F-4D97-AF65-F5344CB8AC3E}">
        <p14:creationId xmlns:p14="http://schemas.microsoft.com/office/powerpoint/2010/main" val="3296731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3</a:t>
            </a:fld>
            <a:endParaRPr lang="zh-CN" altLang="en-US"/>
          </a:p>
        </p:txBody>
      </p:sp>
    </p:spTree>
    <p:extLst>
      <p:ext uri="{BB962C8B-B14F-4D97-AF65-F5344CB8AC3E}">
        <p14:creationId xmlns:p14="http://schemas.microsoft.com/office/powerpoint/2010/main" val="19794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4</a:t>
            </a:fld>
            <a:endParaRPr lang="zh-CN" altLang="en-US"/>
          </a:p>
        </p:txBody>
      </p:sp>
    </p:spTree>
    <p:extLst>
      <p:ext uri="{BB962C8B-B14F-4D97-AF65-F5344CB8AC3E}">
        <p14:creationId xmlns:p14="http://schemas.microsoft.com/office/powerpoint/2010/main" val="1903069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5</a:t>
            </a:fld>
            <a:endParaRPr lang="zh-CN" altLang="en-US"/>
          </a:p>
        </p:txBody>
      </p:sp>
    </p:spTree>
    <p:extLst>
      <p:ext uri="{BB962C8B-B14F-4D97-AF65-F5344CB8AC3E}">
        <p14:creationId xmlns:p14="http://schemas.microsoft.com/office/powerpoint/2010/main" val="3618271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6</a:t>
            </a:fld>
            <a:endParaRPr lang="zh-CN" altLang="en-US"/>
          </a:p>
        </p:txBody>
      </p:sp>
    </p:spTree>
    <p:extLst>
      <p:ext uri="{BB962C8B-B14F-4D97-AF65-F5344CB8AC3E}">
        <p14:creationId xmlns:p14="http://schemas.microsoft.com/office/powerpoint/2010/main" val="765523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7</a:t>
            </a:fld>
            <a:endParaRPr lang="zh-CN" altLang="en-US"/>
          </a:p>
        </p:txBody>
      </p:sp>
    </p:spTree>
    <p:extLst>
      <p:ext uri="{BB962C8B-B14F-4D97-AF65-F5344CB8AC3E}">
        <p14:creationId xmlns:p14="http://schemas.microsoft.com/office/powerpoint/2010/main" val="310661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8</a:t>
            </a:fld>
            <a:endParaRPr lang="zh-CN" altLang="en-US"/>
          </a:p>
        </p:txBody>
      </p:sp>
    </p:spTree>
    <p:extLst>
      <p:ext uri="{BB962C8B-B14F-4D97-AF65-F5344CB8AC3E}">
        <p14:creationId xmlns:p14="http://schemas.microsoft.com/office/powerpoint/2010/main" val="4032637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9</a:t>
            </a:fld>
            <a:endParaRPr lang="zh-CN" altLang="en-US"/>
          </a:p>
        </p:txBody>
      </p:sp>
    </p:spTree>
    <p:extLst>
      <p:ext uri="{BB962C8B-B14F-4D97-AF65-F5344CB8AC3E}">
        <p14:creationId xmlns:p14="http://schemas.microsoft.com/office/powerpoint/2010/main" val="2196028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10</a:t>
            </a:fld>
            <a:endParaRPr lang="zh-CN" altLang="en-US"/>
          </a:p>
        </p:txBody>
      </p:sp>
    </p:spTree>
    <p:extLst>
      <p:ext uri="{BB962C8B-B14F-4D97-AF65-F5344CB8AC3E}">
        <p14:creationId xmlns:p14="http://schemas.microsoft.com/office/powerpoint/2010/main" val="2023400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11</a:t>
            </a:fld>
            <a:endParaRPr lang="zh-CN" altLang="en-US"/>
          </a:p>
        </p:txBody>
      </p:sp>
    </p:spTree>
    <p:extLst>
      <p:ext uri="{BB962C8B-B14F-4D97-AF65-F5344CB8AC3E}">
        <p14:creationId xmlns:p14="http://schemas.microsoft.com/office/powerpoint/2010/main" val="3458229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12</a:t>
            </a:fld>
            <a:endParaRPr lang="zh-CN" altLang="en-US"/>
          </a:p>
        </p:txBody>
      </p:sp>
    </p:spTree>
    <p:extLst>
      <p:ext uri="{BB962C8B-B14F-4D97-AF65-F5344CB8AC3E}">
        <p14:creationId xmlns:p14="http://schemas.microsoft.com/office/powerpoint/2010/main" val="2780313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13</a:t>
            </a:fld>
            <a:endParaRPr lang="zh-CN" altLang="en-US"/>
          </a:p>
        </p:txBody>
      </p:sp>
    </p:spTree>
    <p:extLst>
      <p:ext uri="{BB962C8B-B14F-4D97-AF65-F5344CB8AC3E}">
        <p14:creationId xmlns:p14="http://schemas.microsoft.com/office/powerpoint/2010/main" val="281992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14</a:t>
            </a:fld>
            <a:endParaRPr lang="zh-CN" altLang="en-US"/>
          </a:p>
        </p:txBody>
      </p:sp>
    </p:spTree>
    <p:extLst>
      <p:ext uri="{BB962C8B-B14F-4D97-AF65-F5344CB8AC3E}">
        <p14:creationId xmlns:p14="http://schemas.microsoft.com/office/powerpoint/2010/main" val="315253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15</a:t>
            </a:fld>
            <a:endParaRPr lang="zh-CN" altLang="en-US"/>
          </a:p>
        </p:txBody>
      </p:sp>
    </p:spTree>
    <p:extLst>
      <p:ext uri="{BB962C8B-B14F-4D97-AF65-F5344CB8AC3E}">
        <p14:creationId xmlns:p14="http://schemas.microsoft.com/office/powerpoint/2010/main" val="2137347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16</a:t>
            </a:fld>
            <a:endParaRPr lang="zh-CN" altLang="en-US"/>
          </a:p>
        </p:txBody>
      </p:sp>
    </p:spTree>
    <p:extLst>
      <p:ext uri="{BB962C8B-B14F-4D97-AF65-F5344CB8AC3E}">
        <p14:creationId xmlns:p14="http://schemas.microsoft.com/office/powerpoint/2010/main" val="518120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17</a:t>
            </a:fld>
            <a:endParaRPr lang="zh-CN" altLang="en-US"/>
          </a:p>
        </p:txBody>
      </p:sp>
    </p:spTree>
    <p:extLst>
      <p:ext uri="{BB962C8B-B14F-4D97-AF65-F5344CB8AC3E}">
        <p14:creationId xmlns:p14="http://schemas.microsoft.com/office/powerpoint/2010/main" val="3383311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18</a:t>
            </a:fld>
            <a:endParaRPr lang="zh-CN" altLang="en-US"/>
          </a:p>
        </p:txBody>
      </p:sp>
    </p:spTree>
    <p:extLst>
      <p:ext uri="{BB962C8B-B14F-4D97-AF65-F5344CB8AC3E}">
        <p14:creationId xmlns:p14="http://schemas.microsoft.com/office/powerpoint/2010/main" val="2379681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19</a:t>
            </a:fld>
            <a:endParaRPr lang="zh-CN" altLang="en-US"/>
          </a:p>
        </p:txBody>
      </p:sp>
    </p:spTree>
    <p:extLst>
      <p:ext uri="{BB962C8B-B14F-4D97-AF65-F5344CB8AC3E}">
        <p14:creationId xmlns:p14="http://schemas.microsoft.com/office/powerpoint/2010/main" val="2728923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20</a:t>
            </a:fld>
            <a:endParaRPr lang="zh-CN" altLang="en-US"/>
          </a:p>
        </p:txBody>
      </p:sp>
    </p:spTree>
    <p:extLst>
      <p:ext uri="{BB962C8B-B14F-4D97-AF65-F5344CB8AC3E}">
        <p14:creationId xmlns:p14="http://schemas.microsoft.com/office/powerpoint/2010/main" val="676746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21</a:t>
            </a:fld>
            <a:endParaRPr lang="zh-CN" altLang="en-US"/>
          </a:p>
        </p:txBody>
      </p:sp>
    </p:spTree>
    <p:extLst>
      <p:ext uri="{BB962C8B-B14F-4D97-AF65-F5344CB8AC3E}">
        <p14:creationId xmlns:p14="http://schemas.microsoft.com/office/powerpoint/2010/main" val="1088570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22</a:t>
            </a:fld>
            <a:endParaRPr lang="zh-CN" altLang="en-US"/>
          </a:p>
        </p:txBody>
      </p:sp>
    </p:spTree>
    <p:extLst>
      <p:ext uri="{BB962C8B-B14F-4D97-AF65-F5344CB8AC3E}">
        <p14:creationId xmlns:p14="http://schemas.microsoft.com/office/powerpoint/2010/main" val="2105697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23</a:t>
            </a:fld>
            <a:endParaRPr lang="zh-CN" altLang="en-US"/>
          </a:p>
        </p:txBody>
      </p:sp>
    </p:spTree>
    <p:extLst>
      <p:ext uri="{BB962C8B-B14F-4D97-AF65-F5344CB8AC3E}">
        <p14:creationId xmlns:p14="http://schemas.microsoft.com/office/powerpoint/2010/main" val="1063010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E0C963-FAEE-4022-92C8-D296914FB665}" type="slidenum">
              <a:rPr lang="zh-CN" altLang="en-US" smtClean="0"/>
              <a:t>24</a:t>
            </a:fld>
            <a:endParaRPr lang="zh-CN" altLang="en-US"/>
          </a:p>
        </p:txBody>
      </p:sp>
    </p:spTree>
    <p:extLst>
      <p:ext uri="{BB962C8B-B14F-4D97-AF65-F5344CB8AC3E}">
        <p14:creationId xmlns:p14="http://schemas.microsoft.com/office/powerpoint/2010/main" val="3785460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矩形 1"/>
          <p:cNvSpPr/>
          <p:nvPr userDrawn="1"/>
        </p:nvSpPr>
        <p:spPr>
          <a:xfrm>
            <a:off x="1814" y="-33266"/>
            <a:ext cx="6020981" cy="6891266"/>
          </a:xfrm>
          <a:prstGeom prst="rect">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4513943" y="-33266"/>
            <a:ext cx="7678057" cy="6891266"/>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矩形 2"/>
          <p:cNvSpPr/>
          <p:nvPr userDrawn="1"/>
        </p:nvSpPr>
        <p:spPr>
          <a:xfrm>
            <a:off x="1814" y="-33266"/>
            <a:ext cx="6020981" cy="6891266"/>
          </a:xfrm>
          <a:prstGeom prst="rect">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6022795" y="-33266"/>
            <a:ext cx="6169205" cy="6891266"/>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262438" y="237366"/>
            <a:ext cx="11520714" cy="6350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3" name="矩形 2"/>
          <p:cNvSpPr/>
          <p:nvPr userDrawn="1"/>
        </p:nvSpPr>
        <p:spPr>
          <a:xfrm>
            <a:off x="4513943" y="-33266"/>
            <a:ext cx="7678057" cy="6891266"/>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userDrawn="1"/>
        </p:nvSpPr>
        <p:spPr>
          <a:xfrm>
            <a:off x="1814" y="-33266"/>
            <a:ext cx="8082643" cy="6891266"/>
          </a:xfrm>
          <a:prstGeom prst="rect">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microsoft.com/office/2007/relationships/hdphoto" Target="../media/hdphoto3.wdp"/><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22.png"/><Relationship Id="rId4" Type="http://schemas.openxmlformats.org/officeDocument/2006/relationships/image" Target="../media/image19.png"/><Relationship Id="rId9"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27315" y="682169"/>
            <a:ext cx="10522856" cy="5544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40085"/>
          <a:stretch/>
        </p:blipFill>
        <p:spPr>
          <a:xfrm>
            <a:off x="1024613" y="901700"/>
            <a:ext cx="4588340" cy="5105398"/>
          </a:xfrm>
          <a:prstGeom prst="rect">
            <a:avLst/>
          </a:prstGeom>
        </p:spPr>
      </p:pic>
      <p:sp>
        <p:nvSpPr>
          <p:cNvPr id="7" name="文本框 6"/>
          <p:cNvSpPr txBox="1"/>
          <p:nvPr/>
        </p:nvSpPr>
        <p:spPr>
          <a:xfrm>
            <a:off x="5612953" y="2838363"/>
            <a:ext cx="5570756" cy="1015663"/>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6000" spc="0" dirty="0">
                <a:solidFill>
                  <a:srgbClr val="7C5846"/>
                </a:solidFill>
                <a:latin typeface="微软雅黑" panose="020B0503020204020204" pitchFamily="34" charset="-122"/>
                <a:ea typeface="微软雅黑" panose="020B0503020204020204" pitchFamily="34" charset="-122"/>
              </a:rPr>
              <a:t>目标计划与管理</a:t>
            </a:r>
          </a:p>
        </p:txBody>
      </p:sp>
      <p:sp>
        <p:nvSpPr>
          <p:cNvPr id="8" name="文本框 7"/>
          <p:cNvSpPr txBox="1"/>
          <p:nvPr/>
        </p:nvSpPr>
        <p:spPr>
          <a:xfrm>
            <a:off x="5393304" y="2282530"/>
            <a:ext cx="6176516" cy="338554"/>
          </a:xfrm>
          <a:prstGeom prst="rect">
            <a:avLst/>
          </a:prstGeom>
          <a:noFill/>
        </p:spPr>
        <p:txBody>
          <a:bodyPr wrap="square" rtlCol="0">
            <a:spAutoFit/>
          </a:bodyPr>
          <a:lstStyle/>
          <a:p>
            <a:pPr algn="ctr"/>
            <a:r>
              <a:rPr lang="zh-CN" altLang="en-US" sz="1600" spc="300" dirty="0" smtClean="0">
                <a:solidFill>
                  <a:srgbClr val="7C5846"/>
                </a:solidFill>
                <a:latin typeface="微软雅黑" panose="020B0503020204020204" pitchFamily="34" charset="-122"/>
                <a:ea typeface="微软雅黑" panose="020B0503020204020204" pitchFamily="34" charset="-122"/>
              </a:rPr>
              <a:t>总结计划</a:t>
            </a:r>
            <a:r>
              <a:rPr lang="en-US" altLang="zh-CN" sz="1600" spc="300" dirty="0" smtClean="0">
                <a:solidFill>
                  <a:srgbClr val="7C5846"/>
                </a:solidFill>
                <a:latin typeface="微软雅黑" panose="020B0503020204020204" pitchFamily="34" charset="-122"/>
                <a:ea typeface="微软雅黑" panose="020B0503020204020204" pitchFamily="34" charset="-122"/>
              </a:rPr>
              <a:t>| </a:t>
            </a:r>
            <a:r>
              <a:rPr lang="zh-CN" altLang="en-US" sz="1600" spc="300" dirty="0" smtClean="0">
                <a:solidFill>
                  <a:srgbClr val="7C5846"/>
                </a:solidFill>
                <a:latin typeface="微软雅黑" panose="020B0503020204020204" pitchFamily="34" charset="-122"/>
                <a:ea typeface="微软雅黑" panose="020B0503020204020204" pitchFamily="34" charset="-122"/>
              </a:rPr>
              <a:t>工作汇报 </a:t>
            </a:r>
            <a:r>
              <a:rPr lang="en-US" altLang="zh-CN" sz="1600" spc="300" dirty="0">
                <a:solidFill>
                  <a:srgbClr val="7C5846"/>
                </a:solidFill>
                <a:latin typeface="微软雅黑" panose="020B0503020204020204" pitchFamily="34" charset="-122"/>
                <a:ea typeface="微软雅黑" panose="020B0503020204020204" pitchFamily="34" charset="-122"/>
              </a:rPr>
              <a:t>| </a:t>
            </a:r>
            <a:r>
              <a:rPr lang="zh-CN" altLang="en-US" sz="1600" spc="300" dirty="0" smtClean="0">
                <a:solidFill>
                  <a:srgbClr val="7C5846"/>
                </a:solidFill>
                <a:latin typeface="微软雅黑" panose="020B0503020204020204" pitchFamily="34" charset="-122"/>
                <a:ea typeface="微软雅黑" panose="020B0503020204020204" pitchFamily="34" charset="-122"/>
              </a:rPr>
              <a:t>述职报告</a:t>
            </a:r>
            <a:r>
              <a:rPr lang="en-US" altLang="zh-CN" sz="1600" spc="300" dirty="0" smtClean="0">
                <a:solidFill>
                  <a:srgbClr val="7C5846"/>
                </a:solidFill>
                <a:latin typeface="微软雅黑" panose="020B0503020204020204" pitchFamily="34" charset="-122"/>
                <a:ea typeface="微软雅黑" panose="020B0503020204020204" pitchFamily="34" charset="-122"/>
              </a:rPr>
              <a:t>| </a:t>
            </a:r>
            <a:r>
              <a:rPr lang="zh-CN" altLang="en-US" sz="1600" spc="300" dirty="0" smtClean="0">
                <a:solidFill>
                  <a:srgbClr val="7C5846"/>
                </a:solidFill>
                <a:latin typeface="微软雅黑" panose="020B0503020204020204" pitchFamily="34" charset="-122"/>
                <a:ea typeface="微软雅黑" panose="020B0503020204020204" pitchFamily="34" charset="-122"/>
              </a:rPr>
              <a:t>商务策划等</a:t>
            </a:r>
            <a:endParaRPr lang="zh-CN" altLang="en-US" sz="1600" spc="300" dirty="0">
              <a:solidFill>
                <a:srgbClr val="7C5846"/>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220962" y="4225223"/>
            <a:ext cx="4521200" cy="369332"/>
          </a:xfrm>
          <a:prstGeom prst="rect">
            <a:avLst/>
          </a:prstGeom>
          <a:noFill/>
        </p:spPr>
        <p:txBody>
          <a:bodyPr wrap="square" rtlCol="0">
            <a:spAutoFit/>
          </a:bodyPr>
          <a:lstStyle/>
          <a:p>
            <a:pPr algn="ctr"/>
            <a:r>
              <a:rPr lang="zh-CN" altLang="en-US" dirty="0" smtClean="0">
                <a:solidFill>
                  <a:srgbClr val="7C5846"/>
                </a:solidFill>
                <a:latin typeface="微软雅黑" panose="020B0503020204020204" pitchFamily="34" charset="-122"/>
                <a:ea typeface="微软雅黑" panose="020B0503020204020204" pitchFamily="34" charset="-122"/>
              </a:rPr>
              <a:t>汇报人：</a:t>
            </a:r>
            <a:r>
              <a:rPr lang="en-US" altLang="zh-CN" dirty="0" smtClean="0">
                <a:solidFill>
                  <a:srgbClr val="7C5846"/>
                </a:solidFill>
                <a:latin typeface="微软雅黑" panose="020B0503020204020204" pitchFamily="34" charset="-122"/>
                <a:ea typeface="微软雅黑" panose="020B0503020204020204" pitchFamily="34" charset="-122"/>
              </a:rPr>
              <a:t>XXX  </a:t>
            </a:r>
            <a:r>
              <a:rPr lang="zh-CN" altLang="en-US" dirty="0" smtClean="0">
                <a:solidFill>
                  <a:srgbClr val="7C5846"/>
                </a:solidFill>
                <a:latin typeface="微软雅黑" panose="020B0503020204020204" pitchFamily="34" charset="-122"/>
                <a:ea typeface="微软雅黑" panose="020B0503020204020204" pitchFamily="34" charset="-122"/>
              </a:rPr>
              <a:t>时间：</a:t>
            </a:r>
            <a:r>
              <a:rPr lang="en-US" altLang="zh-CN" dirty="0" smtClean="0">
                <a:solidFill>
                  <a:srgbClr val="7C5846"/>
                </a:solidFill>
                <a:latin typeface="微软雅黑" panose="020B0503020204020204" pitchFamily="34" charset="-122"/>
                <a:ea typeface="微软雅黑" panose="020B0503020204020204" pitchFamily="34" charset="-122"/>
              </a:rPr>
              <a:t>XX</a:t>
            </a:r>
            <a:r>
              <a:rPr lang="zh-CN" altLang="en-US" dirty="0" smtClean="0">
                <a:solidFill>
                  <a:srgbClr val="7C5846"/>
                </a:solidFill>
                <a:latin typeface="微软雅黑" panose="020B0503020204020204" pitchFamily="34" charset="-122"/>
                <a:ea typeface="微软雅黑" panose="020B0503020204020204" pitchFamily="34" charset="-122"/>
              </a:rPr>
              <a:t>年</a:t>
            </a:r>
            <a:r>
              <a:rPr lang="en-US" altLang="zh-CN" dirty="0" smtClean="0">
                <a:solidFill>
                  <a:srgbClr val="7C5846"/>
                </a:solidFill>
                <a:latin typeface="微软雅黑" panose="020B0503020204020204" pitchFamily="34" charset="-122"/>
                <a:ea typeface="微软雅黑" panose="020B0503020204020204" pitchFamily="34" charset="-122"/>
              </a:rPr>
              <a:t>XX</a:t>
            </a:r>
            <a:r>
              <a:rPr lang="zh-CN" altLang="en-US" dirty="0" smtClean="0">
                <a:solidFill>
                  <a:srgbClr val="7C5846"/>
                </a:solidFill>
                <a:latin typeface="微软雅黑" panose="020B0503020204020204" pitchFamily="34" charset="-122"/>
                <a:ea typeface="微软雅黑" panose="020B0503020204020204" pitchFamily="34" charset="-122"/>
              </a:rPr>
              <a:t>月</a:t>
            </a:r>
            <a:endParaRPr lang="zh-CN" altLang="en-US" dirty="0">
              <a:solidFill>
                <a:srgbClr val="7C5846"/>
              </a:solidFill>
              <a:latin typeface="微软雅黑" panose="020B0503020204020204" pitchFamily="34" charset="-122"/>
              <a:ea typeface="微软雅黑" panose="020B0503020204020204" pitchFamily="34" charset="-122"/>
            </a:endParaRPr>
          </a:p>
        </p:txBody>
      </p:sp>
      <p:pic>
        <p:nvPicPr>
          <p:cNvPr id="2" name="Drop Tower - Pluto (Drop Tower Remi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8316" y="-636366"/>
            <a:ext cx="812800" cy="812800"/>
          </a:xfrm>
          <a:prstGeom prst="rect">
            <a:avLst/>
          </a:prstGeom>
        </p:spPr>
      </p:pic>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5"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9" dur="1000" fill="hold"/>
                                        <p:tgtEl>
                                          <p:spTgt spid="7"/>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7"/>
                                        </p:tgtEl>
                                      </p:cBhvr>
                                    </p:animEffect>
                                  </p:childTnLst>
                                </p:cTn>
                              </p:par>
                            </p:childTnLst>
                          </p:cTn>
                        </p:par>
                        <p:par>
                          <p:cTn id="24" fill="hold">
                            <p:stCondLst>
                              <p:cond delay="2100"/>
                            </p:stCondLst>
                            <p:childTnLst>
                              <p:par>
                                <p:cTn id="25" presetID="42"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2"/>
                </p:tgtEl>
              </p:cMediaNode>
            </p:audio>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4210322" y="-1754882"/>
            <a:ext cx="3771354" cy="7281118"/>
          </a:xfrm>
          <a:prstGeom prst="rect">
            <a:avLst/>
          </a:prstGeom>
        </p:spPr>
      </p:pic>
      <p:grpSp>
        <p:nvGrpSpPr>
          <p:cNvPr id="3" name="组合 2"/>
          <p:cNvGrpSpPr/>
          <p:nvPr/>
        </p:nvGrpSpPr>
        <p:grpSpPr>
          <a:xfrm>
            <a:off x="1223442" y="3618909"/>
            <a:ext cx="4859858" cy="769441"/>
            <a:chOff x="6127230" y="1067026"/>
            <a:chExt cx="4859858" cy="769441"/>
          </a:xfrm>
        </p:grpSpPr>
        <p:grpSp>
          <p:nvGrpSpPr>
            <p:cNvPr id="4" name="组合 3"/>
            <p:cNvGrpSpPr/>
            <p:nvPr/>
          </p:nvGrpSpPr>
          <p:grpSpPr>
            <a:xfrm>
              <a:off x="7005353" y="1154936"/>
              <a:ext cx="3981735" cy="651677"/>
              <a:chOff x="6833265" y="1629041"/>
              <a:chExt cx="5943092" cy="597764"/>
            </a:xfrm>
          </p:grpSpPr>
          <p:sp>
            <p:nvSpPr>
              <p:cNvPr id="6" name="文本框 5"/>
              <p:cNvSpPr txBox="1"/>
              <p:nvPr/>
            </p:nvSpPr>
            <p:spPr>
              <a:xfrm>
                <a:off x="6833266" y="1629041"/>
                <a:ext cx="3894813" cy="423470"/>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rgbClr val="D8B39D"/>
                    </a:solidFill>
                    <a:latin typeface="+mj-ea"/>
                    <a:ea typeface="+mj-ea"/>
                    <a:cs typeface="经典综艺体简" panose="02010609000101010101" pitchFamily="49" charset="-122"/>
                  </a:rPr>
                  <a:t>工作总体回顾</a:t>
                </a:r>
                <a:endParaRPr lang="zh-CN" altLang="en-US" sz="2400" b="1" dirty="0">
                  <a:solidFill>
                    <a:srgbClr val="D8B39D"/>
                  </a:solidFill>
                  <a:latin typeface="+mj-ea"/>
                  <a:ea typeface="+mj-ea"/>
                  <a:cs typeface="经典综艺体简" panose="02010609000101010101" pitchFamily="49" charset="-122"/>
                </a:endParaRPr>
              </a:p>
            </p:txBody>
          </p:sp>
          <p:sp>
            <p:nvSpPr>
              <p:cNvPr id="7" name="文本框 6"/>
              <p:cNvSpPr txBox="1"/>
              <p:nvPr/>
            </p:nvSpPr>
            <p:spPr>
              <a:xfrm>
                <a:off x="6833265" y="1988015"/>
                <a:ext cx="5943092" cy="23879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sp>
          <p:nvSpPr>
            <p:cNvPr id="5" name="文本框 4"/>
            <p:cNvSpPr txBox="1"/>
            <p:nvPr/>
          </p:nvSpPr>
          <p:spPr>
            <a:xfrm>
              <a:off x="6127230" y="1067026"/>
              <a:ext cx="809837"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i="1" noProof="0" dirty="0" smtClean="0">
                  <a:solidFill>
                    <a:srgbClr val="D8B39D"/>
                  </a:solidFill>
                  <a:latin typeface="Century Gothic" panose="020B0502020202020204" pitchFamily="34" charset="0"/>
                  <a:ea typeface="微软雅黑"/>
                  <a:cs typeface="经典综艺体简" panose="02010609000101010101" pitchFamily="49" charset="-122"/>
                </a:rPr>
                <a:t>01</a:t>
              </a:r>
              <a:endParaRPr kumimoji="0" lang="zh-CN" altLang="en-US" sz="4400" i="1" u="none" strike="noStrike" kern="1200" cap="none" spc="0" normalizeH="0" baseline="0" noProof="0" dirty="0" smtClean="0">
                <a:ln>
                  <a:noFill/>
                </a:ln>
                <a:solidFill>
                  <a:srgbClr val="D8B39D"/>
                </a:solidFill>
                <a:effectLst/>
                <a:uLnTx/>
                <a:uFillTx/>
                <a:latin typeface="Century Gothic" panose="020B0502020202020204" pitchFamily="34" charset="0"/>
                <a:ea typeface="微软雅黑"/>
                <a:cs typeface="经典综艺体简" panose="02010609000101010101" pitchFamily="49" charset="-122"/>
              </a:endParaRPr>
            </a:p>
          </p:txBody>
        </p:sp>
      </p:grpSp>
      <p:grpSp>
        <p:nvGrpSpPr>
          <p:cNvPr id="8" name="组合 7"/>
          <p:cNvGrpSpPr/>
          <p:nvPr/>
        </p:nvGrpSpPr>
        <p:grpSpPr>
          <a:xfrm>
            <a:off x="1223442" y="4720953"/>
            <a:ext cx="4859858" cy="769441"/>
            <a:chOff x="6127230" y="1067026"/>
            <a:chExt cx="4859858" cy="769441"/>
          </a:xfrm>
        </p:grpSpPr>
        <p:grpSp>
          <p:nvGrpSpPr>
            <p:cNvPr id="9" name="组合 8"/>
            <p:cNvGrpSpPr/>
            <p:nvPr/>
          </p:nvGrpSpPr>
          <p:grpSpPr>
            <a:xfrm>
              <a:off x="7005353" y="1154936"/>
              <a:ext cx="3981735" cy="651677"/>
              <a:chOff x="6833265" y="1629041"/>
              <a:chExt cx="5943092" cy="597764"/>
            </a:xfrm>
          </p:grpSpPr>
          <p:sp>
            <p:nvSpPr>
              <p:cNvPr id="11" name="文本框 10"/>
              <p:cNvSpPr txBox="1"/>
              <p:nvPr/>
            </p:nvSpPr>
            <p:spPr>
              <a:xfrm>
                <a:off x="6833266" y="1629041"/>
                <a:ext cx="3894813" cy="423470"/>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rgbClr val="D8B39D"/>
                    </a:solidFill>
                    <a:latin typeface="+mj-ea"/>
                    <a:ea typeface="+mj-ea"/>
                    <a:cs typeface="经典综艺体简" panose="02010609000101010101" pitchFamily="49" charset="-122"/>
                  </a:rPr>
                  <a:t>工作绩效总结</a:t>
                </a:r>
                <a:endParaRPr lang="zh-CN" altLang="en-US" sz="2400" b="1" dirty="0">
                  <a:solidFill>
                    <a:srgbClr val="D8B39D"/>
                  </a:solidFill>
                  <a:latin typeface="+mj-ea"/>
                  <a:ea typeface="+mj-ea"/>
                  <a:cs typeface="经典综艺体简" panose="02010609000101010101" pitchFamily="49" charset="-122"/>
                </a:endParaRPr>
              </a:p>
            </p:txBody>
          </p:sp>
          <p:sp>
            <p:nvSpPr>
              <p:cNvPr id="12" name="文本框 11"/>
              <p:cNvSpPr txBox="1"/>
              <p:nvPr/>
            </p:nvSpPr>
            <p:spPr>
              <a:xfrm>
                <a:off x="6833265" y="1988015"/>
                <a:ext cx="5943092" cy="23879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sp>
          <p:nvSpPr>
            <p:cNvPr id="10" name="文本框 9"/>
            <p:cNvSpPr txBox="1"/>
            <p:nvPr/>
          </p:nvSpPr>
          <p:spPr>
            <a:xfrm>
              <a:off x="6127230" y="1067026"/>
              <a:ext cx="809837"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i="1" noProof="0" dirty="0" smtClean="0">
                  <a:solidFill>
                    <a:srgbClr val="D8B39D"/>
                  </a:solidFill>
                  <a:latin typeface="Century Gothic" panose="020B0502020202020204" pitchFamily="34" charset="0"/>
                  <a:ea typeface="微软雅黑"/>
                  <a:cs typeface="经典综艺体简" panose="02010609000101010101" pitchFamily="49" charset="-122"/>
                </a:rPr>
                <a:t>02</a:t>
              </a:r>
              <a:endParaRPr kumimoji="0" lang="zh-CN" altLang="en-US" sz="4400" i="1" u="none" strike="noStrike" kern="1200" cap="none" spc="0" normalizeH="0" baseline="0" noProof="0" dirty="0" smtClean="0">
                <a:ln>
                  <a:noFill/>
                </a:ln>
                <a:solidFill>
                  <a:srgbClr val="D8B39D"/>
                </a:solidFill>
                <a:effectLst/>
                <a:uLnTx/>
                <a:uFillTx/>
                <a:latin typeface="Century Gothic" panose="020B0502020202020204" pitchFamily="34" charset="0"/>
                <a:ea typeface="微软雅黑"/>
                <a:cs typeface="经典综艺体简" panose="02010609000101010101" pitchFamily="49" charset="-122"/>
              </a:endParaRPr>
            </a:p>
          </p:txBody>
        </p:sp>
      </p:grpSp>
      <p:grpSp>
        <p:nvGrpSpPr>
          <p:cNvPr id="13" name="组合 12"/>
          <p:cNvGrpSpPr/>
          <p:nvPr/>
        </p:nvGrpSpPr>
        <p:grpSpPr>
          <a:xfrm>
            <a:off x="6305964" y="3618909"/>
            <a:ext cx="4859858" cy="769441"/>
            <a:chOff x="6127230" y="1067026"/>
            <a:chExt cx="4859858" cy="769441"/>
          </a:xfrm>
        </p:grpSpPr>
        <p:grpSp>
          <p:nvGrpSpPr>
            <p:cNvPr id="14" name="组合 13"/>
            <p:cNvGrpSpPr/>
            <p:nvPr/>
          </p:nvGrpSpPr>
          <p:grpSpPr>
            <a:xfrm>
              <a:off x="7005353" y="1154936"/>
              <a:ext cx="3981735" cy="651677"/>
              <a:chOff x="6833265" y="1629041"/>
              <a:chExt cx="5943092" cy="597764"/>
            </a:xfrm>
          </p:grpSpPr>
          <p:sp>
            <p:nvSpPr>
              <p:cNvPr id="16" name="文本框 15"/>
              <p:cNvSpPr txBox="1"/>
              <p:nvPr/>
            </p:nvSpPr>
            <p:spPr>
              <a:xfrm>
                <a:off x="6833266" y="1629041"/>
                <a:ext cx="3894813" cy="423470"/>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rgbClr val="646466"/>
                    </a:solidFill>
                    <a:latin typeface="+mj-ea"/>
                    <a:ea typeface="+mj-ea"/>
                    <a:cs typeface="经典综艺体简" panose="02010609000101010101" pitchFamily="49" charset="-122"/>
                  </a:rPr>
                  <a:t>工作经验欠缺</a:t>
                </a:r>
                <a:endParaRPr lang="zh-CN" altLang="en-US" sz="2400" b="1" dirty="0">
                  <a:solidFill>
                    <a:srgbClr val="646466"/>
                  </a:solidFill>
                  <a:latin typeface="+mj-ea"/>
                  <a:ea typeface="+mj-ea"/>
                  <a:cs typeface="经典综艺体简" panose="02010609000101010101" pitchFamily="49" charset="-122"/>
                </a:endParaRPr>
              </a:p>
            </p:txBody>
          </p:sp>
          <p:sp>
            <p:nvSpPr>
              <p:cNvPr id="17" name="文本框 16"/>
              <p:cNvSpPr txBox="1"/>
              <p:nvPr/>
            </p:nvSpPr>
            <p:spPr>
              <a:xfrm>
                <a:off x="6833265" y="1988015"/>
                <a:ext cx="5943092" cy="23879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sp>
          <p:nvSpPr>
            <p:cNvPr id="15" name="文本框 14"/>
            <p:cNvSpPr txBox="1"/>
            <p:nvPr/>
          </p:nvSpPr>
          <p:spPr>
            <a:xfrm>
              <a:off x="6127230" y="1067026"/>
              <a:ext cx="809837"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i="1" noProof="0" dirty="0" smtClean="0">
                  <a:solidFill>
                    <a:srgbClr val="646466"/>
                  </a:solidFill>
                  <a:latin typeface="Century Gothic" panose="020B0502020202020204" pitchFamily="34" charset="0"/>
                  <a:ea typeface="微软雅黑"/>
                  <a:cs typeface="经典综艺体简" panose="02010609000101010101" pitchFamily="49" charset="-122"/>
                </a:rPr>
                <a:t>03</a:t>
              </a:r>
              <a:endParaRPr kumimoji="0" lang="zh-CN" altLang="en-US" sz="4400" i="1"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经典综艺体简" panose="02010609000101010101" pitchFamily="49" charset="-122"/>
              </a:endParaRPr>
            </a:p>
          </p:txBody>
        </p:sp>
      </p:grpSp>
      <p:grpSp>
        <p:nvGrpSpPr>
          <p:cNvPr id="18" name="组合 17"/>
          <p:cNvGrpSpPr/>
          <p:nvPr/>
        </p:nvGrpSpPr>
        <p:grpSpPr>
          <a:xfrm>
            <a:off x="6305964" y="4720953"/>
            <a:ext cx="4859858" cy="769441"/>
            <a:chOff x="6127230" y="1067026"/>
            <a:chExt cx="4859858" cy="769441"/>
          </a:xfrm>
        </p:grpSpPr>
        <p:grpSp>
          <p:nvGrpSpPr>
            <p:cNvPr id="19" name="组合 18"/>
            <p:cNvGrpSpPr/>
            <p:nvPr/>
          </p:nvGrpSpPr>
          <p:grpSpPr>
            <a:xfrm>
              <a:off x="7005353" y="1154936"/>
              <a:ext cx="3981735" cy="651677"/>
              <a:chOff x="6833265" y="1629041"/>
              <a:chExt cx="5943092" cy="597764"/>
            </a:xfrm>
          </p:grpSpPr>
          <p:sp>
            <p:nvSpPr>
              <p:cNvPr id="21" name="文本框 20"/>
              <p:cNvSpPr txBox="1"/>
              <p:nvPr/>
            </p:nvSpPr>
            <p:spPr>
              <a:xfrm>
                <a:off x="6833266" y="1629041"/>
                <a:ext cx="3894813" cy="423470"/>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rgbClr val="646466"/>
                    </a:solidFill>
                    <a:latin typeface="+mj-ea"/>
                    <a:ea typeface="+mj-ea"/>
                    <a:cs typeface="经典综艺体简" panose="02010609000101010101" pitchFamily="49" charset="-122"/>
                  </a:rPr>
                  <a:t>后续工作计划</a:t>
                </a:r>
                <a:endParaRPr lang="zh-CN" altLang="en-US" sz="2400" b="1" dirty="0">
                  <a:solidFill>
                    <a:srgbClr val="646466"/>
                  </a:solidFill>
                  <a:latin typeface="+mj-ea"/>
                  <a:ea typeface="+mj-ea"/>
                  <a:cs typeface="经典综艺体简" panose="02010609000101010101" pitchFamily="49" charset="-122"/>
                </a:endParaRPr>
              </a:p>
            </p:txBody>
          </p:sp>
          <p:sp>
            <p:nvSpPr>
              <p:cNvPr id="22" name="文本框 21"/>
              <p:cNvSpPr txBox="1"/>
              <p:nvPr/>
            </p:nvSpPr>
            <p:spPr>
              <a:xfrm>
                <a:off x="6833265" y="1988015"/>
                <a:ext cx="5943092" cy="23879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sp>
          <p:nvSpPr>
            <p:cNvPr id="20" name="文本框 19"/>
            <p:cNvSpPr txBox="1"/>
            <p:nvPr/>
          </p:nvSpPr>
          <p:spPr>
            <a:xfrm>
              <a:off x="6127230" y="1067026"/>
              <a:ext cx="809837"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i="1" noProof="0" dirty="0" smtClean="0">
                  <a:solidFill>
                    <a:srgbClr val="646466"/>
                  </a:solidFill>
                  <a:latin typeface="Century Gothic" panose="020B0502020202020204" pitchFamily="34" charset="0"/>
                  <a:ea typeface="微软雅黑"/>
                  <a:cs typeface="经典综艺体简" panose="02010609000101010101" pitchFamily="49" charset="-122"/>
                </a:rPr>
                <a:t>04</a:t>
              </a:r>
              <a:endParaRPr kumimoji="0" lang="zh-CN" altLang="en-US" sz="4400" i="1"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经典综艺体简" panose="02010609000101010101" pitchFamily="49" charset="-122"/>
              </a:endParaRPr>
            </a:p>
          </p:txBody>
        </p:sp>
      </p:grpSp>
      <p:sp>
        <p:nvSpPr>
          <p:cNvPr id="23" name="文本框 22"/>
          <p:cNvSpPr txBox="1"/>
          <p:nvPr/>
        </p:nvSpPr>
        <p:spPr>
          <a:xfrm>
            <a:off x="5432997" y="1460911"/>
            <a:ext cx="1326004"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000" b="1" i="1" noProof="0" dirty="0" smtClean="0">
                <a:solidFill>
                  <a:schemeClr val="bg1"/>
                </a:solidFill>
                <a:latin typeface="Century Gothic" panose="020B0502020202020204" pitchFamily="34" charset="0"/>
                <a:ea typeface="微软雅黑"/>
                <a:cs typeface="经典综艺体简" panose="02010609000101010101" pitchFamily="49" charset="-122"/>
              </a:rPr>
              <a:t>CONTENT</a:t>
            </a:r>
            <a:endParaRPr kumimoji="0" lang="zh-CN" altLang="en-US" sz="2000" b="1" i="1"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a:cs typeface="经典综艺体简" panose="02010609000101010101" pitchFamily="49" charset="-122"/>
            </a:endParaRPr>
          </a:p>
        </p:txBody>
      </p:sp>
      <p:sp>
        <p:nvSpPr>
          <p:cNvPr id="24" name="文本框 23"/>
          <p:cNvSpPr txBox="1"/>
          <p:nvPr/>
        </p:nvSpPr>
        <p:spPr>
          <a:xfrm>
            <a:off x="5076199" y="485415"/>
            <a:ext cx="2039602"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5400" b="1" dirty="0" smtClean="0">
                <a:solidFill>
                  <a:schemeClr val="bg1"/>
                </a:solidFill>
                <a:latin typeface="Century Gothic" panose="020B0502020202020204" pitchFamily="34" charset="0"/>
                <a:ea typeface="微软雅黑"/>
                <a:cs typeface="经典综艺体简" panose="02010609000101010101" pitchFamily="49" charset="-122"/>
              </a:rPr>
              <a:t>目录</a:t>
            </a:r>
            <a:endParaRPr kumimoji="0" lang="zh-CN" altLang="en-US" sz="5400" b="1"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a:cs typeface="经典综艺体简" panose="02010609000101010101" pitchFamily="49" charset="-122"/>
            </a:endParaRPr>
          </a:p>
        </p:txBody>
      </p: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1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ppt_x</p:attrName>
                                        </p:attrNameLst>
                                      </p:cBhvr>
                                      <p:tavLst>
                                        <p:tav tm="0">
                                          <p:val>
                                            <p:strVal val="#ppt_x-#ppt_w*1.125000"/>
                                          </p:val>
                                        </p:tav>
                                        <p:tav tm="100000">
                                          <p:val>
                                            <p:strVal val="#ppt_x"/>
                                          </p:val>
                                        </p:tav>
                                      </p:tavLst>
                                    </p:anim>
                                    <p:animEffect transition="in" filter="wipe(right)">
                                      <p:cBhvr>
                                        <p:cTn id="20" dur="500"/>
                                        <p:tgtEl>
                                          <p:spTgt spid="3"/>
                                        </p:tgtEl>
                                      </p:cBhvr>
                                    </p:animEffect>
                                  </p:childTnLst>
                                </p:cTn>
                              </p:par>
                            </p:childTnLst>
                          </p:cTn>
                        </p:par>
                        <p:par>
                          <p:cTn id="21" fill="hold">
                            <p:stCondLst>
                              <p:cond delay="1500"/>
                            </p:stCondLst>
                            <p:childTnLst>
                              <p:par>
                                <p:cTn id="22" presetID="1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ppt_x</p:attrName>
                                        </p:attrNameLst>
                                      </p:cBhvr>
                                      <p:tavLst>
                                        <p:tav tm="0">
                                          <p:val>
                                            <p:strVal val="#ppt_x-#ppt_w*1.125000"/>
                                          </p:val>
                                        </p:tav>
                                        <p:tav tm="100000">
                                          <p:val>
                                            <p:strVal val="#ppt_x"/>
                                          </p:val>
                                        </p:tav>
                                      </p:tavLst>
                                    </p:anim>
                                    <p:animEffect transition="in" filter="wipe(right)">
                                      <p:cBhvr>
                                        <p:cTn id="30" dur="500"/>
                                        <p:tgtEl>
                                          <p:spTgt spid="13"/>
                                        </p:tgtEl>
                                      </p:cBhvr>
                                    </p:animEffect>
                                  </p:childTnLst>
                                </p:cTn>
                              </p:par>
                            </p:childTnLst>
                          </p:cTn>
                        </p:par>
                        <p:par>
                          <p:cTn id="31" fill="hold">
                            <p:stCondLst>
                              <p:cond delay="2500"/>
                            </p:stCondLst>
                            <p:childTnLst>
                              <p:par>
                                <p:cTn id="32" presetID="1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p:tgtEl>
                                          <p:spTgt spid="18"/>
                                        </p:tgtEl>
                                        <p:attrNameLst>
                                          <p:attrName>ppt_x</p:attrName>
                                        </p:attrNameLst>
                                      </p:cBhvr>
                                      <p:tavLst>
                                        <p:tav tm="0">
                                          <p:val>
                                            <p:strVal val="#ppt_x-#ppt_w*1.125000"/>
                                          </p:val>
                                        </p:tav>
                                        <p:tav tm="100000">
                                          <p:val>
                                            <p:strVal val="#ppt_x"/>
                                          </p:val>
                                        </p:tav>
                                      </p:tavLst>
                                    </p:anim>
                                    <p:animEffect transition="in" filter="wipe(righ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18672" y="3258130"/>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646466"/>
                </a:solidFill>
                <a:latin typeface="+mj-ea"/>
                <a:cs typeface="经典综艺体简" panose="02010609000101010101" pitchFamily="49" charset="-122"/>
              </a:rPr>
              <a:t>工作总体回顾</a:t>
            </a:r>
          </a:p>
        </p:txBody>
      </p:sp>
      <p:sp>
        <p:nvSpPr>
          <p:cNvPr id="3" name="文本框 2"/>
          <p:cNvSpPr txBox="1"/>
          <p:nvPr/>
        </p:nvSpPr>
        <p:spPr>
          <a:xfrm>
            <a:off x="3682998" y="3998067"/>
            <a:ext cx="4826002" cy="5355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The user can demonstrate on a projector or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computer or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print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the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it into a film to be used in a wider field</a:t>
            </a:r>
          </a:p>
        </p:txBody>
      </p:sp>
      <p:sp>
        <p:nvSpPr>
          <p:cNvPr id="4" name="文本框 3"/>
          <p:cNvSpPr txBox="1"/>
          <p:nvPr/>
        </p:nvSpPr>
        <p:spPr>
          <a:xfrm>
            <a:off x="4561765" y="2260367"/>
            <a:ext cx="3068469"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6000" i="1" noProof="0" dirty="0" smtClean="0">
                <a:solidFill>
                  <a:srgbClr val="646466"/>
                </a:solidFill>
                <a:latin typeface="Century Gothic" panose="020B0502020202020204" pitchFamily="34" charset="0"/>
                <a:ea typeface="微软雅黑"/>
                <a:cs typeface="经典综艺体简" panose="02010609000101010101" pitchFamily="49" charset="-122"/>
              </a:rPr>
              <a:t>PART 01</a:t>
            </a:r>
            <a:endParaRPr kumimoji="0" lang="zh-CN" altLang="en-US" sz="6000" i="1"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经典综艺体简" panose="02010609000101010101" pitchFamily="49" charset="-122"/>
            </a:endParaRPr>
          </a:p>
        </p:txBody>
      </p:sp>
    </p:spTree>
    <p:extLst>
      <p:ext uri="{BB962C8B-B14F-4D97-AF65-F5344CB8AC3E}">
        <p14:creationId xmlns:p14="http://schemas.microsoft.com/office/powerpoint/2010/main" val="8374381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4705312" y="2260922"/>
            <a:ext cx="2750984" cy="1719365"/>
            <a:chOff x="4739541" y="1981200"/>
            <a:chExt cx="2750984" cy="1719365"/>
          </a:xfrm>
        </p:grpSpPr>
        <p:sp>
          <p:nvSpPr>
            <p:cNvPr id="3" name="íślíḋè-Rectangle: Rounded Corners 5"/>
            <p:cNvSpPr/>
            <p:nvPr/>
          </p:nvSpPr>
          <p:spPr>
            <a:xfrm>
              <a:off x="4739541" y="1981200"/>
              <a:ext cx="2750984" cy="1719365"/>
            </a:xfrm>
            <a:prstGeom prst="roundRect">
              <a:avLst>
                <a:gd name="adj" fmla="val 6195"/>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4"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ea typeface="微软雅黑" panose="020B0503020204020204" pitchFamily="34" charset="-122"/>
              </a:endParaRPr>
            </a:p>
          </p:txBody>
        </p:sp>
        <p:sp>
          <p:nvSpPr>
            <p:cNvPr id="5" name="矩形 4"/>
            <p:cNvSpPr/>
            <p:nvPr/>
          </p:nvSpPr>
          <p:spPr>
            <a:xfrm>
              <a:off x="5062741" y="2675362"/>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微软雅黑" panose="020B0503020204020204" pitchFamily="34" charset="-122"/>
                </a:rPr>
                <a:t>用户可以在投影仪或者计算机上进行</a:t>
              </a:r>
              <a:r>
                <a:rPr lang="zh-CN" altLang="en-US" sz="1400" dirty="0" smtClean="0">
                  <a:solidFill>
                    <a:schemeClr val="bg1"/>
                  </a:solidFill>
                  <a:ea typeface="微软雅黑" panose="020B0503020204020204" pitchFamily="34" charset="-122"/>
                </a:rPr>
                <a:t>演示也</a:t>
              </a:r>
              <a:r>
                <a:rPr lang="zh-CN" altLang="en-US" sz="1400" dirty="0">
                  <a:solidFill>
                    <a:schemeClr val="bg1"/>
                  </a:solidFill>
                  <a:ea typeface="微软雅黑" panose="020B0503020204020204" pitchFamily="34" charset="-122"/>
                </a:rPr>
                <a:t>可以将演示文稿打印</a:t>
              </a:r>
              <a:r>
                <a:rPr lang="zh-CN" altLang="en-US" sz="1400" dirty="0" smtClean="0">
                  <a:solidFill>
                    <a:schemeClr val="bg1"/>
                  </a:solidFill>
                  <a:ea typeface="微软雅黑" panose="020B0503020204020204" pitchFamily="34" charset="-122"/>
                </a:rPr>
                <a:t>出来</a:t>
              </a:r>
            </a:p>
          </p:txBody>
        </p:sp>
        <p:sp>
          <p:nvSpPr>
            <p:cNvPr id="6" name="矩形 5"/>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11"/>
          <p:cNvGrpSpPr/>
          <p:nvPr/>
        </p:nvGrpSpPr>
        <p:grpSpPr>
          <a:xfrm>
            <a:off x="1782392" y="4157883"/>
            <a:ext cx="2750984" cy="1719365"/>
            <a:chOff x="1816621" y="3878161"/>
            <a:chExt cx="2750984" cy="1719365"/>
          </a:xfrm>
        </p:grpSpPr>
        <p:sp>
          <p:nvSpPr>
            <p:cNvPr id="8" name="íślíḋè-Rectangle: Rounded Corners 9"/>
            <p:cNvSpPr/>
            <p:nvPr/>
          </p:nvSpPr>
          <p:spPr>
            <a:xfrm>
              <a:off x="1816621" y="3878161"/>
              <a:ext cx="2750984" cy="1719365"/>
            </a:xfrm>
            <a:prstGeom prst="roundRect">
              <a:avLst>
                <a:gd name="adj" fmla="val 6195"/>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ea typeface="微软雅黑" panose="020B0503020204020204" pitchFamily="34" charset="-122"/>
              </a:endParaRPr>
            </a:p>
          </p:txBody>
        </p:sp>
        <p:sp>
          <p:nvSpPr>
            <p:cNvPr id="10" name="矩形 9"/>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微软雅黑" panose="020B0503020204020204" pitchFamily="34" charset="-122"/>
                </a:rPr>
                <a:t>用户可以在投影仪或者计算机上进行</a:t>
              </a:r>
              <a:r>
                <a:rPr lang="zh-CN" altLang="en-US" sz="1400" dirty="0" smtClean="0">
                  <a:solidFill>
                    <a:schemeClr val="bg1"/>
                  </a:solidFill>
                  <a:ea typeface="微软雅黑" panose="020B0503020204020204" pitchFamily="34" charset="-122"/>
                </a:rPr>
                <a:t>演示也</a:t>
              </a:r>
              <a:r>
                <a:rPr lang="zh-CN" altLang="en-US" sz="1400" dirty="0">
                  <a:solidFill>
                    <a:schemeClr val="bg1"/>
                  </a:solidFill>
                  <a:ea typeface="微软雅黑" panose="020B0503020204020204" pitchFamily="34" charset="-122"/>
                </a:rPr>
                <a:t>可以将演示文稿打印</a:t>
              </a:r>
              <a:r>
                <a:rPr lang="zh-CN" altLang="en-US" sz="1400" dirty="0" smtClean="0">
                  <a:solidFill>
                    <a:schemeClr val="bg1"/>
                  </a:solidFill>
                  <a:ea typeface="微软雅黑" panose="020B0503020204020204" pitchFamily="34" charset="-122"/>
                </a:rPr>
                <a:t>出来</a:t>
              </a:r>
            </a:p>
          </p:txBody>
        </p:sp>
        <p:sp>
          <p:nvSpPr>
            <p:cNvPr id="11" name="矩形 10"/>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6"/>
          <p:cNvGrpSpPr/>
          <p:nvPr/>
        </p:nvGrpSpPr>
        <p:grpSpPr>
          <a:xfrm>
            <a:off x="7605158" y="4167408"/>
            <a:ext cx="2750984" cy="1719365"/>
            <a:chOff x="7639387" y="3887686"/>
            <a:chExt cx="2750984" cy="1719365"/>
          </a:xfrm>
        </p:grpSpPr>
        <p:sp>
          <p:nvSpPr>
            <p:cNvPr id="13" name="íślíḋè-Rectangle: Rounded Corners 13"/>
            <p:cNvSpPr/>
            <p:nvPr/>
          </p:nvSpPr>
          <p:spPr>
            <a:xfrm>
              <a:off x="7639387" y="3887686"/>
              <a:ext cx="2750984" cy="1719365"/>
            </a:xfrm>
            <a:prstGeom prst="roundRect">
              <a:avLst>
                <a:gd name="adj" fmla="val 6195"/>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ea typeface="微软雅黑" panose="020B0503020204020204" pitchFamily="34" charset="-122"/>
              </a:endParaRPr>
            </a:p>
          </p:txBody>
        </p:sp>
        <p:sp>
          <p:nvSpPr>
            <p:cNvPr id="15" name="矩形 14"/>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微软雅黑" panose="020B0503020204020204" pitchFamily="34" charset="-122"/>
                </a:rPr>
                <a:t>用户可以在投影仪或者计算机上进行</a:t>
              </a:r>
              <a:r>
                <a:rPr lang="zh-CN" altLang="en-US" sz="1400" dirty="0" smtClean="0">
                  <a:solidFill>
                    <a:schemeClr val="bg1"/>
                  </a:solidFill>
                  <a:ea typeface="微软雅黑" panose="020B0503020204020204" pitchFamily="34" charset="-122"/>
                </a:rPr>
                <a:t>演示也</a:t>
              </a:r>
              <a:r>
                <a:rPr lang="zh-CN" altLang="en-US" sz="1400" dirty="0">
                  <a:solidFill>
                    <a:schemeClr val="bg1"/>
                  </a:solidFill>
                  <a:ea typeface="微软雅黑" panose="020B0503020204020204" pitchFamily="34" charset="-122"/>
                </a:rPr>
                <a:t>可以将演示文稿打印</a:t>
              </a:r>
              <a:r>
                <a:rPr lang="zh-CN" altLang="en-US" sz="1400" dirty="0" smtClean="0">
                  <a:solidFill>
                    <a:schemeClr val="bg1"/>
                  </a:solidFill>
                  <a:ea typeface="微软雅黑" panose="020B0503020204020204" pitchFamily="34" charset="-122"/>
                </a:rPr>
                <a:t>出来</a:t>
              </a:r>
            </a:p>
          </p:txBody>
        </p:sp>
        <p:sp>
          <p:nvSpPr>
            <p:cNvPr id="16" name="矩形 15"/>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17" name="图片占位符 62"/>
          <p:cNvPicPr>
            <a:picLocks noChangeAspect="1"/>
          </p:cNvPicPr>
          <p:nvPr/>
        </p:nvPicPr>
        <p:blipFill>
          <a:blip r:embed="rId3" cstate="print">
            <a:extLst>
              <a:ext uri="{28A0092B-C50C-407E-A947-70E740481C1C}">
                <a14:useLocalDpi xmlns:a14="http://schemas.microsoft.com/office/drawing/2010/main" val="0"/>
              </a:ext>
            </a:extLst>
          </a:blip>
          <a:srcRect t="36" b="36"/>
          <a:stretch>
            <a:fillRect/>
          </a:stretch>
        </p:blipFill>
        <p:spPr>
          <a:xfrm>
            <a:off x="1782392" y="2260922"/>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18" name="图片占位符 64"/>
          <p:cNvPicPr>
            <a:picLocks noChangeAspect="1"/>
          </p:cNvPicPr>
          <p:nvPr/>
        </p:nvPicPr>
        <p:blipFill>
          <a:blip r:embed="rId4" cstate="print">
            <a:extLst>
              <a:ext uri="{28A0092B-C50C-407E-A947-70E740481C1C}">
                <a14:useLocalDpi xmlns:a14="http://schemas.microsoft.com/office/drawing/2010/main" val="0"/>
              </a:ext>
            </a:extLst>
          </a:blip>
          <a:srcRect t="36" b="36"/>
          <a:stretch>
            <a:fillRect/>
          </a:stretch>
        </p:blipFill>
        <p:spPr>
          <a:xfrm>
            <a:off x="7605158" y="2260922"/>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19" name="图片占位符 63"/>
          <p:cNvPicPr>
            <a:picLocks noChangeAspect="1"/>
          </p:cNvPicPr>
          <p:nvPr/>
        </p:nvPicPr>
        <p:blipFill>
          <a:blip r:embed="rId5" cstate="print">
            <a:extLst>
              <a:ext uri="{28A0092B-C50C-407E-A947-70E740481C1C}">
                <a14:useLocalDpi xmlns:a14="http://schemas.microsoft.com/office/drawing/2010/main" val="0"/>
              </a:ext>
            </a:extLst>
          </a:blip>
          <a:srcRect t="7" b="7"/>
          <a:stretch>
            <a:fillRect/>
          </a:stretch>
        </p:blipFill>
        <p:spPr>
          <a:xfrm>
            <a:off x="4705312" y="4157883"/>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20" name="图片 19"/>
          <p:cNvPicPr>
            <a:picLocks noChangeAspect="1"/>
          </p:cNvPicPr>
          <p:nvPr/>
        </p:nvPicPr>
        <p:blipFill rotWithShape="1">
          <a:blip r:embed="rId6"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21" name="文本框 20"/>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工作总体回顾</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22" name="文本框 21"/>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工作总体回顾</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
        <p:nvSpPr>
          <p:cNvPr id="5" name="Oval 3"/>
          <p:cNvSpPr/>
          <p:nvPr/>
        </p:nvSpPr>
        <p:spPr>
          <a:xfrm rot="2700000">
            <a:off x="1622133" y="3541117"/>
            <a:ext cx="531628" cy="531628"/>
          </a:xfrm>
          <a:prstGeom prst="roundRect">
            <a:avLst/>
          </a:pr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6" name="Straight Connector 4"/>
          <p:cNvCxnSpPr/>
          <p:nvPr/>
        </p:nvCxnSpPr>
        <p:spPr>
          <a:xfrm>
            <a:off x="2153761" y="3806931"/>
            <a:ext cx="694660"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Arc 5"/>
          <p:cNvSpPr/>
          <p:nvPr/>
        </p:nvSpPr>
        <p:spPr>
          <a:xfrm>
            <a:off x="2845408" y="3357351"/>
            <a:ext cx="914400" cy="914400"/>
          </a:xfrm>
          <a:prstGeom prst="arc">
            <a:avLst>
              <a:gd name="adj1" fmla="val 5443411"/>
              <a:gd name="adj2" fmla="val 10945048"/>
            </a:avLst>
          </a:prstGeom>
          <a:ln w="12700">
            <a:solidFill>
              <a:schemeClr val="bg1">
                <a:lumMod val="7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Arc 6"/>
          <p:cNvSpPr/>
          <p:nvPr/>
        </p:nvSpPr>
        <p:spPr>
          <a:xfrm>
            <a:off x="2837788" y="3349731"/>
            <a:ext cx="914400" cy="914400"/>
          </a:xfrm>
          <a:prstGeom prst="arc">
            <a:avLst>
              <a:gd name="adj1" fmla="val 16383431"/>
              <a:gd name="adj2" fmla="val 21595007"/>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Oval 8"/>
          <p:cNvSpPr/>
          <p:nvPr/>
        </p:nvSpPr>
        <p:spPr>
          <a:xfrm rot="2700000">
            <a:off x="3050438" y="2007759"/>
            <a:ext cx="531628" cy="531628"/>
          </a:xfrm>
          <a:prstGeom prst="roundRect">
            <a:avLst/>
          </a:prstGeom>
          <a:solidFill>
            <a:srgbClr val="D8B3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10" name="Straight Connector 9"/>
          <p:cNvCxnSpPr/>
          <p:nvPr/>
        </p:nvCxnSpPr>
        <p:spPr>
          <a:xfrm>
            <a:off x="3733991" y="3806931"/>
            <a:ext cx="6946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rot="2700000">
            <a:off x="4436215" y="3546433"/>
            <a:ext cx="531628" cy="531628"/>
          </a:xfrm>
          <a:prstGeom prst="roundRect">
            <a:avLst/>
          </a:pr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12" name="Straight Connector 11"/>
          <p:cNvCxnSpPr/>
          <p:nvPr/>
        </p:nvCxnSpPr>
        <p:spPr>
          <a:xfrm>
            <a:off x="4957210" y="3806931"/>
            <a:ext cx="6946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Arc 12"/>
          <p:cNvSpPr/>
          <p:nvPr/>
        </p:nvSpPr>
        <p:spPr>
          <a:xfrm>
            <a:off x="5648857" y="3357351"/>
            <a:ext cx="914400" cy="914400"/>
          </a:xfrm>
          <a:prstGeom prst="arc">
            <a:avLst>
              <a:gd name="adj1" fmla="val 5443411"/>
              <a:gd name="adj2" fmla="val 10945048"/>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Oval 14"/>
          <p:cNvSpPr/>
          <p:nvPr/>
        </p:nvSpPr>
        <p:spPr>
          <a:xfrm rot="2700000">
            <a:off x="5832623" y="5164878"/>
            <a:ext cx="531628" cy="531628"/>
          </a:xfrm>
          <a:prstGeom prst="roundRect">
            <a:avLst/>
          </a:prstGeom>
          <a:solidFill>
            <a:srgbClr val="D8B3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Arc 15"/>
          <p:cNvSpPr/>
          <p:nvPr/>
        </p:nvSpPr>
        <p:spPr>
          <a:xfrm>
            <a:off x="5641237" y="3349731"/>
            <a:ext cx="914400" cy="914400"/>
          </a:xfrm>
          <a:prstGeom prst="arc">
            <a:avLst>
              <a:gd name="adj1" fmla="val 16383431"/>
              <a:gd name="adj2" fmla="val 21595007"/>
            </a:avLst>
          </a:prstGeom>
          <a:ln w="12700">
            <a:solidFill>
              <a:schemeClr val="bg1">
                <a:lumMod val="7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16" name="Straight Connector 16"/>
          <p:cNvCxnSpPr/>
          <p:nvPr/>
        </p:nvCxnSpPr>
        <p:spPr>
          <a:xfrm>
            <a:off x="6537440" y="3806931"/>
            <a:ext cx="694660"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Oval 17"/>
          <p:cNvSpPr/>
          <p:nvPr/>
        </p:nvSpPr>
        <p:spPr>
          <a:xfrm rot="2700000">
            <a:off x="7239664" y="3546433"/>
            <a:ext cx="531628" cy="531628"/>
          </a:xfrm>
          <a:prstGeom prst="roundRect">
            <a:avLst/>
          </a:pr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18" name="Straight Connector 18"/>
          <p:cNvCxnSpPr/>
          <p:nvPr/>
        </p:nvCxnSpPr>
        <p:spPr>
          <a:xfrm>
            <a:off x="7774834" y="3806931"/>
            <a:ext cx="694660"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Arc 19"/>
          <p:cNvSpPr/>
          <p:nvPr/>
        </p:nvSpPr>
        <p:spPr>
          <a:xfrm>
            <a:off x="8466481" y="3357351"/>
            <a:ext cx="914400" cy="914400"/>
          </a:xfrm>
          <a:prstGeom prst="arc">
            <a:avLst>
              <a:gd name="adj1" fmla="val 5443411"/>
              <a:gd name="adj2" fmla="val 10945048"/>
            </a:avLst>
          </a:prstGeom>
          <a:ln w="12700">
            <a:solidFill>
              <a:schemeClr val="bg1">
                <a:lumMod val="75000"/>
              </a:schemeClr>
            </a:solidFill>
            <a:prstDash val="sysDot"/>
            <a:head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0" name="Arc 20"/>
          <p:cNvSpPr/>
          <p:nvPr/>
        </p:nvSpPr>
        <p:spPr>
          <a:xfrm>
            <a:off x="8458861" y="3349731"/>
            <a:ext cx="914400" cy="914400"/>
          </a:xfrm>
          <a:prstGeom prst="arc">
            <a:avLst>
              <a:gd name="adj1" fmla="val 16383431"/>
              <a:gd name="adj2" fmla="val 21595007"/>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21" name="Straight Connector 21"/>
          <p:cNvCxnSpPr/>
          <p:nvPr/>
        </p:nvCxnSpPr>
        <p:spPr>
          <a:xfrm>
            <a:off x="8937325" y="2632292"/>
            <a:ext cx="0" cy="731520"/>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2" name="Oval 22"/>
          <p:cNvSpPr/>
          <p:nvPr/>
        </p:nvSpPr>
        <p:spPr>
          <a:xfrm rot="2700000">
            <a:off x="8671511" y="2007759"/>
            <a:ext cx="531628" cy="531628"/>
          </a:xfrm>
          <a:prstGeom prst="roundRect">
            <a:avLst/>
          </a:prstGeom>
          <a:solidFill>
            <a:srgbClr val="D8B3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23" name="Straight Connector 23"/>
          <p:cNvCxnSpPr/>
          <p:nvPr/>
        </p:nvCxnSpPr>
        <p:spPr>
          <a:xfrm>
            <a:off x="9355064" y="3806931"/>
            <a:ext cx="69466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Oval 24"/>
          <p:cNvSpPr/>
          <p:nvPr/>
        </p:nvSpPr>
        <p:spPr>
          <a:xfrm rot="2700000">
            <a:off x="10057288" y="3546433"/>
            <a:ext cx="531628" cy="531628"/>
          </a:xfrm>
          <a:prstGeom prst="roundRect">
            <a:avLst/>
          </a:pr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25" name="Straight Connector 21"/>
          <p:cNvCxnSpPr/>
          <p:nvPr/>
        </p:nvCxnSpPr>
        <p:spPr>
          <a:xfrm>
            <a:off x="3313765" y="2632292"/>
            <a:ext cx="0" cy="731520"/>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1"/>
          <p:cNvCxnSpPr/>
          <p:nvPr/>
        </p:nvCxnSpPr>
        <p:spPr>
          <a:xfrm rot="10800000">
            <a:off x="6095065" y="4271751"/>
            <a:ext cx="0" cy="731520"/>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27" name="组合 54"/>
          <p:cNvGrpSpPr/>
          <p:nvPr/>
        </p:nvGrpSpPr>
        <p:grpSpPr>
          <a:xfrm>
            <a:off x="1904353" y="4731757"/>
            <a:ext cx="2781269" cy="1056414"/>
            <a:chOff x="874713" y="3325188"/>
            <a:chExt cx="2781269" cy="1056414"/>
          </a:xfrm>
        </p:grpSpPr>
        <p:sp>
          <p:nvSpPr>
            <p:cNvPr id="28" name="矩形 27"/>
            <p:cNvSpPr/>
            <p:nvPr/>
          </p:nvSpPr>
          <p:spPr>
            <a:xfrm>
              <a:off x="874713" y="3624472"/>
              <a:ext cx="278126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29" name="矩形 28"/>
            <p:cNvSpPr/>
            <p:nvPr/>
          </p:nvSpPr>
          <p:spPr>
            <a:xfrm>
              <a:off x="1240071" y="3325188"/>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rgbClr val="646466"/>
                  </a:solidFill>
                  <a:latin typeface="+mn-ea"/>
                </a:rPr>
                <a:t>添加标题</a:t>
              </a:r>
              <a:endParaRPr lang="zh-CN" altLang="en-US" sz="1600" b="1" dirty="0">
                <a:solidFill>
                  <a:srgbClr val="646466"/>
                </a:solidFill>
                <a:latin typeface="+mn-ea"/>
              </a:endParaRPr>
            </a:p>
          </p:txBody>
        </p:sp>
      </p:grpSp>
      <p:sp>
        <p:nvSpPr>
          <p:cNvPr id="30" name="Oval 3"/>
          <p:cNvSpPr/>
          <p:nvPr/>
        </p:nvSpPr>
        <p:spPr>
          <a:xfrm>
            <a:off x="1742894" y="3666375"/>
            <a:ext cx="290106" cy="28111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1" name="Oval 8"/>
          <p:cNvSpPr/>
          <p:nvPr/>
        </p:nvSpPr>
        <p:spPr>
          <a:xfrm>
            <a:off x="3171199" y="2141419"/>
            <a:ext cx="290106" cy="26430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2" name="Oval 10"/>
          <p:cNvSpPr/>
          <p:nvPr/>
        </p:nvSpPr>
        <p:spPr>
          <a:xfrm>
            <a:off x="4556976" y="3667194"/>
            <a:ext cx="290106" cy="29010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3" name="Oval 14"/>
          <p:cNvSpPr/>
          <p:nvPr/>
        </p:nvSpPr>
        <p:spPr>
          <a:xfrm>
            <a:off x="5976952" y="5285639"/>
            <a:ext cx="242970" cy="290106"/>
          </a:xfrm>
          <a:custGeom>
            <a:avLst/>
            <a:gdLst>
              <a:gd name="connsiteX0" fmla="*/ 206816 w 281869"/>
              <a:gd name="connsiteY0" fmla="*/ 79120 h 336550"/>
              <a:gd name="connsiteX1" fmla="*/ 201524 w 281869"/>
              <a:gd name="connsiteY1" fmla="*/ 85782 h 336550"/>
              <a:gd name="connsiteX2" fmla="*/ 201524 w 281869"/>
              <a:gd name="connsiteY2" fmla="*/ 92444 h 336550"/>
              <a:gd name="connsiteX3" fmla="*/ 205493 w 281869"/>
              <a:gd name="connsiteY3" fmla="*/ 96441 h 336550"/>
              <a:gd name="connsiteX4" fmla="*/ 198878 w 281869"/>
              <a:gd name="connsiteY4" fmla="*/ 133748 h 336550"/>
              <a:gd name="connsiteX5" fmla="*/ 198878 w 281869"/>
              <a:gd name="connsiteY5" fmla="*/ 137745 h 336550"/>
              <a:gd name="connsiteX6" fmla="*/ 206816 w 281869"/>
              <a:gd name="connsiteY6" fmla="*/ 149736 h 336550"/>
              <a:gd name="connsiteX7" fmla="*/ 213430 w 281869"/>
              <a:gd name="connsiteY7" fmla="*/ 149736 h 336550"/>
              <a:gd name="connsiteX8" fmla="*/ 221368 w 281869"/>
              <a:gd name="connsiteY8" fmla="*/ 137745 h 336550"/>
              <a:gd name="connsiteX9" fmla="*/ 221368 w 281869"/>
              <a:gd name="connsiteY9" fmla="*/ 133748 h 336550"/>
              <a:gd name="connsiteX10" fmla="*/ 214753 w 281869"/>
              <a:gd name="connsiteY10" fmla="*/ 96441 h 336550"/>
              <a:gd name="connsiteX11" fmla="*/ 220045 w 281869"/>
              <a:gd name="connsiteY11" fmla="*/ 92444 h 336550"/>
              <a:gd name="connsiteX12" fmla="*/ 220045 w 281869"/>
              <a:gd name="connsiteY12" fmla="*/ 85782 h 336550"/>
              <a:gd name="connsiteX13" fmla="*/ 213430 w 281869"/>
              <a:gd name="connsiteY13" fmla="*/ 79120 h 336550"/>
              <a:gd name="connsiteX14" fmla="*/ 206816 w 281869"/>
              <a:gd name="connsiteY14" fmla="*/ 79120 h 336550"/>
              <a:gd name="connsiteX15" fmla="*/ 68439 w 281869"/>
              <a:gd name="connsiteY15" fmla="*/ 79120 h 336550"/>
              <a:gd name="connsiteX16" fmla="*/ 61824 w 281869"/>
              <a:gd name="connsiteY16" fmla="*/ 85782 h 336550"/>
              <a:gd name="connsiteX17" fmla="*/ 61824 w 281869"/>
              <a:gd name="connsiteY17" fmla="*/ 92444 h 336550"/>
              <a:gd name="connsiteX18" fmla="*/ 67116 w 281869"/>
              <a:gd name="connsiteY18" fmla="*/ 96441 h 336550"/>
              <a:gd name="connsiteX19" fmla="*/ 60501 w 281869"/>
              <a:gd name="connsiteY19" fmla="*/ 133748 h 336550"/>
              <a:gd name="connsiteX20" fmla="*/ 60501 w 281869"/>
              <a:gd name="connsiteY20" fmla="*/ 137745 h 336550"/>
              <a:gd name="connsiteX21" fmla="*/ 68439 w 281869"/>
              <a:gd name="connsiteY21" fmla="*/ 149736 h 336550"/>
              <a:gd name="connsiteX22" fmla="*/ 75053 w 281869"/>
              <a:gd name="connsiteY22" fmla="*/ 149736 h 336550"/>
              <a:gd name="connsiteX23" fmla="*/ 82991 w 281869"/>
              <a:gd name="connsiteY23" fmla="*/ 137745 h 336550"/>
              <a:gd name="connsiteX24" fmla="*/ 82991 w 281869"/>
              <a:gd name="connsiteY24" fmla="*/ 133748 h 336550"/>
              <a:gd name="connsiteX25" fmla="*/ 76376 w 281869"/>
              <a:gd name="connsiteY25" fmla="*/ 96441 h 336550"/>
              <a:gd name="connsiteX26" fmla="*/ 80345 w 281869"/>
              <a:gd name="connsiteY26" fmla="*/ 92444 h 336550"/>
              <a:gd name="connsiteX27" fmla="*/ 80345 w 281869"/>
              <a:gd name="connsiteY27" fmla="*/ 85782 h 336550"/>
              <a:gd name="connsiteX28" fmla="*/ 75053 w 281869"/>
              <a:gd name="connsiteY28" fmla="*/ 79120 h 336550"/>
              <a:gd name="connsiteX29" fmla="*/ 68439 w 281869"/>
              <a:gd name="connsiteY29" fmla="*/ 79120 h 336550"/>
              <a:gd name="connsiteX30" fmla="*/ 21218 w 281869"/>
              <a:gd name="connsiteY30" fmla="*/ 69850 h 336550"/>
              <a:gd name="connsiteX31" fmla="*/ 121201 w 281869"/>
              <a:gd name="connsiteY31" fmla="*/ 69850 h 336550"/>
              <a:gd name="connsiteX32" fmla="*/ 135672 w 281869"/>
              <a:gd name="connsiteY32" fmla="*/ 83053 h 336550"/>
              <a:gd name="connsiteX33" fmla="*/ 140934 w 281869"/>
              <a:gd name="connsiteY33" fmla="*/ 113420 h 336550"/>
              <a:gd name="connsiteX34" fmla="*/ 146197 w 281869"/>
              <a:gd name="connsiteY34" fmla="*/ 83053 h 336550"/>
              <a:gd name="connsiteX35" fmla="*/ 160668 w 281869"/>
              <a:gd name="connsiteY35" fmla="*/ 69850 h 336550"/>
              <a:gd name="connsiteX36" fmla="*/ 260651 w 281869"/>
              <a:gd name="connsiteY36" fmla="*/ 69850 h 336550"/>
              <a:gd name="connsiteX37" fmla="*/ 275123 w 281869"/>
              <a:gd name="connsiteY37" fmla="*/ 83053 h 336550"/>
              <a:gd name="connsiteX38" fmla="*/ 281700 w 281869"/>
              <a:gd name="connsiteY38" fmla="*/ 196599 h 336550"/>
              <a:gd name="connsiteX39" fmla="*/ 269860 w 281869"/>
              <a:gd name="connsiteY39" fmla="*/ 211122 h 336550"/>
              <a:gd name="connsiteX40" fmla="*/ 254073 w 281869"/>
              <a:gd name="connsiteY40" fmla="*/ 199239 h 336550"/>
              <a:gd name="connsiteX41" fmla="*/ 250127 w 281869"/>
              <a:gd name="connsiteY41" fmla="*/ 125303 h 336550"/>
              <a:gd name="connsiteX42" fmla="*/ 248811 w 281869"/>
              <a:gd name="connsiteY42" fmla="*/ 319386 h 336550"/>
              <a:gd name="connsiteX43" fmla="*/ 231709 w 281869"/>
              <a:gd name="connsiteY43" fmla="*/ 336550 h 336550"/>
              <a:gd name="connsiteX44" fmla="*/ 215922 w 281869"/>
              <a:gd name="connsiteY44" fmla="*/ 319386 h 336550"/>
              <a:gd name="connsiteX45" fmla="*/ 215922 w 281869"/>
              <a:gd name="connsiteY45" fmla="*/ 213762 h 336550"/>
              <a:gd name="connsiteX46" fmla="*/ 210660 w 281869"/>
              <a:gd name="connsiteY46" fmla="*/ 208481 h 336550"/>
              <a:gd name="connsiteX47" fmla="*/ 204082 w 281869"/>
              <a:gd name="connsiteY47" fmla="*/ 213762 h 336550"/>
              <a:gd name="connsiteX48" fmla="*/ 204082 w 281869"/>
              <a:gd name="connsiteY48" fmla="*/ 319386 h 336550"/>
              <a:gd name="connsiteX49" fmla="*/ 186979 w 281869"/>
              <a:gd name="connsiteY49" fmla="*/ 336550 h 336550"/>
              <a:gd name="connsiteX50" fmla="*/ 171193 w 281869"/>
              <a:gd name="connsiteY50" fmla="*/ 319386 h 336550"/>
              <a:gd name="connsiteX51" fmla="*/ 171193 w 281869"/>
              <a:gd name="connsiteY51" fmla="*/ 121342 h 336550"/>
              <a:gd name="connsiteX52" fmla="*/ 155406 w 281869"/>
              <a:gd name="connsiteY52" fmla="*/ 199239 h 336550"/>
              <a:gd name="connsiteX53" fmla="*/ 140934 w 281869"/>
              <a:gd name="connsiteY53" fmla="*/ 211122 h 336550"/>
              <a:gd name="connsiteX54" fmla="*/ 126463 w 281869"/>
              <a:gd name="connsiteY54" fmla="*/ 199239 h 336550"/>
              <a:gd name="connsiteX55" fmla="*/ 110676 w 281869"/>
              <a:gd name="connsiteY55" fmla="*/ 125303 h 336550"/>
              <a:gd name="connsiteX56" fmla="*/ 110676 w 281869"/>
              <a:gd name="connsiteY56" fmla="*/ 319386 h 336550"/>
              <a:gd name="connsiteX57" fmla="*/ 93574 w 281869"/>
              <a:gd name="connsiteY57" fmla="*/ 336550 h 336550"/>
              <a:gd name="connsiteX58" fmla="*/ 77787 w 281869"/>
              <a:gd name="connsiteY58" fmla="*/ 319386 h 336550"/>
              <a:gd name="connsiteX59" fmla="*/ 77787 w 281869"/>
              <a:gd name="connsiteY59" fmla="*/ 213762 h 336550"/>
              <a:gd name="connsiteX60" fmla="*/ 71209 w 281869"/>
              <a:gd name="connsiteY60" fmla="*/ 208481 h 336550"/>
              <a:gd name="connsiteX61" fmla="*/ 65947 w 281869"/>
              <a:gd name="connsiteY61" fmla="*/ 213762 h 336550"/>
              <a:gd name="connsiteX62" fmla="*/ 65947 w 281869"/>
              <a:gd name="connsiteY62" fmla="*/ 319386 h 336550"/>
              <a:gd name="connsiteX63" fmla="*/ 48845 w 281869"/>
              <a:gd name="connsiteY63" fmla="*/ 336550 h 336550"/>
              <a:gd name="connsiteX64" fmla="*/ 33058 w 281869"/>
              <a:gd name="connsiteY64" fmla="*/ 319386 h 336550"/>
              <a:gd name="connsiteX65" fmla="*/ 33058 w 281869"/>
              <a:gd name="connsiteY65" fmla="*/ 121342 h 336550"/>
              <a:gd name="connsiteX66" fmla="*/ 27796 w 281869"/>
              <a:gd name="connsiteY66" fmla="*/ 199239 h 336550"/>
              <a:gd name="connsiteX67" fmla="*/ 12009 w 281869"/>
              <a:gd name="connsiteY67" fmla="*/ 211122 h 336550"/>
              <a:gd name="connsiteX68" fmla="*/ 169 w 281869"/>
              <a:gd name="connsiteY68" fmla="*/ 196599 h 336550"/>
              <a:gd name="connsiteX69" fmla="*/ 6746 w 281869"/>
              <a:gd name="connsiteY69" fmla="*/ 83053 h 336550"/>
              <a:gd name="connsiteX70" fmla="*/ 21218 w 281869"/>
              <a:gd name="connsiteY70" fmla="*/ 69850 h 336550"/>
              <a:gd name="connsiteX71" fmla="*/ 210785 w 281869"/>
              <a:gd name="connsiteY71" fmla="*/ 0 h 336550"/>
              <a:gd name="connsiteX72" fmla="*/ 241742 w 281869"/>
              <a:gd name="connsiteY72" fmla="*/ 30163 h 336550"/>
              <a:gd name="connsiteX73" fmla="*/ 210785 w 281869"/>
              <a:gd name="connsiteY73" fmla="*/ 60326 h 336550"/>
              <a:gd name="connsiteX74" fmla="*/ 179828 w 281869"/>
              <a:gd name="connsiteY74" fmla="*/ 30163 h 336550"/>
              <a:gd name="connsiteX75" fmla="*/ 210785 w 281869"/>
              <a:gd name="connsiteY75" fmla="*/ 0 h 336550"/>
              <a:gd name="connsiteX76" fmla="*/ 71085 w 281869"/>
              <a:gd name="connsiteY76" fmla="*/ 0 h 336550"/>
              <a:gd name="connsiteX77" fmla="*/ 102042 w 281869"/>
              <a:gd name="connsiteY77" fmla="*/ 30163 h 336550"/>
              <a:gd name="connsiteX78" fmla="*/ 71085 w 281869"/>
              <a:gd name="connsiteY78" fmla="*/ 60326 h 336550"/>
              <a:gd name="connsiteX79" fmla="*/ 40128 w 281869"/>
              <a:gd name="connsiteY79" fmla="*/ 30163 h 336550"/>
              <a:gd name="connsiteX80" fmla="*/ 71085 w 281869"/>
              <a:gd name="connsiteY8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1869" h="336550">
                <a:moveTo>
                  <a:pt x="206816" y="79120"/>
                </a:moveTo>
                <a:cubicBezTo>
                  <a:pt x="206816" y="79120"/>
                  <a:pt x="206816" y="79120"/>
                  <a:pt x="201524" y="85782"/>
                </a:cubicBezTo>
                <a:cubicBezTo>
                  <a:pt x="198878" y="88447"/>
                  <a:pt x="198878" y="89779"/>
                  <a:pt x="201524" y="92444"/>
                </a:cubicBezTo>
                <a:cubicBezTo>
                  <a:pt x="201524" y="92444"/>
                  <a:pt x="201524" y="92444"/>
                  <a:pt x="205493" y="96441"/>
                </a:cubicBezTo>
                <a:cubicBezTo>
                  <a:pt x="205493" y="96441"/>
                  <a:pt x="205493" y="96441"/>
                  <a:pt x="198878" y="133748"/>
                </a:cubicBezTo>
                <a:cubicBezTo>
                  <a:pt x="198878" y="135080"/>
                  <a:pt x="198878" y="136413"/>
                  <a:pt x="198878" y="137745"/>
                </a:cubicBezTo>
                <a:cubicBezTo>
                  <a:pt x="198878" y="137745"/>
                  <a:pt x="198878" y="137745"/>
                  <a:pt x="206816" y="149736"/>
                </a:cubicBezTo>
                <a:cubicBezTo>
                  <a:pt x="208139" y="152401"/>
                  <a:pt x="212107" y="152401"/>
                  <a:pt x="213430" y="149736"/>
                </a:cubicBezTo>
                <a:cubicBezTo>
                  <a:pt x="213430" y="149736"/>
                  <a:pt x="213430" y="149736"/>
                  <a:pt x="221368" y="137745"/>
                </a:cubicBezTo>
                <a:cubicBezTo>
                  <a:pt x="222691" y="136413"/>
                  <a:pt x="222691" y="135080"/>
                  <a:pt x="221368" y="133748"/>
                </a:cubicBezTo>
                <a:cubicBezTo>
                  <a:pt x="221368" y="133748"/>
                  <a:pt x="221368" y="133748"/>
                  <a:pt x="214753" y="96441"/>
                </a:cubicBezTo>
                <a:cubicBezTo>
                  <a:pt x="214753" y="96441"/>
                  <a:pt x="214753" y="96441"/>
                  <a:pt x="220045" y="92444"/>
                </a:cubicBezTo>
                <a:cubicBezTo>
                  <a:pt x="221368" y="89779"/>
                  <a:pt x="221368" y="88447"/>
                  <a:pt x="220045" y="85782"/>
                </a:cubicBezTo>
                <a:cubicBezTo>
                  <a:pt x="220045" y="85782"/>
                  <a:pt x="220045" y="85782"/>
                  <a:pt x="213430" y="79120"/>
                </a:cubicBezTo>
                <a:cubicBezTo>
                  <a:pt x="212107" y="77788"/>
                  <a:pt x="209462" y="77788"/>
                  <a:pt x="206816" y="79120"/>
                </a:cubicBezTo>
                <a:close/>
                <a:moveTo>
                  <a:pt x="68439" y="79120"/>
                </a:moveTo>
                <a:cubicBezTo>
                  <a:pt x="68439" y="79120"/>
                  <a:pt x="68439" y="79120"/>
                  <a:pt x="61824" y="85782"/>
                </a:cubicBezTo>
                <a:cubicBezTo>
                  <a:pt x="60501" y="88447"/>
                  <a:pt x="60501" y="89779"/>
                  <a:pt x="61824" y="92444"/>
                </a:cubicBezTo>
                <a:cubicBezTo>
                  <a:pt x="61824" y="92444"/>
                  <a:pt x="61824" y="92444"/>
                  <a:pt x="67116" y="96441"/>
                </a:cubicBezTo>
                <a:cubicBezTo>
                  <a:pt x="67116" y="96441"/>
                  <a:pt x="67116" y="96441"/>
                  <a:pt x="60501" y="133748"/>
                </a:cubicBezTo>
                <a:cubicBezTo>
                  <a:pt x="59178" y="135080"/>
                  <a:pt x="59178" y="136413"/>
                  <a:pt x="60501" y="137745"/>
                </a:cubicBezTo>
                <a:cubicBezTo>
                  <a:pt x="60501" y="137745"/>
                  <a:pt x="60501" y="137745"/>
                  <a:pt x="68439" y="149736"/>
                </a:cubicBezTo>
                <a:cubicBezTo>
                  <a:pt x="69762" y="152401"/>
                  <a:pt x="73730" y="152401"/>
                  <a:pt x="75053" y="149736"/>
                </a:cubicBezTo>
                <a:cubicBezTo>
                  <a:pt x="75053" y="149736"/>
                  <a:pt x="75053" y="149736"/>
                  <a:pt x="82991" y="137745"/>
                </a:cubicBezTo>
                <a:cubicBezTo>
                  <a:pt x="82991" y="136413"/>
                  <a:pt x="82991" y="135080"/>
                  <a:pt x="82991" y="133748"/>
                </a:cubicBezTo>
                <a:cubicBezTo>
                  <a:pt x="82991" y="133748"/>
                  <a:pt x="82991" y="133748"/>
                  <a:pt x="76376" y="96441"/>
                </a:cubicBezTo>
                <a:cubicBezTo>
                  <a:pt x="76376" y="96441"/>
                  <a:pt x="76376" y="96441"/>
                  <a:pt x="80345" y="92444"/>
                </a:cubicBezTo>
                <a:cubicBezTo>
                  <a:pt x="82991" y="89779"/>
                  <a:pt x="82991" y="88447"/>
                  <a:pt x="80345" y="85782"/>
                </a:cubicBezTo>
                <a:cubicBezTo>
                  <a:pt x="80345" y="85782"/>
                  <a:pt x="80345" y="85782"/>
                  <a:pt x="75053" y="79120"/>
                </a:cubicBezTo>
                <a:cubicBezTo>
                  <a:pt x="72407" y="77788"/>
                  <a:pt x="69762" y="77788"/>
                  <a:pt x="68439" y="79120"/>
                </a:cubicBezTo>
                <a:close/>
                <a:moveTo>
                  <a:pt x="21218" y="69850"/>
                </a:moveTo>
                <a:cubicBezTo>
                  <a:pt x="21218" y="69850"/>
                  <a:pt x="21218" y="69850"/>
                  <a:pt x="121201" y="69850"/>
                </a:cubicBezTo>
                <a:cubicBezTo>
                  <a:pt x="129094" y="69850"/>
                  <a:pt x="135672" y="76451"/>
                  <a:pt x="135672" y="83053"/>
                </a:cubicBezTo>
                <a:cubicBezTo>
                  <a:pt x="135672" y="83053"/>
                  <a:pt x="135672" y="83053"/>
                  <a:pt x="140934" y="113420"/>
                </a:cubicBezTo>
                <a:cubicBezTo>
                  <a:pt x="140934" y="113420"/>
                  <a:pt x="140934" y="113420"/>
                  <a:pt x="146197" y="83053"/>
                </a:cubicBezTo>
                <a:cubicBezTo>
                  <a:pt x="146197" y="76451"/>
                  <a:pt x="152775" y="69850"/>
                  <a:pt x="160668" y="69850"/>
                </a:cubicBezTo>
                <a:cubicBezTo>
                  <a:pt x="160668" y="69850"/>
                  <a:pt x="160668" y="69850"/>
                  <a:pt x="260651" y="69850"/>
                </a:cubicBezTo>
                <a:cubicBezTo>
                  <a:pt x="267229" y="69850"/>
                  <a:pt x="273807" y="76451"/>
                  <a:pt x="275123" y="83053"/>
                </a:cubicBezTo>
                <a:cubicBezTo>
                  <a:pt x="275123" y="83053"/>
                  <a:pt x="275123" y="83053"/>
                  <a:pt x="281700" y="196599"/>
                </a:cubicBezTo>
                <a:cubicBezTo>
                  <a:pt x="283016" y="204520"/>
                  <a:pt x="276438" y="211122"/>
                  <a:pt x="269860" y="211122"/>
                </a:cubicBezTo>
                <a:cubicBezTo>
                  <a:pt x="261967" y="212442"/>
                  <a:pt x="255389" y="205841"/>
                  <a:pt x="254073" y="199239"/>
                </a:cubicBezTo>
                <a:cubicBezTo>
                  <a:pt x="254073" y="199239"/>
                  <a:pt x="254073" y="199239"/>
                  <a:pt x="250127" y="125303"/>
                </a:cubicBezTo>
                <a:cubicBezTo>
                  <a:pt x="250127" y="125303"/>
                  <a:pt x="250127" y="125303"/>
                  <a:pt x="248811" y="319386"/>
                </a:cubicBezTo>
                <a:cubicBezTo>
                  <a:pt x="248811" y="329949"/>
                  <a:pt x="240918" y="336550"/>
                  <a:pt x="231709" y="336550"/>
                </a:cubicBezTo>
                <a:cubicBezTo>
                  <a:pt x="222500" y="336550"/>
                  <a:pt x="215922" y="328628"/>
                  <a:pt x="215922" y="319386"/>
                </a:cubicBezTo>
                <a:cubicBezTo>
                  <a:pt x="215922" y="319386"/>
                  <a:pt x="215922" y="319386"/>
                  <a:pt x="215922" y="213762"/>
                </a:cubicBezTo>
                <a:cubicBezTo>
                  <a:pt x="215922" y="211122"/>
                  <a:pt x="213291" y="208481"/>
                  <a:pt x="210660" y="208481"/>
                </a:cubicBezTo>
                <a:cubicBezTo>
                  <a:pt x="206713" y="208481"/>
                  <a:pt x="204082" y="211122"/>
                  <a:pt x="204082" y="213762"/>
                </a:cubicBezTo>
                <a:cubicBezTo>
                  <a:pt x="204082" y="213762"/>
                  <a:pt x="204082" y="213762"/>
                  <a:pt x="204082" y="319386"/>
                </a:cubicBezTo>
                <a:cubicBezTo>
                  <a:pt x="204082" y="329949"/>
                  <a:pt x="196188" y="336550"/>
                  <a:pt x="186979" y="336550"/>
                </a:cubicBezTo>
                <a:cubicBezTo>
                  <a:pt x="177770" y="336550"/>
                  <a:pt x="171193" y="328628"/>
                  <a:pt x="171193" y="319386"/>
                </a:cubicBezTo>
                <a:cubicBezTo>
                  <a:pt x="171193" y="319386"/>
                  <a:pt x="171193" y="319386"/>
                  <a:pt x="171193" y="121342"/>
                </a:cubicBezTo>
                <a:cubicBezTo>
                  <a:pt x="171193" y="121342"/>
                  <a:pt x="171193" y="121342"/>
                  <a:pt x="155406" y="199239"/>
                </a:cubicBezTo>
                <a:cubicBezTo>
                  <a:pt x="154090" y="205841"/>
                  <a:pt x="148828" y="212442"/>
                  <a:pt x="140934" y="211122"/>
                </a:cubicBezTo>
                <a:cubicBezTo>
                  <a:pt x="133041" y="212442"/>
                  <a:pt x="127779" y="205841"/>
                  <a:pt x="126463" y="199239"/>
                </a:cubicBezTo>
                <a:cubicBezTo>
                  <a:pt x="126463" y="199239"/>
                  <a:pt x="126463" y="199239"/>
                  <a:pt x="110676" y="125303"/>
                </a:cubicBezTo>
                <a:cubicBezTo>
                  <a:pt x="110676" y="125303"/>
                  <a:pt x="110676" y="125303"/>
                  <a:pt x="110676" y="319386"/>
                </a:cubicBezTo>
                <a:cubicBezTo>
                  <a:pt x="110676" y="329949"/>
                  <a:pt x="102783" y="336550"/>
                  <a:pt x="93574" y="336550"/>
                </a:cubicBezTo>
                <a:cubicBezTo>
                  <a:pt x="84365" y="336550"/>
                  <a:pt x="77787" y="328628"/>
                  <a:pt x="77787" y="319386"/>
                </a:cubicBezTo>
                <a:cubicBezTo>
                  <a:pt x="77787" y="319386"/>
                  <a:pt x="77787" y="319386"/>
                  <a:pt x="77787" y="213762"/>
                </a:cubicBezTo>
                <a:cubicBezTo>
                  <a:pt x="77787" y="211122"/>
                  <a:pt x="75156" y="208481"/>
                  <a:pt x="71209" y="208481"/>
                </a:cubicBezTo>
                <a:cubicBezTo>
                  <a:pt x="68578" y="208481"/>
                  <a:pt x="65947" y="211122"/>
                  <a:pt x="65947" y="213762"/>
                </a:cubicBezTo>
                <a:cubicBezTo>
                  <a:pt x="65947" y="213762"/>
                  <a:pt x="65947" y="213762"/>
                  <a:pt x="65947" y="319386"/>
                </a:cubicBezTo>
                <a:cubicBezTo>
                  <a:pt x="65947" y="329949"/>
                  <a:pt x="58054" y="336550"/>
                  <a:pt x="48845" y="336550"/>
                </a:cubicBezTo>
                <a:cubicBezTo>
                  <a:pt x="39636" y="336550"/>
                  <a:pt x="33058" y="328628"/>
                  <a:pt x="33058" y="319386"/>
                </a:cubicBezTo>
                <a:cubicBezTo>
                  <a:pt x="33058" y="319386"/>
                  <a:pt x="33058" y="319386"/>
                  <a:pt x="33058" y="121342"/>
                </a:cubicBezTo>
                <a:cubicBezTo>
                  <a:pt x="33058" y="121342"/>
                  <a:pt x="33058" y="121342"/>
                  <a:pt x="27796" y="199239"/>
                </a:cubicBezTo>
                <a:cubicBezTo>
                  <a:pt x="26480" y="205841"/>
                  <a:pt x="19902" y="212442"/>
                  <a:pt x="12009" y="211122"/>
                </a:cubicBezTo>
                <a:cubicBezTo>
                  <a:pt x="5431" y="211122"/>
                  <a:pt x="-1147" y="204520"/>
                  <a:pt x="169" y="196599"/>
                </a:cubicBezTo>
                <a:cubicBezTo>
                  <a:pt x="169" y="196599"/>
                  <a:pt x="169" y="196599"/>
                  <a:pt x="6746" y="83053"/>
                </a:cubicBezTo>
                <a:cubicBezTo>
                  <a:pt x="8062" y="76451"/>
                  <a:pt x="14640" y="69850"/>
                  <a:pt x="21218" y="69850"/>
                </a:cubicBezTo>
                <a:close/>
                <a:moveTo>
                  <a:pt x="210785" y="0"/>
                </a:moveTo>
                <a:cubicBezTo>
                  <a:pt x="227882" y="0"/>
                  <a:pt x="241742" y="13504"/>
                  <a:pt x="241742" y="30163"/>
                </a:cubicBezTo>
                <a:cubicBezTo>
                  <a:pt x="241742" y="46822"/>
                  <a:pt x="227882" y="60326"/>
                  <a:pt x="210785" y="60326"/>
                </a:cubicBezTo>
                <a:cubicBezTo>
                  <a:pt x="193688" y="60326"/>
                  <a:pt x="179828" y="46822"/>
                  <a:pt x="179828" y="30163"/>
                </a:cubicBezTo>
                <a:cubicBezTo>
                  <a:pt x="179828" y="13504"/>
                  <a:pt x="193688" y="0"/>
                  <a:pt x="210785" y="0"/>
                </a:cubicBezTo>
                <a:close/>
                <a:moveTo>
                  <a:pt x="71085" y="0"/>
                </a:moveTo>
                <a:cubicBezTo>
                  <a:pt x="88182" y="0"/>
                  <a:pt x="102042" y="13504"/>
                  <a:pt x="102042" y="30163"/>
                </a:cubicBezTo>
                <a:cubicBezTo>
                  <a:pt x="102042" y="46822"/>
                  <a:pt x="88182" y="60326"/>
                  <a:pt x="71085" y="60326"/>
                </a:cubicBezTo>
                <a:cubicBezTo>
                  <a:pt x="53988" y="60326"/>
                  <a:pt x="40128" y="46822"/>
                  <a:pt x="40128" y="30163"/>
                </a:cubicBezTo>
                <a:cubicBezTo>
                  <a:pt x="40128" y="13504"/>
                  <a:pt x="53988" y="0"/>
                  <a:pt x="71085" y="0"/>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4" name="Oval 17"/>
          <p:cNvSpPr/>
          <p:nvPr/>
        </p:nvSpPr>
        <p:spPr>
          <a:xfrm>
            <a:off x="7360425" y="3668582"/>
            <a:ext cx="290106" cy="287330"/>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5" name="Oval 22"/>
          <p:cNvSpPr/>
          <p:nvPr/>
        </p:nvSpPr>
        <p:spPr>
          <a:xfrm>
            <a:off x="8792272" y="2133017"/>
            <a:ext cx="290106" cy="28111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6" name="Oval 24"/>
          <p:cNvSpPr/>
          <p:nvPr/>
        </p:nvSpPr>
        <p:spPr>
          <a:xfrm>
            <a:off x="10178049" y="3679088"/>
            <a:ext cx="290106" cy="266319"/>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ffectLst>
            <a:outerShdw blurRad="825500" dist="558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37" name="组合 64"/>
          <p:cNvGrpSpPr/>
          <p:nvPr/>
        </p:nvGrpSpPr>
        <p:grpSpPr>
          <a:xfrm>
            <a:off x="7533046" y="4731757"/>
            <a:ext cx="2781269" cy="1056414"/>
            <a:chOff x="874713" y="3325188"/>
            <a:chExt cx="2781269" cy="1056414"/>
          </a:xfrm>
        </p:grpSpPr>
        <p:sp>
          <p:nvSpPr>
            <p:cNvPr id="38" name="矩形 37"/>
            <p:cNvSpPr/>
            <p:nvPr/>
          </p:nvSpPr>
          <p:spPr>
            <a:xfrm>
              <a:off x="874713" y="3624472"/>
              <a:ext cx="278126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39" name="矩形 38"/>
            <p:cNvSpPr/>
            <p:nvPr/>
          </p:nvSpPr>
          <p:spPr>
            <a:xfrm>
              <a:off x="1240071" y="3325188"/>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rgbClr val="646466"/>
                  </a:solidFill>
                  <a:latin typeface="+mn-ea"/>
                </a:rPr>
                <a:t>添加标题</a:t>
              </a:r>
            </a:p>
          </p:txBody>
        </p:sp>
      </p:grpSp>
      <p:grpSp>
        <p:nvGrpSpPr>
          <p:cNvPr id="40" name="组合 67"/>
          <p:cNvGrpSpPr/>
          <p:nvPr/>
        </p:nvGrpSpPr>
        <p:grpSpPr>
          <a:xfrm>
            <a:off x="4715057" y="1926924"/>
            <a:ext cx="2781269" cy="1056414"/>
            <a:chOff x="874713" y="3325188"/>
            <a:chExt cx="2781269" cy="1056414"/>
          </a:xfrm>
        </p:grpSpPr>
        <p:sp>
          <p:nvSpPr>
            <p:cNvPr id="41" name="矩形 40"/>
            <p:cNvSpPr/>
            <p:nvPr/>
          </p:nvSpPr>
          <p:spPr>
            <a:xfrm>
              <a:off x="874713" y="3624472"/>
              <a:ext cx="278126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42" name="矩形 41"/>
            <p:cNvSpPr/>
            <p:nvPr/>
          </p:nvSpPr>
          <p:spPr>
            <a:xfrm>
              <a:off x="1240071" y="3325188"/>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rgbClr val="646466"/>
                  </a:solidFill>
                  <a:latin typeface="+mn-ea"/>
                </a:rPr>
                <a:t>添加标题</a:t>
              </a:r>
            </a:p>
          </p:txBody>
        </p:sp>
      </p:grpSp>
      <p:sp>
        <p:nvSpPr>
          <p:cNvPr id="43" name="矩形 42"/>
          <p:cNvSpPr/>
          <p:nvPr/>
        </p:nvSpPr>
        <p:spPr>
          <a:xfrm>
            <a:off x="2855984" y="3589188"/>
            <a:ext cx="903823"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dirty="0" smtClean="0">
                <a:solidFill>
                  <a:schemeClr val="tx1">
                    <a:lumMod val="75000"/>
                    <a:lumOff val="25000"/>
                  </a:schemeClr>
                </a:solidFill>
                <a:ea typeface="迷你简准圆" panose="03000509000000000000" pitchFamily="65" charset="-122"/>
              </a:rPr>
              <a:t>01</a:t>
            </a:r>
            <a:endParaRPr lang="zh-CN" altLang="en-US" sz="2000" dirty="0">
              <a:solidFill>
                <a:schemeClr val="tx1">
                  <a:lumMod val="75000"/>
                  <a:lumOff val="25000"/>
                </a:schemeClr>
              </a:solidFill>
              <a:ea typeface="迷你简准圆" panose="03000509000000000000" pitchFamily="65" charset="-122"/>
            </a:endParaRPr>
          </a:p>
        </p:txBody>
      </p:sp>
      <p:sp>
        <p:nvSpPr>
          <p:cNvPr id="44" name="矩形 43"/>
          <p:cNvSpPr/>
          <p:nvPr/>
        </p:nvSpPr>
        <p:spPr>
          <a:xfrm>
            <a:off x="5647792" y="3589188"/>
            <a:ext cx="903823"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dirty="0" smtClean="0">
                <a:solidFill>
                  <a:schemeClr val="tx1">
                    <a:lumMod val="75000"/>
                    <a:lumOff val="25000"/>
                  </a:schemeClr>
                </a:solidFill>
                <a:ea typeface="迷你简准圆" panose="03000509000000000000" pitchFamily="65" charset="-122"/>
              </a:rPr>
              <a:t>02</a:t>
            </a:r>
            <a:endParaRPr lang="zh-CN" altLang="en-US" sz="2000" dirty="0">
              <a:solidFill>
                <a:schemeClr val="tx1">
                  <a:lumMod val="75000"/>
                  <a:lumOff val="25000"/>
                </a:schemeClr>
              </a:solidFill>
              <a:ea typeface="迷你简准圆" panose="03000509000000000000" pitchFamily="65" charset="-122"/>
            </a:endParaRPr>
          </a:p>
        </p:txBody>
      </p:sp>
      <p:sp>
        <p:nvSpPr>
          <p:cNvPr id="45" name="矩形 44"/>
          <p:cNvSpPr/>
          <p:nvPr/>
        </p:nvSpPr>
        <p:spPr>
          <a:xfrm>
            <a:off x="8476006" y="3589188"/>
            <a:ext cx="903823" cy="427746"/>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000" dirty="0" smtClean="0">
                <a:solidFill>
                  <a:schemeClr val="tx1">
                    <a:lumMod val="75000"/>
                    <a:lumOff val="25000"/>
                  </a:schemeClr>
                </a:solidFill>
                <a:ea typeface="迷你简准圆" panose="03000509000000000000" pitchFamily="65" charset="-122"/>
              </a:rPr>
              <a:t>03</a:t>
            </a:r>
            <a:endParaRPr lang="zh-CN" altLang="en-US" sz="2000" dirty="0">
              <a:solidFill>
                <a:schemeClr val="tx1">
                  <a:lumMod val="75000"/>
                  <a:lumOff val="25000"/>
                </a:schemeClr>
              </a:solidFill>
              <a:ea typeface="迷你简准圆" panose="03000509000000000000" pitchFamily="65" charset="-122"/>
            </a:endParaRPr>
          </a:p>
        </p:txBody>
      </p:sp>
    </p:spTree>
    <p:extLst>
      <p:ext uri="{BB962C8B-B14F-4D97-AF65-F5344CB8AC3E}">
        <p14:creationId xmlns:p14="http://schemas.microsoft.com/office/powerpoint/2010/main" val="34816700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1000"/>
                                        <p:tgtEl>
                                          <p:spTgt spid="18"/>
                                        </p:tgtEl>
                                      </p:cBhvr>
                                    </p:animEffect>
                                    <p:anim calcmode="lin" valueType="num">
                                      <p:cBhvr>
                                        <p:cTn id="73" dur="1000" fill="hold"/>
                                        <p:tgtEl>
                                          <p:spTgt spid="18"/>
                                        </p:tgtEl>
                                        <p:attrNameLst>
                                          <p:attrName>ppt_x</p:attrName>
                                        </p:attrNameLst>
                                      </p:cBhvr>
                                      <p:tavLst>
                                        <p:tav tm="0">
                                          <p:val>
                                            <p:strVal val="#ppt_x"/>
                                          </p:val>
                                        </p:tav>
                                        <p:tav tm="100000">
                                          <p:val>
                                            <p:strVal val="#ppt_x"/>
                                          </p:val>
                                        </p:tav>
                                      </p:tavLst>
                                    </p:anim>
                                    <p:anim calcmode="lin" valueType="num">
                                      <p:cBhvr>
                                        <p:cTn id="74" dur="1000" fill="hold"/>
                                        <p:tgtEl>
                                          <p:spTgt spid="1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1000"/>
                                        <p:tgtEl>
                                          <p:spTgt spid="19"/>
                                        </p:tgtEl>
                                      </p:cBhvr>
                                    </p:animEffect>
                                    <p:anim calcmode="lin" valueType="num">
                                      <p:cBhvr>
                                        <p:cTn id="78" dur="1000" fill="hold"/>
                                        <p:tgtEl>
                                          <p:spTgt spid="19"/>
                                        </p:tgtEl>
                                        <p:attrNameLst>
                                          <p:attrName>ppt_x</p:attrName>
                                        </p:attrNameLst>
                                      </p:cBhvr>
                                      <p:tavLst>
                                        <p:tav tm="0">
                                          <p:val>
                                            <p:strVal val="#ppt_x"/>
                                          </p:val>
                                        </p:tav>
                                        <p:tav tm="100000">
                                          <p:val>
                                            <p:strVal val="#ppt_x"/>
                                          </p:val>
                                        </p:tav>
                                      </p:tavLst>
                                    </p:anim>
                                    <p:anim calcmode="lin" valueType="num">
                                      <p:cBhvr>
                                        <p:cTn id="79" dur="1000" fill="hold"/>
                                        <p:tgtEl>
                                          <p:spTgt spid="1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1000"/>
                                        <p:tgtEl>
                                          <p:spTgt spid="20"/>
                                        </p:tgtEl>
                                      </p:cBhvr>
                                    </p:animEffect>
                                    <p:anim calcmode="lin" valueType="num">
                                      <p:cBhvr>
                                        <p:cTn id="83" dur="1000" fill="hold"/>
                                        <p:tgtEl>
                                          <p:spTgt spid="20"/>
                                        </p:tgtEl>
                                        <p:attrNameLst>
                                          <p:attrName>ppt_x</p:attrName>
                                        </p:attrNameLst>
                                      </p:cBhvr>
                                      <p:tavLst>
                                        <p:tav tm="0">
                                          <p:val>
                                            <p:strVal val="#ppt_x"/>
                                          </p:val>
                                        </p:tav>
                                        <p:tav tm="100000">
                                          <p:val>
                                            <p:strVal val="#ppt_x"/>
                                          </p:val>
                                        </p:tav>
                                      </p:tavLst>
                                    </p:anim>
                                    <p:anim calcmode="lin" valueType="num">
                                      <p:cBhvr>
                                        <p:cTn id="84" dur="1000" fill="hold"/>
                                        <p:tgtEl>
                                          <p:spTgt spid="2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1000"/>
                                        <p:tgtEl>
                                          <p:spTgt spid="21"/>
                                        </p:tgtEl>
                                      </p:cBhvr>
                                    </p:animEffect>
                                    <p:anim calcmode="lin" valueType="num">
                                      <p:cBhvr>
                                        <p:cTn id="88" dur="1000" fill="hold"/>
                                        <p:tgtEl>
                                          <p:spTgt spid="21"/>
                                        </p:tgtEl>
                                        <p:attrNameLst>
                                          <p:attrName>ppt_x</p:attrName>
                                        </p:attrNameLst>
                                      </p:cBhvr>
                                      <p:tavLst>
                                        <p:tav tm="0">
                                          <p:val>
                                            <p:strVal val="#ppt_x"/>
                                          </p:val>
                                        </p:tav>
                                        <p:tav tm="100000">
                                          <p:val>
                                            <p:strVal val="#ppt_x"/>
                                          </p:val>
                                        </p:tav>
                                      </p:tavLst>
                                    </p:anim>
                                    <p:anim calcmode="lin" valueType="num">
                                      <p:cBhvr>
                                        <p:cTn id="89" dur="1000" fill="hold"/>
                                        <p:tgtEl>
                                          <p:spTgt spid="2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1000"/>
                                        <p:tgtEl>
                                          <p:spTgt spid="23"/>
                                        </p:tgtEl>
                                      </p:cBhvr>
                                    </p:animEffect>
                                    <p:anim calcmode="lin" valueType="num">
                                      <p:cBhvr>
                                        <p:cTn id="98" dur="1000" fill="hold"/>
                                        <p:tgtEl>
                                          <p:spTgt spid="23"/>
                                        </p:tgtEl>
                                        <p:attrNameLst>
                                          <p:attrName>ppt_x</p:attrName>
                                        </p:attrNameLst>
                                      </p:cBhvr>
                                      <p:tavLst>
                                        <p:tav tm="0">
                                          <p:val>
                                            <p:strVal val="#ppt_x"/>
                                          </p:val>
                                        </p:tav>
                                        <p:tav tm="100000">
                                          <p:val>
                                            <p:strVal val="#ppt_x"/>
                                          </p:val>
                                        </p:tav>
                                      </p:tavLst>
                                    </p:anim>
                                    <p:anim calcmode="lin" valueType="num">
                                      <p:cBhvr>
                                        <p:cTn id="99" dur="1000" fill="hold"/>
                                        <p:tgtEl>
                                          <p:spTgt spid="2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1000"/>
                                        <p:tgtEl>
                                          <p:spTgt spid="25"/>
                                        </p:tgtEl>
                                      </p:cBhvr>
                                    </p:animEffect>
                                    <p:anim calcmode="lin" valueType="num">
                                      <p:cBhvr>
                                        <p:cTn id="108" dur="1000" fill="hold"/>
                                        <p:tgtEl>
                                          <p:spTgt spid="25"/>
                                        </p:tgtEl>
                                        <p:attrNameLst>
                                          <p:attrName>ppt_x</p:attrName>
                                        </p:attrNameLst>
                                      </p:cBhvr>
                                      <p:tavLst>
                                        <p:tav tm="0">
                                          <p:val>
                                            <p:strVal val="#ppt_x"/>
                                          </p:val>
                                        </p:tav>
                                        <p:tav tm="100000">
                                          <p:val>
                                            <p:strVal val="#ppt_x"/>
                                          </p:val>
                                        </p:tav>
                                      </p:tavLst>
                                    </p:anim>
                                    <p:anim calcmode="lin" valueType="num">
                                      <p:cBhvr>
                                        <p:cTn id="109" dur="1000" fill="hold"/>
                                        <p:tgtEl>
                                          <p:spTgt spid="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1000"/>
                                        <p:tgtEl>
                                          <p:spTgt spid="26"/>
                                        </p:tgtEl>
                                      </p:cBhvr>
                                    </p:animEffect>
                                    <p:anim calcmode="lin" valueType="num">
                                      <p:cBhvr>
                                        <p:cTn id="113" dur="1000" fill="hold"/>
                                        <p:tgtEl>
                                          <p:spTgt spid="26"/>
                                        </p:tgtEl>
                                        <p:attrNameLst>
                                          <p:attrName>ppt_x</p:attrName>
                                        </p:attrNameLst>
                                      </p:cBhvr>
                                      <p:tavLst>
                                        <p:tav tm="0">
                                          <p:val>
                                            <p:strVal val="#ppt_x"/>
                                          </p:val>
                                        </p:tav>
                                        <p:tav tm="100000">
                                          <p:val>
                                            <p:strVal val="#ppt_x"/>
                                          </p:val>
                                        </p:tav>
                                      </p:tavLst>
                                    </p:anim>
                                    <p:anim calcmode="lin" valueType="num">
                                      <p:cBhvr>
                                        <p:cTn id="114" dur="1000" fill="hold"/>
                                        <p:tgtEl>
                                          <p:spTgt spid="2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1000"/>
                                        <p:tgtEl>
                                          <p:spTgt spid="30"/>
                                        </p:tgtEl>
                                      </p:cBhvr>
                                    </p:animEffect>
                                    <p:anim calcmode="lin" valueType="num">
                                      <p:cBhvr>
                                        <p:cTn id="118" dur="1000" fill="hold"/>
                                        <p:tgtEl>
                                          <p:spTgt spid="30"/>
                                        </p:tgtEl>
                                        <p:attrNameLst>
                                          <p:attrName>ppt_x</p:attrName>
                                        </p:attrNameLst>
                                      </p:cBhvr>
                                      <p:tavLst>
                                        <p:tav tm="0">
                                          <p:val>
                                            <p:strVal val="#ppt_x"/>
                                          </p:val>
                                        </p:tav>
                                        <p:tav tm="100000">
                                          <p:val>
                                            <p:strVal val="#ppt_x"/>
                                          </p:val>
                                        </p:tav>
                                      </p:tavLst>
                                    </p:anim>
                                    <p:anim calcmode="lin" valueType="num">
                                      <p:cBhvr>
                                        <p:cTn id="119" dur="1000" fill="hold"/>
                                        <p:tgtEl>
                                          <p:spTgt spid="30"/>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1000"/>
                                        <p:tgtEl>
                                          <p:spTgt spid="32"/>
                                        </p:tgtEl>
                                      </p:cBhvr>
                                    </p:animEffect>
                                    <p:anim calcmode="lin" valueType="num">
                                      <p:cBhvr>
                                        <p:cTn id="128" dur="1000" fill="hold"/>
                                        <p:tgtEl>
                                          <p:spTgt spid="32"/>
                                        </p:tgtEl>
                                        <p:attrNameLst>
                                          <p:attrName>ppt_x</p:attrName>
                                        </p:attrNameLst>
                                      </p:cBhvr>
                                      <p:tavLst>
                                        <p:tav tm="0">
                                          <p:val>
                                            <p:strVal val="#ppt_x"/>
                                          </p:val>
                                        </p:tav>
                                        <p:tav tm="100000">
                                          <p:val>
                                            <p:strVal val="#ppt_x"/>
                                          </p:val>
                                        </p:tav>
                                      </p:tavLst>
                                    </p:anim>
                                    <p:anim calcmode="lin" valueType="num">
                                      <p:cBhvr>
                                        <p:cTn id="129" dur="1000" fill="hold"/>
                                        <p:tgtEl>
                                          <p:spTgt spid="32"/>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1000"/>
                                        <p:tgtEl>
                                          <p:spTgt spid="33"/>
                                        </p:tgtEl>
                                      </p:cBhvr>
                                    </p:animEffect>
                                    <p:anim calcmode="lin" valueType="num">
                                      <p:cBhvr>
                                        <p:cTn id="133" dur="1000" fill="hold"/>
                                        <p:tgtEl>
                                          <p:spTgt spid="33"/>
                                        </p:tgtEl>
                                        <p:attrNameLst>
                                          <p:attrName>ppt_x</p:attrName>
                                        </p:attrNameLst>
                                      </p:cBhvr>
                                      <p:tavLst>
                                        <p:tav tm="0">
                                          <p:val>
                                            <p:strVal val="#ppt_x"/>
                                          </p:val>
                                        </p:tav>
                                        <p:tav tm="100000">
                                          <p:val>
                                            <p:strVal val="#ppt_x"/>
                                          </p:val>
                                        </p:tav>
                                      </p:tavLst>
                                    </p:anim>
                                    <p:anim calcmode="lin" valueType="num">
                                      <p:cBhvr>
                                        <p:cTn id="134" dur="1000" fill="hold"/>
                                        <p:tgtEl>
                                          <p:spTgt spid="33"/>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1000"/>
                                        <p:tgtEl>
                                          <p:spTgt spid="34"/>
                                        </p:tgtEl>
                                      </p:cBhvr>
                                    </p:animEffect>
                                    <p:anim calcmode="lin" valueType="num">
                                      <p:cBhvr>
                                        <p:cTn id="138" dur="1000" fill="hold"/>
                                        <p:tgtEl>
                                          <p:spTgt spid="34"/>
                                        </p:tgtEl>
                                        <p:attrNameLst>
                                          <p:attrName>ppt_x</p:attrName>
                                        </p:attrNameLst>
                                      </p:cBhvr>
                                      <p:tavLst>
                                        <p:tav tm="0">
                                          <p:val>
                                            <p:strVal val="#ppt_x"/>
                                          </p:val>
                                        </p:tav>
                                        <p:tav tm="100000">
                                          <p:val>
                                            <p:strVal val="#ppt_x"/>
                                          </p:val>
                                        </p:tav>
                                      </p:tavLst>
                                    </p:anim>
                                    <p:anim calcmode="lin" valueType="num">
                                      <p:cBhvr>
                                        <p:cTn id="139" dur="1000" fill="hold"/>
                                        <p:tgtEl>
                                          <p:spTgt spid="34"/>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5"/>
                                        </p:tgtEl>
                                        <p:attrNameLst>
                                          <p:attrName>style.visibility</p:attrName>
                                        </p:attrNameLst>
                                      </p:cBhvr>
                                      <p:to>
                                        <p:strVal val="visible"/>
                                      </p:to>
                                    </p:set>
                                    <p:animEffect transition="in" filter="fade">
                                      <p:cBhvr>
                                        <p:cTn id="142" dur="1000"/>
                                        <p:tgtEl>
                                          <p:spTgt spid="35"/>
                                        </p:tgtEl>
                                      </p:cBhvr>
                                    </p:animEffect>
                                    <p:anim calcmode="lin" valueType="num">
                                      <p:cBhvr>
                                        <p:cTn id="143" dur="1000" fill="hold"/>
                                        <p:tgtEl>
                                          <p:spTgt spid="35"/>
                                        </p:tgtEl>
                                        <p:attrNameLst>
                                          <p:attrName>ppt_x</p:attrName>
                                        </p:attrNameLst>
                                      </p:cBhvr>
                                      <p:tavLst>
                                        <p:tav tm="0">
                                          <p:val>
                                            <p:strVal val="#ppt_x"/>
                                          </p:val>
                                        </p:tav>
                                        <p:tav tm="100000">
                                          <p:val>
                                            <p:strVal val="#ppt_x"/>
                                          </p:val>
                                        </p:tav>
                                      </p:tavLst>
                                    </p:anim>
                                    <p:anim calcmode="lin" valueType="num">
                                      <p:cBhvr>
                                        <p:cTn id="144" dur="1000" fill="hold"/>
                                        <p:tgtEl>
                                          <p:spTgt spid="35"/>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6"/>
                                        </p:tgtEl>
                                        <p:attrNameLst>
                                          <p:attrName>style.visibility</p:attrName>
                                        </p:attrNameLst>
                                      </p:cBhvr>
                                      <p:to>
                                        <p:strVal val="visible"/>
                                      </p:to>
                                    </p:set>
                                    <p:animEffect transition="in" filter="fade">
                                      <p:cBhvr>
                                        <p:cTn id="147" dur="1000"/>
                                        <p:tgtEl>
                                          <p:spTgt spid="36"/>
                                        </p:tgtEl>
                                      </p:cBhvr>
                                    </p:animEffect>
                                    <p:anim calcmode="lin" valueType="num">
                                      <p:cBhvr>
                                        <p:cTn id="148" dur="1000" fill="hold"/>
                                        <p:tgtEl>
                                          <p:spTgt spid="36"/>
                                        </p:tgtEl>
                                        <p:attrNameLst>
                                          <p:attrName>ppt_x</p:attrName>
                                        </p:attrNameLst>
                                      </p:cBhvr>
                                      <p:tavLst>
                                        <p:tav tm="0">
                                          <p:val>
                                            <p:strVal val="#ppt_x"/>
                                          </p:val>
                                        </p:tav>
                                        <p:tav tm="100000">
                                          <p:val>
                                            <p:strVal val="#ppt_x"/>
                                          </p:val>
                                        </p:tav>
                                      </p:tavLst>
                                    </p:anim>
                                    <p:anim calcmode="lin" valueType="num">
                                      <p:cBhvr>
                                        <p:cTn id="149" dur="1000" fill="hold"/>
                                        <p:tgtEl>
                                          <p:spTgt spid="36"/>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3"/>
                                        </p:tgtEl>
                                        <p:attrNameLst>
                                          <p:attrName>style.visibility</p:attrName>
                                        </p:attrNameLst>
                                      </p:cBhvr>
                                      <p:to>
                                        <p:strVal val="visible"/>
                                      </p:to>
                                    </p:set>
                                    <p:animEffect transition="in" filter="fade">
                                      <p:cBhvr>
                                        <p:cTn id="152" dur="1000"/>
                                        <p:tgtEl>
                                          <p:spTgt spid="43"/>
                                        </p:tgtEl>
                                      </p:cBhvr>
                                    </p:animEffect>
                                    <p:anim calcmode="lin" valueType="num">
                                      <p:cBhvr>
                                        <p:cTn id="153" dur="1000" fill="hold"/>
                                        <p:tgtEl>
                                          <p:spTgt spid="43"/>
                                        </p:tgtEl>
                                        <p:attrNameLst>
                                          <p:attrName>ppt_x</p:attrName>
                                        </p:attrNameLst>
                                      </p:cBhvr>
                                      <p:tavLst>
                                        <p:tav tm="0">
                                          <p:val>
                                            <p:strVal val="#ppt_x"/>
                                          </p:val>
                                        </p:tav>
                                        <p:tav tm="100000">
                                          <p:val>
                                            <p:strVal val="#ppt_x"/>
                                          </p:val>
                                        </p:tav>
                                      </p:tavLst>
                                    </p:anim>
                                    <p:anim calcmode="lin" valueType="num">
                                      <p:cBhvr>
                                        <p:cTn id="154" dur="1000" fill="hold"/>
                                        <p:tgtEl>
                                          <p:spTgt spid="43"/>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4"/>
                                        </p:tgtEl>
                                        <p:attrNameLst>
                                          <p:attrName>style.visibility</p:attrName>
                                        </p:attrNameLst>
                                      </p:cBhvr>
                                      <p:to>
                                        <p:strVal val="visible"/>
                                      </p:to>
                                    </p:set>
                                    <p:animEffect transition="in" filter="fade">
                                      <p:cBhvr>
                                        <p:cTn id="157" dur="1000"/>
                                        <p:tgtEl>
                                          <p:spTgt spid="44"/>
                                        </p:tgtEl>
                                      </p:cBhvr>
                                    </p:animEffect>
                                    <p:anim calcmode="lin" valueType="num">
                                      <p:cBhvr>
                                        <p:cTn id="158" dur="1000" fill="hold"/>
                                        <p:tgtEl>
                                          <p:spTgt spid="44"/>
                                        </p:tgtEl>
                                        <p:attrNameLst>
                                          <p:attrName>ppt_x</p:attrName>
                                        </p:attrNameLst>
                                      </p:cBhvr>
                                      <p:tavLst>
                                        <p:tav tm="0">
                                          <p:val>
                                            <p:strVal val="#ppt_x"/>
                                          </p:val>
                                        </p:tav>
                                        <p:tav tm="100000">
                                          <p:val>
                                            <p:strVal val="#ppt_x"/>
                                          </p:val>
                                        </p:tav>
                                      </p:tavLst>
                                    </p:anim>
                                    <p:anim calcmode="lin" valueType="num">
                                      <p:cBhvr>
                                        <p:cTn id="159" dur="1000" fill="hold"/>
                                        <p:tgtEl>
                                          <p:spTgt spid="44"/>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5"/>
                                        </p:tgtEl>
                                        <p:attrNameLst>
                                          <p:attrName>style.visibility</p:attrName>
                                        </p:attrNameLst>
                                      </p:cBhvr>
                                      <p:to>
                                        <p:strVal val="visible"/>
                                      </p:to>
                                    </p:set>
                                    <p:animEffect transition="in" filter="fade">
                                      <p:cBhvr>
                                        <p:cTn id="162" dur="1000"/>
                                        <p:tgtEl>
                                          <p:spTgt spid="45"/>
                                        </p:tgtEl>
                                      </p:cBhvr>
                                    </p:animEffect>
                                    <p:anim calcmode="lin" valueType="num">
                                      <p:cBhvr>
                                        <p:cTn id="163" dur="1000" fill="hold"/>
                                        <p:tgtEl>
                                          <p:spTgt spid="45"/>
                                        </p:tgtEl>
                                        <p:attrNameLst>
                                          <p:attrName>ppt_x</p:attrName>
                                        </p:attrNameLst>
                                      </p:cBhvr>
                                      <p:tavLst>
                                        <p:tav tm="0">
                                          <p:val>
                                            <p:strVal val="#ppt_x"/>
                                          </p:val>
                                        </p:tav>
                                        <p:tav tm="100000">
                                          <p:val>
                                            <p:strVal val="#ppt_x"/>
                                          </p:val>
                                        </p:tav>
                                      </p:tavLst>
                                    </p:anim>
                                    <p:anim calcmode="lin" valueType="num">
                                      <p:cBhvr>
                                        <p:cTn id="164" dur="1000" fill="hold"/>
                                        <p:tgtEl>
                                          <p:spTgt spid="45"/>
                                        </p:tgtEl>
                                        <p:attrNameLst>
                                          <p:attrName>ppt_y</p:attrName>
                                        </p:attrNameLst>
                                      </p:cBhvr>
                                      <p:tavLst>
                                        <p:tav tm="0">
                                          <p:val>
                                            <p:strVal val="#ppt_y+.1"/>
                                          </p:val>
                                        </p:tav>
                                        <p:tav tm="100000">
                                          <p:val>
                                            <p:strVal val="#ppt_y"/>
                                          </p:val>
                                        </p:tav>
                                      </p:tavLst>
                                    </p:anim>
                                  </p:childTnLst>
                                </p:cTn>
                              </p:par>
                            </p:childTnLst>
                          </p:cTn>
                        </p:par>
                        <p:par>
                          <p:cTn id="165" fill="hold">
                            <p:stCondLst>
                              <p:cond delay="1000"/>
                            </p:stCondLst>
                            <p:childTnLst>
                              <p:par>
                                <p:cTn id="166" presetID="2" presetClass="entr" presetSubtype="4" decel="100000" fill="hold" nodeType="afterEffect">
                                  <p:stCondLst>
                                    <p:cond delay="0"/>
                                  </p:stCondLst>
                                  <p:childTnLst>
                                    <p:set>
                                      <p:cBhvr>
                                        <p:cTn id="167" dur="1" fill="hold">
                                          <p:stCondLst>
                                            <p:cond delay="0"/>
                                          </p:stCondLst>
                                        </p:cTn>
                                        <p:tgtEl>
                                          <p:spTgt spid="27"/>
                                        </p:tgtEl>
                                        <p:attrNameLst>
                                          <p:attrName>style.visibility</p:attrName>
                                        </p:attrNameLst>
                                      </p:cBhvr>
                                      <p:to>
                                        <p:strVal val="visible"/>
                                      </p:to>
                                    </p:set>
                                    <p:anim calcmode="lin" valueType="num">
                                      <p:cBhvr additive="base">
                                        <p:cTn id="168" dur="1000" fill="hold"/>
                                        <p:tgtEl>
                                          <p:spTgt spid="27"/>
                                        </p:tgtEl>
                                        <p:attrNameLst>
                                          <p:attrName>ppt_x</p:attrName>
                                        </p:attrNameLst>
                                      </p:cBhvr>
                                      <p:tavLst>
                                        <p:tav tm="0">
                                          <p:val>
                                            <p:strVal val="#ppt_x"/>
                                          </p:val>
                                        </p:tav>
                                        <p:tav tm="100000">
                                          <p:val>
                                            <p:strVal val="#ppt_x"/>
                                          </p:val>
                                        </p:tav>
                                      </p:tavLst>
                                    </p:anim>
                                    <p:anim calcmode="lin" valueType="num">
                                      <p:cBhvr additive="base">
                                        <p:cTn id="169" dur="1000" fill="hold"/>
                                        <p:tgtEl>
                                          <p:spTgt spid="27"/>
                                        </p:tgtEl>
                                        <p:attrNameLst>
                                          <p:attrName>ppt_y</p:attrName>
                                        </p:attrNameLst>
                                      </p:cBhvr>
                                      <p:tavLst>
                                        <p:tav tm="0">
                                          <p:val>
                                            <p:strVal val="1+#ppt_h/2"/>
                                          </p:val>
                                        </p:tav>
                                        <p:tav tm="100000">
                                          <p:val>
                                            <p:strVal val="#ppt_y"/>
                                          </p:val>
                                        </p:tav>
                                      </p:tavLst>
                                    </p:anim>
                                  </p:childTnLst>
                                </p:cTn>
                              </p:par>
                              <p:par>
                                <p:cTn id="170" presetID="2" presetClass="entr" presetSubtype="4" decel="100000" fill="hold" nodeType="withEffect">
                                  <p:stCondLst>
                                    <p:cond delay="0"/>
                                  </p:stCondLst>
                                  <p:childTnLst>
                                    <p:set>
                                      <p:cBhvr>
                                        <p:cTn id="171" dur="1" fill="hold">
                                          <p:stCondLst>
                                            <p:cond delay="0"/>
                                          </p:stCondLst>
                                        </p:cTn>
                                        <p:tgtEl>
                                          <p:spTgt spid="40"/>
                                        </p:tgtEl>
                                        <p:attrNameLst>
                                          <p:attrName>style.visibility</p:attrName>
                                        </p:attrNameLst>
                                      </p:cBhvr>
                                      <p:to>
                                        <p:strVal val="visible"/>
                                      </p:to>
                                    </p:set>
                                    <p:anim calcmode="lin" valueType="num">
                                      <p:cBhvr additive="base">
                                        <p:cTn id="172" dur="1000" fill="hold"/>
                                        <p:tgtEl>
                                          <p:spTgt spid="40"/>
                                        </p:tgtEl>
                                        <p:attrNameLst>
                                          <p:attrName>ppt_x</p:attrName>
                                        </p:attrNameLst>
                                      </p:cBhvr>
                                      <p:tavLst>
                                        <p:tav tm="0">
                                          <p:val>
                                            <p:strVal val="#ppt_x"/>
                                          </p:val>
                                        </p:tav>
                                        <p:tav tm="100000">
                                          <p:val>
                                            <p:strVal val="#ppt_x"/>
                                          </p:val>
                                        </p:tav>
                                      </p:tavLst>
                                    </p:anim>
                                    <p:anim calcmode="lin" valueType="num">
                                      <p:cBhvr additive="base">
                                        <p:cTn id="173" dur="1000" fill="hold"/>
                                        <p:tgtEl>
                                          <p:spTgt spid="40"/>
                                        </p:tgtEl>
                                        <p:attrNameLst>
                                          <p:attrName>ppt_y</p:attrName>
                                        </p:attrNameLst>
                                      </p:cBhvr>
                                      <p:tavLst>
                                        <p:tav tm="0">
                                          <p:val>
                                            <p:strVal val="1+#ppt_h/2"/>
                                          </p:val>
                                        </p:tav>
                                        <p:tav tm="100000">
                                          <p:val>
                                            <p:strVal val="#ppt_y"/>
                                          </p:val>
                                        </p:tav>
                                      </p:tavLst>
                                    </p:anim>
                                  </p:childTnLst>
                                </p:cTn>
                              </p:par>
                              <p:par>
                                <p:cTn id="174" presetID="2" presetClass="entr" presetSubtype="4" decel="100000" fill="hold" nodeType="withEffect">
                                  <p:stCondLst>
                                    <p:cond delay="0"/>
                                  </p:stCondLst>
                                  <p:childTnLst>
                                    <p:set>
                                      <p:cBhvr>
                                        <p:cTn id="175" dur="1" fill="hold">
                                          <p:stCondLst>
                                            <p:cond delay="0"/>
                                          </p:stCondLst>
                                        </p:cTn>
                                        <p:tgtEl>
                                          <p:spTgt spid="37"/>
                                        </p:tgtEl>
                                        <p:attrNameLst>
                                          <p:attrName>style.visibility</p:attrName>
                                        </p:attrNameLst>
                                      </p:cBhvr>
                                      <p:to>
                                        <p:strVal val="visible"/>
                                      </p:to>
                                    </p:set>
                                    <p:anim calcmode="lin" valueType="num">
                                      <p:cBhvr additive="base">
                                        <p:cTn id="176" dur="1000" fill="hold"/>
                                        <p:tgtEl>
                                          <p:spTgt spid="37"/>
                                        </p:tgtEl>
                                        <p:attrNameLst>
                                          <p:attrName>ppt_x</p:attrName>
                                        </p:attrNameLst>
                                      </p:cBhvr>
                                      <p:tavLst>
                                        <p:tav tm="0">
                                          <p:val>
                                            <p:strVal val="#ppt_x"/>
                                          </p:val>
                                        </p:tav>
                                        <p:tav tm="100000">
                                          <p:val>
                                            <p:strVal val="#ppt_x"/>
                                          </p:val>
                                        </p:tav>
                                      </p:tavLst>
                                    </p:anim>
                                    <p:anim calcmode="lin" valueType="num">
                                      <p:cBhvr additive="base">
                                        <p:cTn id="177"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1" grpId="0" animBg="1"/>
      <p:bldP spid="13" grpId="0" animBg="1"/>
      <p:bldP spid="14" grpId="0" animBg="1"/>
      <p:bldP spid="15" grpId="0" animBg="1"/>
      <p:bldP spid="17" grpId="0" animBg="1"/>
      <p:bldP spid="19" grpId="0" animBg="1"/>
      <p:bldP spid="20" grpId="0" animBg="1"/>
      <p:bldP spid="22" grpId="0" animBg="1"/>
      <p:bldP spid="24" grpId="0" animBg="1"/>
      <p:bldP spid="30" grpId="0" animBg="1"/>
      <p:bldP spid="31" grpId="0" animBg="1"/>
      <p:bldP spid="32" grpId="0" animBg="1"/>
      <p:bldP spid="33" grpId="0" animBg="1"/>
      <p:bldP spid="34" grpId="0" animBg="1"/>
      <p:bldP spid="35" grpId="0" animBg="1"/>
      <p:bldP spid="36" grpId="0" animBg="1"/>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îŝḷîḓé-Rectangle 1"/>
          <p:cNvSpPr/>
          <p:nvPr/>
        </p:nvSpPr>
        <p:spPr>
          <a:xfrm>
            <a:off x="909048" y="2088321"/>
            <a:ext cx="4992981" cy="1649030"/>
          </a:xfrm>
          <a:prstGeom prst="rect">
            <a:avLst/>
          </a:prstGeom>
          <a:noFill/>
          <a:ln w="6350">
            <a:solidFill>
              <a:srgbClr val="646466"/>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sp>
        <p:nvSpPr>
          <p:cNvPr id="3" name="îŝḷîḓé-Rectangle 2"/>
          <p:cNvSpPr/>
          <p:nvPr/>
        </p:nvSpPr>
        <p:spPr>
          <a:xfrm>
            <a:off x="909048" y="3963609"/>
            <a:ext cx="4992981" cy="1649030"/>
          </a:xfrm>
          <a:prstGeom prst="rect">
            <a:avLst/>
          </a:prstGeom>
          <a:noFill/>
          <a:ln w="6350">
            <a:solidFill>
              <a:srgbClr val="D8B39D"/>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sp>
        <p:nvSpPr>
          <p:cNvPr id="4" name="îŝḷîḓé-Rectangle 3"/>
          <p:cNvSpPr/>
          <p:nvPr/>
        </p:nvSpPr>
        <p:spPr>
          <a:xfrm>
            <a:off x="6130078" y="2079250"/>
            <a:ext cx="4992981" cy="1649030"/>
          </a:xfrm>
          <a:prstGeom prst="rect">
            <a:avLst/>
          </a:prstGeom>
          <a:noFill/>
          <a:ln w="6350">
            <a:solidFill>
              <a:srgbClr val="D8B39D"/>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sp>
        <p:nvSpPr>
          <p:cNvPr id="5" name="îŝḷîḓé-Rectangle 4"/>
          <p:cNvSpPr/>
          <p:nvPr/>
        </p:nvSpPr>
        <p:spPr>
          <a:xfrm>
            <a:off x="6130078" y="3954538"/>
            <a:ext cx="4992981" cy="1649030"/>
          </a:xfrm>
          <a:prstGeom prst="rect">
            <a:avLst/>
          </a:prstGeom>
          <a:noFill/>
          <a:ln w="6350">
            <a:solidFill>
              <a:srgbClr val="646466"/>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6" name="组合 10"/>
          <p:cNvGrpSpPr/>
          <p:nvPr/>
        </p:nvGrpSpPr>
        <p:grpSpPr>
          <a:xfrm>
            <a:off x="2737848" y="2375558"/>
            <a:ext cx="2973406" cy="1056414"/>
            <a:chOff x="7483989" y="3433235"/>
            <a:chExt cx="2973406" cy="1056414"/>
          </a:xfrm>
        </p:grpSpPr>
        <p:sp>
          <p:nvSpPr>
            <p:cNvPr id="7" name="矩形 6"/>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出计算机上进行演示计算机上进行演来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646466"/>
                  </a:solidFill>
                  <a:latin typeface="Microsoft YaHei" charset="-122"/>
                  <a:ea typeface="Microsoft YaHei" charset="-122"/>
                  <a:cs typeface="Microsoft YaHei" charset="-122"/>
                </a:rPr>
                <a:t>添加标题</a:t>
              </a:r>
            </a:p>
          </p:txBody>
        </p:sp>
      </p:grpSp>
      <p:grpSp>
        <p:nvGrpSpPr>
          <p:cNvPr id="9" name="组合 13"/>
          <p:cNvGrpSpPr/>
          <p:nvPr/>
        </p:nvGrpSpPr>
        <p:grpSpPr>
          <a:xfrm>
            <a:off x="2737848" y="4250846"/>
            <a:ext cx="2973406" cy="1056414"/>
            <a:chOff x="7483989" y="3433235"/>
            <a:chExt cx="2973406" cy="1056414"/>
          </a:xfrm>
        </p:grpSpPr>
        <p:sp>
          <p:nvSpPr>
            <p:cNvPr id="10" name="矩形 9"/>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出计算机上进行演示计算机上进行演来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D8B39D"/>
                  </a:solidFill>
                  <a:latin typeface="Microsoft YaHei" charset="-122"/>
                  <a:ea typeface="Microsoft YaHei" charset="-122"/>
                  <a:cs typeface="Microsoft YaHei" charset="-122"/>
                </a:rPr>
                <a:t>添加标题</a:t>
              </a:r>
            </a:p>
          </p:txBody>
        </p:sp>
      </p:grpSp>
      <p:grpSp>
        <p:nvGrpSpPr>
          <p:cNvPr id="12" name="组合 16"/>
          <p:cNvGrpSpPr/>
          <p:nvPr/>
        </p:nvGrpSpPr>
        <p:grpSpPr>
          <a:xfrm>
            <a:off x="7977928" y="2375558"/>
            <a:ext cx="2973406" cy="1056414"/>
            <a:chOff x="7483989" y="3433235"/>
            <a:chExt cx="2973406" cy="1056414"/>
          </a:xfrm>
        </p:grpSpPr>
        <p:sp>
          <p:nvSpPr>
            <p:cNvPr id="13" name="矩形 12"/>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出计算机上进行演示计算机上进行演来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D8B39D"/>
                  </a:solidFill>
                  <a:latin typeface="Microsoft YaHei" charset="-122"/>
                  <a:ea typeface="Microsoft YaHei" charset="-122"/>
                  <a:cs typeface="Microsoft YaHei" charset="-122"/>
                </a:rPr>
                <a:t>添加标题</a:t>
              </a:r>
            </a:p>
          </p:txBody>
        </p:sp>
      </p:grpSp>
      <p:grpSp>
        <p:nvGrpSpPr>
          <p:cNvPr id="15" name="组合 19"/>
          <p:cNvGrpSpPr/>
          <p:nvPr/>
        </p:nvGrpSpPr>
        <p:grpSpPr>
          <a:xfrm>
            <a:off x="7977928" y="4250846"/>
            <a:ext cx="2973406" cy="1056414"/>
            <a:chOff x="7483989" y="3433235"/>
            <a:chExt cx="2973406" cy="1056414"/>
          </a:xfrm>
        </p:grpSpPr>
        <p:sp>
          <p:nvSpPr>
            <p:cNvPr id="16" name="矩形 15"/>
            <p:cNvSpPr/>
            <p:nvPr/>
          </p:nvSpPr>
          <p:spPr>
            <a:xfrm>
              <a:off x="7483989" y="3732519"/>
              <a:ext cx="297340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出计算机上进行演示计算机上进行演来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rgbClr val="646466"/>
                  </a:solidFill>
                  <a:latin typeface="Microsoft YaHei" charset="-122"/>
                  <a:ea typeface="Microsoft YaHei" charset="-122"/>
                  <a:cs typeface="Microsoft YaHei" charset="-122"/>
                </a:rPr>
                <a:t>添加标题</a:t>
              </a:r>
              <a:endParaRPr lang="zh-CN" altLang="en-US" sz="1600" b="1" dirty="0">
                <a:solidFill>
                  <a:srgbClr val="646466"/>
                </a:solidFill>
                <a:latin typeface="Microsoft YaHei" charset="-122"/>
                <a:ea typeface="Microsoft YaHei" charset="-122"/>
                <a:cs typeface="Microsoft YaHei" charset="-122"/>
              </a:endParaRPr>
            </a:p>
          </p:txBody>
        </p:sp>
      </p:grpSp>
      <p:pic>
        <p:nvPicPr>
          <p:cNvPr id="18" name="图片占位符 42"/>
          <p:cNvPicPr>
            <a:picLocks noChangeAspect="1"/>
          </p:cNvPicPr>
          <p:nvPr/>
        </p:nvPicPr>
        <p:blipFill>
          <a:blip r:embed="rId3" cstate="print">
            <a:extLst>
              <a:ext uri="{28A0092B-C50C-407E-A947-70E740481C1C}">
                <a14:useLocalDpi xmlns:a14="http://schemas.microsoft.com/office/drawing/2010/main" val="0"/>
              </a:ext>
            </a:extLst>
          </a:blip>
          <a:srcRect t="82" b="82"/>
          <a:stretch>
            <a:fillRect/>
          </a:stretch>
        </p:blipFill>
        <p:spPr>
          <a:xfrm>
            <a:off x="1017740" y="2177258"/>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pic>
      <p:pic>
        <p:nvPicPr>
          <p:cNvPr id="19" name="图片占位符 44"/>
          <p:cNvPicPr>
            <a:picLocks noChangeAspect="1"/>
          </p:cNvPicPr>
          <p:nvPr/>
        </p:nvPicPr>
        <p:blipFill>
          <a:blip r:embed="rId4" cstate="print">
            <a:extLst>
              <a:ext uri="{28A0092B-C50C-407E-A947-70E740481C1C}">
                <a14:useLocalDpi xmlns:a14="http://schemas.microsoft.com/office/drawing/2010/main" val="0"/>
              </a:ext>
            </a:extLst>
          </a:blip>
          <a:srcRect t="82" b="82"/>
          <a:stretch>
            <a:fillRect/>
          </a:stretch>
        </p:blipFill>
        <p:spPr>
          <a:xfrm>
            <a:off x="1017740" y="4052546"/>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pic>
      <p:pic>
        <p:nvPicPr>
          <p:cNvPr id="20" name="图片占位符 43"/>
          <p:cNvPicPr>
            <a:picLocks noChangeAspect="1"/>
          </p:cNvPicPr>
          <p:nvPr/>
        </p:nvPicPr>
        <p:blipFill>
          <a:blip r:embed="rId5" cstate="print">
            <a:extLst>
              <a:ext uri="{28A0092B-C50C-407E-A947-70E740481C1C}">
                <a14:useLocalDpi xmlns:a14="http://schemas.microsoft.com/office/drawing/2010/main" val="0"/>
              </a:ext>
            </a:extLst>
          </a:blip>
          <a:srcRect t="32" b="32"/>
          <a:stretch>
            <a:fillRect/>
          </a:stretch>
        </p:blipFill>
        <p:spPr>
          <a:xfrm>
            <a:off x="6238770" y="2177258"/>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pic>
      <p:pic>
        <p:nvPicPr>
          <p:cNvPr id="21" name="图片占位符 45"/>
          <p:cNvPicPr>
            <a:picLocks noChangeAspect="1"/>
          </p:cNvPicPr>
          <p:nvPr/>
        </p:nvPicPr>
        <p:blipFill>
          <a:blip r:embed="rId6" cstate="print">
            <a:extLst>
              <a:ext uri="{28A0092B-C50C-407E-A947-70E740481C1C}">
                <a14:useLocalDpi xmlns:a14="http://schemas.microsoft.com/office/drawing/2010/main" val="0"/>
              </a:ext>
            </a:extLst>
          </a:blip>
          <a:srcRect t="32" b="32"/>
          <a:stretch>
            <a:fillRect/>
          </a:stretch>
        </p:blipFill>
        <p:spPr>
          <a:xfrm>
            <a:off x="6238770" y="4052546"/>
            <a:ext cx="1611416" cy="1453014"/>
          </a:xfrm>
          <a:custGeom>
            <a:avLst/>
            <a:gdLst>
              <a:gd name="connsiteX0" fmla="*/ 0 w 1611416"/>
              <a:gd name="connsiteY0" fmla="*/ 0 h 1453014"/>
              <a:gd name="connsiteX1" fmla="*/ 1611416 w 1611416"/>
              <a:gd name="connsiteY1" fmla="*/ 0 h 1453014"/>
              <a:gd name="connsiteX2" fmla="*/ 1611416 w 1611416"/>
              <a:gd name="connsiteY2" fmla="*/ 1453014 h 1453014"/>
              <a:gd name="connsiteX3" fmla="*/ 0 w 1611416"/>
              <a:gd name="connsiteY3" fmla="*/ 1453014 h 1453014"/>
            </a:gdLst>
            <a:ahLst/>
            <a:cxnLst>
              <a:cxn ang="0">
                <a:pos x="connsiteX0" y="connsiteY0"/>
              </a:cxn>
              <a:cxn ang="0">
                <a:pos x="connsiteX1" y="connsiteY1"/>
              </a:cxn>
              <a:cxn ang="0">
                <a:pos x="connsiteX2" y="connsiteY2"/>
              </a:cxn>
              <a:cxn ang="0">
                <a:pos x="connsiteX3" y="connsiteY3"/>
              </a:cxn>
            </a:cxnLst>
            <a:rect l="l" t="t" r="r" b="b"/>
            <a:pathLst>
              <a:path w="1611416" h="1453014">
                <a:moveTo>
                  <a:pt x="0" y="0"/>
                </a:moveTo>
                <a:lnTo>
                  <a:pt x="1611416" y="0"/>
                </a:lnTo>
                <a:lnTo>
                  <a:pt x="1611416" y="1453014"/>
                </a:lnTo>
                <a:lnTo>
                  <a:pt x="0" y="1453014"/>
                </a:lnTo>
                <a:close/>
              </a:path>
            </a:pathLst>
          </a:custGeom>
        </p:spPr>
      </p:pic>
      <p:pic>
        <p:nvPicPr>
          <p:cNvPr id="22" name="图片 21"/>
          <p:cNvPicPr>
            <a:picLocks noChangeAspect="1"/>
          </p:cNvPicPr>
          <p:nvPr/>
        </p:nvPicPr>
        <p:blipFill rotWithShape="1">
          <a:blip r:embed="rId7"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23" name="文本框 2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工作总体回顾</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24" name="文本框 2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33751970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p:stCondLst>
                              <p:cond delay="1000"/>
                            </p:stCondLst>
                            <p:childTnLst>
                              <p:par>
                                <p:cTn id="39" presetID="12" presetClass="entr" presetSubtype="8"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p:tgtEl>
                                          <p:spTgt spid="6"/>
                                        </p:tgtEl>
                                        <p:attrNameLst>
                                          <p:attrName>ppt_x</p:attrName>
                                        </p:attrNameLst>
                                      </p:cBhvr>
                                      <p:tavLst>
                                        <p:tav tm="0">
                                          <p:val>
                                            <p:strVal val="#ppt_x-#ppt_w*1.125000"/>
                                          </p:val>
                                        </p:tav>
                                        <p:tav tm="100000">
                                          <p:val>
                                            <p:strVal val="#ppt_x"/>
                                          </p:val>
                                        </p:tav>
                                      </p:tavLst>
                                    </p:anim>
                                    <p:animEffect transition="in" filter="wipe(right)">
                                      <p:cBhvr>
                                        <p:cTn id="42" dur="500"/>
                                        <p:tgtEl>
                                          <p:spTgt spid="6"/>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2000"/>
                            </p:stCondLst>
                            <p:childTnLst>
                              <p:par>
                                <p:cTn id="49" presetID="1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p:tgtEl>
                                          <p:spTgt spid="9"/>
                                        </p:tgtEl>
                                        <p:attrNameLst>
                                          <p:attrName>ppt_x</p:attrName>
                                        </p:attrNameLst>
                                      </p:cBhvr>
                                      <p:tavLst>
                                        <p:tav tm="0">
                                          <p:val>
                                            <p:strVal val="#ppt_x-#ppt_w*1.125000"/>
                                          </p:val>
                                        </p:tav>
                                        <p:tav tm="100000">
                                          <p:val>
                                            <p:strVal val="#ppt_x"/>
                                          </p:val>
                                        </p:tav>
                                      </p:tavLst>
                                    </p:anim>
                                    <p:animEffect transition="in" filter="wipe(right)">
                                      <p:cBhvr>
                                        <p:cTn id="52" dur="500"/>
                                        <p:tgtEl>
                                          <p:spTgt spid="9"/>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p:tgtEl>
                                          <p:spTgt spid="15"/>
                                        </p:tgtEl>
                                        <p:attrNameLst>
                                          <p:attrName>ppt_x</p:attrName>
                                        </p:attrNameLst>
                                      </p:cBhvr>
                                      <p:tavLst>
                                        <p:tav tm="0">
                                          <p:val>
                                            <p:strVal val="#ppt_x-#ppt_w*1.125000"/>
                                          </p:val>
                                        </p:tav>
                                        <p:tav tm="100000">
                                          <p:val>
                                            <p:strVal val="#ppt_x"/>
                                          </p:val>
                                        </p:tav>
                                      </p:tavLst>
                                    </p:anim>
                                    <p:animEffect transition="in" filter="wipe(righ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工作总体回顾</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cxnSp>
        <p:nvCxnSpPr>
          <p:cNvPr id="5" name="直接连接符 2"/>
          <p:cNvCxnSpPr/>
          <p:nvPr/>
        </p:nvCxnSpPr>
        <p:spPr>
          <a:xfrm>
            <a:off x="6100925" y="1319213"/>
            <a:ext cx="0" cy="4957762"/>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13"/>
          <p:cNvCxnSpPr/>
          <p:nvPr/>
        </p:nvCxnSpPr>
        <p:spPr>
          <a:xfrm>
            <a:off x="1055688" y="3181350"/>
            <a:ext cx="1008062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50"/>
          <p:cNvCxnSpPr/>
          <p:nvPr/>
        </p:nvCxnSpPr>
        <p:spPr>
          <a:xfrm>
            <a:off x="1055688" y="4480833"/>
            <a:ext cx="1008062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椭圆 1"/>
          <p:cNvSpPr/>
          <p:nvPr/>
        </p:nvSpPr>
        <p:spPr>
          <a:xfrm>
            <a:off x="5023623" y="2305034"/>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20"/>
          <p:cNvSpPr/>
          <p:nvPr/>
        </p:nvSpPr>
        <p:spPr>
          <a:xfrm>
            <a:off x="6558778" y="2245798"/>
            <a:ext cx="609600" cy="570662"/>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9"/>
          <p:cNvSpPr/>
          <p:nvPr/>
        </p:nvSpPr>
        <p:spPr>
          <a:xfrm>
            <a:off x="1407090" y="2207964"/>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您的内容打在这里，或者通过复您的文本后，在此框中选择粘贴并选择只保留文字</a:t>
            </a:r>
          </a:p>
        </p:txBody>
      </p:sp>
      <p:sp>
        <p:nvSpPr>
          <p:cNvPr id="11" name="矩形 10"/>
          <p:cNvSpPr/>
          <p:nvPr/>
        </p:nvSpPr>
        <p:spPr>
          <a:xfrm>
            <a:off x="7326355" y="2207964"/>
            <a:ext cx="3458556" cy="6463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您的内容打在这里，或者通过复您的文本后，在此框中选择粘贴并选择只保留文字</a:t>
            </a:r>
          </a:p>
        </p:txBody>
      </p:sp>
      <p:sp>
        <p:nvSpPr>
          <p:cNvPr id="12" name="椭圆 26"/>
          <p:cNvSpPr/>
          <p:nvPr/>
        </p:nvSpPr>
        <p:spPr>
          <a:xfrm>
            <a:off x="5023623" y="3477406"/>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27"/>
          <p:cNvSpPr/>
          <p:nvPr/>
        </p:nvSpPr>
        <p:spPr>
          <a:xfrm>
            <a:off x="6569001" y="3477406"/>
            <a:ext cx="589155" cy="6096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13"/>
          <p:cNvSpPr/>
          <p:nvPr/>
        </p:nvSpPr>
        <p:spPr>
          <a:xfrm>
            <a:off x="1407090" y="3459041"/>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您的内容打在这里，或者通过复您的文本后，在此框中选择粘贴并选择只保留文字</a:t>
            </a:r>
          </a:p>
        </p:txBody>
      </p:sp>
      <p:sp>
        <p:nvSpPr>
          <p:cNvPr id="15" name="矩形 14"/>
          <p:cNvSpPr/>
          <p:nvPr/>
        </p:nvSpPr>
        <p:spPr>
          <a:xfrm>
            <a:off x="7326355" y="3459041"/>
            <a:ext cx="3458556" cy="6463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您的内容打在这里，或者通过复您的文本后，在此框中选择粘贴并选择只保留文字</a:t>
            </a:r>
          </a:p>
        </p:txBody>
      </p:sp>
      <p:sp>
        <p:nvSpPr>
          <p:cNvPr id="16" name="椭圆 32"/>
          <p:cNvSpPr/>
          <p:nvPr/>
        </p:nvSpPr>
        <p:spPr>
          <a:xfrm>
            <a:off x="5023623" y="4732858"/>
            <a:ext cx="609600" cy="60084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33"/>
          <p:cNvSpPr/>
          <p:nvPr/>
        </p:nvSpPr>
        <p:spPr>
          <a:xfrm>
            <a:off x="6567613" y="4728483"/>
            <a:ext cx="591930" cy="609600"/>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p:nvPr/>
        </p:nvSpPr>
        <p:spPr>
          <a:xfrm>
            <a:off x="1407090" y="4710118"/>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您的内容打在这里，或者通过复您的文本后，在此框中选择粘贴并选择只保留文字</a:t>
            </a:r>
          </a:p>
        </p:txBody>
      </p:sp>
      <p:sp>
        <p:nvSpPr>
          <p:cNvPr id="19" name="矩形 18"/>
          <p:cNvSpPr/>
          <p:nvPr/>
        </p:nvSpPr>
        <p:spPr>
          <a:xfrm>
            <a:off x="7326355" y="4710118"/>
            <a:ext cx="3458556" cy="6463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您的内容打在这里，或者通过复您的文本后，在此框中选择粘贴并选择只保留文字</a:t>
            </a:r>
          </a:p>
        </p:txBody>
      </p:sp>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par>
                                <p:cTn id="12" presetID="16" presetClass="entr" presetSubtype="37"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1500"/>
                            </p:stCondLst>
                            <p:childTnLst>
                              <p:par>
                                <p:cTn id="47" presetID="2" presetClass="entr" presetSubtype="8"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0-#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0-#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1+#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1+#ppt_w/2"/>
                                          </p:val>
                                        </p:tav>
                                        <p:tav tm="100000">
                                          <p:val>
                                            <p:strVal val="#ppt_x"/>
                                          </p:val>
                                        </p:tav>
                                      </p:tavLst>
                                    </p:anim>
                                    <p:anim calcmode="lin" valueType="num">
                                      <p:cBhvr additive="base">
                                        <p:cTn id="66" dur="500" fill="hold"/>
                                        <p:tgtEl>
                                          <p:spTgt spid="15"/>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1+#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6107581" y="1634114"/>
            <a:ext cx="4859867" cy="2075453"/>
            <a:chOff x="6248399" y="1604963"/>
            <a:chExt cx="4859867" cy="2075453"/>
          </a:xfrm>
        </p:grpSpPr>
        <p:sp>
          <p:nvSpPr>
            <p:cNvPr id="3" name="矩形 2"/>
            <p:cNvSpPr/>
            <p:nvPr/>
          </p:nvSpPr>
          <p:spPr>
            <a:xfrm>
              <a:off x="6248399" y="1604963"/>
              <a:ext cx="4859867" cy="2075453"/>
            </a:xfrm>
            <a:prstGeom prst="rect">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4" name="组合 8"/>
            <p:cNvGrpSpPr/>
            <p:nvPr/>
          </p:nvGrpSpPr>
          <p:grpSpPr>
            <a:xfrm>
              <a:off x="6667854" y="2107481"/>
              <a:ext cx="4020956" cy="973923"/>
              <a:chOff x="5354322" y="1967781"/>
              <a:chExt cx="4020956" cy="973923"/>
            </a:xfrm>
          </p:grpSpPr>
          <p:sp>
            <p:nvSpPr>
              <p:cNvPr id="5" name="矩形 4"/>
              <p:cNvSpPr/>
              <p:nvPr/>
            </p:nvSpPr>
            <p:spPr>
              <a:xfrm>
                <a:off x="5354322" y="2332306"/>
                <a:ext cx="402095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微软雅黑" panose="020B0503020204020204" pitchFamily="34" charset="-122"/>
                  </a:rPr>
                  <a:t>用户可以在投影仪或者计算机</a:t>
                </a:r>
                <a:r>
                  <a:rPr lang="zh-CN" altLang="en-US" sz="1400" dirty="0" smtClean="0">
                    <a:solidFill>
                      <a:schemeClr val="bg1"/>
                    </a:solidFill>
                    <a:ea typeface="微软雅黑" panose="020B0503020204020204" pitchFamily="34" charset="-122"/>
                  </a:rPr>
                  <a:t>上可以</a:t>
                </a:r>
                <a:r>
                  <a:rPr lang="zh-CN" altLang="en-US" sz="1400" dirty="0">
                    <a:solidFill>
                      <a:schemeClr val="bg1"/>
                    </a:solidFill>
                    <a:ea typeface="微软雅黑" panose="020B0503020204020204" pitchFamily="34" charset="-122"/>
                  </a:rPr>
                  <a:t>将演示文稿打印</a:t>
                </a:r>
                <a:r>
                  <a:rPr lang="zh-CN" altLang="en-US" sz="1400" dirty="0" smtClean="0">
                    <a:solidFill>
                      <a:schemeClr val="bg1"/>
                    </a:solidFill>
                    <a:ea typeface="微软雅黑" panose="020B0503020204020204" pitchFamily="34" charset="-122"/>
                  </a:rPr>
                  <a:t>出来制作</a:t>
                </a:r>
                <a:r>
                  <a:rPr lang="zh-CN" altLang="en-US" sz="1400" dirty="0">
                    <a:solidFill>
                      <a:schemeClr val="bg1"/>
                    </a:solidFill>
                    <a:ea typeface="微软雅黑" panose="020B0503020204020204" pitchFamily="34" charset="-122"/>
                  </a:rPr>
                  <a:t>成</a:t>
                </a:r>
                <a:r>
                  <a:rPr lang="zh-CN" altLang="en-US" sz="1400" dirty="0" smtClean="0">
                    <a:solidFill>
                      <a:schemeClr val="bg1"/>
                    </a:solidFill>
                    <a:ea typeface="微软雅黑" panose="020B0503020204020204" pitchFamily="34" charset="-122"/>
                  </a:rPr>
                  <a:t>胶片以便</a:t>
                </a:r>
                <a:r>
                  <a:rPr lang="zh-CN" altLang="en-US" sz="1400" dirty="0">
                    <a:solidFill>
                      <a:schemeClr val="bg1"/>
                    </a:solidFill>
                    <a:ea typeface="微软雅黑" panose="020B0503020204020204" pitchFamily="34" charset="-122"/>
                  </a:rPr>
                  <a:t>应用到更广泛的领域</a:t>
                </a:r>
                <a:r>
                  <a:rPr lang="zh-CN" altLang="en-US" sz="1400" dirty="0" smtClean="0">
                    <a:solidFill>
                      <a:schemeClr val="bg1"/>
                    </a:solidFill>
                    <a:ea typeface="微软雅黑" panose="020B0503020204020204" pitchFamily="34" charset="-122"/>
                  </a:rPr>
                  <a:t>中</a:t>
                </a:r>
              </a:p>
            </p:txBody>
          </p:sp>
          <p:sp>
            <p:nvSpPr>
              <p:cNvPr id="6" name="矩形 5"/>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grpSp>
        <p:nvGrpSpPr>
          <p:cNvPr id="7" name="组合 11"/>
          <p:cNvGrpSpPr/>
          <p:nvPr/>
        </p:nvGrpSpPr>
        <p:grpSpPr>
          <a:xfrm>
            <a:off x="6107581" y="3927461"/>
            <a:ext cx="4859867" cy="2075453"/>
            <a:chOff x="6248399" y="3898310"/>
            <a:chExt cx="4859867" cy="2075453"/>
          </a:xfrm>
        </p:grpSpPr>
        <p:sp>
          <p:nvSpPr>
            <p:cNvPr id="8" name="矩形 7"/>
            <p:cNvSpPr/>
            <p:nvPr/>
          </p:nvSpPr>
          <p:spPr>
            <a:xfrm>
              <a:off x="6248399" y="3898310"/>
              <a:ext cx="4859867" cy="2075453"/>
            </a:xfrm>
            <a:prstGeom prst="rect">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9" name="组合 13"/>
            <p:cNvGrpSpPr/>
            <p:nvPr/>
          </p:nvGrpSpPr>
          <p:grpSpPr>
            <a:xfrm>
              <a:off x="6667854" y="4460231"/>
              <a:ext cx="4020956" cy="973923"/>
              <a:chOff x="5354322" y="1967781"/>
              <a:chExt cx="4020956" cy="973923"/>
            </a:xfrm>
          </p:grpSpPr>
          <p:sp>
            <p:nvSpPr>
              <p:cNvPr id="10" name="矩形 9"/>
              <p:cNvSpPr/>
              <p:nvPr/>
            </p:nvSpPr>
            <p:spPr>
              <a:xfrm>
                <a:off x="5354322" y="2332306"/>
                <a:ext cx="402095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微软雅黑" panose="020B0503020204020204" pitchFamily="34" charset="-122"/>
                  </a:rPr>
                  <a:t>用户可以在投影仪或者计算机</a:t>
                </a:r>
                <a:r>
                  <a:rPr lang="zh-CN" altLang="en-US" sz="1400" dirty="0" smtClean="0">
                    <a:solidFill>
                      <a:schemeClr val="bg1"/>
                    </a:solidFill>
                    <a:ea typeface="微软雅黑" panose="020B0503020204020204" pitchFamily="34" charset="-122"/>
                  </a:rPr>
                  <a:t>上可以</a:t>
                </a:r>
                <a:r>
                  <a:rPr lang="zh-CN" altLang="en-US" sz="1400" dirty="0">
                    <a:solidFill>
                      <a:schemeClr val="bg1"/>
                    </a:solidFill>
                    <a:ea typeface="微软雅黑" panose="020B0503020204020204" pitchFamily="34" charset="-122"/>
                  </a:rPr>
                  <a:t>将演示文稿打印</a:t>
                </a:r>
                <a:r>
                  <a:rPr lang="zh-CN" altLang="en-US" sz="1400" dirty="0" smtClean="0">
                    <a:solidFill>
                      <a:schemeClr val="bg1"/>
                    </a:solidFill>
                    <a:ea typeface="微软雅黑" panose="020B0503020204020204" pitchFamily="34" charset="-122"/>
                  </a:rPr>
                  <a:t>出来制作</a:t>
                </a:r>
                <a:r>
                  <a:rPr lang="zh-CN" altLang="en-US" sz="1400" dirty="0">
                    <a:solidFill>
                      <a:schemeClr val="bg1"/>
                    </a:solidFill>
                    <a:ea typeface="微软雅黑" panose="020B0503020204020204" pitchFamily="34" charset="-122"/>
                  </a:rPr>
                  <a:t>成</a:t>
                </a:r>
                <a:r>
                  <a:rPr lang="zh-CN" altLang="en-US" sz="1400" dirty="0" smtClean="0">
                    <a:solidFill>
                      <a:schemeClr val="bg1"/>
                    </a:solidFill>
                    <a:ea typeface="微软雅黑" panose="020B0503020204020204" pitchFamily="34" charset="-122"/>
                  </a:rPr>
                  <a:t>胶片以便</a:t>
                </a:r>
                <a:r>
                  <a:rPr lang="zh-CN" altLang="en-US" sz="1400" dirty="0">
                    <a:solidFill>
                      <a:schemeClr val="bg1"/>
                    </a:solidFill>
                    <a:ea typeface="微软雅黑" panose="020B0503020204020204" pitchFamily="34" charset="-122"/>
                  </a:rPr>
                  <a:t>应用到更广泛的领域</a:t>
                </a:r>
                <a:r>
                  <a:rPr lang="zh-CN" altLang="en-US" sz="1400" dirty="0" smtClean="0">
                    <a:solidFill>
                      <a:schemeClr val="bg1"/>
                    </a:solidFill>
                    <a:ea typeface="微软雅黑" panose="020B0503020204020204" pitchFamily="34" charset="-122"/>
                  </a:rPr>
                  <a:t>中</a:t>
                </a:r>
              </a:p>
            </p:txBody>
          </p:sp>
          <p:sp>
            <p:nvSpPr>
              <p:cNvPr id="11" name="矩形 10"/>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添加标题</a:t>
                </a:r>
              </a:p>
            </p:txBody>
          </p:sp>
        </p:grpSp>
      </p:grpSp>
      <p:pic>
        <p:nvPicPr>
          <p:cNvPr id="12" name="图片占位符 18"/>
          <p:cNvPicPr>
            <a:picLocks noChangeAspect="1"/>
          </p:cNvPicPr>
          <p:nvPr/>
        </p:nvPicPr>
        <p:blipFill rotWithShape="1">
          <a:blip r:embed="rId3" cstate="print">
            <a:extLst>
              <a:ext uri="{28A0092B-C50C-407E-A947-70E740481C1C}">
                <a14:useLocalDpi xmlns:a14="http://schemas.microsoft.com/office/drawing/2010/main" val="0"/>
              </a:ext>
            </a:extLst>
          </a:blip>
          <a:srcRect l="42" r="18580"/>
          <a:stretch/>
        </p:blipFill>
        <p:spPr>
          <a:xfrm>
            <a:off x="993714" y="1634114"/>
            <a:ext cx="4961467" cy="4368800"/>
          </a:xfrm>
          <a:prstGeom prst="rect">
            <a:avLst/>
          </a:prstGeom>
        </p:spPr>
      </p:pic>
      <p:pic>
        <p:nvPicPr>
          <p:cNvPr id="13" name="图片 12"/>
          <p:cNvPicPr>
            <a:picLocks noChangeAspect="1"/>
          </p:cNvPicPr>
          <p:nvPr/>
        </p:nvPicPr>
        <p:blipFill rotWithShape="1">
          <a:blip r:embed="rId4"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14" name="文本框 13"/>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工作总体回顾</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15" name="文本框 14"/>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18672" y="3258130"/>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646466"/>
                </a:solidFill>
                <a:latin typeface="+mj-ea"/>
                <a:cs typeface="经典综艺体简" panose="02010609000101010101" pitchFamily="49" charset="-122"/>
              </a:rPr>
              <a:t>工作绩效总结</a:t>
            </a:r>
          </a:p>
        </p:txBody>
      </p:sp>
      <p:sp>
        <p:nvSpPr>
          <p:cNvPr id="3" name="文本框 2"/>
          <p:cNvSpPr txBox="1"/>
          <p:nvPr/>
        </p:nvSpPr>
        <p:spPr>
          <a:xfrm>
            <a:off x="3682998" y="3998067"/>
            <a:ext cx="4826002" cy="5355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The user can demonstrate on a projector or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computer or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print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the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it into a film to be used in a wider field</a:t>
            </a:r>
          </a:p>
        </p:txBody>
      </p:sp>
      <p:sp>
        <p:nvSpPr>
          <p:cNvPr id="4" name="文本框 3"/>
          <p:cNvSpPr txBox="1"/>
          <p:nvPr/>
        </p:nvSpPr>
        <p:spPr>
          <a:xfrm>
            <a:off x="4561765" y="2260367"/>
            <a:ext cx="3068469"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6000" i="1" noProof="0" dirty="0" smtClean="0">
                <a:solidFill>
                  <a:srgbClr val="646466"/>
                </a:solidFill>
                <a:latin typeface="Century Gothic" panose="020B0502020202020204" pitchFamily="34" charset="0"/>
                <a:ea typeface="微软雅黑"/>
                <a:cs typeface="经典综艺体简" panose="02010609000101010101" pitchFamily="49" charset="-122"/>
              </a:rPr>
              <a:t>PART 02</a:t>
            </a:r>
            <a:endParaRPr kumimoji="0" lang="zh-CN" altLang="en-US" sz="6000" i="1"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经典综艺体简" panose="02010609000101010101" pitchFamily="49" charset="-122"/>
            </a:endParaRPr>
          </a:p>
        </p:txBody>
      </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300"/>
                    </a14:imgEffect>
                    <a14:imgEffect>
                      <a14:brightnessContrast contrast="20000"/>
                    </a14:imgEffect>
                  </a14:imgLayer>
                </a14:imgProps>
              </a:ext>
              <a:ext uri="{28A0092B-C50C-407E-A947-70E740481C1C}">
                <a14:useLocalDpi xmlns:a14="http://schemas.microsoft.com/office/drawing/2010/main" val="0"/>
              </a:ext>
            </a:extLst>
          </a:blip>
          <a:srcRect l="5" r="5"/>
          <a:stretch>
            <a:fillRect/>
          </a:stretch>
        </p:blipFill>
        <p:spPr>
          <a:xfrm>
            <a:off x="6608598" y="2458708"/>
            <a:ext cx="4708691" cy="3177445"/>
          </a:xfrm>
          <a:prstGeom prst="rect">
            <a:avLst/>
          </a:prstGeom>
        </p:spPr>
      </p:pic>
      <p:grpSp>
        <p:nvGrpSpPr>
          <p:cNvPr id="3" name="组合 99"/>
          <p:cNvGrpSpPr/>
          <p:nvPr/>
        </p:nvGrpSpPr>
        <p:grpSpPr>
          <a:xfrm>
            <a:off x="874713" y="2458707"/>
            <a:ext cx="10222572" cy="3177445"/>
            <a:chOff x="754743" y="1921326"/>
            <a:chExt cx="10428263" cy="3241379"/>
          </a:xfrm>
        </p:grpSpPr>
        <p:sp>
          <p:nvSpPr>
            <p:cNvPr id="4" name="矩形 3"/>
            <p:cNvSpPr/>
            <p:nvPr/>
          </p:nvSpPr>
          <p:spPr>
            <a:xfrm>
              <a:off x="754743" y="1921326"/>
              <a:ext cx="5849258" cy="3241379"/>
            </a:xfrm>
            <a:prstGeom prst="rect">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矩形 4"/>
            <p:cNvSpPr/>
            <p:nvPr/>
          </p:nvSpPr>
          <p:spPr>
            <a:xfrm>
              <a:off x="948473" y="2134802"/>
              <a:ext cx="10234533" cy="284710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6" name="组合 102"/>
          <p:cNvGrpSpPr/>
          <p:nvPr/>
        </p:nvGrpSpPr>
        <p:grpSpPr>
          <a:xfrm>
            <a:off x="1434460" y="3533939"/>
            <a:ext cx="4661540" cy="1362167"/>
            <a:chOff x="7483989" y="3377982"/>
            <a:chExt cx="4661540" cy="1362167"/>
          </a:xfrm>
        </p:grpSpPr>
        <p:sp>
          <p:nvSpPr>
            <p:cNvPr id="7" name="矩形 6"/>
            <p:cNvSpPr/>
            <p:nvPr/>
          </p:nvSpPr>
          <p:spPr>
            <a:xfrm>
              <a:off x="7483989" y="3872219"/>
              <a:ext cx="466154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400" dirty="0" smtClean="0">
                  <a:solidFill>
                    <a:schemeClr val="bg1"/>
                  </a:solidFill>
                  <a:latin typeface="微软雅黑" panose="020B0503020204020204" pitchFamily="34" charset="-122"/>
                  <a:ea typeface="微软雅黑" panose="020B0503020204020204" pitchFamily="34" charset="-122"/>
                </a:rPr>
                <a:t>胶片用户可以在投影仪或者计算机上进行演示也可以将演示文稿打印出来制作成胶片</a:t>
              </a:r>
            </a:p>
          </p:txBody>
        </p:sp>
        <p:sp>
          <p:nvSpPr>
            <p:cNvPr id="8" name="矩形 7"/>
            <p:cNvSpPr/>
            <p:nvPr/>
          </p:nvSpPr>
          <p:spPr>
            <a:xfrm>
              <a:off x="7483989" y="3377982"/>
              <a:ext cx="205055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p>
          </p:txBody>
        </p:sp>
      </p:grpSp>
      <p:sp>
        <p:nvSpPr>
          <p:cNvPr id="9" name="椭圆 31"/>
          <p:cNvSpPr/>
          <p:nvPr/>
        </p:nvSpPr>
        <p:spPr>
          <a:xfrm>
            <a:off x="1553136" y="2929967"/>
            <a:ext cx="541375" cy="416364"/>
          </a:xfrm>
          <a:custGeom>
            <a:avLst/>
            <a:gdLst>
              <a:gd name="connsiteX0" fmla="*/ 81503 w 580241"/>
              <a:gd name="connsiteY0" fmla="*/ 346335 h 446256"/>
              <a:gd name="connsiteX1" fmla="*/ 337020 w 580241"/>
              <a:gd name="connsiteY1" fmla="*/ 346335 h 446256"/>
              <a:gd name="connsiteX2" fmla="*/ 337020 w 580241"/>
              <a:gd name="connsiteY2" fmla="*/ 370962 h 446256"/>
              <a:gd name="connsiteX3" fmla="*/ 81503 w 580241"/>
              <a:gd name="connsiteY3" fmla="*/ 370962 h 446256"/>
              <a:gd name="connsiteX4" fmla="*/ 81503 w 580241"/>
              <a:gd name="connsiteY4" fmla="*/ 268784 h 446256"/>
              <a:gd name="connsiteX5" fmla="*/ 337020 w 580241"/>
              <a:gd name="connsiteY5" fmla="*/ 268784 h 446256"/>
              <a:gd name="connsiteX6" fmla="*/ 337020 w 580241"/>
              <a:gd name="connsiteY6" fmla="*/ 293411 h 446256"/>
              <a:gd name="connsiteX7" fmla="*/ 81503 w 580241"/>
              <a:gd name="connsiteY7" fmla="*/ 293411 h 446256"/>
              <a:gd name="connsiteX8" fmla="*/ 93882 w 580241"/>
              <a:gd name="connsiteY8" fmla="*/ 103579 h 446256"/>
              <a:gd name="connsiteX9" fmla="*/ 93882 w 580241"/>
              <a:gd name="connsiteY9" fmla="*/ 183649 h 446256"/>
              <a:gd name="connsiteX10" fmla="*/ 174083 w 580241"/>
              <a:gd name="connsiteY10" fmla="*/ 183649 h 446256"/>
              <a:gd name="connsiteX11" fmla="*/ 174083 w 580241"/>
              <a:gd name="connsiteY11" fmla="*/ 103579 h 446256"/>
              <a:gd name="connsiteX12" fmla="*/ 69225 w 580241"/>
              <a:gd name="connsiteY12" fmla="*/ 78963 h 446256"/>
              <a:gd name="connsiteX13" fmla="*/ 197583 w 580241"/>
              <a:gd name="connsiteY13" fmla="*/ 78963 h 446256"/>
              <a:gd name="connsiteX14" fmla="*/ 197583 w 580241"/>
              <a:gd name="connsiteY14" fmla="*/ 207110 h 446256"/>
              <a:gd name="connsiteX15" fmla="*/ 69225 w 580241"/>
              <a:gd name="connsiteY15" fmla="*/ 207110 h 446256"/>
              <a:gd name="connsiteX16" fmla="*/ 43258 w 580241"/>
              <a:gd name="connsiteY16" fmla="*/ 23464 h 446256"/>
              <a:gd name="connsiteX17" fmla="*/ 23498 w 580241"/>
              <a:gd name="connsiteY17" fmla="*/ 43106 h 446256"/>
              <a:gd name="connsiteX18" fmla="*/ 23498 w 580241"/>
              <a:gd name="connsiteY18" fmla="*/ 401817 h 446256"/>
              <a:gd name="connsiteX19" fmla="*/ 43258 w 580241"/>
              <a:gd name="connsiteY19" fmla="*/ 421459 h 446256"/>
              <a:gd name="connsiteX20" fmla="*/ 537161 w 580241"/>
              <a:gd name="connsiteY20" fmla="*/ 421459 h 446256"/>
              <a:gd name="connsiteX21" fmla="*/ 556832 w 580241"/>
              <a:gd name="connsiteY21" fmla="*/ 401817 h 446256"/>
              <a:gd name="connsiteX22" fmla="*/ 556743 w 580241"/>
              <a:gd name="connsiteY22" fmla="*/ 401817 h 446256"/>
              <a:gd name="connsiteX23" fmla="*/ 556743 w 580241"/>
              <a:gd name="connsiteY23" fmla="*/ 43106 h 446256"/>
              <a:gd name="connsiteX24" fmla="*/ 537072 w 580241"/>
              <a:gd name="connsiteY24" fmla="*/ 23464 h 446256"/>
              <a:gd name="connsiteX25" fmla="*/ 43258 w 580241"/>
              <a:gd name="connsiteY25" fmla="*/ 0 h 446256"/>
              <a:gd name="connsiteX26" fmla="*/ 537161 w 580241"/>
              <a:gd name="connsiteY26" fmla="*/ 0 h 446256"/>
              <a:gd name="connsiteX27" fmla="*/ 580241 w 580241"/>
              <a:gd name="connsiteY27" fmla="*/ 43106 h 446256"/>
              <a:gd name="connsiteX28" fmla="*/ 580241 w 580241"/>
              <a:gd name="connsiteY28" fmla="*/ 401906 h 446256"/>
              <a:gd name="connsiteX29" fmla="*/ 537072 w 580241"/>
              <a:gd name="connsiteY29" fmla="*/ 446256 h 446256"/>
              <a:gd name="connsiteX30" fmla="*/ 43258 w 580241"/>
              <a:gd name="connsiteY30" fmla="*/ 446256 h 446256"/>
              <a:gd name="connsiteX31" fmla="*/ 0 w 580241"/>
              <a:gd name="connsiteY31" fmla="*/ 403150 h 446256"/>
              <a:gd name="connsiteX32" fmla="*/ 0 w 580241"/>
              <a:gd name="connsiteY32" fmla="*/ 43106 h 446256"/>
              <a:gd name="connsiteX33" fmla="*/ 43258 w 580241"/>
              <a:gd name="connsiteY33" fmla="*/ 0 h 44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0241" h="446256">
                <a:moveTo>
                  <a:pt x="81503" y="346335"/>
                </a:moveTo>
                <a:lnTo>
                  <a:pt x="337020" y="346335"/>
                </a:lnTo>
                <a:lnTo>
                  <a:pt x="337020" y="370962"/>
                </a:lnTo>
                <a:lnTo>
                  <a:pt x="81503" y="370962"/>
                </a:lnTo>
                <a:close/>
                <a:moveTo>
                  <a:pt x="81503" y="268784"/>
                </a:moveTo>
                <a:lnTo>
                  <a:pt x="337020" y="268784"/>
                </a:lnTo>
                <a:lnTo>
                  <a:pt x="337020" y="293411"/>
                </a:lnTo>
                <a:lnTo>
                  <a:pt x="81503" y="293411"/>
                </a:lnTo>
                <a:close/>
                <a:moveTo>
                  <a:pt x="93882" y="103579"/>
                </a:moveTo>
                <a:lnTo>
                  <a:pt x="93882" y="183649"/>
                </a:lnTo>
                <a:lnTo>
                  <a:pt x="174083" y="183649"/>
                </a:lnTo>
                <a:lnTo>
                  <a:pt x="174083" y="103579"/>
                </a:lnTo>
                <a:close/>
                <a:moveTo>
                  <a:pt x="69225" y="78963"/>
                </a:moveTo>
                <a:lnTo>
                  <a:pt x="197583" y="78963"/>
                </a:lnTo>
                <a:lnTo>
                  <a:pt x="197583" y="207110"/>
                </a:lnTo>
                <a:lnTo>
                  <a:pt x="69225" y="207110"/>
                </a:lnTo>
                <a:close/>
                <a:moveTo>
                  <a:pt x="43258" y="23464"/>
                </a:moveTo>
                <a:cubicBezTo>
                  <a:pt x="32221" y="23464"/>
                  <a:pt x="23498" y="31996"/>
                  <a:pt x="23498" y="43106"/>
                </a:cubicBezTo>
                <a:lnTo>
                  <a:pt x="23498" y="401817"/>
                </a:lnTo>
                <a:cubicBezTo>
                  <a:pt x="23498" y="412838"/>
                  <a:pt x="32043" y="421459"/>
                  <a:pt x="43258" y="421459"/>
                </a:cubicBezTo>
                <a:lnTo>
                  <a:pt x="537161" y="421459"/>
                </a:lnTo>
                <a:cubicBezTo>
                  <a:pt x="548198" y="421459"/>
                  <a:pt x="556832" y="412927"/>
                  <a:pt x="556832" y="401817"/>
                </a:cubicBezTo>
                <a:lnTo>
                  <a:pt x="556743" y="401817"/>
                </a:lnTo>
                <a:lnTo>
                  <a:pt x="556743" y="43106"/>
                </a:lnTo>
                <a:cubicBezTo>
                  <a:pt x="556743" y="32085"/>
                  <a:pt x="548198" y="23464"/>
                  <a:pt x="537072" y="23464"/>
                </a:cubicBezTo>
                <a:close/>
                <a:moveTo>
                  <a:pt x="43258" y="0"/>
                </a:moveTo>
                <a:lnTo>
                  <a:pt x="537161" y="0"/>
                </a:lnTo>
                <a:cubicBezTo>
                  <a:pt x="561816" y="0"/>
                  <a:pt x="580330" y="19731"/>
                  <a:pt x="580241" y="43106"/>
                </a:cubicBezTo>
                <a:lnTo>
                  <a:pt x="580241" y="401906"/>
                </a:lnTo>
                <a:cubicBezTo>
                  <a:pt x="580241" y="426614"/>
                  <a:pt x="560570" y="446256"/>
                  <a:pt x="537072" y="446256"/>
                </a:cubicBezTo>
                <a:lnTo>
                  <a:pt x="43258" y="446256"/>
                </a:lnTo>
                <a:cubicBezTo>
                  <a:pt x="18514" y="446256"/>
                  <a:pt x="0" y="426614"/>
                  <a:pt x="0" y="403150"/>
                </a:cubicBezTo>
                <a:lnTo>
                  <a:pt x="0" y="43106"/>
                </a:lnTo>
                <a:cubicBezTo>
                  <a:pt x="0" y="18486"/>
                  <a:pt x="19760" y="0"/>
                  <a:pt x="432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a typeface="微软雅黑" panose="020B0503020204020204" pitchFamily="34" charset="-122"/>
            </a:endParaRPr>
          </a:p>
        </p:txBody>
      </p:sp>
      <p:pic>
        <p:nvPicPr>
          <p:cNvPr id="10" name="图片 9"/>
          <p:cNvPicPr>
            <a:picLocks noChangeAspect="1"/>
          </p:cNvPicPr>
          <p:nvPr/>
        </p:nvPicPr>
        <p:blipFill rotWithShape="1">
          <a:blip r:embed="rId5"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11" name="文本框 10"/>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工作绩效总结</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12" name="文本框 11"/>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工作绩效总结</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nvGrpSpPr>
          <p:cNvPr id="5" name="Group 8"/>
          <p:cNvGrpSpPr/>
          <p:nvPr/>
        </p:nvGrpSpPr>
        <p:grpSpPr>
          <a:xfrm>
            <a:off x="3504407" y="3600286"/>
            <a:ext cx="2165350" cy="2165350"/>
            <a:chOff x="3491707" y="3943186"/>
            <a:chExt cx="2165350" cy="2165350"/>
          </a:xfrm>
        </p:grpSpPr>
        <p:sp>
          <p:nvSpPr>
            <p:cNvPr id="6" name="Freeform 7"/>
            <p:cNvSpPr>
              <a:spLocks/>
            </p:cNvSpPr>
            <p:nvPr/>
          </p:nvSpPr>
          <p:spPr bwMode="auto">
            <a:xfrm>
              <a:off x="3491707" y="3943186"/>
              <a:ext cx="2165350" cy="2165350"/>
            </a:xfrm>
            <a:custGeom>
              <a:avLst/>
              <a:gdLst>
                <a:gd name="T0" fmla="*/ 814 w 1143"/>
                <a:gd name="T1" fmla="*/ 656 h 1143"/>
                <a:gd name="T2" fmla="*/ 866 w 1143"/>
                <a:gd name="T3" fmla="*/ 781 h 1143"/>
                <a:gd name="T4" fmla="*/ 969 w 1143"/>
                <a:gd name="T5" fmla="*/ 745 h 1143"/>
                <a:gd name="T6" fmla="*/ 1143 w 1143"/>
                <a:gd name="T7" fmla="*/ 572 h 1143"/>
                <a:gd name="T8" fmla="*/ 968 w 1143"/>
                <a:gd name="T9" fmla="*/ 397 h 1143"/>
                <a:gd name="T10" fmla="*/ 932 w 1143"/>
                <a:gd name="T11" fmla="*/ 294 h 1143"/>
                <a:gd name="T12" fmla="*/ 1057 w 1143"/>
                <a:gd name="T13" fmla="*/ 243 h 1143"/>
                <a:gd name="T14" fmla="*/ 896 w 1143"/>
                <a:gd name="T15" fmla="*/ 83 h 1143"/>
                <a:gd name="T16" fmla="*/ 845 w 1143"/>
                <a:gd name="T17" fmla="*/ 207 h 1143"/>
                <a:gd name="T18" fmla="*/ 743 w 1143"/>
                <a:gd name="T19" fmla="*/ 172 h 1143"/>
                <a:gd name="T20" fmla="*/ 571 w 1143"/>
                <a:gd name="T21" fmla="*/ 0 h 1143"/>
                <a:gd name="T22" fmla="*/ 0 w 1143"/>
                <a:gd name="T23" fmla="*/ 572 h 1143"/>
                <a:gd name="T24" fmla="*/ 184 w 1143"/>
                <a:gd name="T25" fmla="*/ 755 h 1143"/>
                <a:gd name="T26" fmla="*/ 227 w 1143"/>
                <a:gd name="T27" fmla="*/ 798 h 1143"/>
                <a:gd name="T28" fmla="*/ 384 w 1143"/>
                <a:gd name="T29" fmla="*/ 956 h 1143"/>
                <a:gd name="T30" fmla="*/ 396 w 1143"/>
                <a:gd name="T31" fmla="*/ 969 h 1143"/>
                <a:gd name="T32" fmla="*/ 571 w 1143"/>
                <a:gd name="T33" fmla="*/ 1143 h 1143"/>
                <a:gd name="T34" fmla="*/ 571 w 1143"/>
                <a:gd name="T35" fmla="*/ 1143 h 1143"/>
                <a:gd name="T36" fmla="*/ 745 w 1143"/>
                <a:gd name="T37" fmla="*/ 970 h 1143"/>
                <a:gd name="T38" fmla="*/ 765 w 1143"/>
                <a:gd name="T39" fmla="*/ 949 h 1143"/>
                <a:gd name="T40" fmla="*/ 764 w 1143"/>
                <a:gd name="T41" fmla="*/ 949 h 1143"/>
                <a:gd name="T42" fmla="*/ 780 w 1143"/>
                <a:gd name="T43" fmla="*/ 867 h 1143"/>
                <a:gd name="T44" fmla="*/ 655 w 1143"/>
                <a:gd name="T45" fmla="*/ 815 h 1143"/>
                <a:gd name="T46" fmla="*/ 814 w 1143"/>
                <a:gd name="T47" fmla="*/ 656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3" h="1143">
                  <a:moveTo>
                    <a:pt x="814" y="656"/>
                  </a:moveTo>
                  <a:cubicBezTo>
                    <a:pt x="871" y="697"/>
                    <a:pt x="847" y="730"/>
                    <a:pt x="866" y="781"/>
                  </a:cubicBezTo>
                  <a:cubicBezTo>
                    <a:pt x="877" y="807"/>
                    <a:pt x="907" y="808"/>
                    <a:pt x="969" y="745"/>
                  </a:cubicBezTo>
                  <a:cubicBezTo>
                    <a:pt x="1143" y="572"/>
                    <a:pt x="1143" y="572"/>
                    <a:pt x="1143" y="572"/>
                  </a:cubicBezTo>
                  <a:cubicBezTo>
                    <a:pt x="968" y="397"/>
                    <a:pt x="968" y="397"/>
                    <a:pt x="968" y="397"/>
                  </a:cubicBezTo>
                  <a:cubicBezTo>
                    <a:pt x="905" y="334"/>
                    <a:pt x="905" y="304"/>
                    <a:pt x="932" y="294"/>
                  </a:cubicBezTo>
                  <a:cubicBezTo>
                    <a:pt x="983" y="275"/>
                    <a:pt x="1016" y="300"/>
                    <a:pt x="1057" y="243"/>
                  </a:cubicBezTo>
                  <a:cubicBezTo>
                    <a:pt x="1127" y="147"/>
                    <a:pt x="993" y="12"/>
                    <a:pt x="896" y="83"/>
                  </a:cubicBezTo>
                  <a:cubicBezTo>
                    <a:pt x="840" y="124"/>
                    <a:pt x="864" y="157"/>
                    <a:pt x="845" y="207"/>
                  </a:cubicBezTo>
                  <a:cubicBezTo>
                    <a:pt x="835" y="234"/>
                    <a:pt x="805" y="234"/>
                    <a:pt x="743" y="172"/>
                  </a:cubicBezTo>
                  <a:cubicBezTo>
                    <a:pt x="571" y="0"/>
                    <a:pt x="571" y="0"/>
                    <a:pt x="571" y="0"/>
                  </a:cubicBezTo>
                  <a:cubicBezTo>
                    <a:pt x="0" y="572"/>
                    <a:pt x="0" y="572"/>
                    <a:pt x="0" y="572"/>
                  </a:cubicBezTo>
                  <a:cubicBezTo>
                    <a:pt x="184" y="755"/>
                    <a:pt x="184" y="755"/>
                    <a:pt x="184" y="755"/>
                  </a:cubicBezTo>
                  <a:cubicBezTo>
                    <a:pt x="227" y="798"/>
                    <a:pt x="227" y="798"/>
                    <a:pt x="227" y="798"/>
                  </a:cubicBezTo>
                  <a:cubicBezTo>
                    <a:pt x="384" y="956"/>
                    <a:pt x="384" y="956"/>
                    <a:pt x="384" y="956"/>
                  </a:cubicBezTo>
                  <a:cubicBezTo>
                    <a:pt x="388" y="960"/>
                    <a:pt x="392" y="964"/>
                    <a:pt x="396" y="969"/>
                  </a:cubicBezTo>
                  <a:cubicBezTo>
                    <a:pt x="571" y="1143"/>
                    <a:pt x="571" y="1143"/>
                    <a:pt x="571" y="1143"/>
                  </a:cubicBezTo>
                  <a:cubicBezTo>
                    <a:pt x="571" y="1143"/>
                    <a:pt x="571" y="1143"/>
                    <a:pt x="571" y="1143"/>
                  </a:cubicBezTo>
                  <a:cubicBezTo>
                    <a:pt x="745" y="970"/>
                    <a:pt x="745" y="970"/>
                    <a:pt x="745" y="970"/>
                  </a:cubicBezTo>
                  <a:cubicBezTo>
                    <a:pt x="765" y="949"/>
                    <a:pt x="765" y="949"/>
                    <a:pt x="765" y="949"/>
                  </a:cubicBezTo>
                  <a:cubicBezTo>
                    <a:pt x="764" y="949"/>
                    <a:pt x="764" y="949"/>
                    <a:pt x="764" y="949"/>
                  </a:cubicBezTo>
                  <a:cubicBezTo>
                    <a:pt x="807" y="900"/>
                    <a:pt x="804" y="876"/>
                    <a:pt x="780" y="867"/>
                  </a:cubicBezTo>
                  <a:cubicBezTo>
                    <a:pt x="729" y="848"/>
                    <a:pt x="697" y="872"/>
                    <a:pt x="655" y="815"/>
                  </a:cubicBezTo>
                  <a:cubicBezTo>
                    <a:pt x="584" y="718"/>
                    <a:pt x="717" y="585"/>
                    <a:pt x="814" y="656"/>
                  </a:cubicBezTo>
                  <a:close/>
                </a:path>
              </a:pathLst>
            </a:custGeom>
            <a:solidFill>
              <a:srgbClr val="646466"/>
            </a:solidFill>
            <a:ln>
              <a:noFill/>
            </a:ln>
            <a:extLst/>
          </p:spPr>
          <p:txBody>
            <a:bodyPr vert="horz" wrap="square" lIns="91440" tIns="45720" rIns="91440" bIns="45720" numCol="1" anchor="t" anchorCtr="0" compatLnSpc="1">
              <a:prstTxWarp prst="textNoShape">
                <a:avLst/>
              </a:prstTxWarp>
            </a:bodyPr>
            <a:lstStyle/>
            <a:p>
              <a:endParaRPr lang="id-ID" i="1">
                <a:latin typeface="Century Gothic" panose="020B0502020202020204" pitchFamily="34" charset="0"/>
              </a:endParaRPr>
            </a:p>
          </p:txBody>
        </p:sp>
        <p:grpSp>
          <p:nvGrpSpPr>
            <p:cNvPr id="7" name="Group 28"/>
            <p:cNvGrpSpPr/>
            <p:nvPr/>
          </p:nvGrpSpPr>
          <p:grpSpPr>
            <a:xfrm>
              <a:off x="4443449" y="4851084"/>
              <a:ext cx="261866" cy="349554"/>
              <a:chOff x="2639219" y="3510757"/>
              <a:chExt cx="348456" cy="465138"/>
            </a:xfrm>
            <a:solidFill>
              <a:schemeClr val="bg1"/>
            </a:solidFill>
          </p:grpSpPr>
          <p:sp>
            <p:nvSpPr>
              <p:cNvPr id="8"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i="1" dirty="0">
                  <a:solidFill>
                    <a:srgbClr val="FFFFFF"/>
                  </a:solidFill>
                  <a:effectLst>
                    <a:outerShdw blurRad="38100" dist="38100" dir="2700000" algn="tl">
                      <a:srgbClr val="000000"/>
                    </a:outerShdw>
                  </a:effectLst>
                  <a:latin typeface="Century Gothic" panose="020B0502020202020204" pitchFamily="34" charset="0"/>
                  <a:sym typeface="Gill Sans" charset="0"/>
                </a:endParaRPr>
              </a:p>
            </p:txBody>
          </p:sp>
          <p:sp>
            <p:nvSpPr>
              <p:cNvPr id="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i="1" dirty="0">
                  <a:solidFill>
                    <a:srgbClr val="FFFFFF"/>
                  </a:solidFill>
                  <a:effectLst>
                    <a:outerShdw blurRad="38100" dist="38100" dir="2700000" algn="tl">
                      <a:srgbClr val="000000"/>
                    </a:outerShdw>
                  </a:effectLst>
                  <a:latin typeface="Century Gothic" panose="020B0502020202020204" pitchFamily="34" charset="0"/>
                  <a:sym typeface="Gill Sans" charset="0"/>
                </a:endParaRPr>
              </a:p>
            </p:txBody>
          </p:sp>
        </p:grpSp>
      </p:grpSp>
      <p:grpSp>
        <p:nvGrpSpPr>
          <p:cNvPr id="10" name="Group 13"/>
          <p:cNvGrpSpPr/>
          <p:nvPr/>
        </p:nvGrpSpPr>
        <p:grpSpPr>
          <a:xfrm>
            <a:off x="6547644" y="3686011"/>
            <a:ext cx="2165350" cy="2163763"/>
            <a:chOff x="6534944" y="4028911"/>
            <a:chExt cx="2165350" cy="2163763"/>
          </a:xfrm>
        </p:grpSpPr>
        <p:sp>
          <p:nvSpPr>
            <p:cNvPr id="11" name="Freeform 5"/>
            <p:cNvSpPr>
              <a:spLocks/>
            </p:cNvSpPr>
            <p:nvPr/>
          </p:nvSpPr>
          <p:spPr bwMode="auto">
            <a:xfrm>
              <a:off x="6534944" y="4028911"/>
              <a:ext cx="2165350" cy="2163763"/>
            </a:xfrm>
            <a:custGeom>
              <a:avLst/>
              <a:gdLst>
                <a:gd name="T0" fmla="*/ 328 w 1143"/>
                <a:gd name="T1" fmla="*/ 487 h 1143"/>
                <a:gd name="T2" fmla="*/ 276 w 1143"/>
                <a:gd name="T3" fmla="*/ 363 h 1143"/>
                <a:gd name="T4" fmla="*/ 174 w 1143"/>
                <a:gd name="T5" fmla="*/ 398 h 1143"/>
                <a:gd name="T6" fmla="*/ 0 w 1143"/>
                <a:gd name="T7" fmla="*/ 572 h 1143"/>
                <a:gd name="T8" fmla="*/ 175 w 1143"/>
                <a:gd name="T9" fmla="*/ 746 h 1143"/>
                <a:gd name="T10" fmla="*/ 211 w 1143"/>
                <a:gd name="T11" fmla="*/ 849 h 1143"/>
                <a:gd name="T12" fmla="*/ 86 w 1143"/>
                <a:gd name="T13" fmla="*/ 900 h 1143"/>
                <a:gd name="T14" fmla="*/ 246 w 1143"/>
                <a:gd name="T15" fmla="*/ 1060 h 1143"/>
                <a:gd name="T16" fmla="*/ 298 w 1143"/>
                <a:gd name="T17" fmla="*/ 936 h 1143"/>
                <a:gd name="T18" fmla="*/ 400 w 1143"/>
                <a:gd name="T19" fmla="*/ 972 h 1143"/>
                <a:gd name="T20" fmla="*/ 572 w 1143"/>
                <a:gd name="T21" fmla="*/ 1143 h 1143"/>
                <a:gd name="T22" fmla="*/ 1143 w 1143"/>
                <a:gd name="T23" fmla="*/ 572 h 1143"/>
                <a:gd name="T24" fmla="*/ 959 w 1143"/>
                <a:gd name="T25" fmla="*/ 388 h 1143"/>
                <a:gd name="T26" fmla="*/ 916 w 1143"/>
                <a:gd name="T27" fmla="*/ 345 h 1143"/>
                <a:gd name="T28" fmla="*/ 759 w 1143"/>
                <a:gd name="T29" fmla="*/ 187 h 1143"/>
                <a:gd name="T30" fmla="*/ 746 w 1143"/>
                <a:gd name="T31" fmla="*/ 175 h 1143"/>
                <a:gd name="T32" fmla="*/ 572 w 1143"/>
                <a:gd name="T33" fmla="*/ 0 h 1143"/>
                <a:gd name="T34" fmla="*/ 572 w 1143"/>
                <a:gd name="T35" fmla="*/ 0 h 1143"/>
                <a:gd name="T36" fmla="*/ 398 w 1143"/>
                <a:gd name="T37" fmla="*/ 174 h 1143"/>
                <a:gd name="T38" fmla="*/ 378 w 1143"/>
                <a:gd name="T39" fmla="*/ 194 h 1143"/>
                <a:gd name="T40" fmla="*/ 379 w 1143"/>
                <a:gd name="T41" fmla="*/ 194 h 1143"/>
                <a:gd name="T42" fmla="*/ 363 w 1143"/>
                <a:gd name="T43" fmla="*/ 276 h 1143"/>
                <a:gd name="T44" fmla="*/ 488 w 1143"/>
                <a:gd name="T45" fmla="*/ 328 h 1143"/>
                <a:gd name="T46" fmla="*/ 328 w 1143"/>
                <a:gd name="T47" fmla="*/ 487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3" h="1143">
                  <a:moveTo>
                    <a:pt x="328" y="487"/>
                  </a:moveTo>
                  <a:cubicBezTo>
                    <a:pt x="272" y="446"/>
                    <a:pt x="296" y="413"/>
                    <a:pt x="276" y="363"/>
                  </a:cubicBezTo>
                  <a:cubicBezTo>
                    <a:pt x="266" y="336"/>
                    <a:pt x="236" y="336"/>
                    <a:pt x="174" y="398"/>
                  </a:cubicBezTo>
                  <a:cubicBezTo>
                    <a:pt x="0" y="572"/>
                    <a:pt x="0" y="572"/>
                    <a:pt x="0" y="572"/>
                  </a:cubicBezTo>
                  <a:cubicBezTo>
                    <a:pt x="175" y="746"/>
                    <a:pt x="175" y="746"/>
                    <a:pt x="175" y="746"/>
                  </a:cubicBezTo>
                  <a:cubicBezTo>
                    <a:pt x="238" y="809"/>
                    <a:pt x="237" y="839"/>
                    <a:pt x="211" y="849"/>
                  </a:cubicBezTo>
                  <a:cubicBezTo>
                    <a:pt x="160" y="868"/>
                    <a:pt x="127" y="844"/>
                    <a:pt x="86" y="900"/>
                  </a:cubicBezTo>
                  <a:cubicBezTo>
                    <a:pt x="16" y="997"/>
                    <a:pt x="150" y="1131"/>
                    <a:pt x="246" y="1060"/>
                  </a:cubicBezTo>
                  <a:cubicBezTo>
                    <a:pt x="303" y="1019"/>
                    <a:pt x="279" y="986"/>
                    <a:pt x="298" y="936"/>
                  </a:cubicBezTo>
                  <a:cubicBezTo>
                    <a:pt x="308" y="909"/>
                    <a:pt x="338" y="909"/>
                    <a:pt x="400" y="972"/>
                  </a:cubicBezTo>
                  <a:cubicBezTo>
                    <a:pt x="572" y="1143"/>
                    <a:pt x="572" y="1143"/>
                    <a:pt x="572" y="1143"/>
                  </a:cubicBezTo>
                  <a:cubicBezTo>
                    <a:pt x="1143" y="572"/>
                    <a:pt x="1143" y="572"/>
                    <a:pt x="1143" y="572"/>
                  </a:cubicBezTo>
                  <a:cubicBezTo>
                    <a:pt x="959" y="388"/>
                    <a:pt x="959" y="388"/>
                    <a:pt x="959" y="388"/>
                  </a:cubicBezTo>
                  <a:cubicBezTo>
                    <a:pt x="916" y="345"/>
                    <a:pt x="916" y="345"/>
                    <a:pt x="916" y="345"/>
                  </a:cubicBezTo>
                  <a:cubicBezTo>
                    <a:pt x="759" y="187"/>
                    <a:pt x="759" y="187"/>
                    <a:pt x="759" y="187"/>
                  </a:cubicBezTo>
                  <a:cubicBezTo>
                    <a:pt x="755" y="183"/>
                    <a:pt x="751" y="179"/>
                    <a:pt x="746" y="175"/>
                  </a:cubicBezTo>
                  <a:cubicBezTo>
                    <a:pt x="572" y="0"/>
                    <a:pt x="572" y="0"/>
                    <a:pt x="572" y="0"/>
                  </a:cubicBezTo>
                  <a:cubicBezTo>
                    <a:pt x="572" y="0"/>
                    <a:pt x="572" y="0"/>
                    <a:pt x="572" y="0"/>
                  </a:cubicBezTo>
                  <a:cubicBezTo>
                    <a:pt x="398" y="174"/>
                    <a:pt x="398" y="174"/>
                    <a:pt x="398" y="174"/>
                  </a:cubicBezTo>
                  <a:cubicBezTo>
                    <a:pt x="378" y="194"/>
                    <a:pt x="378" y="194"/>
                    <a:pt x="378" y="194"/>
                  </a:cubicBezTo>
                  <a:cubicBezTo>
                    <a:pt x="379" y="194"/>
                    <a:pt x="379" y="194"/>
                    <a:pt x="379" y="194"/>
                  </a:cubicBezTo>
                  <a:cubicBezTo>
                    <a:pt x="336" y="243"/>
                    <a:pt x="339" y="267"/>
                    <a:pt x="363" y="276"/>
                  </a:cubicBezTo>
                  <a:cubicBezTo>
                    <a:pt x="413" y="295"/>
                    <a:pt x="446" y="272"/>
                    <a:pt x="488" y="328"/>
                  </a:cubicBezTo>
                  <a:cubicBezTo>
                    <a:pt x="559" y="425"/>
                    <a:pt x="425" y="558"/>
                    <a:pt x="328" y="487"/>
                  </a:cubicBezTo>
                  <a:close/>
                </a:path>
              </a:pathLst>
            </a:custGeom>
            <a:solidFill>
              <a:srgbClr val="646466"/>
            </a:solidFill>
            <a:ln>
              <a:noFill/>
            </a:ln>
            <a:extLst/>
          </p:spPr>
          <p:txBody>
            <a:bodyPr vert="horz" wrap="square" lIns="91440" tIns="45720" rIns="91440" bIns="45720" numCol="1" anchor="t" anchorCtr="0" compatLnSpc="1">
              <a:prstTxWarp prst="textNoShape">
                <a:avLst/>
              </a:prstTxWarp>
            </a:bodyPr>
            <a:lstStyle/>
            <a:p>
              <a:endParaRPr lang="id-ID" i="1">
                <a:latin typeface="Century Gothic" panose="020B0502020202020204" pitchFamily="34" charset="0"/>
              </a:endParaRPr>
            </a:p>
          </p:txBody>
        </p:sp>
        <p:sp>
          <p:nvSpPr>
            <p:cNvPr id="12" name="Freeform 28"/>
            <p:cNvSpPr>
              <a:spLocks noEditPoints="1"/>
            </p:cNvSpPr>
            <p:nvPr/>
          </p:nvSpPr>
          <p:spPr bwMode="auto">
            <a:xfrm>
              <a:off x="7469193" y="4962366"/>
              <a:ext cx="296852" cy="2968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i="1">
                <a:latin typeface="Century Gothic" panose="020B0502020202020204" pitchFamily="34" charset="0"/>
              </a:endParaRPr>
            </a:p>
          </p:txBody>
        </p:sp>
      </p:grpSp>
      <p:grpSp>
        <p:nvGrpSpPr>
          <p:cNvPr id="13" name="Group 10"/>
          <p:cNvGrpSpPr/>
          <p:nvPr/>
        </p:nvGrpSpPr>
        <p:grpSpPr>
          <a:xfrm>
            <a:off x="5087144" y="2092161"/>
            <a:ext cx="2012950" cy="2011363"/>
            <a:chOff x="5074444" y="2435061"/>
            <a:chExt cx="2012950" cy="2011363"/>
          </a:xfrm>
        </p:grpSpPr>
        <p:sp>
          <p:nvSpPr>
            <p:cNvPr id="14" name="Freeform 6"/>
            <p:cNvSpPr>
              <a:spLocks/>
            </p:cNvSpPr>
            <p:nvPr/>
          </p:nvSpPr>
          <p:spPr bwMode="auto">
            <a:xfrm>
              <a:off x="5074444" y="2435061"/>
              <a:ext cx="2012950" cy="2011363"/>
            </a:xfrm>
            <a:custGeom>
              <a:avLst/>
              <a:gdLst>
                <a:gd name="T0" fmla="*/ 378 w 1062"/>
                <a:gd name="T1" fmla="*/ 908 h 1062"/>
                <a:gd name="T2" fmla="*/ 335 w 1062"/>
                <a:gd name="T3" fmla="*/ 852 h 1062"/>
                <a:gd name="T4" fmla="*/ 372 w 1062"/>
                <a:gd name="T5" fmla="*/ 845 h 1062"/>
                <a:gd name="T6" fmla="*/ 470 w 1062"/>
                <a:gd name="T7" fmla="*/ 791 h 1062"/>
                <a:gd name="T8" fmla="*/ 451 w 1062"/>
                <a:gd name="T9" fmla="*/ 611 h 1062"/>
                <a:gd name="T10" fmla="*/ 271 w 1062"/>
                <a:gd name="T11" fmla="*/ 592 h 1062"/>
                <a:gd name="T12" fmla="*/ 217 w 1062"/>
                <a:gd name="T13" fmla="*/ 690 h 1062"/>
                <a:gd name="T14" fmla="*/ 210 w 1062"/>
                <a:gd name="T15" fmla="*/ 727 h 1062"/>
                <a:gd name="T16" fmla="*/ 173 w 1062"/>
                <a:gd name="T17" fmla="*/ 703 h 1062"/>
                <a:gd name="T18" fmla="*/ 164 w 1062"/>
                <a:gd name="T19" fmla="*/ 694 h 1062"/>
                <a:gd name="T20" fmla="*/ 0 w 1062"/>
                <a:gd name="T21" fmla="*/ 531 h 1062"/>
                <a:gd name="T22" fmla="*/ 155 w 1062"/>
                <a:gd name="T23" fmla="*/ 376 h 1062"/>
                <a:gd name="T24" fmla="*/ 167 w 1062"/>
                <a:gd name="T25" fmla="*/ 365 h 1062"/>
                <a:gd name="T26" fmla="*/ 167 w 1062"/>
                <a:gd name="T27" fmla="*/ 365 h 1062"/>
                <a:gd name="T28" fmla="*/ 532 w 1062"/>
                <a:gd name="T29" fmla="*/ 0 h 1062"/>
                <a:gd name="T30" fmla="*/ 1062 w 1062"/>
                <a:gd name="T31" fmla="*/ 531 h 1062"/>
                <a:gd name="T32" fmla="*/ 911 w 1062"/>
                <a:gd name="T33" fmla="*/ 682 h 1062"/>
                <a:gd name="T34" fmla="*/ 857 w 1062"/>
                <a:gd name="T35" fmla="*/ 753 h 1062"/>
                <a:gd name="T36" fmla="*/ 865 w 1062"/>
                <a:gd name="T37" fmla="*/ 819 h 1062"/>
                <a:gd name="T38" fmla="*/ 886 w 1062"/>
                <a:gd name="T39" fmla="*/ 832 h 1062"/>
                <a:gd name="T40" fmla="*/ 940 w 1062"/>
                <a:gd name="T41" fmla="*/ 843 h 1062"/>
                <a:gd name="T42" fmla="*/ 986 w 1062"/>
                <a:gd name="T43" fmla="*/ 860 h 1062"/>
                <a:gd name="T44" fmla="*/ 997 w 1062"/>
                <a:gd name="T45" fmla="*/ 873 h 1062"/>
                <a:gd name="T46" fmla="*/ 982 w 1062"/>
                <a:gd name="T47" fmla="*/ 979 h 1062"/>
                <a:gd name="T48" fmla="*/ 877 w 1062"/>
                <a:gd name="T49" fmla="*/ 993 h 1062"/>
                <a:gd name="T50" fmla="*/ 864 w 1062"/>
                <a:gd name="T51" fmla="*/ 982 h 1062"/>
                <a:gd name="T52" fmla="*/ 847 w 1062"/>
                <a:gd name="T53" fmla="*/ 936 h 1062"/>
                <a:gd name="T54" fmla="*/ 836 w 1062"/>
                <a:gd name="T55" fmla="*/ 882 h 1062"/>
                <a:gd name="T56" fmla="*/ 822 w 1062"/>
                <a:gd name="T57" fmla="*/ 861 h 1062"/>
                <a:gd name="T58" fmla="*/ 686 w 1062"/>
                <a:gd name="T59" fmla="*/ 907 h 1062"/>
                <a:gd name="T60" fmla="*/ 531 w 1062"/>
                <a:gd name="T61" fmla="*/ 1062 h 1062"/>
                <a:gd name="T62" fmla="*/ 378 w 1062"/>
                <a:gd name="T63" fmla="*/ 908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2" h="1062">
                  <a:moveTo>
                    <a:pt x="378" y="908"/>
                  </a:moveTo>
                  <a:cubicBezTo>
                    <a:pt x="346" y="876"/>
                    <a:pt x="337" y="859"/>
                    <a:pt x="335" y="852"/>
                  </a:cubicBezTo>
                  <a:cubicBezTo>
                    <a:pt x="348" y="848"/>
                    <a:pt x="360" y="847"/>
                    <a:pt x="372" y="845"/>
                  </a:cubicBezTo>
                  <a:cubicBezTo>
                    <a:pt x="402" y="842"/>
                    <a:pt x="436" y="839"/>
                    <a:pt x="470" y="791"/>
                  </a:cubicBezTo>
                  <a:cubicBezTo>
                    <a:pt x="510" y="737"/>
                    <a:pt x="502" y="663"/>
                    <a:pt x="451" y="611"/>
                  </a:cubicBezTo>
                  <a:cubicBezTo>
                    <a:pt x="399" y="560"/>
                    <a:pt x="326" y="552"/>
                    <a:pt x="271" y="592"/>
                  </a:cubicBezTo>
                  <a:cubicBezTo>
                    <a:pt x="223" y="627"/>
                    <a:pt x="220" y="660"/>
                    <a:pt x="217" y="690"/>
                  </a:cubicBezTo>
                  <a:cubicBezTo>
                    <a:pt x="216" y="703"/>
                    <a:pt x="215" y="715"/>
                    <a:pt x="210" y="727"/>
                  </a:cubicBezTo>
                  <a:cubicBezTo>
                    <a:pt x="205" y="726"/>
                    <a:pt x="193" y="720"/>
                    <a:pt x="173" y="703"/>
                  </a:cubicBezTo>
                  <a:cubicBezTo>
                    <a:pt x="164" y="694"/>
                    <a:pt x="164" y="694"/>
                    <a:pt x="164" y="694"/>
                  </a:cubicBezTo>
                  <a:cubicBezTo>
                    <a:pt x="0" y="531"/>
                    <a:pt x="0" y="531"/>
                    <a:pt x="0" y="531"/>
                  </a:cubicBezTo>
                  <a:cubicBezTo>
                    <a:pt x="155" y="376"/>
                    <a:pt x="155" y="376"/>
                    <a:pt x="155" y="376"/>
                  </a:cubicBezTo>
                  <a:cubicBezTo>
                    <a:pt x="159" y="372"/>
                    <a:pt x="163" y="369"/>
                    <a:pt x="167" y="365"/>
                  </a:cubicBezTo>
                  <a:cubicBezTo>
                    <a:pt x="167" y="365"/>
                    <a:pt x="167" y="365"/>
                    <a:pt x="167" y="365"/>
                  </a:cubicBezTo>
                  <a:cubicBezTo>
                    <a:pt x="532" y="0"/>
                    <a:pt x="532" y="0"/>
                    <a:pt x="532" y="0"/>
                  </a:cubicBezTo>
                  <a:cubicBezTo>
                    <a:pt x="1062" y="531"/>
                    <a:pt x="1062" y="531"/>
                    <a:pt x="1062" y="531"/>
                  </a:cubicBezTo>
                  <a:cubicBezTo>
                    <a:pt x="911" y="682"/>
                    <a:pt x="911" y="682"/>
                    <a:pt x="911" y="682"/>
                  </a:cubicBezTo>
                  <a:cubicBezTo>
                    <a:pt x="884" y="710"/>
                    <a:pt x="866" y="733"/>
                    <a:pt x="857" y="753"/>
                  </a:cubicBezTo>
                  <a:cubicBezTo>
                    <a:pt x="842" y="788"/>
                    <a:pt x="855" y="809"/>
                    <a:pt x="865" y="819"/>
                  </a:cubicBezTo>
                  <a:cubicBezTo>
                    <a:pt x="870" y="824"/>
                    <a:pt x="877" y="829"/>
                    <a:pt x="886" y="832"/>
                  </a:cubicBezTo>
                  <a:cubicBezTo>
                    <a:pt x="906" y="840"/>
                    <a:pt x="925" y="841"/>
                    <a:pt x="940" y="843"/>
                  </a:cubicBezTo>
                  <a:cubicBezTo>
                    <a:pt x="960" y="845"/>
                    <a:pt x="972" y="846"/>
                    <a:pt x="986" y="860"/>
                  </a:cubicBezTo>
                  <a:cubicBezTo>
                    <a:pt x="990" y="864"/>
                    <a:pt x="993" y="868"/>
                    <a:pt x="997" y="873"/>
                  </a:cubicBezTo>
                  <a:cubicBezTo>
                    <a:pt x="1025" y="912"/>
                    <a:pt x="1007" y="954"/>
                    <a:pt x="982" y="979"/>
                  </a:cubicBezTo>
                  <a:cubicBezTo>
                    <a:pt x="958" y="1003"/>
                    <a:pt x="916" y="1022"/>
                    <a:pt x="877" y="993"/>
                  </a:cubicBezTo>
                  <a:cubicBezTo>
                    <a:pt x="872" y="990"/>
                    <a:pt x="867" y="986"/>
                    <a:pt x="864" y="982"/>
                  </a:cubicBezTo>
                  <a:cubicBezTo>
                    <a:pt x="850" y="968"/>
                    <a:pt x="849" y="957"/>
                    <a:pt x="847" y="936"/>
                  </a:cubicBezTo>
                  <a:cubicBezTo>
                    <a:pt x="845" y="921"/>
                    <a:pt x="843" y="903"/>
                    <a:pt x="836" y="882"/>
                  </a:cubicBezTo>
                  <a:cubicBezTo>
                    <a:pt x="832" y="874"/>
                    <a:pt x="828" y="866"/>
                    <a:pt x="822" y="861"/>
                  </a:cubicBezTo>
                  <a:cubicBezTo>
                    <a:pt x="777" y="816"/>
                    <a:pt x="708" y="885"/>
                    <a:pt x="686" y="907"/>
                  </a:cubicBezTo>
                  <a:cubicBezTo>
                    <a:pt x="531" y="1062"/>
                    <a:pt x="531" y="1062"/>
                    <a:pt x="531" y="1062"/>
                  </a:cubicBezTo>
                  <a:lnTo>
                    <a:pt x="378" y="908"/>
                  </a:lnTo>
                  <a:close/>
                </a:path>
              </a:pathLst>
            </a:custGeom>
            <a:solidFill>
              <a:srgbClr val="D8B39D"/>
            </a:solidFill>
            <a:ln>
              <a:noFill/>
            </a:ln>
            <a:extLst/>
          </p:spPr>
          <p:txBody>
            <a:bodyPr vert="horz" wrap="square" lIns="91440" tIns="45720" rIns="91440" bIns="45720" numCol="1" anchor="t" anchorCtr="0" compatLnSpc="1">
              <a:prstTxWarp prst="textNoShape">
                <a:avLst/>
              </a:prstTxWarp>
            </a:bodyPr>
            <a:lstStyle/>
            <a:p>
              <a:endParaRPr lang="id-ID" i="1">
                <a:latin typeface="Century Gothic" panose="020B0502020202020204" pitchFamily="34" charset="0"/>
              </a:endParaRPr>
            </a:p>
          </p:txBody>
        </p:sp>
        <p:grpSp>
          <p:nvGrpSpPr>
            <p:cNvPr id="15" name="Group 25"/>
            <p:cNvGrpSpPr/>
            <p:nvPr/>
          </p:nvGrpSpPr>
          <p:grpSpPr>
            <a:xfrm>
              <a:off x="5961021" y="3164365"/>
              <a:ext cx="239796" cy="349554"/>
              <a:chOff x="3582988" y="3510757"/>
              <a:chExt cx="319088" cy="465138"/>
            </a:xfrm>
            <a:solidFill>
              <a:schemeClr val="bg1"/>
            </a:solidFill>
          </p:grpSpPr>
          <p:sp>
            <p:nvSpPr>
              <p:cNvPr id="16"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i="1" dirty="0">
                  <a:solidFill>
                    <a:srgbClr val="FFFFFF"/>
                  </a:solidFill>
                  <a:effectLst>
                    <a:outerShdw blurRad="38100" dist="38100" dir="2700000" algn="tl">
                      <a:srgbClr val="000000"/>
                    </a:outerShdw>
                  </a:effectLst>
                  <a:latin typeface="Century Gothic" panose="020B0502020202020204" pitchFamily="34" charset="0"/>
                  <a:sym typeface="Gill Sans" charset="0"/>
                </a:endParaRPr>
              </a:p>
            </p:txBody>
          </p:sp>
          <p:sp>
            <p:nvSpPr>
              <p:cNvPr id="17"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i="1" dirty="0">
                  <a:solidFill>
                    <a:srgbClr val="FFFFFF"/>
                  </a:solidFill>
                  <a:effectLst>
                    <a:outerShdw blurRad="38100" dist="38100" dir="2700000" algn="tl">
                      <a:srgbClr val="000000"/>
                    </a:outerShdw>
                  </a:effectLst>
                  <a:latin typeface="Century Gothic" panose="020B0502020202020204" pitchFamily="34" charset="0"/>
                  <a:sym typeface="Gill Sans" charset="0"/>
                </a:endParaRPr>
              </a:p>
            </p:txBody>
          </p:sp>
        </p:grpSp>
      </p:grpSp>
      <p:cxnSp>
        <p:nvCxnSpPr>
          <p:cNvPr id="18" name="Straight Connector 4"/>
          <p:cNvCxnSpPr>
            <a:cxnSpLocks/>
          </p:cNvCxnSpPr>
          <p:nvPr/>
        </p:nvCxnSpPr>
        <p:spPr>
          <a:xfrm>
            <a:off x="6371372" y="2937897"/>
            <a:ext cx="1061442" cy="0"/>
          </a:xfrm>
          <a:prstGeom prst="line">
            <a:avLst/>
          </a:prstGeom>
          <a:ln w="1270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9" name="TextBox 5"/>
          <p:cNvSpPr txBox="1"/>
          <p:nvPr/>
        </p:nvSpPr>
        <p:spPr>
          <a:xfrm>
            <a:off x="1771525" y="4329791"/>
            <a:ext cx="1210588" cy="461665"/>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000" b="1">
                <a:solidFill>
                  <a:schemeClr val="accent1"/>
                </a:solidFill>
                <a:latin typeface="+mn-ea"/>
              </a:defRPr>
            </a:lvl1pPr>
          </a:lstStyle>
          <a:p>
            <a:r>
              <a:rPr lang="zh-CN" altLang="en-US" dirty="0">
                <a:solidFill>
                  <a:srgbClr val="646466"/>
                </a:solidFill>
              </a:rPr>
              <a:t>添加标题</a:t>
            </a:r>
          </a:p>
        </p:txBody>
      </p:sp>
      <p:sp>
        <p:nvSpPr>
          <p:cNvPr id="20" name="TextBox 7"/>
          <p:cNvSpPr txBox="1"/>
          <p:nvPr/>
        </p:nvSpPr>
        <p:spPr>
          <a:xfrm>
            <a:off x="7718960" y="2523317"/>
            <a:ext cx="1210588" cy="461665"/>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000" b="1">
                <a:solidFill>
                  <a:schemeClr val="accent1"/>
                </a:solidFill>
                <a:latin typeface="+mn-ea"/>
              </a:defRPr>
            </a:lvl1pPr>
          </a:lstStyle>
          <a:p>
            <a:r>
              <a:rPr lang="zh-CN" altLang="en-US" dirty="0">
                <a:solidFill>
                  <a:srgbClr val="D8B39D"/>
                </a:solidFill>
              </a:rPr>
              <a:t>添加标题</a:t>
            </a:r>
          </a:p>
        </p:txBody>
      </p:sp>
      <p:sp>
        <p:nvSpPr>
          <p:cNvPr id="21" name="TextBox 9"/>
          <p:cNvSpPr txBox="1"/>
          <p:nvPr/>
        </p:nvSpPr>
        <p:spPr>
          <a:xfrm>
            <a:off x="9330148" y="4329791"/>
            <a:ext cx="1210588" cy="461665"/>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000" b="1">
                <a:solidFill>
                  <a:schemeClr val="accent1"/>
                </a:solidFill>
                <a:latin typeface="+mn-ea"/>
              </a:defRPr>
            </a:lvl1pPr>
          </a:lstStyle>
          <a:p>
            <a:r>
              <a:rPr lang="zh-CN" altLang="en-US" dirty="0" smtClean="0">
                <a:solidFill>
                  <a:srgbClr val="646466"/>
                </a:solidFill>
              </a:rPr>
              <a:t>添加标题</a:t>
            </a:r>
            <a:endParaRPr lang="zh-CN" altLang="en-US" dirty="0">
              <a:solidFill>
                <a:srgbClr val="646466"/>
              </a:solidFill>
            </a:endParaRPr>
          </a:p>
        </p:txBody>
      </p:sp>
      <p:cxnSp>
        <p:nvCxnSpPr>
          <p:cNvPr id="22" name="Straight Connector 11"/>
          <p:cNvCxnSpPr>
            <a:cxnSpLocks/>
          </p:cNvCxnSpPr>
          <p:nvPr/>
        </p:nvCxnSpPr>
        <p:spPr>
          <a:xfrm>
            <a:off x="8016020" y="4725145"/>
            <a:ext cx="1125932" cy="0"/>
          </a:xfrm>
          <a:prstGeom prst="line">
            <a:avLst/>
          </a:prstGeom>
          <a:ln w="1270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2"/>
          <p:cNvCxnSpPr>
            <a:cxnSpLocks/>
          </p:cNvCxnSpPr>
          <p:nvPr/>
        </p:nvCxnSpPr>
        <p:spPr>
          <a:xfrm>
            <a:off x="3139358" y="4661386"/>
            <a:ext cx="1067858" cy="0"/>
          </a:xfrm>
          <a:prstGeom prst="line">
            <a:avLst/>
          </a:prstGeom>
          <a:ln w="1270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4" name="Rectangle 32"/>
          <p:cNvSpPr/>
          <p:nvPr/>
        </p:nvSpPr>
        <p:spPr>
          <a:xfrm>
            <a:off x="7747535" y="2915483"/>
            <a:ext cx="2736520" cy="535531"/>
          </a:xfrm>
          <a:prstGeom prst="rect">
            <a:avLst/>
          </a:prstGeom>
        </p:spPr>
        <p:txBody>
          <a:bodyPr wrap="square">
            <a:spAutoFit/>
          </a:bodyPr>
          <a:lstStyle/>
          <a:p>
            <a:pPr>
              <a:lnSpc>
                <a:spcPct val="120000"/>
              </a:lnSpc>
            </a:pPr>
            <a:r>
              <a:rPr lang="id-ID" sz="1200" i="1" dirty="0">
                <a:solidFill>
                  <a:schemeClr val="bg1">
                    <a:lumMod val="65000"/>
                  </a:schemeClr>
                </a:solidFill>
                <a:latin typeface="Century Gothic" panose="020B0502020202020204" pitchFamily="34" charset="0"/>
                <a:cs typeface="Calibri"/>
              </a:rPr>
              <a:t>Ut wisi enim ad minim veniam, quis nostrud exerci tation ullamcorper</a:t>
            </a:r>
          </a:p>
        </p:txBody>
      </p:sp>
      <p:sp>
        <p:nvSpPr>
          <p:cNvPr id="25" name="Rectangle 33"/>
          <p:cNvSpPr/>
          <p:nvPr/>
        </p:nvSpPr>
        <p:spPr>
          <a:xfrm>
            <a:off x="779312" y="4735655"/>
            <a:ext cx="2157358" cy="757130"/>
          </a:xfrm>
          <a:prstGeom prst="rect">
            <a:avLst/>
          </a:prstGeom>
        </p:spPr>
        <p:txBody>
          <a:bodyPr wrap="square">
            <a:spAutoFit/>
          </a:bodyPr>
          <a:lstStyle/>
          <a:p>
            <a:pPr algn="r">
              <a:lnSpc>
                <a:spcPct val="120000"/>
              </a:lnSpc>
            </a:pPr>
            <a:r>
              <a:rPr lang="id-ID" sz="1200" i="1" dirty="0">
                <a:solidFill>
                  <a:schemeClr val="bg1">
                    <a:lumMod val="65000"/>
                  </a:schemeClr>
                </a:solidFill>
                <a:latin typeface="Century Gothic" panose="020B0502020202020204" pitchFamily="34" charset="0"/>
                <a:cs typeface="Calibri"/>
              </a:rPr>
              <a:t>Ut wisi enim ad minim veniam, quis nostrud exerci tation ullamcorper</a:t>
            </a:r>
          </a:p>
        </p:txBody>
      </p:sp>
      <p:sp>
        <p:nvSpPr>
          <p:cNvPr id="26" name="Rectangle 34"/>
          <p:cNvSpPr/>
          <p:nvPr/>
        </p:nvSpPr>
        <p:spPr>
          <a:xfrm>
            <a:off x="9330148" y="4735655"/>
            <a:ext cx="2157358" cy="757130"/>
          </a:xfrm>
          <a:prstGeom prst="rect">
            <a:avLst/>
          </a:prstGeom>
        </p:spPr>
        <p:txBody>
          <a:bodyPr wrap="square">
            <a:spAutoFit/>
          </a:bodyPr>
          <a:lstStyle/>
          <a:p>
            <a:pPr>
              <a:lnSpc>
                <a:spcPct val="120000"/>
              </a:lnSpc>
            </a:pPr>
            <a:r>
              <a:rPr lang="id-ID" sz="1200" i="1" dirty="0">
                <a:solidFill>
                  <a:schemeClr val="bg1">
                    <a:lumMod val="65000"/>
                  </a:schemeClr>
                </a:solidFill>
                <a:latin typeface="Century Gothic" panose="020B0502020202020204" pitchFamily="34" charset="0"/>
                <a:cs typeface="Calibri"/>
              </a:rPr>
              <a:t>Ut wisi enim ad minim veniam, quis nostrud exerci tation ullamcorper</a:t>
            </a:r>
          </a:p>
        </p:txBody>
      </p:sp>
      <p:grpSp>
        <p:nvGrpSpPr>
          <p:cNvPr id="27" name="组合 6"/>
          <p:cNvGrpSpPr/>
          <p:nvPr/>
        </p:nvGrpSpPr>
        <p:grpSpPr>
          <a:xfrm>
            <a:off x="779311" y="1468038"/>
            <a:ext cx="3427905" cy="1902480"/>
            <a:chOff x="779311" y="1468038"/>
            <a:chExt cx="3427905" cy="1902480"/>
          </a:xfrm>
        </p:grpSpPr>
        <p:sp>
          <p:nvSpPr>
            <p:cNvPr id="28" name="TextBox 15"/>
            <p:cNvSpPr txBox="1"/>
            <p:nvPr/>
          </p:nvSpPr>
          <p:spPr>
            <a:xfrm>
              <a:off x="779312" y="1468038"/>
              <a:ext cx="1487908" cy="923330"/>
            </a:xfrm>
            <a:prstGeom prst="rect">
              <a:avLst/>
            </a:prstGeom>
            <a:noFill/>
          </p:spPr>
          <p:txBody>
            <a:bodyPr wrap="none" rtlCol="0">
              <a:spAutoFit/>
            </a:bodyPr>
            <a:lstStyle/>
            <a:p>
              <a:r>
                <a:rPr lang="id-ID" sz="5400" i="1" dirty="0">
                  <a:solidFill>
                    <a:schemeClr val="bg1">
                      <a:lumMod val="85000"/>
                    </a:schemeClr>
                  </a:solidFill>
                  <a:latin typeface="Century Gothic" panose="020B0502020202020204" pitchFamily="34" charset="0"/>
                </a:rPr>
                <a:t>89%</a:t>
              </a:r>
            </a:p>
          </p:txBody>
        </p:sp>
        <p:sp>
          <p:nvSpPr>
            <p:cNvPr id="29" name="Text Placeholder 4"/>
            <p:cNvSpPr txBox="1">
              <a:spLocks/>
            </p:cNvSpPr>
            <p:nvPr/>
          </p:nvSpPr>
          <p:spPr>
            <a:xfrm>
              <a:off x="779311" y="2405875"/>
              <a:ext cx="3427905" cy="9646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id-ID" sz="1200" b="1" i="1" dirty="0">
                  <a:solidFill>
                    <a:schemeClr val="bg1">
                      <a:lumMod val="65000"/>
                    </a:schemeClr>
                  </a:solidFill>
                  <a:latin typeface="Century Gothic" panose="020B0502020202020204" pitchFamily="34" charset="0"/>
                  <a:cs typeface="Calibri"/>
                </a:rPr>
                <a:t>Ut wisi enim </a:t>
              </a:r>
              <a:r>
                <a:rPr lang="id-ID" sz="1200" i="1" dirty="0">
                  <a:solidFill>
                    <a:schemeClr val="bg1">
                      <a:lumMod val="65000"/>
                    </a:schemeClr>
                  </a:solidFill>
                  <a:latin typeface="Century Gothic" panose="020B0502020202020204" pitchFamily="34" charset="0"/>
                  <a:cs typeface="Calibri"/>
                </a:rPr>
                <a:t>ad minim veniam, quis nostrud exerci tation ullamcorper nibh euismod tincidunt ut laoreet dolore magna aliquam erat volutpat. Ut wisi enim ad minim veniam</a:t>
              </a:r>
              <a:endParaRPr lang="en-US" sz="1200" i="1" dirty="0">
                <a:solidFill>
                  <a:schemeClr val="bg1">
                    <a:lumMod val="65000"/>
                  </a:schemeClr>
                </a:solidFill>
                <a:latin typeface="Century Gothic" panose="020B0502020202020204" pitchFamily="34" charset="0"/>
                <a:cs typeface="Calibri"/>
              </a:endParaRPr>
            </a:p>
            <a:p>
              <a:pPr marL="0" indent="0">
                <a:lnSpc>
                  <a:spcPct val="114000"/>
                </a:lnSpc>
                <a:buNone/>
                <a:defRPr/>
              </a:pPr>
              <a:endParaRPr lang="id-ID" sz="1200" i="1" dirty="0">
                <a:solidFill>
                  <a:schemeClr val="bg1">
                    <a:lumMod val="65000"/>
                  </a:schemeClr>
                </a:solidFill>
                <a:latin typeface="Century Gothic" panose="020B0502020202020204" pitchFamily="34" charset="0"/>
                <a:cs typeface="Calibri"/>
              </a:endParaRPr>
            </a:p>
          </p:txBody>
        </p:sp>
      </p:gr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7"/>
          <p:cNvGrpSpPr/>
          <p:nvPr/>
        </p:nvGrpSpPr>
        <p:grpSpPr>
          <a:xfrm>
            <a:off x="1343472" y="4130553"/>
            <a:ext cx="2376264" cy="1705158"/>
            <a:chOff x="1343472" y="3806464"/>
            <a:chExt cx="2376264" cy="1705158"/>
          </a:xfrm>
        </p:grpSpPr>
        <p:sp>
          <p:nvSpPr>
            <p:cNvPr id="3" name="îṥļîḑé-Rectangle 2"/>
            <p:cNvSpPr/>
            <p:nvPr/>
          </p:nvSpPr>
          <p:spPr>
            <a:xfrm>
              <a:off x="1343472" y="3806464"/>
              <a:ext cx="2376264" cy="1705158"/>
            </a:xfrm>
            <a:prstGeom prst="rect">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4" name="矩形 3"/>
            <p:cNvSpPr/>
            <p:nvPr/>
          </p:nvSpPr>
          <p:spPr>
            <a:xfrm>
              <a:off x="1539241" y="4340614"/>
              <a:ext cx="198472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微软雅黑" panose="020B0503020204020204" pitchFamily="34" charset="-122"/>
                </a:rPr>
                <a:t>用户可以在投影仪或者计算机</a:t>
              </a:r>
              <a:r>
                <a:rPr lang="zh-CN" altLang="en-US" sz="1400" dirty="0" smtClean="0">
                  <a:solidFill>
                    <a:schemeClr val="bg1"/>
                  </a:solidFill>
                  <a:ea typeface="微软雅黑" panose="020B0503020204020204" pitchFamily="34" charset="-122"/>
                </a:rPr>
                <a:t>上可以</a:t>
              </a:r>
              <a:r>
                <a:rPr lang="zh-CN" altLang="en-US" sz="1400" dirty="0">
                  <a:solidFill>
                    <a:schemeClr val="bg1"/>
                  </a:solidFill>
                  <a:ea typeface="微软雅黑" panose="020B0503020204020204" pitchFamily="34" charset="-122"/>
                </a:rPr>
                <a:t>将演示文稿打印</a:t>
              </a:r>
              <a:r>
                <a:rPr lang="zh-CN" altLang="en-US" sz="1400" dirty="0" smtClean="0">
                  <a:solidFill>
                    <a:schemeClr val="bg1"/>
                  </a:solidFill>
                  <a:ea typeface="微软雅黑" panose="020B0503020204020204" pitchFamily="34" charset="-122"/>
                </a:rPr>
                <a:t>出来制作</a:t>
              </a:r>
              <a:r>
                <a:rPr lang="zh-CN" altLang="en-US" sz="1400" dirty="0">
                  <a:solidFill>
                    <a:schemeClr val="bg1"/>
                  </a:solidFill>
                  <a:ea typeface="微软雅黑" panose="020B0503020204020204" pitchFamily="34" charset="-122"/>
                </a:rPr>
                <a:t>成</a:t>
              </a:r>
              <a:r>
                <a:rPr lang="zh-CN" altLang="en-US" sz="1400" dirty="0" smtClean="0">
                  <a:solidFill>
                    <a:schemeClr val="bg1"/>
                  </a:solidFill>
                  <a:ea typeface="微软雅黑" panose="020B0503020204020204" pitchFamily="34" charset="-122"/>
                </a:rPr>
                <a:t>胶片</a:t>
              </a:r>
            </a:p>
          </p:txBody>
        </p:sp>
      </p:grpSp>
      <p:grpSp>
        <p:nvGrpSpPr>
          <p:cNvPr id="5" name="组合 30"/>
          <p:cNvGrpSpPr/>
          <p:nvPr/>
        </p:nvGrpSpPr>
        <p:grpSpPr>
          <a:xfrm>
            <a:off x="6096000" y="4130553"/>
            <a:ext cx="2376264" cy="1705158"/>
            <a:chOff x="6096000" y="3806464"/>
            <a:chExt cx="2376264" cy="1705158"/>
          </a:xfrm>
        </p:grpSpPr>
        <p:sp>
          <p:nvSpPr>
            <p:cNvPr id="6" name="îṥļîḑé-Rectangle 7"/>
            <p:cNvSpPr/>
            <p:nvPr/>
          </p:nvSpPr>
          <p:spPr>
            <a:xfrm>
              <a:off x="6096000" y="3806464"/>
              <a:ext cx="2376264" cy="1705158"/>
            </a:xfrm>
            <a:prstGeom prst="rect">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7" name="矩形 6"/>
            <p:cNvSpPr/>
            <p:nvPr/>
          </p:nvSpPr>
          <p:spPr>
            <a:xfrm>
              <a:off x="6291769" y="4340614"/>
              <a:ext cx="198472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微软雅黑" panose="020B0503020204020204" pitchFamily="34" charset="-122"/>
                </a:rPr>
                <a:t>用户可以在投影仪或者计算机</a:t>
              </a:r>
              <a:r>
                <a:rPr lang="zh-CN" altLang="en-US" sz="1400" dirty="0" smtClean="0">
                  <a:solidFill>
                    <a:schemeClr val="bg1"/>
                  </a:solidFill>
                  <a:ea typeface="微软雅黑" panose="020B0503020204020204" pitchFamily="34" charset="-122"/>
                </a:rPr>
                <a:t>上可以</a:t>
              </a:r>
              <a:r>
                <a:rPr lang="zh-CN" altLang="en-US" sz="1400" dirty="0">
                  <a:solidFill>
                    <a:schemeClr val="bg1"/>
                  </a:solidFill>
                  <a:ea typeface="微软雅黑" panose="020B0503020204020204" pitchFamily="34" charset="-122"/>
                </a:rPr>
                <a:t>将演示文稿打印</a:t>
              </a:r>
              <a:r>
                <a:rPr lang="zh-CN" altLang="en-US" sz="1400" dirty="0" smtClean="0">
                  <a:solidFill>
                    <a:schemeClr val="bg1"/>
                  </a:solidFill>
                  <a:ea typeface="微软雅黑" panose="020B0503020204020204" pitchFamily="34" charset="-122"/>
                </a:rPr>
                <a:t>出来制作</a:t>
              </a:r>
              <a:r>
                <a:rPr lang="zh-CN" altLang="en-US" sz="1400" dirty="0">
                  <a:solidFill>
                    <a:schemeClr val="bg1"/>
                  </a:solidFill>
                  <a:ea typeface="微软雅黑" panose="020B0503020204020204" pitchFamily="34" charset="-122"/>
                </a:rPr>
                <a:t>成</a:t>
              </a:r>
              <a:r>
                <a:rPr lang="zh-CN" altLang="en-US" sz="1400" dirty="0" smtClean="0">
                  <a:solidFill>
                    <a:schemeClr val="bg1"/>
                  </a:solidFill>
                  <a:ea typeface="微软雅黑" panose="020B0503020204020204" pitchFamily="34" charset="-122"/>
                </a:rPr>
                <a:t>胶片</a:t>
              </a:r>
            </a:p>
          </p:txBody>
        </p:sp>
      </p:grpSp>
      <p:grpSp>
        <p:nvGrpSpPr>
          <p:cNvPr id="8" name="组合 33"/>
          <p:cNvGrpSpPr/>
          <p:nvPr/>
        </p:nvGrpSpPr>
        <p:grpSpPr>
          <a:xfrm>
            <a:off x="3719736" y="2425397"/>
            <a:ext cx="2376264" cy="1705156"/>
            <a:chOff x="3719736" y="2101308"/>
            <a:chExt cx="2376264" cy="1705156"/>
          </a:xfrm>
        </p:grpSpPr>
        <p:sp>
          <p:nvSpPr>
            <p:cNvPr id="9" name="îṥļîḑé-Rectangle 6"/>
            <p:cNvSpPr/>
            <p:nvPr/>
          </p:nvSpPr>
          <p:spPr>
            <a:xfrm>
              <a:off x="3719736" y="2101308"/>
              <a:ext cx="2376264" cy="1705156"/>
            </a:xfrm>
            <a:prstGeom prst="rect">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0" name="矩形 9"/>
            <p:cNvSpPr/>
            <p:nvPr/>
          </p:nvSpPr>
          <p:spPr>
            <a:xfrm>
              <a:off x="3915505" y="2435637"/>
              <a:ext cx="198472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微软雅黑" panose="020B0503020204020204" pitchFamily="34" charset="-122"/>
                </a:rPr>
                <a:t>用户可以在投影仪或者计算机</a:t>
              </a:r>
              <a:r>
                <a:rPr lang="zh-CN" altLang="en-US" sz="1400" dirty="0" smtClean="0">
                  <a:solidFill>
                    <a:schemeClr val="bg1"/>
                  </a:solidFill>
                  <a:ea typeface="微软雅黑" panose="020B0503020204020204" pitchFamily="34" charset="-122"/>
                </a:rPr>
                <a:t>上可以</a:t>
              </a:r>
              <a:r>
                <a:rPr lang="zh-CN" altLang="en-US" sz="1400" dirty="0">
                  <a:solidFill>
                    <a:schemeClr val="bg1"/>
                  </a:solidFill>
                  <a:ea typeface="微软雅黑" panose="020B0503020204020204" pitchFamily="34" charset="-122"/>
                </a:rPr>
                <a:t>将演示文稿打印</a:t>
              </a:r>
              <a:r>
                <a:rPr lang="zh-CN" altLang="en-US" sz="1400" dirty="0" smtClean="0">
                  <a:solidFill>
                    <a:schemeClr val="bg1"/>
                  </a:solidFill>
                  <a:ea typeface="微软雅黑" panose="020B0503020204020204" pitchFamily="34" charset="-122"/>
                </a:rPr>
                <a:t>出来制作</a:t>
              </a:r>
              <a:r>
                <a:rPr lang="zh-CN" altLang="en-US" sz="1400" dirty="0">
                  <a:solidFill>
                    <a:schemeClr val="bg1"/>
                  </a:solidFill>
                  <a:ea typeface="微软雅黑" panose="020B0503020204020204" pitchFamily="34" charset="-122"/>
                </a:rPr>
                <a:t>成</a:t>
              </a:r>
              <a:r>
                <a:rPr lang="zh-CN" altLang="en-US" sz="1400" dirty="0" smtClean="0">
                  <a:solidFill>
                    <a:schemeClr val="bg1"/>
                  </a:solidFill>
                  <a:ea typeface="微软雅黑" panose="020B0503020204020204" pitchFamily="34" charset="-122"/>
                </a:rPr>
                <a:t>胶片</a:t>
              </a:r>
            </a:p>
          </p:txBody>
        </p:sp>
      </p:grpSp>
      <p:grpSp>
        <p:nvGrpSpPr>
          <p:cNvPr id="11" name="组合 36"/>
          <p:cNvGrpSpPr/>
          <p:nvPr/>
        </p:nvGrpSpPr>
        <p:grpSpPr>
          <a:xfrm>
            <a:off x="8472264" y="2425397"/>
            <a:ext cx="2376264" cy="1705156"/>
            <a:chOff x="8472264" y="2101308"/>
            <a:chExt cx="2376264" cy="1705156"/>
          </a:xfrm>
        </p:grpSpPr>
        <p:sp>
          <p:nvSpPr>
            <p:cNvPr id="12" name="îṥļîḑé-Rectangle 10"/>
            <p:cNvSpPr/>
            <p:nvPr/>
          </p:nvSpPr>
          <p:spPr>
            <a:xfrm>
              <a:off x="8472264" y="2101308"/>
              <a:ext cx="2376264" cy="1705156"/>
            </a:xfrm>
            <a:prstGeom prst="rect">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3" name="矩形 12"/>
            <p:cNvSpPr/>
            <p:nvPr/>
          </p:nvSpPr>
          <p:spPr>
            <a:xfrm>
              <a:off x="8668033" y="2435637"/>
              <a:ext cx="198472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微软雅黑" panose="020B0503020204020204" pitchFamily="34" charset="-122"/>
                </a:rPr>
                <a:t>用户可以在投影仪或者计算机</a:t>
              </a:r>
              <a:r>
                <a:rPr lang="zh-CN" altLang="en-US" sz="1400" dirty="0" smtClean="0">
                  <a:solidFill>
                    <a:schemeClr val="bg1"/>
                  </a:solidFill>
                  <a:ea typeface="微软雅黑" panose="020B0503020204020204" pitchFamily="34" charset="-122"/>
                </a:rPr>
                <a:t>上可以</a:t>
              </a:r>
              <a:r>
                <a:rPr lang="zh-CN" altLang="en-US" sz="1400" dirty="0">
                  <a:solidFill>
                    <a:schemeClr val="bg1"/>
                  </a:solidFill>
                  <a:ea typeface="微软雅黑" panose="020B0503020204020204" pitchFamily="34" charset="-122"/>
                </a:rPr>
                <a:t>将演示文稿打印</a:t>
              </a:r>
              <a:r>
                <a:rPr lang="zh-CN" altLang="en-US" sz="1400" dirty="0" smtClean="0">
                  <a:solidFill>
                    <a:schemeClr val="bg1"/>
                  </a:solidFill>
                  <a:ea typeface="微软雅黑" panose="020B0503020204020204" pitchFamily="34" charset="-122"/>
                </a:rPr>
                <a:t>出来制作</a:t>
              </a:r>
              <a:r>
                <a:rPr lang="zh-CN" altLang="en-US" sz="1400" dirty="0">
                  <a:solidFill>
                    <a:schemeClr val="bg1"/>
                  </a:solidFill>
                  <a:ea typeface="微软雅黑" panose="020B0503020204020204" pitchFamily="34" charset="-122"/>
                </a:rPr>
                <a:t>成</a:t>
              </a:r>
              <a:r>
                <a:rPr lang="zh-CN" altLang="en-US" sz="1400" dirty="0" smtClean="0">
                  <a:solidFill>
                    <a:schemeClr val="bg1"/>
                  </a:solidFill>
                  <a:ea typeface="微软雅黑" panose="020B0503020204020204" pitchFamily="34" charset="-122"/>
                </a:rPr>
                <a:t>胶片</a:t>
              </a:r>
            </a:p>
          </p:txBody>
        </p:sp>
      </p:grpSp>
      <p:pic>
        <p:nvPicPr>
          <p:cNvPr id="14" name="图片占位符 55"/>
          <p:cNvPicPr>
            <a:picLocks noChangeAspect="1"/>
          </p:cNvPicPr>
          <p:nvPr/>
        </p:nvPicPr>
        <p:blipFill>
          <a:blip r:embed="rId3" cstate="print">
            <a:extLst>
              <a:ext uri="{28A0092B-C50C-407E-A947-70E740481C1C}">
                <a14:useLocalDpi xmlns:a14="http://schemas.microsoft.com/office/drawing/2010/main" val="0"/>
              </a:ext>
            </a:extLst>
          </a:blip>
          <a:srcRect l="45" r="45"/>
          <a:stretch>
            <a:fillRect/>
          </a:stretch>
        </p:blipFill>
        <p:spPr>
          <a:xfrm>
            <a:off x="1343472" y="2425397"/>
            <a:ext cx="2376264" cy="1705156"/>
          </a:xfrm>
          <a:custGeom>
            <a:avLst/>
            <a:gdLst>
              <a:gd name="connsiteX0" fmla="*/ 0 w 2376264"/>
              <a:gd name="connsiteY0" fmla="*/ 0 h 1705156"/>
              <a:gd name="connsiteX1" fmla="*/ 2376264 w 2376264"/>
              <a:gd name="connsiteY1" fmla="*/ 0 h 1705156"/>
              <a:gd name="connsiteX2" fmla="*/ 2376264 w 2376264"/>
              <a:gd name="connsiteY2" fmla="*/ 1705156 h 1705156"/>
              <a:gd name="connsiteX3" fmla="*/ 0 w 2376264"/>
              <a:gd name="connsiteY3" fmla="*/ 1705156 h 1705156"/>
            </a:gdLst>
            <a:ahLst/>
            <a:cxnLst>
              <a:cxn ang="0">
                <a:pos x="connsiteX0" y="connsiteY0"/>
              </a:cxn>
              <a:cxn ang="0">
                <a:pos x="connsiteX1" y="connsiteY1"/>
              </a:cxn>
              <a:cxn ang="0">
                <a:pos x="connsiteX2" y="connsiteY2"/>
              </a:cxn>
              <a:cxn ang="0">
                <a:pos x="connsiteX3" y="connsiteY3"/>
              </a:cxn>
            </a:cxnLst>
            <a:rect l="l" t="t" r="r" b="b"/>
            <a:pathLst>
              <a:path w="2376264" h="1705156">
                <a:moveTo>
                  <a:pt x="0" y="0"/>
                </a:moveTo>
                <a:lnTo>
                  <a:pt x="2376264" y="0"/>
                </a:lnTo>
                <a:lnTo>
                  <a:pt x="2376264" y="1705156"/>
                </a:lnTo>
                <a:lnTo>
                  <a:pt x="0" y="1705156"/>
                </a:lnTo>
                <a:close/>
              </a:path>
            </a:pathLst>
          </a:custGeom>
          <a:ln w="12700">
            <a:solidFill>
              <a:schemeClr val="bg1"/>
            </a:solidFill>
          </a:ln>
        </p:spPr>
      </p:pic>
      <p:pic>
        <p:nvPicPr>
          <p:cNvPr id="15" name="图片占位符 56"/>
          <p:cNvPicPr>
            <a:picLocks noChangeAspect="1"/>
          </p:cNvPicPr>
          <p:nvPr/>
        </p:nvPicPr>
        <p:blipFill>
          <a:blip r:embed="rId4" cstate="print">
            <a:extLst>
              <a:ext uri="{28A0092B-C50C-407E-A947-70E740481C1C}">
                <a14:useLocalDpi xmlns:a14="http://schemas.microsoft.com/office/drawing/2010/main" val="0"/>
              </a:ext>
            </a:extLst>
          </a:blip>
          <a:srcRect l="45" r="45"/>
          <a:stretch>
            <a:fillRect/>
          </a:stretch>
        </p:blipFill>
        <p:spPr>
          <a:xfrm>
            <a:off x="3719736" y="4130553"/>
            <a:ext cx="2376264" cy="1705158"/>
          </a:xfrm>
          <a:custGeom>
            <a:avLst/>
            <a:gdLst>
              <a:gd name="connsiteX0" fmla="*/ 0 w 2376264"/>
              <a:gd name="connsiteY0" fmla="*/ 0 h 1705158"/>
              <a:gd name="connsiteX1" fmla="*/ 2376264 w 2376264"/>
              <a:gd name="connsiteY1" fmla="*/ 0 h 1705158"/>
              <a:gd name="connsiteX2" fmla="*/ 2376264 w 2376264"/>
              <a:gd name="connsiteY2" fmla="*/ 1705158 h 1705158"/>
              <a:gd name="connsiteX3" fmla="*/ 0 w 2376264"/>
              <a:gd name="connsiteY3" fmla="*/ 1705158 h 1705158"/>
            </a:gdLst>
            <a:ahLst/>
            <a:cxnLst>
              <a:cxn ang="0">
                <a:pos x="connsiteX0" y="connsiteY0"/>
              </a:cxn>
              <a:cxn ang="0">
                <a:pos x="connsiteX1" y="connsiteY1"/>
              </a:cxn>
              <a:cxn ang="0">
                <a:pos x="connsiteX2" y="connsiteY2"/>
              </a:cxn>
              <a:cxn ang="0">
                <a:pos x="connsiteX3" y="connsiteY3"/>
              </a:cxn>
            </a:cxnLst>
            <a:rect l="l" t="t" r="r" b="b"/>
            <a:pathLst>
              <a:path w="2376264" h="1705158">
                <a:moveTo>
                  <a:pt x="0" y="0"/>
                </a:moveTo>
                <a:lnTo>
                  <a:pt x="2376264" y="0"/>
                </a:lnTo>
                <a:lnTo>
                  <a:pt x="2376264" y="1705158"/>
                </a:lnTo>
                <a:lnTo>
                  <a:pt x="0" y="1705158"/>
                </a:lnTo>
                <a:close/>
              </a:path>
            </a:pathLst>
          </a:custGeom>
          <a:ln w="12700">
            <a:solidFill>
              <a:schemeClr val="bg1"/>
            </a:solidFill>
          </a:ln>
        </p:spPr>
      </p:pic>
      <p:pic>
        <p:nvPicPr>
          <p:cNvPr id="16" name="图片占位符 57"/>
          <p:cNvPicPr>
            <a:picLocks noChangeAspect="1"/>
          </p:cNvPicPr>
          <p:nvPr/>
        </p:nvPicPr>
        <p:blipFill>
          <a:blip r:embed="rId5" cstate="print">
            <a:extLst>
              <a:ext uri="{28A0092B-C50C-407E-A947-70E740481C1C}">
                <a14:useLocalDpi xmlns:a14="http://schemas.microsoft.com/office/drawing/2010/main" val="0"/>
              </a:ext>
            </a:extLst>
          </a:blip>
          <a:srcRect l="45" r="45"/>
          <a:stretch>
            <a:fillRect/>
          </a:stretch>
        </p:blipFill>
        <p:spPr>
          <a:xfrm>
            <a:off x="6096000" y="2425397"/>
            <a:ext cx="2376264" cy="1705156"/>
          </a:xfrm>
          <a:custGeom>
            <a:avLst/>
            <a:gdLst>
              <a:gd name="connsiteX0" fmla="*/ 0 w 2376264"/>
              <a:gd name="connsiteY0" fmla="*/ 0 h 1705156"/>
              <a:gd name="connsiteX1" fmla="*/ 2376264 w 2376264"/>
              <a:gd name="connsiteY1" fmla="*/ 0 h 1705156"/>
              <a:gd name="connsiteX2" fmla="*/ 2376264 w 2376264"/>
              <a:gd name="connsiteY2" fmla="*/ 1705156 h 1705156"/>
              <a:gd name="connsiteX3" fmla="*/ 0 w 2376264"/>
              <a:gd name="connsiteY3" fmla="*/ 1705156 h 1705156"/>
            </a:gdLst>
            <a:ahLst/>
            <a:cxnLst>
              <a:cxn ang="0">
                <a:pos x="connsiteX0" y="connsiteY0"/>
              </a:cxn>
              <a:cxn ang="0">
                <a:pos x="connsiteX1" y="connsiteY1"/>
              </a:cxn>
              <a:cxn ang="0">
                <a:pos x="connsiteX2" y="connsiteY2"/>
              </a:cxn>
              <a:cxn ang="0">
                <a:pos x="connsiteX3" y="connsiteY3"/>
              </a:cxn>
            </a:cxnLst>
            <a:rect l="l" t="t" r="r" b="b"/>
            <a:pathLst>
              <a:path w="2376264" h="1705156">
                <a:moveTo>
                  <a:pt x="0" y="0"/>
                </a:moveTo>
                <a:lnTo>
                  <a:pt x="2376264" y="0"/>
                </a:lnTo>
                <a:lnTo>
                  <a:pt x="2376264" y="1705156"/>
                </a:lnTo>
                <a:lnTo>
                  <a:pt x="0" y="1705156"/>
                </a:lnTo>
                <a:close/>
              </a:path>
            </a:pathLst>
          </a:custGeom>
          <a:ln w="12700">
            <a:solidFill>
              <a:schemeClr val="bg1"/>
            </a:solidFill>
          </a:ln>
        </p:spPr>
      </p:pic>
      <p:pic>
        <p:nvPicPr>
          <p:cNvPr id="17" name="图片占位符 58"/>
          <p:cNvPicPr>
            <a:picLocks noChangeAspect="1"/>
          </p:cNvPicPr>
          <p:nvPr/>
        </p:nvPicPr>
        <p:blipFill>
          <a:blip r:embed="rId6" cstate="print">
            <a:extLst>
              <a:ext uri="{28A0092B-C50C-407E-A947-70E740481C1C}">
                <a14:useLocalDpi xmlns:a14="http://schemas.microsoft.com/office/drawing/2010/main" val="0"/>
              </a:ext>
            </a:extLst>
          </a:blip>
          <a:srcRect l="45" r="45"/>
          <a:stretch>
            <a:fillRect/>
          </a:stretch>
        </p:blipFill>
        <p:spPr>
          <a:xfrm>
            <a:off x="8472264" y="4130553"/>
            <a:ext cx="2376264" cy="1705158"/>
          </a:xfrm>
          <a:custGeom>
            <a:avLst/>
            <a:gdLst>
              <a:gd name="connsiteX0" fmla="*/ 0 w 2376264"/>
              <a:gd name="connsiteY0" fmla="*/ 0 h 1705158"/>
              <a:gd name="connsiteX1" fmla="*/ 2376264 w 2376264"/>
              <a:gd name="connsiteY1" fmla="*/ 0 h 1705158"/>
              <a:gd name="connsiteX2" fmla="*/ 2376264 w 2376264"/>
              <a:gd name="connsiteY2" fmla="*/ 1705158 h 1705158"/>
              <a:gd name="connsiteX3" fmla="*/ 0 w 2376264"/>
              <a:gd name="connsiteY3" fmla="*/ 1705158 h 1705158"/>
            </a:gdLst>
            <a:ahLst/>
            <a:cxnLst>
              <a:cxn ang="0">
                <a:pos x="connsiteX0" y="connsiteY0"/>
              </a:cxn>
              <a:cxn ang="0">
                <a:pos x="connsiteX1" y="connsiteY1"/>
              </a:cxn>
              <a:cxn ang="0">
                <a:pos x="connsiteX2" y="connsiteY2"/>
              </a:cxn>
              <a:cxn ang="0">
                <a:pos x="connsiteX3" y="connsiteY3"/>
              </a:cxn>
            </a:cxnLst>
            <a:rect l="l" t="t" r="r" b="b"/>
            <a:pathLst>
              <a:path w="2376264" h="1705158">
                <a:moveTo>
                  <a:pt x="0" y="0"/>
                </a:moveTo>
                <a:lnTo>
                  <a:pt x="2376264" y="0"/>
                </a:lnTo>
                <a:lnTo>
                  <a:pt x="2376264" y="1705158"/>
                </a:lnTo>
                <a:lnTo>
                  <a:pt x="0" y="1705158"/>
                </a:lnTo>
                <a:close/>
              </a:path>
            </a:pathLst>
          </a:custGeom>
          <a:ln w="12700">
            <a:solidFill>
              <a:schemeClr val="bg1"/>
            </a:solidFill>
          </a:ln>
        </p:spPr>
      </p:pic>
      <p:sp>
        <p:nvSpPr>
          <p:cNvPr id="18" name="îṥļîḑé-Oval 35"/>
          <p:cNvSpPr/>
          <p:nvPr/>
        </p:nvSpPr>
        <p:spPr>
          <a:xfrm>
            <a:off x="2228527" y="3827477"/>
            <a:ext cx="606156" cy="606154"/>
          </a:xfrm>
          <a:prstGeom prst="ellipse">
            <a:avLst/>
          </a:prstGeom>
          <a:solidFill>
            <a:srgbClr val="D8B39D"/>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9" name="îṥļîḑé-university7"/>
          <p:cNvSpPr>
            <a:spLocks/>
          </p:cNvSpPr>
          <p:nvPr/>
        </p:nvSpPr>
        <p:spPr bwMode="auto">
          <a:xfrm>
            <a:off x="2388469" y="3992689"/>
            <a:ext cx="286272" cy="27573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ea typeface="微软雅黑" panose="020B0503020204020204" pitchFamily="34" charset="-122"/>
            </a:endParaRPr>
          </a:p>
        </p:txBody>
      </p:sp>
      <p:sp>
        <p:nvSpPr>
          <p:cNvPr id="20" name="îṥļîḑé-Oval 33"/>
          <p:cNvSpPr/>
          <p:nvPr/>
        </p:nvSpPr>
        <p:spPr>
          <a:xfrm>
            <a:off x="6981055" y="3827477"/>
            <a:ext cx="606156" cy="606154"/>
          </a:xfrm>
          <a:prstGeom prst="ellipse">
            <a:avLst/>
          </a:prstGeom>
          <a:solidFill>
            <a:srgbClr val="D8B39D"/>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21" name="îṥļîḑé-Freeform 428"/>
          <p:cNvSpPr>
            <a:spLocks/>
          </p:cNvSpPr>
          <p:nvPr/>
        </p:nvSpPr>
        <p:spPr bwMode="auto">
          <a:xfrm>
            <a:off x="7140997" y="3992689"/>
            <a:ext cx="286272" cy="27573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ea typeface="微软雅黑" panose="020B0503020204020204" pitchFamily="34" charset="-122"/>
            </a:endParaRPr>
          </a:p>
        </p:txBody>
      </p:sp>
      <p:sp>
        <p:nvSpPr>
          <p:cNvPr id="22" name="îṥļîḑé-Oval 31"/>
          <p:cNvSpPr/>
          <p:nvPr/>
        </p:nvSpPr>
        <p:spPr>
          <a:xfrm>
            <a:off x="4604791" y="3827477"/>
            <a:ext cx="606156" cy="606154"/>
          </a:xfrm>
          <a:prstGeom prst="ellipse">
            <a:avLst/>
          </a:prstGeom>
          <a:solidFill>
            <a:srgbClr val="64646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23" name="îṥļîḑé-Freeform 70"/>
          <p:cNvSpPr>
            <a:spLocks/>
          </p:cNvSpPr>
          <p:nvPr/>
        </p:nvSpPr>
        <p:spPr bwMode="auto">
          <a:xfrm>
            <a:off x="4764733" y="3992689"/>
            <a:ext cx="286272" cy="27573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ea typeface="微软雅黑" panose="020B0503020204020204" pitchFamily="34" charset="-122"/>
            </a:endParaRPr>
          </a:p>
        </p:txBody>
      </p:sp>
      <p:sp>
        <p:nvSpPr>
          <p:cNvPr id="24" name="îṥļîḑé-Oval 29"/>
          <p:cNvSpPr/>
          <p:nvPr/>
        </p:nvSpPr>
        <p:spPr>
          <a:xfrm>
            <a:off x="9357319" y="3827477"/>
            <a:ext cx="606156" cy="606154"/>
          </a:xfrm>
          <a:prstGeom prst="ellipse">
            <a:avLst/>
          </a:prstGeom>
          <a:solidFill>
            <a:srgbClr val="64646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25" name="îṥļîḑé-AutoShape 75"/>
          <p:cNvSpPr>
            <a:spLocks/>
          </p:cNvSpPr>
          <p:nvPr/>
        </p:nvSpPr>
        <p:spPr bwMode="auto">
          <a:xfrm>
            <a:off x="9517261" y="3992689"/>
            <a:ext cx="286272" cy="275730"/>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pic>
        <p:nvPicPr>
          <p:cNvPr id="26" name="图片 25"/>
          <p:cNvPicPr>
            <a:picLocks noChangeAspect="1"/>
          </p:cNvPicPr>
          <p:nvPr/>
        </p:nvPicPr>
        <p:blipFill rotWithShape="1">
          <a:blip r:embed="rId7"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27" name="文本框 26"/>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工作绩效总结</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28" name="文本框 27"/>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1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2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nodeType="withEffect">
                                  <p:stCondLst>
                                    <p:cond delay="3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4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nodeType="withEffect">
                                  <p:stCondLst>
                                    <p:cond delay="5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60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nodeType="withEffect">
                                  <p:stCondLst>
                                    <p:cond delay="7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p:stCondLst>
                              <p:cond delay="120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工作绩效总结</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nvGrpSpPr>
          <p:cNvPr id="5" name="组合 84"/>
          <p:cNvGrpSpPr/>
          <p:nvPr/>
        </p:nvGrpSpPr>
        <p:grpSpPr>
          <a:xfrm>
            <a:off x="1156054" y="1899477"/>
            <a:ext cx="9911996" cy="2776895"/>
            <a:chOff x="1203679" y="1972502"/>
            <a:chExt cx="7025921" cy="2776895"/>
          </a:xfrm>
        </p:grpSpPr>
        <p:sp>
          <p:nvSpPr>
            <p:cNvPr id="6" name="Freeform: Shape 30"/>
            <p:cNvSpPr>
              <a:spLocks/>
            </p:cNvSpPr>
            <p:nvPr/>
          </p:nvSpPr>
          <p:spPr bwMode="auto">
            <a:xfrm>
              <a:off x="1355832" y="2832271"/>
              <a:ext cx="1693529" cy="191303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latin typeface="Century Gothic" panose="020B0502020202020204" pitchFamily="34" charset="0"/>
              </a:endParaRPr>
            </a:p>
          </p:txBody>
        </p:sp>
        <p:sp>
          <p:nvSpPr>
            <p:cNvPr id="7" name="Freeform: Shape 31"/>
            <p:cNvSpPr>
              <a:spLocks/>
            </p:cNvSpPr>
            <p:nvPr/>
          </p:nvSpPr>
          <p:spPr bwMode="auto">
            <a:xfrm>
              <a:off x="2361450" y="3094689"/>
              <a:ext cx="1693529" cy="165061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D8B3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latin typeface="Century Gothic" panose="020B0502020202020204" pitchFamily="34" charset="0"/>
              </a:endParaRPr>
            </a:p>
          </p:txBody>
        </p:sp>
        <p:sp>
          <p:nvSpPr>
            <p:cNvPr id="8" name="Freeform: Shape 32"/>
            <p:cNvSpPr>
              <a:spLocks/>
            </p:cNvSpPr>
            <p:nvPr/>
          </p:nvSpPr>
          <p:spPr bwMode="auto">
            <a:xfrm>
              <a:off x="3367068" y="2182474"/>
              <a:ext cx="1693529" cy="2562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latin typeface="Century Gothic" panose="020B0502020202020204" pitchFamily="34" charset="0"/>
              </a:endParaRPr>
            </a:p>
          </p:txBody>
        </p:sp>
        <p:sp>
          <p:nvSpPr>
            <p:cNvPr id="9" name="Freeform: Shape 33"/>
            <p:cNvSpPr>
              <a:spLocks/>
            </p:cNvSpPr>
            <p:nvPr/>
          </p:nvSpPr>
          <p:spPr bwMode="auto">
            <a:xfrm>
              <a:off x="4372685" y="3619525"/>
              <a:ext cx="1693529" cy="1125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D8B3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latin typeface="Century Gothic" panose="020B0502020202020204" pitchFamily="34" charset="0"/>
              </a:endParaRPr>
            </a:p>
          </p:txBody>
        </p:sp>
        <p:sp>
          <p:nvSpPr>
            <p:cNvPr id="10" name="Freeform: Shape 34"/>
            <p:cNvSpPr>
              <a:spLocks/>
            </p:cNvSpPr>
            <p:nvPr/>
          </p:nvSpPr>
          <p:spPr bwMode="auto">
            <a:xfrm>
              <a:off x="5378303" y="2569852"/>
              <a:ext cx="1693529" cy="217545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646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latin typeface="Century Gothic" panose="020B0502020202020204" pitchFamily="34" charset="0"/>
              </a:endParaRPr>
            </a:p>
          </p:txBody>
        </p:sp>
        <p:sp>
          <p:nvSpPr>
            <p:cNvPr id="11" name="Freeform: Shape 35"/>
            <p:cNvSpPr>
              <a:spLocks/>
            </p:cNvSpPr>
            <p:nvPr/>
          </p:nvSpPr>
          <p:spPr bwMode="auto">
            <a:xfrm>
              <a:off x="6383921" y="3282130"/>
              <a:ext cx="1693529" cy="146317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D8B3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latin typeface="Century Gothic" panose="020B0502020202020204" pitchFamily="34" charset="0"/>
              </a:endParaRPr>
            </a:p>
          </p:txBody>
        </p:sp>
        <p:cxnSp>
          <p:nvCxnSpPr>
            <p:cNvPr id="12" name="Straight Connector 36"/>
            <p:cNvCxnSpPr/>
            <p:nvPr/>
          </p:nvCxnSpPr>
          <p:spPr>
            <a:xfrm>
              <a:off x="1203679" y="4747754"/>
              <a:ext cx="7025921" cy="1643"/>
            </a:xfrm>
            <a:prstGeom prst="line">
              <a:avLst/>
            </a:prstGeom>
            <a:ln w="3175">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TextBox 49"/>
            <p:cNvSpPr txBox="1"/>
            <p:nvPr/>
          </p:nvSpPr>
          <p:spPr>
            <a:xfrm>
              <a:off x="1900153" y="2593008"/>
              <a:ext cx="604886" cy="262728"/>
            </a:xfrm>
            <a:prstGeom prst="rect">
              <a:avLst/>
            </a:prstGeom>
            <a:noFill/>
          </p:spPr>
          <p:txBody>
            <a:bodyPr wrap="none">
              <a:normAutofit fontScale="92500" lnSpcReduction="20000"/>
              <a:scene3d>
                <a:camera prst="orthographicFront"/>
                <a:lightRig rig="threePt" dir="t"/>
              </a:scene3d>
              <a:sp3d contourW="12700"/>
            </a:bodyPr>
            <a:lstStyle/>
            <a:p>
              <a:pPr algn="ctr"/>
              <a:r>
                <a:rPr lang="en-US" sz="1400" b="1">
                  <a:solidFill>
                    <a:schemeClr val="tx1">
                      <a:lumMod val="65000"/>
                      <a:lumOff val="35000"/>
                    </a:schemeClr>
                  </a:solidFill>
                  <a:latin typeface="Century Gothic" panose="020B0502020202020204" pitchFamily="34" charset="0"/>
                </a:rPr>
                <a:t>70%</a:t>
              </a:r>
            </a:p>
          </p:txBody>
        </p:sp>
        <p:sp>
          <p:nvSpPr>
            <p:cNvPr id="14" name="TextBox 50"/>
            <p:cNvSpPr txBox="1"/>
            <p:nvPr/>
          </p:nvSpPr>
          <p:spPr>
            <a:xfrm>
              <a:off x="2905868" y="2874582"/>
              <a:ext cx="604886" cy="262728"/>
            </a:xfrm>
            <a:prstGeom prst="rect">
              <a:avLst/>
            </a:prstGeom>
            <a:noFill/>
          </p:spPr>
          <p:txBody>
            <a:bodyPr wrap="none">
              <a:normAutofit fontScale="92500" lnSpcReduction="20000"/>
              <a:scene3d>
                <a:camera prst="orthographicFront"/>
                <a:lightRig rig="threePt" dir="t"/>
              </a:scene3d>
              <a:sp3d contourW="12700"/>
            </a:bodyPr>
            <a:lstStyle/>
            <a:p>
              <a:pPr algn="ctr"/>
              <a:r>
                <a:rPr lang="en-US" sz="1400" b="1">
                  <a:solidFill>
                    <a:schemeClr val="tx1">
                      <a:lumMod val="65000"/>
                      <a:lumOff val="35000"/>
                    </a:schemeClr>
                  </a:solidFill>
                  <a:latin typeface="Century Gothic" panose="020B0502020202020204" pitchFamily="34" charset="0"/>
                </a:rPr>
                <a:t>60%</a:t>
              </a:r>
            </a:p>
          </p:txBody>
        </p:sp>
        <p:sp>
          <p:nvSpPr>
            <p:cNvPr id="15" name="TextBox 51"/>
            <p:cNvSpPr txBox="1"/>
            <p:nvPr/>
          </p:nvSpPr>
          <p:spPr>
            <a:xfrm>
              <a:off x="3908535" y="1972502"/>
              <a:ext cx="604886" cy="262728"/>
            </a:xfrm>
            <a:prstGeom prst="rect">
              <a:avLst/>
            </a:prstGeom>
            <a:noFill/>
          </p:spPr>
          <p:txBody>
            <a:bodyPr wrap="none">
              <a:normAutofit fontScale="92500" lnSpcReduction="20000"/>
              <a:scene3d>
                <a:camera prst="orthographicFront"/>
                <a:lightRig rig="threePt" dir="t"/>
              </a:scene3d>
              <a:sp3d contourW="12700"/>
            </a:bodyPr>
            <a:lstStyle/>
            <a:p>
              <a:pPr algn="ctr"/>
              <a:r>
                <a:rPr lang="en-US" sz="1400" b="1">
                  <a:solidFill>
                    <a:schemeClr val="tx1">
                      <a:lumMod val="65000"/>
                      <a:lumOff val="35000"/>
                    </a:schemeClr>
                  </a:solidFill>
                  <a:latin typeface="Century Gothic" panose="020B0502020202020204" pitchFamily="34" charset="0"/>
                </a:rPr>
                <a:t>90%</a:t>
              </a:r>
            </a:p>
          </p:txBody>
        </p:sp>
        <p:sp>
          <p:nvSpPr>
            <p:cNvPr id="16" name="TextBox 52"/>
            <p:cNvSpPr txBox="1"/>
            <p:nvPr/>
          </p:nvSpPr>
          <p:spPr>
            <a:xfrm>
              <a:off x="4918777" y="3407319"/>
              <a:ext cx="604886" cy="262728"/>
            </a:xfrm>
            <a:prstGeom prst="rect">
              <a:avLst/>
            </a:prstGeom>
            <a:noFill/>
          </p:spPr>
          <p:txBody>
            <a:bodyPr wrap="none">
              <a:normAutofit fontScale="92500" lnSpcReduction="20000"/>
              <a:scene3d>
                <a:camera prst="orthographicFront"/>
                <a:lightRig rig="threePt" dir="t"/>
              </a:scene3d>
              <a:sp3d contourW="12700"/>
            </a:bodyPr>
            <a:lstStyle/>
            <a:p>
              <a:pPr algn="ctr"/>
              <a:r>
                <a:rPr lang="en-US" sz="1400" b="1">
                  <a:solidFill>
                    <a:schemeClr val="tx1">
                      <a:lumMod val="65000"/>
                      <a:lumOff val="35000"/>
                    </a:schemeClr>
                  </a:solidFill>
                  <a:latin typeface="Century Gothic" panose="020B0502020202020204" pitchFamily="34" charset="0"/>
                </a:rPr>
                <a:t>45%</a:t>
              </a:r>
            </a:p>
          </p:txBody>
        </p:sp>
        <p:sp>
          <p:nvSpPr>
            <p:cNvPr id="17" name="TextBox 53"/>
            <p:cNvSpPr txBox="1"/>
            <p:nvPr/>
          </p:nvSpPr>
          <p:spPr>
            <a:xfrm>
              <a:off x="5925628" y="2395734"/>
              <a:ext cx="604886" cy="262728"/>
            </a:xfrm>
            <a:prstGeom prst="rect">
              <a:avLst/>
            </a:prstGeom>
            <a:noFill/>
          </p:spPr>
          <p:txBody>
            <a:bodyPr wrap="none">
              <a:normAutofit fontScale="92500" lnSpcReduction="20000"/>
              <a:scene3d>
                <a:camera prst="orthographicFront"/>
                <a:lightRig rig="threePt" dir="t"/>
              </a:scene3d>
              <a:sp3d contourW="12700"/>
            </a:bodyPr>
            <a:lstStyle/>
            <a:p>
              <a:pPr algn="ctr"/>
              <a:r>
                <a:rPr lang="en-US" sz="1400" b="1">
                  <a:solidFill>
                    <a:schemeClr val="tx1">
                      <a:lumMod val="65000"/>
                      <a:lumOff val="35000"/>
                    </a:schemeClr>
                  </a:solidFill>
                  <a:latin typeface="Century Gothic" panose="020B0502020202020204" pitchFamily="34" charset="0"/>
                </a:rPr>
                <a:t>80%</a:t>
              </a:r>
            </a:p>
          </p:txBody>
        </p:sp>
        <p:sp>
          <p:nvSpPr>
            <p:cNvPr id="18" name="TextBox 54"/>
            <p:cNvSpPr txBox="1"/>
            <p:nvPr/>
          </p:nvSpPr>
          <p:spPr>
            <a:xfrm>
              <a:off x="6934739" y="3056220"/>
              <a:ext cx="604886" cy="262728"/>
            </a:xfrm>
            <a:prstGeom prst="rect">
              <a:avLst/>
            </a:prstGeom>
            <a:noFill/>
          </p:spPr>
          <p:txBody>
            <a:bodyPr wrap="none">
              <a:normAutofit fontScale="92500" lnSpcReduction="20000"/>
              <a:scene3d>
                <a:camera prst="orthographicFront"/>
                <a:lightRig rig="threePt" dir="t"/>
              </a:scene3d>
              <a:sp3d contourW="12700"/>
            </a:bodyPr>
            <a:lstStyle/>
            <a:p>
              <a:pPr algn="ctr"/>
              <a:r>
                <a:rPr lang="en-US" sz="1400" b="1" dirty="0">
                  <a:solidFill>
                    <a:schemeClr val="tx1">
                      <a:lumMod val="65000"/>
                      <a:lumOff val="35000"/>
                    </a:schemeClr>
                  </a:solidFill>
                  <a:latin typeface="Century Gothic" panose="020B0502020202020204" pitchFamily="34" charset="0"/>
                </a:rPr>
                <a:t>50%</a:t>
              </a:r>
            </a:p>
          </p:txBody>
        </p:sp>
      </p:grpSp>
      <p:sp>
        <p:nvSpPr>
          <p:cNvPr id="19" name="矩形 18"/>
          <p:cNvSpPr/>
          <p:nvPr/>
        </p:nvSpPr>
        <p:spPr>
          <a:xfrm>
            <a:off x="1927835" y="4745954"/>
            <a:ext cx="12749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smtClean="0">
                <a:solidFill>
                  <a:schemeClr val="tx1">
                    <a:lumMod val="75000"/>
                    <a:lumOff val="25000"/>
                  </a:schemeClr>
                </a:solidFill>
                <a:latin typeface="+mn-ea"/>
              </a:rPr>
              <a:t>添加标题</a:t>
            </a:r>
            <a:endParaRPr lang="zh-CN" altLang="en-US" sz="1400" b="1" dirty="0">
              <a:solidFill>
                <a:schemeClr val="tx1">
                  <a:lumMod val="75000"/>
                  <a:lumOff val="25000"/>
                </a:schemeClr>
              </a:solidFill>
              <a:latin typeface="+mn-ea"/>
            </a:endParaRPr>
          </a:p>
        </p:txBody>
      </p:sp>
      <p:sp>
        <p:nvSpPr>
          <p:cNvPr id="20" name="矩形 19"/>
          <p:cNvSpPr/>
          <p:nvPr/>
        </p:nvSpPr>
        <p:spPr>
          <a:xfrm>
            <a:off x="3346537" y="4745954"/>
            <a:ext cx="12749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latin typeface="+mn-ea"/>
              </a:rPr>
              <a:t>添加标题</a:t>
            </a:r>
          </a:p>
        </p:txBody>
      </p:sp>
      <p:sp>
        <p:nvSpPr>
          <p:cNvPr id="21" name="矩形 20"/>
          <p:cNvSpPr/>
          <p:nvPr/>
        </p:nvSpPr>
        <p:spPr>
          <a:xfrm>
            <a:off x="4765239" y="4745954"/>
            <a:ext cx="12749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latin typeface="+mn-ea"/>
              </a:rPr>
              <a:t>添加标题</a:t>
            </a:r>
          </a:p>
        </p:txBody>
      </p:sp>
      <p:sp>
        <p:nvSpPr>
          <p:cNvPr id="22" name="矩形 21"/>
          <p:cNvSpPr/>
          <p:nvPr/>
        </p:nvSpPr>
        <p:spPr>
          <a:xfrm>
            <a:off x="6183941" y="4745954"/>
            <a:ext cx="12749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latin typeface="+mn-ea"/>
              </a:rPr>
              <a:t>添加标题</a:t>
            </a:r>
          </a:p>
        </p:txBody>
      </p:sp>
      <p:sp>
        <p:nvSpPr>
          <p:cNvPr id="23" name="矩形 22"/>
          <p:cNvSpPr/>
          <p:nvPr/>
        </p:nvSpPr>
        <p:spPr>
          <a:xfrm>
            <a:off x="7602639" y="4745954"/>
            <a:ext cx="12749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latin typeface="+mn-ea"/>
              </a:rPr>
              <a:t>添加标题</a:t>
            </a:r>
          </a:p>
        </p:txBody>
      </p:sp>
      <p:sp>
        <p:nvSpPr>
          <p:cNvPr id="24" name="矩形 23"/>
          <p:cNvSpPr/>
          <p:nvPr/>
        </p:nvSpPr>
        <p:spPr>
          <a:xfrm>
            <a:off x="9021337" y="4745954"/>
            <a:ext cx="12749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latin typeface="+mn-ea"/>
              </a:rPr>
              <a:t>添加标题</a:t>
            </a:r>
          </a:p>
        </p:txBody>
      </p:sp>
      <p:sp>
        <p:nvSpPr>
          <p:cNvPr id="25" name="矩形 24"/>
          <p:cNvSpPr/>
          <p:nvPr/>
        </p:nvSpPr>
        <p:spPr>
          <a:xfrm>
            <a:off x="1133799" y="5214722"/>
            <a:ext cx="9934252" cy="646331"/>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200" dirty="0">
                <a:solidFill>
                  <a:schemeClr val="tx1">
                    <a:lumMod val="50000"/>
                    <a:lumOff val="50000"/>
                  </a:schemeClr>
                </a:solidFill>
                <a:latin typeface="+mn-ea"/>
              </a:rPr>
              <a:t>用户可以在投影仪或者计算机上进行演示也可以将演示文稿打印出来制作成胶片以便应用到更广泛的领域</a:t>
            </a:r>
            <a:r>
              <a:rPr lang="zh-CN" altLang="en-US" sz="1200" dirty="0" smtClean="0">
                <a:solidFill>
                  <a:schemeClr val="tx1">
                    <a:lumMod val="50000"/>
                    <a:lumOff val="50000"/>
                  </a:schemeClr>
                </a:solidFill>
                <a:latin typeface="+mn-ea"/>
              </a:rPr>
              <a:t>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par>
                          <p:cTn id="41" fill="hold">
                            <p:stCondLst>
                              <p:cond delay="1500"/>
                            </p:stCondLst>
                            <p:childTnLst>
                              <p:par>
                                <p:cTn id="42" presetID="2" presetClass="entr" presetSubtype="8" decel="10000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1000" fill="hold"/>
                                        <p:tgtEl>
                                          <p:spTgt spid="25"/>
                                        </p:tgtEl>
                                        <p:attrNameLst>
                                          <p:attrName>ppt_x</p:attrName>
                                        </p:attrNameLst>
                                      </p:cBhvr>
                                      <p:tavLst>
                                        <p:tav tm="0">
                                          <p:val>
                                            <p:strVal val="0-#ppt_w/2"/>
                                          </p:val>
                                        </p:tav>
                                        <p:tav tm="100000">
                                          <p:val>
                                            <p:strVal val="#ppt_x"/>
                                          </p:val>
                                        </p:tav>
                                      </p:tavLst>
                                    </p:anim>
                                    <p:anim calcmode="lin" valueType="num">
                                      <p:cBhvr additive="base">
                                        <p:cTn id="45"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1295401" y="1943342"/>
            <a:ext cx="2819400" cy="1915542"/>
            <a:chOff x="1295401" y="1630825"/>
            <a:chExt cx="2819400" cy="1915542"/>
          </a:xfrm>
        </p:grpSpPr>
        <p:sp>
          <p:nvSpPr>
            <p:cNvPr id="3" name="îṥļîḑé-Rectangle: Rounded Corners 5"/>
            <p:cNvSpPr/>
            <p:nvPr/>
          </p:nvSpPr>
          <p:spPr>
            <a:xfrm>
              <a:off x="1295401" y="2041812"/>
              <a:ext cx="2819400" cy="1504555"/>
            </a:xfrm>
            <a:prstGeom prst="roundRect">
              <a:avLst>
                <a:gd name="adj" fmla="val 5694"/>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4" name="Group 6"/>
            <p:cNvGrpSpPr/>
            <p:nvPr/>
          </p:nvGrpSpPr>
          <p:grpSpPr>
            <a:xfrm>
              <a:off x="2303165" y="1630825"/>
              <a:ext cx="803870" cy="803870"/>
              <a:chOff x="2247900" y="1225947"/>
              <a:chExt cx="914400" cy="914400"/>
            </a:xfrm>
          </p:grpSpPr>
          <p:sp>
            <p:nvSpPr>
              <p:cNvPr id="8" name="îṥļîḑé-Rectangle: Rounded Corners 9"/>
              <p:cNvSpPr/>
              <p:nvPr/>
            </p:nvSpPr>
            <p:spPr>
              <a:xfrm>
                <a:off x="2247900" y="1225947"/>
                <a:ext cx="914400" cy="914400"/>
              </a:xfrm>
              <a:prstGeom prst="roundRect">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9" name="îṥļîḑé-Freeform: Shape 10"/>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grpSp>
        <p:grpSp>
          <p:nvGrpSpPr>
            <p:cNvPr id="5" name="组合 9"/>
            <p:cNvGrpSpPr/>
            <p:nvPr/>
          </p:nvGrpSpPr>
          <p:grpSpPr>
            <a:xfrm>
              <a:off x="1414464" y="2545454"/>
              <a:ext cx="2576511" cy="834815"/>
              <a:chOff x="7483989" y="3433235"/>
              <a:chExt cx="2576511" cy="834815"/>
            </a:xfrm>
          </p:grpSpPr>
          <p:sp>
            <p:nvSpPr>
              <p:cNvPr id="6" name="矩形 5"/>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打印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rgbClr val="646466"/>
                    </a:solidFill>
                    <a:latin typeface="微软雅黑" panose="020B0503020204020204" pitchFamily="34" charset="-122"/>
                    <a:ea typeface="微软雅黑" panose="020B0503020204020204" pitchFamily="34" charset="-122"/>
                  </a:rPr>
                  <a:t>添加标题</a:t>
                </a:r>
                <a:endParaRPr lang="zh-CN" altLang="en-US" sz="1600" b="1" dirty="0">
                  <a:solidFill>
                    <a:srgbClr val="646466"/>
                  </a:solidFill>
                  <a:latin typeface="微软雅黑" panose="020B0503020204020204" pitchFamily="34" charset="-122"/>
                  <a:ea typeface="微软雅黑" panose="020B0503020204020204" pitchFamily="34" charset="-122"/>
                </a:endParaRPr>
              </a:p>
            </p:txBody>
          </p:sp>
        </p:grpSp>
      </p:grpSp>
      <p:grpSp>
        <p:nvGrpSpPr>
          <p:cNvPr id="10" name="组合 14"/>
          <p:cNvGrpSpPr/>
          <p:nvPr/>
        </p:nvGrpSpPr>
        <p:grpSpPr>
          <a:xfrm>
            <a:off x="1295401" y="4253055"/>
            <a:ext cx="2819400" cy="1923696"/>
            <a:chOff x="1295401" y="3940538"/>
            <a:chExt cx="2819400" cy="1923696"/>
          </a:xfrm>
        </p:grpSpPr>
        <p:sp>
          <p:nvSpPr>
            <p:cNvPr id="11" name="îṥļîḑé-Rectangle: Rounded Corners 26"/>
            <p:cNvSpPr/>
            <p:nvPr/>
          </p:nvSpPr>
          <p:spPr>
            <a:xfrm>
              <a:off x="1295401" y="4359679"/>
              <a:ext cx="2819400" cy="1504555"/>
            </a:xfrm>
            <a:prstGeom prst="roundRect">
              <a:avLst>
                <a:gd name="adj" fmla="val 5694"/>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12" name="Group 27"/>
            <p:cNvGrpSpPr/>
            <p:nvPr/>
          </p:nvGrpSpPr>
          <p:grpSpPr>
            <a:xfrm>
              <a:off x="2303165" y="3940538"/>
              <a:ext cx="803870" cy="803870"/>
              <a:chOff x="2247900" y="1225947"/>
              <a:chExt cx="914400" cy="914400"/>
            </a:xfrm>
          </p:grpSpPr>
          <p:sp>
            <p:nvSpPr>
              <p:cNvPr id="16" name="îṥļîḑé-Rectangle: Rounded Corners 30"/>
              <p:cNvSpPr/>
              <p:nvPr/>
            </p:nvSpPr>
            <p:spPr>
              <a:xfrm>
                <a:off x="2247900" y="1225947"/>
                <a:ext cx="914400" cy="914400"/>
              </a:xfrm>
              <a:prstGeom prst="roundRect">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17" name="îṥļîḑé-Freeform: Shape 31"/>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grpSp>
        <p:grpSp>
          <p:nvGrpSpPr>
            <p:cNvPr id="13" name="组合 17"/>
            <p:cNvGrpSpPr/>
            <p:nvPr/>
          </p:nvGrpSpPr>
          <p:grpSpPr>
            <a:xfrm>
              <a:off x="1414464" y="4858338"/>
              <a:ext cx="2576511" cy="834815"/>
              <a:chOff x="7483989" y="3433235"/>
              <a:chExt cx="2576511" cy="834815"/>
            </a:xfrm>
          </p:grpSpPr>
          <p:sp>
            <p:nvSpPr>
              <p:cNvPr id="14" name="矩形 13"/>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打印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D8B39D"/>
                    </a:solidFill>
                    <a:latin typeface="微软雅黑" panose="020B0503020204020204" pitchFamily="34" charset="-122"/>
                    <a:ea typeface="微软雅黑" panose="020B0503020204020204" pitchFamily="34" charset="-122"/>
                  </a:rPr>
                  <a:t>添加标题</a:t>
                </a:r>
              </a:p>
            </p:txBody>
          </p:sp>
        </p:grpSp>
      </p:grpSp>
      <p:grpSp>
        <p:nvGrpSpPr>
          <p:cNvPr id="18" name="组合 22"/>
          <p:cNvGrpSpPr/>
          <p:nvPr/>
        </p:nvGrpSpPr>
        <p:grpSpPr>
          <a:xfrm>
            <a:off x="4686300" y="1943340"/>
            <a:ext cx="2819400" cy="1915544"/>
            <a:chOff x="4686300" y="1630823"/>
            <a:chExt cx="2819400" cy="1915544"/>
          </a:xfrm>
        </p:grpSpPr>
        <p:sp>
          <p:nvSpPr>
            <p:cNvPr id="19" name="îṥļîḑé-Rectangle: Rounded Corners 12"/>
            <p:cNvSpPr/>
            <p:nvPr/>
          </p:nvSpPr>
          <p:spPr>
            <a:xfrm>
              <a:off x="4686300" y="2041812"/>
              <a:ext cx="2819400" cy="1504555"/>
            </a:xfrm>
            <a:prstGeom prst="roundRect">
              <a:avLst>
                <a:gd name="adj" fmla="val 5694"/>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20" name="Group 13"/>
            <p:cNvGrpSpPr/>
            <p:nvPr/>
          </p:nvGrpSpPr>
          <p:grpSpPr>
            <a:xfrm>
              <a:off x="5694065" y="1630823"/>
              <a:ext cx="803870" cy="803870"/>
              <a:chOff x="5638800" y="1225947"/>
              <a:chExt cx="914400" cy="914400"/>
            </a:xfrm>
          </p:grpSpPr>
          <p:sp>
            <p:nvSpPr>
              <p:cNvPr id="24" name="îṥļîḑé-Rectangle: Rounded Corners 16"/>
              <p:cNvSpPr/>
              <p:nvPr/>
            </p:nvSpPr>
            <p:spPr>
              <a:xfrm>
                <a:off x="5638800" y="1225947"/>
                <a:ext cx="914400" cy="914400"/>
              </a:xfrm>
              <a:prstGeom prst="diamond">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25" name="îṥļîḑé-Freeform: Shape 17"/>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grpSp>
        <p:grpSp>
          <p:nvGrpSpPr>
            <p:cNvPr id="21" name="组合 25"/>
            <p:cNvGrpSpPr/>
            <p:nvPr/>
          </p:nvGrpSpPr>
          <p:grpSpPr>
            <a:xfrm>
              <a:off x="4805812" y="2545454"/>
              <a:ext cx="2576511" cy="834815"/>
              <a:chOff x="7483989" y="3433235"/>
              <a:chExt cx="2576511" cy="834815"/>
            </a:xfrm>
          </p:grpSpPr>
          <p:sp>
            <p:nvSpPr>
              <p:cNvPr id="22" name="矩形 21"/>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打印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646466"/>
                    </a:solidFill>
                    <a:latin typeface="微软雅黑" panose="020B0503020204020204" pitchFamily="34" charset="-122"/>
                    <a:ea typeface="微软雅黑" panose="020B0503020204020204" pitchFamily="34" charset="-122"/>
                  </a:rPr>
                  <a:t>添加标题</a:t>
                </a:r>
              </a:p>
            </p:txBody>
          </p:sp>
        </p:grpSp>
      </p:grpSp>
      <p:grpSp>
        <p:nvGrpSpPr>
          <p:cNvPr id="26" name="组合 30"/>
          <p:cNvGrpSpPr/>
          <p:nvPr/>
        </p:nvGrpSpPr>
        <p:grpSpPr>
          <a:xfrm>
            <a:off x="4686300" y="4253053"/>
            <a:ext cx="2819400" cy="1923698"/>
            <a:chOff x="4686300" y="3940536"/>
            <a:chExt cx="2819400" cy="1923698"/>
          </a:xfrm>
        </p:grpSpPr>
        <p:sp>
          <p:nvSpPr>
            <p:cNvPr id="27" name="îṥļîḑé-Rectangle: Rounded Corners 33"/>
            <p:cNvSpPr/>
            <p:nvPr/>
          </p:nvSpPr>
          <p:spPr>
            <a:xfrm>
              <a:off x="4686300" y="4359679"/>
              <a:ext cx="2819400" cy="1504555"/>
            </a:xfrm>
            <a:prstGeom prst="roundRect">
              <a:avLst>
                <a:gd name="adj" fmla="val 5694"/>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28" name="Group 34"/>
            <p:cNvGrpSpPr/>
            <p:nvPr/>
          </p:nvGrpSpPr>
          <p:grpSpPr>
            <a:xfrm>
              <a:off x="5694065" y="3940536"/>
              <a:ext cx="803870" cy="803870"/>
              <a:chOff x="5638800" y="1225947"/>
              <a:chExt cx="914400" cy="914400"/>
            </a:xfrm>
          </p:grpSpPr>
          <p:sp>
            <p:nvSpPr>
              <p:cNvPr id="32" name="îṥļîḑé-Rectangle: Rounded Corners 37"/>
              <p:cNvSpPr/>
              <p:nvPr/>
            </p:nvSpPr>
            <p:spPr>
              <a:xfrm>
                <a:off x="5638800" y="1225947"/>
                <a:ext cx="914400" cy="914400"/>
              </a:xfrm>
              <a:prstGeom prst="diamond">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33" name="îṥļîḑé-Freeform: Shape 38"/>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grpSp>
        <p:grpSp>
          <p:nvGrpSpPr>
            <p:cNvPr id="29" name="组合 33"/>
            <p:cNvGrpSpPr/>
            <p:nvPr/>
          </p:nvGrpSpPr>
          <p:grpSpPr>
            <a:xfrm>
              <a:off x="4805812" y="4858338"/>
              <a:ext cx="2576511" cy="834815"/>
              <a:chOff x="7483989" y="3433235"/>
              <a:chExt cx="2576511" cy="834815"/>
            </a:xfrm>
          </p:grpSpPr>
          <p:sp>
            <p:nvSpPr>
              <p:cNvPr id="30" name="矩形 29"/>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打印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D8B39D"/>
                    </a:solidFill>
                    <a:latin typeface="微软雅黑" panose="020B0503020204020204" pitchFamily="34" charset="-122"/>
                    <a:ea typeface="微软雅黑" panose="020B0503020204020204" pitchFamily="34" charset="-122"/>
                  </a:rPr>
                  <a:t>添加标题</a:t>
                </a:r>
              </a:p>
            </p:txBody>
          </p:sp>
        </p:grpSp>
      </p:grpSp>
      <p:grpSp>
        <p:nvGrpSpPr>
          <p:cNvPr id="34" name="组合 38"/>
          <p:cNvGrpSpPr/>
          <p:nvPr/>
        </p:nvGrpSpPr>
        <p:grpSpPr>
          <a:xfrm>
            <a:off x="8077200" y="1940487"/>
            <a:ext cx="2819400" cy="1918397"/>
            <a:chOff x="8077200" y="1627970"/>
            <a:chExt cx="2819400" cy="1918397"/>
          </a:xfrm>
        </p:grpSpPr>
        <p:sp>
          <p:nvSpPr>
            <p:cNvPr id="35" name="îṥļîḑé-Rectangle: Rounded Corners 19"/>
            <p:cNvSpPr/>
            <p:nvPr/>
          </p:nvSpPr>
          <p:spPr>
            <a:xfrm>
              <a:off x="8077200" y="2041812"/>
              <a:ext cx="2819400" cy="1504555"/>
            </a:xfrm>
            <a:prstGeom prst="roundRect">
              <a:avLst>
                <a:gd name="adj" fmla="val 5694"/>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36" name="Group 20"/>
            <p:cNvGrpSpPr/>
            <p:nvPr/>
          </p:nvGrpSpPr>
          <p:grpSpPr>
            <a:xfrm>
              <a:off x="9084964" y="1627970"/>
              <a:ext cx="803870" cy="803870"/>
              <a:chOff x="9029700" y="1225947"/>
              <a:chExt cx="914400" cy="914400"/>
            </a:xfrm>
          </p:grpSpPr>
          <p:sp>
            <p:nvSpPr>
              <p:cNvPr id="40" name="îṥļîḑé-Rectangle: Rounded Corners 23"/>
              <p:cNvSpPr/>
              <p:nvPr/>
            </p:nvSpPr>
            <p:spPr>
              <a:xfrm>
                <a:off x="9029700" y="1225947"/>
                <a:ext cx="914400" cy="914400"/>
              </a:xfrm>
              <a:prstGeom prst="diamond">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41" name="îṥļîḑé-Freeform: Shape 24"/>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grpSp>
        <p:grpSp>
          <p:nvGrpSpPr>
            <p:cNvPr id="37" name="组合 41"/>
            <p:cNvGrpSpPr/>
            <p:nvPr/>
          </p:nvGrpSpPr>
          <p:grpSpPr>
            <a:xfrm>
              <a:off x="8199138" y="2545454"/>
              <a:ext cx="2576511" cy="834815"/>
              <a:chOff x="7483989" y="3433235"/>
              <a:chExt cx="2576511" cy="834815"/>
            </a:xfrm>
          </p:grpSpPr>
          <p:sp>
            <p:nvSpPr>
              <p:cNvPr id="38" name="矩形 37"/>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打印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646466"/>
                    </a:solidFill>
                    <a:latin typeface="微软雅黑" panose="020B0503020204020204" pitchFamily="34" charset="-122"/>
                    <a:ea typeface="微软雅黑" panose="020B0503020204020204" pitchFamily="34" charset="-122"/>
                  </a:rPr>
                  <a:t>添加标题</a:t>
                </a:r>
              </a:p>
            </p:txBody>
          </p:sp>
        </p:grpSp>
      </p:grpSp>
      <p:grpSp>
        <p:nvGrpSpPr>
          <p:cNvPr id="42" name="组合 46"/>
          <p:cNvGrpSpPr/>
          <p:nvPr/>
        </p:nvGrpSpPr>
        <p:grpSpPr>
          <a:xfrm>
            <a:off x="8077200" y="4250200"/>
            <a:ext cx="2819400" cy="1926551"/>
            <a:chOff x="8077200" y="3937683"/>
            <a:chExt cx="2819400" cy="1926551"/>
          </a:xfrm>
        </p:grpSpPr>
        <p:sp>
          <p:nvSpPr>
            <p:cNvPr id="43" name="îṥļîḑé-Rectangle: Rounded Corners 40"/>
            <p:cNvSpPr/>
            <p:nvPr/>
          </p:nvSpPr>
          <p:spPr>
            <a:xfrm>
              <a:off x="8077200" y="4359679"/>
              <a:ext cx="2819400" cy="1504555"/>
            </a:xfrm>
            <a:prstGeom prst="roundRect">
              <a:avLst>
                <a:gd name="adj" fmla="val 5694"/>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ea typeface="微软雅黑" panose="020B0503020204020204" pitchFamily="34" charset="-122"/>
              </a:endParaRPr>
            </a:p>
          </p:txBody>
        </p:sp>
        <p:grpSp>
          <p:nvGrpSpPr>
            <p:cNvPr id="44" name="Group 41"/>
            <p:cNvGrpSpPr/>
            <p:nvPr/>
          </p:nvGrpSpPr>
          <p:grpSpPr>
            <a:xfrm>
              <a:off x="9084964" y="3937683"/>
              <a:ext cx="803870" cy="803870"/>
              <a:chOff x="9029700" y="1225947"/>
              <a:chExt cx="914400" cy="914400"/>
            </a:xfrm>
          </p:grpSpPr>
          <p:sp>
            <p:nvSpPr>
              <p:cNvPr id="48" name="îṥļîḑé-Rectangle: Rounded Corners 44"/>
              <p:cNvSpPr/>
              <p:nvPr/>
            </p:nvSpPr>
            <p:spPr>
              <a:xfrm>
                <a:off x="9029700" y="1225947"/>
                <a:ext cx="914400" cy="914400"/>
              </a:xfrm>
              <a:prstGeom prst="diamond">
                <a:avLst/>
              </a:prstGeom>
              <a:solidFill>
                <a:srgbClr val="D8B39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ea typeface="微软雅黑" panose="020B0503020204020204" pitchFamily="34" charset="-122"/>
                </a:endParaRPr>
              </a:p>
            </p:txBody>
          </p:sp>
          <p:sp>
            <p:nvSpPr>
              <p:cNvPr id="49" name="îṥļîḑé-Freeform: Shape 45"/>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ea typeface="微软雅黑" panose="020B0503020204020204" pitchFamily="34" charset="-122"/>
                </a:endParaRPr>
              </a:p>
            </p:txBody>
          </p:sp>
        </p:grpSp>
        <p:grpSp>
          <p:nvGrpSpPr>
            <p:cNvPr id="45" name="组合 49"/>
            <p:cNvGrpSpPr/>
            <p:nvPr/>
          </p:nvGrpSpPr>
          <p:grpSpPr>
            <a:xfrm>
              <a:off x="8199138" y="4858338"/>
              <a:ext cx="2576511" cy="834815"/>
              <a:chOff x="7483989" y="3433235"/>
              <a:chExt cx="2576511" cy="834815"/>
            </a:xfrm>
          </p:grpSpPr>
          <p:sp>
            <p:nvSpPr>
              <p:cNvPr id="46" name="矩形 45"/>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打印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7483989" y="3433235"/>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rgbClr val="D8B39D"/>
                    </a:solidFill>
                    <a:latin typeface="微软雅黑" panose="020B0503020204020204" pitchFamily="34" charset="-122"/>
                    <a:ea typeface="微软雅黑" panose="020B0503020204020204" pitchFamily="34" charset="-122"/>
                  </a:rPr>
                  <a:t>添加标题</a:t>
                </a:r>
              </a:p>
            </p:txBody>
          </p:sp>
        </p:grpSp>
      </p:grpSp>
      <p:pic>
        <p:nvPicPr>
          <p:cNvPr id="50" name="图片 49"/>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51" name="文本框 50"/>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工作绩效总结</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52" name="文本框 51"/>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18672" y="3258130"/>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646466"/>
                </a:solidFill>
                <a:latin typeface="+mj-ea"/>
                <a:cs typeface="经典综艺体简" panose="02010609000101010101" pitchFamily="49" charset="-122"/>
              </a:rPr>
              <a:t>工作经验欠缺</a:t>
            </a:r>
          </a:p>
        </p:txBody>
      </p:sp>
      <p:sp>
        <p:nvSpPr>
          <p:cNvPr id="3" name="文本框 2"/>
          <p:cNvSpPr txBox="1"/>
          <p:nvPr/>
        </p:nvSpPr>
        <p:spPr>
          <a:xfrm>
            <a:off x="3682998" y="3998067"/>
            <a:ext cx="4826002" cy="5355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The user can demonstrate on a projector or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computer or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print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the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it into a film to be used in a wider field</a:t>
            </a:r>
          </a:p>
        </p:txBody>
      </p:sp>
      <p:sp>
        <p:nvSpPr>
          <p:cNvPr id="4" name="文本框 3"/>
          <p:cNvSpPr txBox="1"/>
          <p:nvPr/>
        </p:nvSpPr>
        <p:spPr>
          <a:xfrm>
            <a:off x="4561765" y="2260367"/>
            <a:ext cx="3068469"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6000" i="1" noProof="0" dirty="0" smtClean="0">
                <a:solidFill>
                  <a:srgbClr val="646466"/>
                </a:solidFill>
                <a:latin typeface="Century Gothic" panose="020B0502020202020204" pitchFamily="34" charset="0"/>
                <a:ea typeface="微软雅黑"/>
                <a:cs typeface="经典综艺体简" panose="02010609000101010101" pitchFamily="49" charset="-122"/>
              </a:rPr>
              <a:t>PART 03</a:t>
            </a:r>
            <a:endParaRPr kumimoji="0" lang="zh-CN" altLang="en-US" sz="6000" i="1"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经典综艺体简" panose="02010609000101010101" pitchFamily="49" charset="-122"/>
            </a:endParaRPr>
          </a:p>
        </p:txBody>
      </p:sp>
    </p:spTree>
    <p:extLst>
      <p:ext uri="{BB962C8B-B14F-4D97-AF65-F5344CB8AC3E}">
        <p14:creationId xmlns:p14="http://schemas.microsoft.com/office/powerpoint/2010/main" val="28196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îŝḷîḓé-Rectangle 2"/>
          <p:cNvSpPr/>
          <p:nvPr/>
        </p:nvSpPr>
        <p:spPr>
          <a:xfrm>
            <a:off x="2922377" y="2130425"/>
            <a:ext cx="1980309" cy="19803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 name="图片占位符 61"/>
          <p:cNvPicPr>
            <a:picLocks noChangeAspect="1"/>
          </p:cNvPicPr>
          <p:nvPr/>
        </p:nvPicPr>
        <p:blipFill>
          <a:blip r:embed="rId3" cstate="print">
            <a:grayscl/>
            <a:extLst>
              <a:ext uri="{28A0092B-C50C-407E-A947-70E740481C1C}">
                <a14:useLocalDpi xmlns:a14="http://schemas.microsoft.com/office/drawing/2010/main" val="0"/>
              </a:ext>
            </a:extLst>
          </a:blip>
          <a:srcRect l="16667" r="16667"/>
          <a:stretch>
            <a:fillRect/>
          </a:stretch>
        </p:blipFill>
        <p:spPr>
          <a:xfrm>
            <a:off x="1180081" y="2422204"/>
            <a:ext cx="3378520" cy="3378520"/>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4" name="îŝḷîḓé-Rectangle 5"/>
          <p:cNvSpPr/>
          <p:nvPr/>
        </p:nvSpPr>
        <p:spPr>
          <a:xfrm>
            <a:off x="1348054" y="5168618"/>
            <a:ext cx="468555" cy="468555"/>
          </a:xfrm>
          <a:prstGeom prst="rect">
            <a:avLst/>
          </a:prstGeom>
          <a:noFill/>
          <a:ln w="57150">
            <a:solidFill>
              <a:srgbClr val="D8B3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ŝḷîḓé-Rectangle 8"/>
          <p:cNvSpPr/>
          <p:nvPr/>
        </p:nvSpPr>
        <p:spPr>
          <a:xfrm>
            <a:off x="5523907" y="3973148"/>
            <a:ext cx="503918" cy="503918"/>
          </a:xfrm>
          <a:prstGeom prst="rect">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ŝḷîḓé-Rectangle 9"/>
          <p:cNvSpPr/>
          <p:nvPr/>
        </p:nvSpPr>
        <p:spPr>
          <a:xfrm>
            <a:off x="5523907" y="5034394"/>
            <a:ext cx="503918" cy="503918"/>
          </a:xfrm>
          <a:prstGeom prst="rect">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ŝḷîḓé-Rectangle 14"/>
          <p:cNvSpPr/>
          <p:nvPr/>
        </p:nvSpPr>
        <p:spPr>
          <a:xfrm>
            <a:off x="8455012" y="3973148"/>
            <a:ext cx="503918" cy="503918"/>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îŝḷîḓé-Rectangle 15"/>
          <p:cNvSpPr/>
          <p:nvPr/>
        </p:nvSpPr>
        <p:spPr>
          <a:xfrm>
            <a:off x="8455012" y="5034394"/>
            <a:ext cx="503918" cy="503918"/>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p:cNvSpPr/>
          <p:nvPr/>
        </p:nvSpPr>
        <p:spPr>
          <a:xfrm>
            <a:off x="6037350"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a:t>
            </a:r>
            <a:r>
              <a:rPr lang="zh-CN" altLang="en-US" sz="1100" dirty="0" smtClean="0">
                <a:solidFill>
                  <a:schemeClr val="tx1">
                    <a:lumMod val="50000"/>
                    <a:lumOff val="50000"/>
                  </a:schemeClr>
                </a:solidFill>
                <a:latin typeface="+mn-ea"/>
              </a:rPr>
              <a:t>演示演示</a:t>
            </a:r>
            <a:r>
              <a:rPr lang="zh-CN" altLang="en-US" sz="1100" dirty="0">
                <a:solidFill>
                  <a:schemeClr val="tx1">
                    <a:lumMod val="50000"/>
                    <a:lumOff val="50000"/>
                  </a:schemeClr>
                </a:solidFill>
                <a:latin typeface="+mn-ea"/>
              </a:rPr>
              <a:t>文稿打印出来制作成</a:t>
            </a:r>
            <a:r>
              <a:rPr lang="zh-CN" altLang="en-US" sz="1100" dirty="0" smtClean="0">
                <a:solidFill>
                  <a:schemeClr val="tx1">
                    <a:lumMod val="50000"/>
                    <a:lumOff val="50000"/>
                  </a:schemeClr>
                </a:solidFill>
                <a:latin typeface="+mn-ea"/>
              </a:rPr>
              <a:t>胶片用户可以在投影仪</a:t>
            </a:r>
          </a:p>
        </p:txBody>
      </p:sp>
      <p:sp>
        <p:nvSpPr>
          <p:cNvPr id="10" name="矩形 9"/>
          <p:cNvSpPr/>
          <p:nvPr/>
        </p:nvSpPr>
        <p:spPr>
          <a:xfrm>
            <a:off x="8968455"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a:t>
            </a:r>
            <a:r>
              <a:rPr lang="zh-CN" altLang="en-US" sz="1100" dirty="0" smtClean="0">
                <a:solidFill>
                  <a:schemeClr val="tx1">
                    <a:lumMod val="50000"/>
                    <a:lumOff val="50000"/>
                  </a:schemeClr>
                </a:solidFill>
                <a:latin typeface="+mn-ea"/>
              </a:rPr>
              <a:t>演示演示</a:t>
            </a:r>
            <a:r>
              <a:rPr lang="zh-CN" altLang="en-US" sz="1100" dirty="0">
                <a:solidFill>
                  <a:schemeClr val="tx1">
                    <a:lumMod val="50000"/>
                    <a:lumOff val="50000"/>
                  </a:schemeClr>
                </a:solidFill>
                <a:latin typeface="+mn-ea"/>
              </a:rPr>
              <a:t>文稿打印出来制作成</a:t>
            </a:r>
            <a:r>
              <a:rPr lang="zh-CN" altLang="en-US" sz="1100" dirty="0" smtClean="0">
                <a:solidFill>
                  <a:schemeClr val="tx1">
                    <a:lumMod val="50000"/>
                    <a:lumOff val="50000"/>
                  </a:schemeClr>
                </a:solidFill>
                <a:latin typeface="+mn-ea"/>
              </a:rPr>
              <a:t>胶片用户可以在投影仪</a:t>
            </a:r>
          </a:p>
        </p:txBody>
      </p:sp>
      <p:sp>
        <p:nvSpPr>
          <p:cNvPr id="11" name="矩形 10"/>
          <p:cNvSpPr/>
          <p:nvPr/>
        </p:nvSpPr>
        <p:spPr>
          <a:xfrm>
            <a:off x="6037350"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a:t>
            </a:r>
            <a:r>
              <a:rPr lang="zh-CN" altLang="en-US" sz="1100" dirty="0" smtClean="0">
                <a:solidFill>
                  <a:schemeClr val="tx1">
                    <a:lumMod val="50000"/>
                    <a:lumOff val="50000"/>
                  </a:schemeClr>
                </a:solidFill>
                <a:latin typeface="+mn-ea"/>
              </a:rPr>
              <a:t>演示演示</a:t>
            </a:r>
            <a:r>
              <a:rPr lang="zh-CN" altLang="en-US" sz="1100" dirty="0">
                <a:solidFill>
                  <a:schemeClr val="tx1">
                    <a:lumMod val="50000"/>
                    <a:lumOff val="50000"/>
                  </a:schemeClr>
                </a:solidFill>
                <a:latin typeface="+mn-ea"/>
              </a:rPr>
              <a:t>文稿打印出来制作成</a:t>
            </a:r>
            <a:r>
              <a:rPr lang="zh-CN" altLang="en-US" sz="1100" dirty="0" smtClean="0">
                <a:solidFill>
                  <a:schemeClr val="tx1">
                    <a:lumMod val="50000"/>
                    <a:lumOff val="50000"/>
                  </a:schemeClr>
                </a:solidFill>
                <a:latin typeface="+mn-ea"/>
              </a:rPr>
              <a:t>胶片用户可以在投影仪</a:t>
            </a:r>
          </a:p>
        </p:txBody>
      </p:sp>
      <p:sp>
        <p:nvSpPr>
          <p:cNvPr id="12" name="矩形 11"/>
          <p:cNvSpPr/>
          <p:nvPr/>
        </p:nvSpPr>
        <p:spPr>
          <a:xfrm>
            <a:off x="8968455"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a:t>
            </a:r>
            <a:r>
              <a:rPr lang="zh-CN" altLang="en-US" sz="1100" dirty="0" smtClean="0">
                <a:solidFill>
                  <a:schemeClr val="tx1">
                    <a:lumMod val="50000"/>
                    <a:lumOff val="50000"/>
                  </a:schemeClr>
                </a:solidFill>
                <a:latin typeface="+mn-ea"/>
              </a:rPr>
              <a:t>演示演示</a:t>
            </a:r>
            <a:r>
              <a:rPr lang="zh-CN" altLang="en-US" sz="1100" dirty="0">
                <a:solidFill>
                  <a:schemeClr val="tx1">
                    <a:lumMod val="50000"/>
                    <a:lumOff val="50000"/>
                  </a:schemeClr>
                </a:solidFill>
                <a:latin typeface="+mn-ea"/>
              </a:rPr>
              <a:t>文稿打印出来制作成</a:t>
            </a:r>
            <a:r>
              <a:rPr lang="zh-CN" altLang="en-US" sz="1100" dirty="0" smtClean="0">
                <a:solidFill>
                  <a:schemeClr val="tx1">
                    <a:lumMod val="50000"/>
                    <a:lumOff val="50000"/>
                  </a:schemeClr>
                </a:solidFill>
                <a:latin typeface="+mn-ea"/>
              </a:rPr>
              <a:t>胶片用户可以在投影仪</a:t>
            </a:r>
          </a:p>
        </p:txBody>
      </p:sp>
      <p:grpSp>
        <p:nvGrpSpPr>
          <p:cNvPr id="13" name="组合 70"/>
          <p:cNvGrpSpPr/>
          <p:nvPr/>
        </p:nvGrpSpPr>
        <p:grpSpPr>
          <a:xfrm>
            <a:off x="5407304" y="2279650"/>
            <a:ext cx="5555971" cy="1121305"/>
            <a:chOff x="7583812" y="3362125"/>
            <a:chExt cx="5555971" cy="1121305"/>
          </a:xfrm>
        </p:grpSpPr>
        <p:sp>
          <p:nvSpPr>
            <p:cNvPr id="14" name="矩形 13"/>
            <p:cNvSpPr/>
            <p:nvPr/>
          </p:nvSpPr>
          <p:spPr>
            <a:xfrm>
              <a:off x="7583812" y="3775608"/>
              <a:ext cx="5555971" cy="707822"/>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mn-ea"/>
                </a:rPr>
                <a:t>用户可以在投影仪或者计算机上进行演示也可以将演示文稿打印出来制作成</a:t>
              </a:r>
              <a:r>
                <a:rPr lang="zh-CN" altLang="en-US" sz="1100" dirty="0" smtClean="0">
                  <a:solidFill>
                    <a:schemeClr val="tx1">
                      <a:lumMod val="50000"/>
                      <a:lumOff val="50000"/>
                    </a:schemeClr>
                  </a:solidFill>
                  <a:latin typeface="+mn-ea"/>
                </a:rPr>
                <a:t>胶片用户可以在投影仪用户可以在投影仪或者计算机上进行演示也可以将演示文稿打印出来制作成胶片用户可以在投影仪</a:t>
              </a:r>
            </a:p>
          </p:txBody>
        </p:sp>
        <p:sp>
          <p:nvSpPr>
            <p:cNvPr id="15" name="矩形 14"/>
            <p:cNvSpPr/>
            <p:nvPr/>
          </p:nvSpPr>
          <p:spPr>
            <a:xfrm>
              <a:off x="7583812" y="3362125"/>
              <a:ext cx="2050552"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smtClean="0">
                  <a:latin typeface="+mn-ea"/>
                </a:rPr>
                <a:t>添加标题</a:t>
              </a:r>
              <a:endParaRPr lang="zh-CN" altLang="en-US" b="1" dirty="0">
                <a:latin typeface="+mn-ea"/>
              </a:endParaRPr>
            </a:p>
          </p:txBody>
        </p:sp>
      </p:grpSp>
      <p:sp>
        <p:nvSpPr>
          <p:cNvPr id="16" name="îŝḷîḓé-Rectangle 8"/>
          <p:cNvSpPr/>
          <p:nvPr/>
        </p:nvSpPr>
        <p:spPr>
          <a:xfrm>
            <a:off x="5641894"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7" name="îŝḷîḓé-Rectangle 9"/>
          <p:cNvSpPr/>
          <p:nvPr/>
        </p:nvSpPr>
        <p:spPr>
          <a:xfrm>
            <a:off x="5644809" y="5150978"/>
            <a:ext cx="262114"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8"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9" name="îŝḷîḓé-Rectangle 15"/>
          <p:cNvSpPr/>
          <p:nvPr/>
        </p:nvSpPr>
        <p:spPr>
          <a:xfrm>
            <a:off x="8572999" y="5161387"/>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pic>
        <p:nvPicPr>
          <p:cNvPr id="20" name="图片 19"/>
          <p:cNvPicPr>
            <a:picLocks noChangeAspect="1"/>
          </p:cNvPicPr>
          <p:nvPr/>
        </p:nvPicPr>
        <p:blipFill rotWithShape="1">
          <a:blip r:embed="rId4"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21" name="文本框 20"/>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工作经验欠缺</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22" name="文本框 21"/>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9283929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randombar(horizontal)">
                                      <p:cBhvr>
                                        <p:cTn id="66" dur="500"/>
                                        <p:tgtEl>
                                          <p:spTgt spid="9"/>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randombar(horizontal)">
                                      <p:cBhvr>
                                        <p:cTn id="69" dur="500"/>
                                        <p:tgtEl>
                                          <p:spTgt spid="10"/>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randombar(horizontal)">
                                      <p:cBhvr>
                                        <p:cTn id="72" dur="500"/>
                                        <p:tgtEl>
                                          <p:spTgt spid="12"/>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randombar(horizontal)">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p:bldP spid="10" grpId="0"/>
      <p:bldP spid="11" grpId="0"/>
      <p:bldP spid="12" grpId="0"/>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工作经验欠缺</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
        <p:nvSpPr>
          <p:cNvPr id="29" name="椭圆 14"/>
          <p:cNvSpPr/>
          <p:nvPr/>
        </p:nvSpPr>
        <p:spPr bwMode="auto">
          <a:xfrm>
            <a:off x="8142409" y="2015815"/>
            <a:ext cx="1862718" cy="1909212"/>
          </a:xfrm>
          <a:prstGeom prst="octagon">
            <a:avLst/>
          </a:prstGeom>
          <a:solidFill>
            <a:srgbClr val="D8B39D"/>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30" name="椭圆 14"/>
          <p:cNvSpPr/>
          <p:nvPr/>
        </p:nvSpPr>
        <p:spPr bwMode="auto">
          <a:xfrm>
            <a:off x="5164640" y="2015816"/>
            <a:ext cx="1862718" cy="1909212"/>
          </a:xfrm>
          <a:prstGeom prst="octagon">
            <a:avLst/>
          </a:prstGeom>
          <a:solidFill>
            <a:srgbClr val="646466"/>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31" name="椭圆 14"/>
          <p:cNvSpPr/>
          <p:nvPr/>
        </p:nvSpPr>
        <p:spPr bwMode="auto">
          <a:xfrm>
            <a:off x="2186871" y="2004968"/>
            <a:ext cx="1862718" cy="1909212"/>
          </a:xfrm>
          <a:prstGeom prst="octagon">
            <a:avLst/>
          </a:prstGeom>
          <a:solidFill>
            <a:srgbClr val="D8B39D"/>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5"/>
          <p:cNvSpPr>
            <a:spLocks noEditPoints="1"/>
          </p:cNvSpPr>
          <p:nvPr/>
        </p:nvSpPr>
        <p:spPr bwMode="auto">
          <a:xfrm>
            <a:off x="5831010" y="2546116"/>
            <a:ext cx="529976" cy="875950"/>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3" name="组合 19"/>
          <p:cNvGrpSpPr>
            <a:grpSpLocks noChangeAspect="1"/>
          </p:cNvGrpSpPr>
          <p:nvPr/>
        </p:nvGrpSpPr>
        <p:grpSpPr>
          <a:xfrm>
            <a:off x="2586215" y="2482909"/>
            <a:ext cx="1098678" cy="844574"/>
            <a:chOff x="8204201" y="339725"/>
            <a:chExt cx="954087" cy="733425"/>
          </a:xfrm>
          <a:solidFill>
            <a:schemeClr val="bg1"/>
          </a:solidFill>
        </p:grpSpPr>
        <p:sp>
          <p:nvSpPr>
            <p:cNvPr id="34"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22"/>
          <p:cNvGrpSpPr>
            <a:grpSpLocks noChangeAspect="1"/>
          </p:cNvGrpSpPr>
          <p:nvPr/>
        </p:nvGrpSpPr>
        <p:grpSpPr>
          <a:xfrm>
            <a:off x="8615672" y="2521127"/>
            <a:ext cx="916190" cy="784428"/>
            <a:chOff x="2162176" y="-104775"/>
            <a:chExt cx="1655763" cy="1417638"/>
          </a:xfrm>
          <a:solidFill>
            <a:schemeClr val="bg1"/>
          </a:solidFill>
        </p:grpSpPr>
        <p:sp>
          <p:nvSpPr>
            <p:cNvPr id="37"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8"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39" name="组合 51"/>
          <p:cNvGrpSpPr/>
          <p:nvPr/>
        </p:nvGrpSpPr>
        <p:grpSpPr>
          <a:xfrm>
            <a:off x="1997241" y="4373472"/>
            <a:ext cx="2241975" cy="1220554"/>
            <a:chOff x="2113543" y="3325188"/>
            <a:chExt cx="2241975" cy="1220554"/>
          </a:xfrm>
        </p:grpSpPr>
        <p:sp>
          <p:nvSpPr>
            <p:cNvPr id="40" name="矩形 39">
              <a:extLst>
                <a:ext uri="{FF2B5EF4-FFF2-40B4-BE49-F238E27FC236}">
                  <a16:creationId xmlns:a16="http://schemas.microsoft.com/office/drawing/2014/main" xmlns=""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41" name="矩形 40">
              <a:extLst>
                <a:ext uri="{FF2B5EF4-FFF2-40B4-BE49-F238E27FC236}">
                  <a16:creationId xmlns:a16="http://schemas.microsoft.com/office/drawing/2014/main" xmlns=""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销售模式</a:t>
              </a:r>
            </a:p>
          </p:txBody>
        </p:sp>
      </p:grpSp>
      <p:grpSp>
        <p:nvGrpSpPr>
          <p:cNvPr id="42" name="组合 54"/>
          <p:cNvGrpSpPr/>
          <p:nvPr/>
        </p:nvGrpSpPr>
        <p:grpSpPr>
          <a:xfrm>
            <a:off x="4975010" y="4373472"/>
            <a:ext cx="2241975" cy="1220554"/>
            <a:chOff x="2113543" y="3325188"/>
            <a:chExt cx="2241975" cy="1220554"/>
          </a:xfrm>
        </p:grpSpPr>
        <p:sp>
          <p:nvSpPr>
            <p:cNvPr id="43" name="矩形 42">
              <a:extLst>
                <a:ext uri="{FF2B5EF4-FFF2-40B4-BE49-F238E27FC236}">
                  <a16:creationId xmlns:a16="http://schemas.microsoft.com/office/drawing/2014/main" xmlns=""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44" name="矩形 43">
              <a:extLst>
                <a:ext uri="{FF2B5EF4-FFF2-40B4-BE49-F238E27FC236}">
                  <a16:creationId xmlns:a16="http://schemas.microsoft.com/office/drawing/2014/main" xmlns=""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销售模式</a:t>
              </a:r>
            </a:p>
          </p:txBody>
        </p:sp>
      </p:grpSp>
      <p:grpSp>
        <p:nvGrpSpPr>
          <p:cNvPr id="45" name="组合 57"/>
          <p:cNvGrpSpPr/>
          <p:nvPr/>
        </p:nvGrpSpPr>
        <p:grpSpPr>
          <a:xfrm>
            <a:off x="7952779" y="4373472"/>
            <a:ext cx="2241975" cy="1220554"/>
            <a:chOff x="2113543" y="3325188"/>
            <a:chExt cx="2241975" cy="1220554"/>
          </a:xfrm>
        </p:grpSpPr>
        <p:sp>
          <p:nvSpPr>
            <p:cNvPr id="46" name="矩形 45">
              <a:extLst>
                <a:ext uri="{FF2B5EF4-FFF2-40B4-BE49-F238E27FC236}">
                  <a16:creationId xmlns:a16="http://schemas.microsoft.com/office/drawing/2014/main" xmlns=""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47" name="矩形 46">
              <a:extLst>
                <a:ext uri="{FF2B5EF4-FFF2-40B4-BE49-F238E27FC236}">
                  <a16:creationId xmlns:a16="http://schemas.microsoft.com/office/drawing/2014/main" xmlns=""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销售模式</a:t>
              </a:r>
            </a:p>
          </p:txBody>
        </p:sp>
      </p:grpSp>
      <p:sp>
        <p:nvSpPr>
          <p:cNvPr id="48" name="椭圆 14"/>
          <p:cNvSpPr/>
          <p:nvPr/>
        </p:nvSpPr>
        <p:spPr bwMode="auto">
          <a:xfrm>
            <a:off x="8305082" y="2171700"/>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49" name="椭圆 14"/>
          <p:cNvSpPr/>
          <p:nvPr/>
        </p:nvSpPr>
        <p:spPr bwMode="auto">
          <a:xfrm>
            <a:off x="5327313" y="2171701"/>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50" name="椭圆 14"/>
          <p:cNvSpPr/>
          <p:nvPr/>
        </p:nvSpPr>
        <p:spPr bwMode="auto">
          <a:xfrm>
            <a:off x="2349544" y="2160853"/>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1187105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heel(1)">
                                      <p:cBhvr>
                                        <p:cTn id="38" dur="2000"/>
                                        <p:tgtEl>
                                          <p:spTgt spid="50"/>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heel(1)">
                                      <p:cBhvr>
                                        <p:cTn id="41" dur="2000"/>
                                        <p:tgtEl>
                                          <p:spTgt spid="49"/>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heel(1)">
                                      <p:cBhvr>
                                        <p:cTn id="44" dur="2000"/>
                                        <p:tgtEl>
                                          <p:spTgt spid="48"/>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53" presetClass="entr" presetSubtype="16"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par>
                                <p:cTn id="56" presetID="53" presetClass="entr" presetSubtype="16"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ppt_w</p:attrName>
                                        </p:attrNameLst>
                                      </p:cBhvr>
                                      <p:tavLst>
                                        <p:tav tm="0">
                                          <p:val>
                                            <p:fltVal val="0"/>
                                          </p:val>
                                        </p:tav>
                                        <p:tav tm="100000">
                                          <p:val>
                                            <p:strVal val="#ppt_w"/>
                                          </p:val>
                                        </p:tav>
                                      </p:tavLst>
                                    </p:anim>
                                    <p:anim calcmode="lin" valueType="num">
                                      <p:cBhvr>
                                        <p:cTn id="59" dur="500" fill="hold"/>
                                        <p:tgtEl>
                                          <p:spTgt spid="45"/>
                                        </p:tgtEl>
                                        <p:attrNameLst>
                                          <p:attrName>ppt_h</p:attrName>
                                        </p:attrNameLst>
                                      </p:cBhvr>
                                      <p:tavLst>
                                        <p:tav tm="0">
                                          <p:val>
                                            <p:fltVal val="0"/>
                                          </p:val>
                                        </p:tav>
                                        <p:tav tm="100000">
                                          <p:val>
                                            <p:strVal val="#ppt_h"/>
                                          </p:val>
                                        </p:tav>
                                      </p:tavLst>
                                    </p:anim>
                                    <p:animEffect transition="in" filter="fade">
                                      <p:cBhvr>
                                        <p:cTn id="6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48" grpId="0" animBg="1"/>
      <p:bldP spid="49"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工作经验欠缺</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
        <p:nvSpPr>
          <p:cNvPr id="5" name="Hexagon 16"/>
          <p:cNvSpPr/>
          <p:nvPr/>
        </p:nvSpPr>
        <p:spPr>
          <a:xfrm>
            <a:off x="1780676"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Hexagon 109"/>
          <p:cNvSpPr/>
          <p:nvPr/>
        </p:nvSpPr>
        <p:spPr>
          <a:xfrm>
            <a:off x="4133127"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Hexagon 110"/>
          <p:cNvSpPr/>
          <p:nvPr/>
        </p:nvSpPr>
        <p:spPr>
          <a:xfrm>
            <a:off x="6485578"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Hexagon 111"/>
          <p:cNvSpPr/>
          <p:nvPr/>
        </p:nvSpPr>
        <p:spPr>
          <a:xfrm>
            <a:off x="8838029"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Hexagon 116"/>
          <p:cNvSpPr/>
          <p:nvPr/>
        </p:nvSpPr>
        <p:spPr>
          <a:xfrm>
            <a:off x="3017380" y="2724349"/>
            <a:ext cx="477991" cy="412060"/>
          </a:xfrm>
          <a:prstGeom prst="hexagon">
            <a:avLst/>
          </a:prstGeom>
          <a:solidFill>
            <a:srgbClr val="D8B39D"/>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1</a:t>
            </a:r>
            <a:endParaRPr lang="en-US" i="1" dirty="0">
              <a:latin typeface="Century Gothic" panose="020B0502020202020204" pitchFamily="34" charset="0"/>
              <a:sym typeface="+mn-lt"/>
            </a:endParaRPr>
          </a:p>
        </p:txBody>
      </p:sp>
      <p:sp>
        <p:nvSpPr>
          <p:cNvPr id="10" name="Hexagon 118"/>
          <p:cNvSpPr/>
          <p:nvPr/>
        </p:nvSpPr>
        <p:spPr>
          <a:xfrm>
            <a:off x="5370808" y="2724349"/>
            <a:ext cx="477991" cy="412060"/>
          </a:xfrm>
          <a:prstGeom prst="hexagon">
            <a:avLst/>
          </a:prstGeom>
          <a:solidFill>
            <a:srgbClr val="646466"/>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2</a:t>
            </a:r>
            <a:endParaRPr lang="en-US" i="1" dirty="0">
              <a:latin typeface="Century Gothic" panose="020B0502020202020204" pitchFamily="34" charset="0"/>
              <a:sym typeface="+mn-lt"/>
            </a:endParaRPr>
          </a:p>
        </p:txBody>
      </p:sp>
      <p:sp>
        <p:nvSpPr>
          <p:cNvPr id="11" name="Hexagon 120"/>
          <p:cNvSpPr/>
          <p:nvPr/>
        </p:nvSpPr>
        <p:spPr>
          <a:xfrm>
            <a:off x="7723654" y="2724349"/>
            <a:ext cx="477991" cy="412060"/>
          </a:xfrm>
          <a:prstGeom prst="hexagon">
            <a:avLst/>
          </a:prstGeom>
          <a:solidFill>
            <a:srgbClr val="D8B39D"/>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3</a:t>
            </a:r>
            <a:endParaRPr lang="en-US" i="1" dirty="0">
              <a:latin typeface="Century Gothic" panose="020B0502020202020204" pitchFamily="34" charset="0"/>
              <a:sym typeface="+mn-lt"/>
            </a:endParaRPr>
          </a:p>
        </p:txBody>
      </p:sp>
      <p:sp>
        <p:nvSpPr>
          <p:cNvPr id="12" name="Hexagon 123"/>
          <p:cNvSpPr/>
          <p:nvPr/>
        </p:nvSpPr>
        <p:spPr>
          <a:xfrm>
            <a:off x="10076497" y="2724349"/>
            <a:ext cx="477991" cy="412060"/>
          </a:xfrm>
          <a:prstGeom prst="hexagon">
            <a:avLst/>
          </a:prstGeom>
          <a:solidFill>
            <a:srgbClr val="646466"/>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4</a:t>
            </a:r>
            <a:endParaRPr lang="en-US" i="1" dirty="0">
              <a:latin typeface="Century Gothic" panose="020B0502020202020204" pitchFamily="34" charset="0"/>
              <a:sym typeface="+mn-lt"/>
            </a:endParaRPr>
          </a:p>
        </p:txBody>
      </p:sp>
      <p:grpSp>
        <p:nvGrpSpPr>
          <p:cNvPr id="13" name="组合 18"/>
          <p:cNvGrpSpPr/>
          <p:nvPr/>
        </p:nvGrpSpPr>
        <p:grpSpPr>
          <a:xfrm>
            <a:off x="1517525" y="4617918"/>
            <a:ext cx="2241974" cy="1090704"/>
            <a:chOff x="1855613" y="3344238"/>
            <a:chExt cx="2241974" cy="1090704"/>
          </a:xfrm>
        </p:grpSpPr>
        <p:sp>
          <p:nvSpPr>
            <p:cNvPr id="14" name="矩形 13">
              <a:extLst>
                <a:ext uri="{FF2B5EF4-FFF2-40B4-BE49-F238E27FC236}">
                  <a16:creationId xmlns:a16="http://schemas.microsoft.com/office/drawing/2014/main" xmlns=""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15" name="矩形 14">
              <a:extLst>
                <a:ext uri="{FF2B5EF4-FFF2-40B4-BE49-F238E27FC236}">
                  <a16:creationId xmlns:a16="http://schemas.microsoft.com/office/drawing/2014/main" xmlns="" id="{CBCE2F27-1948-4AAF-B7D2-B7B4F23C2784}"/>
                </a:ext>
              </a:extLst>
            </p:cNvPr>
            <p:cNvSpPr/>
            <p:nvPr/>
          </p:nvSpPr>
          <p:spPr>
            <a:xfrm>
              <a:off x="1855613" y="334423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添加标题</a:t>
              </a:r>
              <a:endParaRPr lang="zh-CN" altLang="en-US" sz="1600" b="1" dirty="0">
                <a:solidFill>
                  <a:schemeClr val="tx1">
                    <a:lumMod val="75000"/>
                    <a:lumOff val="25000"/>
                  </a:schemeClr>
                </a:solidFill>
              </a:endParaRPr>
            </a:p>
          </p:txBody>
        </p:sp>
      </p:grpSp>
      <p:grpSp>
        <p:nvGrpSpPr>
          <p:cNvPr id="16" name="组合 21"/>
          <p:cNvGrpSpPr/>
          <p:nvPr/>
        </p:nvGrpSpPr>
        <p:grpSpPr>
          <a:xfrm>
            <a:off x="3869976" y="4617918"/>
            <a:ext cx="2241974" cy="1090704"/>
            <a:chOff x="1855613" y="3344238"/>
            <a:chExt cx="2241974" cy="1090704"/>
          </a:xfrm>
        </p:grpSpPr>
        <p:sp>
          <p:nvSpPr>
            <p:cNvPr id="17" name="矩形 16">
              <a:extLst>
                <a:ext uri="{FF2B5EF4-FFF2-40B4-BE49-F238E27FC236}">
                  <a16:creationId xmlns:a16="http://schemas.microsoft.com/office/drawing/2014/main" xmlns=""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18" name="矩形 17">
              <a:extLst>
                <a:ext uri="{FF2B5EF4-FFF2-40B4-BE49-F238E27FC236}">
                  <a16:creationId xmlns:a16="http://schemas.microsoft.com/office/drawing/2014/main" xmlns="" id="{CBCE2F27-1948-4AAF-B7D2-B7B4F23C2784}"/>
                </a:ext>
              </a:extLst>
            </p:cNvPr>
            <p:cNvSpPr/>
            <p:nvPr/>
          </p:nvSpPr>
          <p:spPr>
            <a:xfrm>
              <a:off x="1855613" y="334423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添加标题</a:t>
              </a:r>
            </a:p>
          </p:txBody>
        </p:sp>
      </p:grpSp>
      <p:grpSp>
        <p:nvGrpSpPr>
          <p:cNvPr id="19" name="组合 24"/>
          <p:cNvGrpSpPr/>
          <p:nvPr/>
        </p:nvGrpSpPr>
        <p:grpSpPr>
          <a:xfrm>
            <a:off x="6222427" y="4617918"/>
            <a:ext cx="2241974" cy="1090704"/>
            <a:chOff x="1855613" y="3344238"/>
            <a:chExt cx="2241974" cy="1090704"/>
          </a:xfrm>
        </p:grpSpPr>
        <p:sp>
          <p:nvSpPr>
            <p:cNvPr id="20" name="矩形 19">
              <a:extLst>
                <a:ext uri="{FF2B5EF4-FFF2-40B4-BE49-F238E27FC236}">
                  <a16:creationId xmlns:a16="http://schemas.microsoft.com/office/drawing/2014/main" xmlns=""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1" name="矩形 20">
              <a:extLst>
                <a:ext uri="{FF2B5EF4-FFF2-40B4-BE49-F238E27FC236}">
                  <a16:creationId xmlns:a16="http://schemas.microsoft.com/office/drawing/2014/main" xmlns="" id="{CBCE2F27-1948-4AAF-B7D2-B7B4F23C2784}"/>
                </a:ext>
              </a:extLst>
            </p:cNvPr>
            <p:cNvSpPr/>
            <p:nvPr/>
          </p:nvSpPr>
          <p:spPr>
            <a:xfrm>
              <a:off x="1855613" y="334423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添加标题</a:t>
              </a:r>
            </a:p>
          </p:txBody>
        </p:sp>
      </p:grpSp>
      <p:grpSp>
        <p:nvGrpSpPr>
          <p:cNvPr id="22" name="组合 27"/>
          <p:cNvGrpSpPr/>
          <p:nvPr/>
        </p:nvGrpSpPr>
        <p:grpSpPr>
          <a:xfrm>
            <a:off x="8574878" y="4617918"/>
            <a:ext cx="2241974" cy="1090704"/>
            <a:chOff x="1855613" y="3344238"/>
            <a:chExt cx="2241974" cy="1090704"/>
          </a:xfrm>
        </p:grpSpPr>
        <p:sp>
          <p:nvSpPr>
            <p:cNvPr id="23" name="矩形 22">
              <a:extLst>
                <a:ext uri="{FF2B5EF4-FFF2-40B4-BE49-F238E27FC236}">
                  <a16:creationId xmlns:a16="http://schemas.microsoft.com/office/drawing/2014/main" xmlns=""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4" name="矩形 23">
              <a:extLst>
                <a:ext uri="{FF2B5EF4-FFF2-40B4-BE49-F238E27FC236}">
                  <a16:creationId xmlns:a16="http://schemas.microsoft.com/office/drawing/2014/main" xmlns="" id="{CBCE2F27-1948-4AAF-B7D2-B7B4F23C2784}"/>
                </a:ext>
              </a:extLst>
            </p:cNvPr>
            <p:cNvSpPr/>
            <p:nvPr/>
          </p:nvSpPr>
          <p:spPr>
            <a:xfrm>
              <a:off x="1855613" y="334423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添加标题</a:t>
              </a:r>
            </a:p>
          </p:txBody>
        </p:sp>
      </p:grpSp>
      <p:sp>
        <p:nvSpPr>
          <p:cNvPr id="25" name="矩形 24">
            <a:extLst>
              <a:ext uri="{FF2B5EF4-FFF2-40B4-BE49-F238E27FC236}">
                <a16:creationId xmlns:a16="http://schemas.microsoft.com/office/drawing/2014/main" xmlns="" id="{E3EB1709-6D20-4440-8800-976CC5E9712E}"/>
              </a:ext>
            </a:extLst>
          </p:cNvPr>
          <p:cNvSpPr/>
          <p:nvPr/>
        </p:nvSpPr>
        <p:spPr>
          <a:xfrm>
            <a:off x="1375542" y="1711886"/>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a:t>
            </a:r>
            <a:endParaRPr lang="zh-CN" altLang="en-US" sz="1400" dirty="0">
              <a:solidFill>
                <a:schemeClr val="tx1">
                  <a:lumMod val="75000"/>
                  <a:lumOff val="25000"/>
                </a:schemeClr>
              </a:solidFill>
            </a:endParaRPr>
          </a:p>
        </p:txBody>
      </p:sp>
      <p:pic>
        <p:nvPicPr>
          <p:cNvPr id="26" name="图片占位符 42"/>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21824" r="21824"/>
          <a:stretch>
            <a:fillRect/>
          </a:stretch>
        </p:blipFill>
        <p:spPr>
          <a:xfrm>
            <a:off x="6648105"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27" name="图片占位符 43"/>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6316" r="6316"/>
          <a:stretch>
            <a:fillRect/>
          </a:stretch>
        </p:blipFill>
        <p:spPr>
          <a:xfrm>
            <a:off x="9000555"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28" name="图片占位符 45"/>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11158" r="11158"/>
          <a:stretch>
            <a:fillRect/>
          </a:stretch>
        </p:blipFill>
        <p:spPr>
          <a:xfrm>
            <a:off x="4295653"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29" name="图片占位符 47"/>
          <p:cNvPicPr>
            <a:picLocks noChangeAspect="1"/>
          </p:cNvPicPr>
          <p:nvPr/>
        </p:nvPicPr>
        <p:blipFill>
          <a:blip r:embed="rId10" cstate="print">
            <a:extLst>
              <a:ext uri="{BEBA8EAE-BF5A-486C-A8C5-ECC9F3942E4B}">
                <a14:imgProps xmlns:a14="http://schemas.microsoft.com/office/drawing/2010/main">
                  <a14:imgLayer r:embed="rId11">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11158" r="11158"/>
          <a:stretch>
            <a:fillRect/>
          </a:stretch>
        </p:blipFill>
        <p:spPr>
          <a:xfrm>
            <a:off x="1943202"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1+#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150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25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50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75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1000"/>
                                        <p:tgtEl>
                                          <p:spTgt spid="22"/>
                                        </p:tgtEl>
                                      </p:cBhvr>
                                    </p:animEffect>
                                    <p:anim calcmode="lin" valueType="num">
                                      <p:cBhvr>
                                        <p:cTn id="69" dur="1000" fill="hold"/>
                                        <p:tgtEl>
                                          <p:spTgt spid="22"/>
                                        </p:tgtEl>
                                        <p:attrNameLst>
                                          <p:attrName>ppt_x</p:attrName>
                                        </p:attrNameLst>
                                      </p:cBhvr>
                                      <p:tavLst>
                                        <p:tav tm="0">
                                          <p:val>
                                            <p:strVal val="#ppt_x"/>
                                          </p:val>
                                        </p:tav>
                                        <p:tav tm="100000">
                                          <p:val>
                                            <p:strVal val="#ppt_x"/>
                                          </p:val>
                                        </p:tav>
                                      </p:tavLst>
                                    </p:anim>
                                    <p:anim calcmode="lin" valueType="num">
                                      <p:cBhvr>
                                        <p:cTn id="70" dur="1000" fill="hold"/>
                                        <p:tgtEl>
                                          <p:spTgt spid="22"/>
                                        </p:tgtEl>
                                        <p:attrNameLst>
                                          <p:attrName>ppt_y</p:attrName>
                                        </p:attrNameLst>
                                      </p:cBhvr>
                                      <p:tavLst>
                                        <p:tav tm="0">
                                          <p:val>
                                            <p:strVal val="#ppt_y+.1"/>
                                          </p:val>
                                        </p:tav>
                                        <p:tav tm="100000">
                                          <p:val>
                                            <p:strVal val="#ppt_y"/>
                                          </p:val>
                                        </p:tav>
                                      </p:tavLst>
                                    </p:anim>
                                  </p:childTnLst>
                                </p:cTn>
                              </p:par>
                            </p:childTnLst>
                          </p:cTn>
                        </p:par>
                        <p:par>
                          <p:cTn id="71" fill="hold">
                            <p:stCondLst>
                              <p:cond delay="325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par>
                                <p:cTn id="77" presetID="53" presetClass="entr" presetSubtype="16"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par>
                                <p:cTn id="82" presetID="53" presetClass="entr" presetSubtype="16"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53" presetClass="entr" presetSubtype="16" fill="hold"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工作经验欠缺</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nvGrpSpPr>
          <p:cNvPr id="5" name="组合 18"/>
          <p:cNvGrpSpPr/>
          <p:nvPr/>
        </p:nvGrpSpPr>
        <p:grpSpPr>
          <a:xfrm>
            <a:off x="3251261" y="2004149"/>
            <a:ext cx="2552639" cy="1479086"/>
            <a:chOff x="6685960" y="2819082"/>
            <a:chExt cx="2552639" cy="1479086"/>
          </a:xfrm>
        </p:grpSpPr>
        <p:sp>
          <p:nvSpPr>
            <p:cNvPr id="6" name="矩形 5"/>
            <p:cNvSpPr/>
            <p:nvPr/>
          </p:nvSpPr>
          <p:spPr>
            <a:xfrm>
              <a:off x="6685960" y="3171706"/>
              <a:ext cx="255263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7" name="矩形 6"/>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rgbClr val="D8B39D"/>
                  </a:solidFill>
                  <a:latin typeface="+mn-ea"/>
                </a:rPr>
                <a:t>添加标题</a:t>
              </a:r>
              <a:endParaRPr lang="zh-CN" altLang="en-US" sz="2000" b="1" dirty="0">
                <a:solidFill>
                  <a:srgbClr val="D8B39D"/>
                </a:solidFill>
                <a:latin typeface="+mn-ea"/>
              </a:endParaRPr>
            </a:p>
          </p:txBody>
        </p:sp>
      </p:grpSp>
      <p:grpSp>
        <p:nvGrpSpPr>
          <p:cNvPr id="8" name="组合 21"/>
          <p:cNvGrpSpPr/>
          <p:nvPr/>
        </p:nvGrpSpPr>
        <p:grpSpPr>
          <a:xfrm>
            <a:off x="3251261" y="4139940"/>
            <a:ext cx="2552639" cy="1479086"/>
            <a:chOff x="6685960" y="2819082"/>
            <a:chExt cx="2552639" cy="1479086"/>
          </a:xfrm>
        </p:grpSpPr>
        <p:sp>
          <p:nvSpPr>
            <p:cNvPr id="9" name="矩形 8"/>
            <p:cNvSpPr/>
            <p:nvPr/>
          </p:nvSpPr>
          <p:spPr>
            <a:xfrm>
              <a:off x="6685960" y="3171706"/>
              <a:ext cx="255263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10" name="矩形 9"/>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rgbClr val="D8B39D"/>
                  </a:solidFill>
                  <a:latin typeface="+mn-ea"/>
                </a:rPr>
                <a:t>添加标题</a:t>
              </a:r>
            </a:p>
          </p:txBody>
        </p:sp>
      </p:grpSp>
      <p:grpSp>
        <p:nvGrpSpPr>
          <p:cNvPr id="11" name="组合 24"/>
          <p:cNvGrpSpPr/>
          <p:nvPr/>
        </p:nvGrpSpPr>
        <p:grpSpPr>
          <a:xfrm>
            <a:off x="8515133" y="2004149"/>
            <a:ext cx="2552639" cy="1479086"/>
            <a:chOff x="6685960" y="2819082"/>
            <a:chExt cx="2552639" cy="1479086"/>
          </a:xfrm>
        </p:grpSpPr>
        <p:sp>
          <p:nvSpPr>
            <p:cNvPr id="12" name="矩形 11"/>
            <p:cNvSpPr/>
            <p:nvPr/>
          </p:nvSpPr>
          <p:spPr>
            <a:xfrm>
              <a:off x="6685960" y="3171706"/>
              <a:ext cx="255263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13" name="矩形 12"/>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rgbClr val="646466"/>
                  </a:solidFill>
                  <a:latin typeface="+mn-ea"/>
                </a:rPr>
                <a:t>添加标题</a:t>
              </a:r>
            </a:p>
          </p:txBody>
        </p:sp>
      </p:grpSp>
      <p:grpSp>
        <p:nvGrpSpPr>
          <p:cNvPr id="14" name="组合 27"/>
          <p:cNvGrpSpPr/>
          <p:nvPr/>
        </p:nvGrpSpPr>
        <p:grpSpPr>
          <a:xfrm>
            <a:off x="8515133" y="4139940"/>
            <a:ext cx="2552639" cy="1479086"/>
            <a:chOff x="6685960" y="2819082"/>
            <a:chExt cx="2552639" cy="1479086"/>
          </a:xfrm>
        </p:grpSpPr>
        <p:sp>
          <p:nvSpPr>
            <p:cNvPr id="15" name="矩形 14"/>
            <p:cNvSpPr/>
            <p:nvPr/>
          </p:nvSpPr>
          <p:spPr>
            <a:xfrm>
              <a:off x="6685960" y="3171706"/>
              <a:ext cx="255263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用户可以在投影仪或者计算机上进行演示也可以将演示文稿打印出来制作成胶片以便应用到更广泛的领域中</a:t>
              </a:r>
            </a:p>
          </p:txBody>
        </p:sp>
        <p:sp>
          <p:nvSpPr>
            <p:cNvPr id="16" name="矩形 15"/>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rgbClr val="646466"/>
                  </a:solidFill>
                  <a:latin typeface="+mn-ea"/>
                </a:rPr>
                <a:t>添加标题</a:t>
              </a:r>
            </a:p>
          </p:txBody>
        </p:sp>
      </p:grpSp>
      <p:pic>
        <p:nvPicPr>
          <p:cNvPr id="17" name="图片占位符 6"/>
          <p:cNvPicPr>
            <a:picLocks noChangeAspect="1"/>
          </p:cNvPicPr>
          <p:nvPr/>
        </p:nvPicPr>
        <p:blipFill>
          <a:blip r:embed="rId4" cstate="print">
            <a:extLst>
              <a:ext uri="{28A0092B-C50C-407E-A947-70E740481C1C}">
                <a14:useLocalDpi xmlns:a14="http://schemas.microsoft.com/office/drawing/2010/main" val="0"/>
              </a:ext>
            </a:extLst>
          </a:blip>
          <a:srcRect t="57" b="57"/>
          <a:stretch>
            <a:fillRect/>
          </a:stretch>
        </p:blipFill>
        <p:spPr>
          <a:xfrm>
            <a:off x="1164523" y="2004149"/>
            <a:ext cx="1849316" cy="1456250"/>
          </a:xfrm>
          <a:prstGeom prst="roundRect">
            <a:avLst>
              <a:gd name="adj" fmla="val 8594"/>
            </a:avLst>
          </a:prstGeom>
          <a:solidFill>
            <a:srgbClr val="FFFFFF">
              <a:shade val="85000"/>
            </a:srgbClr>
          </a:solidFill>
          <a:ln>
            <a:solidFill>
              <a:schemeClr val="bg1">
                <a:lumMod val="85000"/>
              </a:schemeClr>
            </a:solidFill>
          </a:ln>
          <a:effectLst>
            <a:reflection blurRad="12700" stA="38000" endPos="28000" dist="5000" dir="5400000" sy="-100000" algn="bl" rotWithShape="0"/>
          </a:effectLst>
        </p:spPr>
      </p:pic>
      <p:pic>
        <p:nvPicPr>
          <p:cNvPr id="18" name="图片占位符 7"/>
          <p:cNvPicPr>
            <a:picLocks noChangeAspect="1"/>
          </p:cNvPicPr>
          <p:nvPr/>
        </p:nvPicPr>
        <p:blipFill>
          <a:blip r:embed="rId5" cstate="print">
            <a:extLst>
              <a:ext uri="{28A0092B-C50C-407E-A947-70E740481C1C}">
                <a14:useLocalDpi xmlns:a14="http://schemas.microsoft.com/office/drawing/2010/main" val="0"/>
              </a:ext>
            </a:extLst>
          </a:blip>
          <a:srcRect t="57" b="57"/>
          <a:stretch>
            <a:fillRect/>
          </a:stretch>
        </p:blipFill>
        <p:spPr>
          <a:xfrm>
            <a:off x="1164524" y="4146901"/>
            <a:ext cx="1849316" cy="1456250"/>
          </a:xfrm>
          <a:prstGeom prst="roundRect">
            <a:avLst>
              <a:gd name="adj" fmla="val 8594"/>
            </a:avLst>
          </a:prstGeom>
          <a:solidFill>
            <a:srgbClr val="FFFFFF">
              <a:shade val="85000"/>
            </a:srgbClr>
          </a:solidFill>
          <a:ln>
            <a:solidFill>
              <a:schemeClr val="bg1">
                <a:lumMod val="85000"/>
              </a:schemeClr>
            </a:solidFill>
          </a:ln>
          <a:effectLst>
            <a:reflection blurRad="12700" stA="38000" endPos="28000" dist="5000" dir="5400000" sy="-100000" algn="bl" rotWithShape="0"/>
          </a:effectLst>
        </p:spPr>
      </p:pic>
      <p:pic>
        <p:nvPicPr>
          <p:cNvPr id="19" name="图片占位符 8"/>
          <p:cNvPicPr>
            <a:picLocks noChangeAspect="1"/>
          </p:cNvPicPr>
          <p:nvPr/>
        </p:nvPicPr>
        <p:blipFill>
          <a:blip r:embed="rId6" cstate="print">
            <a:extLst>
              <a:ext uri="{28A0092B-C50C-407E-A947-70E740481C1C}">
                <a14:useLocalDpi xmlns:a14="http://schemas.microsoft.com/office/drawing/2010/main" val="0"/>
              </a:ext>
            </a:extLst>
          </a:blip>
          <a:srcRect t="95" b="95"/>
          <a:stretch>
            <a:fillRect/>
          </a:stretch>
        </p:blipFill>
        <p:spPr>
          <a:xfrm>
            <a:off x="6426354" y="2004149"/>
            <a:ext cx="1849316" cy="1456250"/>
          </a:xfrm>
          <a:prstGeom prst="roundRect">
            <a:avLst>
              <a:gd name="adj" fmla="val 8594"/>
            </a:avLst>
          </a:prstGeom>
          <a:solidFill>
            <a:srgbClr val="FFFFFF">
              <a:shade val="85000"/>
            </a:srgbClr>
          </a:solidFill>
          <a:ln>
            <a:solidFill>
              <a:schemeClr val="bg1">
                <a:lumMod val="85000"/>
              </a:schemeClr>
            </a:solidFill>
          </a:ln>
          <a:effectLst>
            <a:reflection blurRad="12700" stA="38000" endPos="28000" dist="5000" dir="5400000" sy="-100000" algn="bl" rotWithShape="0"/>
          </a:effectLst>
        </p:spPr>
      </p:pic>
      <p:pic>
        <p:nvPicPr>
          <p:cNvPr id="20" name="图片占位符 9"/>
          <p:cNvPicPr>
            <a:picLocks noChangeAspect="1"/>
          </p:cNvPicPr>
          <p:nvPr/>
        </p:nvPicPr>
        <p:blipFill>
          <a:blip r:embed="rId7" cstate="print">
            <a:extLst>
              <a:ext uri="{28A0092B-C50C-407E-A947-70E740481C1C}">
                <a14:useLocalDpi xmlns:a14="http://schemas.microsoft.com/office/drawing/2010/main" val="0"/>
              </a:ext>
            </a:extLst>
          </a:blip>
          <a:srcRect t="95" b="95"/>
          <a:stretch>
            <a:fillRect/>
          </a:stretch>
        </p:blipFill>
        <p:spPr>
          <a:xfrm>
            <a:off x="6426354" y="4146901"/>
            <a:ext cx="1849316" cy="1456250"/>
          </a:xfrm>
          <a:prstGeom prst="roundRect">
            <a:avLst>
              <a:gd name="adj" fmla="val 8594"/>
            </a:avLst>
          </a:prstGeom>
          <a:solidFill>
            <a:srgbClr val="FFFFFF">
              <a:shade val="85000"/>
            </a:srgbClr>
          </a:solidFill>
          <a:ln>
            <a:solidFill>
              <a:schemeClr val="bg1">
                <a:lumMod val="85000"/>
              </a:schemeClr>
            </a:solidFill>
          </a:ln>
          <a:effectLst>
            <a:reflection blurRad="12700" stA="38000" endPos="28000" dist="5000" dir="5400000" sy="-100000" algn="bl" rotWithShape="0"/>
          </a:effectLst>
        </p:spPr>
      </p:pic>
    </p:spTree>
    <p:extLst>
      <p:ext uri="{BB962C8B-B14F-4D97-AF65-F5344CB8AC3E}">
        <p14:creationId xmlns:p14="http://schemas.microsoft.com/office/powerpoint/2010/main" val="36880395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18672" y="3258130"/>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646466"/>
                </a:solidFill>
                <a:latin typeface="+mj-ea"/>
                <a:cs typeface="经典综艺体简" panose="02010609000101010101" pitchFamily="49" charset="-122"/>
              </a:rPr>
              <a:t>后续工作计划</a:t>
            </a:r>
          </a:p>
        </p:txBody>
      </p:sp>
      <p:sp>
        <p:nvSpPr>
          <p:cNvPr id="3" name="文本框 2"/>
          <p:cNvSpPr txBox="1"/>
          <p:nvPr/>
        </p:nvSpPr>
        <p:spPr>
          <a:xfrm>
            <a:off x="3682998" y="3998067"/>
            <a:ext cx="4826002" cy="5355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The user can demonstrate on a projector or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computer or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print </a:t>
            </a:r>
            <a:r>
              <a:rPr kumimoji="0" lang="en-US" altLang="zh-CN" sz="1200" b="0" i="0"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mn-cs"/>
              </a:rPr>
              <a:t>the </a:t>
            </a:r>
            <a:r>
              <a:rPr kumimoji="0" lang="en-US" altLang="zh-CN" sz="1200" b="0" i="0" u="none" strike="noStrike" kern="1200" cap="none" spc="0" normalizeH="0" baseline="0" noProof="0" dirty="0">
                <a:ln>
                  <a:noFill/>
                </a:ln>
                <a:solidFill>
                  <a:srgbClr val="646466"/>
                </a:solidFill>
                <a:effectLst/>
                <a:uLnTx/>
                <a:uFillTx/>
                <a:latin typeface="Century Gothic" panose="020B0502020202020204" pitchFamily="34" charset="0"/>
                <a:ea typeface="微软雅黑"/>
                <a:cs typeface="+mn-cs"/>
              </a:rPr>
              <a:t>it into a film to be used in a wider field</a:t>
            </a:r>
          </a:p>
        </p:txBody>
      </p:sp>
      <p:sp>
        <p:nvSpPr>
          <p:cNvPr id="4" name="文本框 3"/>
          <p:cNvSpPr txBox="1"/>
          <p:nvPr/>
        </p:nvSpPr>
        <p:spPr>
          <a:xfrm>
            <a:off x="4561765" y="2260367"/>
            <a:ext cx="3068469"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6000" i="1" noProof="0" dirty="0" smtClean="0">
                <a:solidFill>
                  <a:srgbClr val="646466"/>
                </a:solidFill>
                <a:latin typeface="Century Gothic" panose="020B0502020202020204" pitchFamily="34" charset="0"/>
                <a:ea typeface="微软雅黑"/>
                <a:cs typeface="经典综艺体简" panose="02010609000101010101" pitchFamily="49" charset="-122"/>
              </a:rPr>
              <a:t>PART 04</a:t>
            </a:r>
            <a:endParaRPr kumimoji="0" lang="zh-CN" altLang="en-US" sz="6000" i="1" u="none" strike="noStrike" kern="1200" cap="none" spc="0" normalizeH="0" baseline="0" noProof="0" dirty="0" smtClean="0">
              <a:ln>
                <a:noFill/>
              </a:ln>
              <a:solidFill>
                <a:srgbClr val="646466"/>
              </a:solidFill>
              <a:effectLst/>
              <a:uLnTx/>
              <a:uFillTx/>
              <a:latin typeface="Century Gothic" panose="020B0502020202020204" pitchFamily="34" charset="0"/>
              <a:ea typeface="微软雅黑"/>
              <a:cs typeface="经典综艺体简" panose="02010609000101010101" pitchFamily="49" charset="-122"/>
            </a:endParaRPr>
          </a:p>
        </p:txBody>
      </p:sp>
    </p:spTree>
    <p:extLst>
      <p:ext uri="{BB962C8B-B14F-4D97-AF65-F5344CB8AC3E}">
        <p14:creationId xmlns:p14="http://schemas.microsoft.com/office/powerpoint/2010/main" val="737423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后续工作计划</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nvGrpSpPr>
          <p:cNvPr id="5" name="Group 56"/>
          <p:cNvGrpSpPr/>
          <p:nvPr/>
        </p:nvGrpSpPr>
        <p:grpSpPr>
          <a:xfrm>
            <a:off x="5659644" y="4032250"/>
            <a:ext cx="872712" cy="872712"/>
            <a:chOff x="5582822" y="4140485"/>
            <a:chExt cx="1026356" cy="1026356"/>
          </a:xfrm>
          <a:effectLst/>
        </p:grpSpPr>
        <p:sp>
          <p:nvSpPr>
            <p:cNvPr id="6" name="Oval 8"/>
            <p:cNvSpPr/>
            <p:nvPr/>
          </p:nvSpPr>
          <p:spPr>
            <a:xfrm>
              <a:off x="5582822" y="4140485"/>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 name="Group 10"/>
            <p:cNvGrpSpPr/>
            <p:nvPr/>
          </p:nvGrpSpPr>
          <p:grpSpPr>
            <a:xfrm>
              <a:off x="5916784" y="4474447"/>
              <a:ext cx="358432" cy="358432"/>
              <a:chOff x="4427654" y="3049909"/>
              <a:chExt cx="464344" cy="464344"/>
            </a:xfrm>
            <a:solidFill>
              <a:srgbClr val="F8F8F8"/>
            </a:solidFill>
          </p:grpSpPr>
          <p:sp>
            <p:nvSpPr>
              <p:cNvPr id="8" name="AutoShape 123"/>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 name="AutoShape 124"/>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0" name="AutoShape 125"/>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 name="Group 53"/>
          <p:cNvGrpSpPr/>
          <p:nvPr/>
        </p:nvGrpSpPr>
        <p:grpSpPr>
          <a:xfrm>
            <a:off x="5659644" y="1674889"/>
            <a:ext cx="872712" cy="872712"/>
            <a:chOff x="5582822" y="1783124"/>
            <a:chExt cx="1026356" cy="1026356"/>
          </a:xfrm>
          <a:effectLst/>
        </p:grpSpPr>
        <p:sp>
          <p:nvSpPr>
            <p:cNvPr id="12" name="Oval 3"/>
            <p:cNvSpPr/>
            <p:nvPr/>
          </p:nvSpPr>
          <p:spPr>
            <a:xfrm>
              <a:off x="5582822" y="1783124"/>
              <a:ext cx="1026356" cy="1026356"/>
            </a:xfrm>
            <a:prstGeom prst="ellipse">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3" name="Group 23"/>
            <p:cNvGrpSpPr/>
            <p:nvPr/>
          </p:nvGrpSpPr>
          <p:grpSpPr>
            <a:xfrm>
              <a:off x="5916784" y="2139143"/>
              <a:ext cx="358432" cy="314318"/>
              <a:chOff x="1640798" y="2149003"/>
              <a:chExt cx="464344" cy="407194"/>
            </a:xfrm>
            <a:solidFill>
              <a:schemeClr val="bg1"/>
            </a:solidFill>
          </p:grpSpPr>
          <p:sp>
            <p:nvSpPr>
              <p:cNvPr id="14"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5"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sp>
        <p:nvSpPr>
          <p:cNvPr id="16" name="TextBox 36"/>
          <p:cNvSpPr txBox="1"/>
          <p:nvPr/>
        </p:nvSpPr>
        <p:spPr>
          <a:xfrm>
            <a:off x="5593299" y="2769634"/>
            <a:ext cx="1005403" cy="338554"/>
          </a:xfrm>
          <a:prstGeom prst="rect">
            <a:avLst/>
          </a:prstGeom>
          <a:noFill/>
        </p:spPr>
        <p:txBody>
          <a:bodyPr wrap="none" rtlCol="0">
            <a:spAutoFit/>
          </a:bodyPr>
          <a:lstStyle/>
          <a:p>
            <a:pPr algn="ctr"/>
            <a:r>
              <a:rPr lang="zh-CN" altLang="en-US" sz="1600" b="1" dirty="0">
                <a:solidFill>
                  <a:srgbClr val="D8B39D"/>
                </a:solidFill>
                <a:latin typeface="Century Gothic" panose="020B0502020202020204" pitchFamily="34" charset="0"/>
              </a:rPr>
              <a:t>添加标题</a:t>
            </a:r>
            <a:endParaRPr lang="id-ID" altLang="zh-CN" sz="1600" b="1" dirty="0">
              <a:solidFill>
                <a:srgbClr val="D8B39D"/>
              </a:solidFill>
              <a:latin typeface="Century Gothic" panose="020B0502020202020204" pitchFamily="34" charset="0"/>
            </a:endParaRPr>
          </a:p>
        </p:txBody>
      </p:sp>
      <p:sp>
        <p:nvSpPr>
          <p:cNvPr id="17" name="TextBox 39"/>
          <p:cNvSpPr txBox="1"/>
          <p:nvPr/>
        </p:nvSpPr>
        <p:spPr>
          <a:xfrm>
            <a:off x="5593300" y="5082478"/>
            <a:ext cx="1005403" cy="338554"/>
          </a:xfrm>
          <a:prstGeom prst="rect">
            <a:avLst/>
          </a:prstGeom>
          <a:noFill/>
        </p:spPr>
        <p:txBody>
          <a:bodyPr wrap="none" rtlCol="0">
            <a:spAutoFit/>
          </a:bodyPr>
          <a:lstStyle/>
          <a:p>
            <a:pPr algn="ctr"/>
            <a:r>
              <a:rPr lang="zh-CN" altLang="en-US" sz="1600" b="1" dirty="0">
                <a:solidFill>
                  <a:srgbClr val="646466"/>
                </a:solidFill>
                <a:latin typeface="Century Gothic" panose="020B0502020202020204" pitchFamily="34" charset="0"/>
              </a:rPr>
              <a:t>添加标题</a:t>
            </a:r>
            <a:endParaRPr lang="id-ID" altLang="zh-CN" sz="1600" b="1" dirty="0">
              <a:solidFill>
                <a:srgbClr val="646466"/>
              </a:solidFill>
              <a:latin typeface="Century Gothic" panose="020B0502020202020204" pitchFamily="34" charset="0"/>
            </a:endParaRPr>
          </a:p>
        </p:txBody>
      </p:sp>
      <p:grpSp>
        <p:nvGrpSpPr>
          <p:cNvPr id="18" name="Group 52"/>
          <p:cNvGrpSpPr/>
          <p:nvPr/>
        </p:nvGrpSpPr>
        <p:grpSpPr>
          <a:xfrm>
            <a:off x="2374619" y="4032250"/>
            <a:ext cx="872712" cy="872712"/>
            <a:chOff x="2297797" y="4140485"/>
            <a:chExt cx="1026356" cy="1026356"/>
          </a:xfrm>
          <a:effectLst/>
        </p:grpSpPr>
        <p:sp>
          <p:nvSpPr>
            <p:cNvPr id="19" name="Oval 7"/>
            <p:cNvSpPr/>
            <p:nvPr/>
          </p:nvSpPr>
          <p:spPr>
            <a:xfrm>
              <a:off x="2297797" y="4140485"/>
              <a:ext cx="1026356" cy="1026356"/>
            </a:xfrm>
            <a:prstGeom prst="ellipse">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0" name="Group 17"/>
            <p:cNvGrpSpPr/>
            <p:nvPr/>
          </p:nvGrpSpPr>
          <p:grpSpPr>
            <a:xfrm>
              <a:off x="2654123" y="4474447"/>
              <a:ext cx="313704" cy="358432"/>
              <a:chOff x="740685" y="2696368"/>
              <a:chExt cx="406400" cy="464344"/>
            </a:xfrm>
            <a:solidFill>
              <a:srgbClr val="F8F8F8"/>
            </a:solidFill>
          </p:grpSpPr>
          <p:sp>
            <p:nvSpPr>
              <p:cNvPr id="21" name="AutoShape 131"/>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 name="AutoShape 132"/>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133"/>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134"/>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5" name="Group 51"/>
          <p:cNvGrpSpPr/>
          <p:nvPr/>
        </p:nvGrpSpPr>
        <p:grpSpPr>
          <a:xfrm>
            <a:off x="2374619" y="1674889"/>
            <a:ext cx="872712" cy="872712"/>
            <a:chOff x="2297797" y="1783124"/>
            <a:chExt cx="1026356" cy="1026356"/>
          </a:xfrm>
          <a:effectLst/>
        </p:grpSpPr>
        <p:sp>
          <p:nvSpPr>
            <p:cNvPr id="26" name="Oval 2"/>
            <p:cNvSpPr/>
            <p:nvPr/>
          </p:nvSpPr>
          <p:spPr>
            <a:xfrm>
              <a:off x="2297797" y="1783124"/>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AutoShape 149"/>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8" name="TextBox 29"/>
          <p:cNvSpPr txBox="1"/>
          <p:nvPr/>
        </p:nvSpPr>
        <p:spPr>
          <a:xfrm>
            <a:off x="2308276" y="2769634"/>
            <a:ext cx="1005403" cy="338554"/>
          </a:xfrm>
          <a:prstGeom prst="rect">
            <a:avLst/>
          </a:prstGeom>
          <a:noFill/>
        </p:spPr>
        <p:txBody>
          <a:bodyPr wrap="none" rtlCol="0">
            <a:spAutoFit/>
          </a:bodyPr>
          <a:lstStyle/>
          <a:p>
            <a:pPr algn="ctr"/>
            <a:r>
              <a:rPr lang="zh-CN" altLang="en-US" sz="1600" b="1" dirty="0" smtClean="0">
                <a:solidFill>
                  <a:srgbClr val="646466"/>
                </a:solidFill>
                <a:latin typeface="Century Gothic" panose="020B0502020202020204" pitchFamily="34" charset="0"/>
              </a:rPr>
              <a:t>添加标题</a:t>
            </a:r>
            <a:endParaRPr lang="id-ID" sz="1600" b="1" dirty="0">
              <a:solidFill>
                <a:srgbClr val="646466"/>
              </a:solidFill>
              <a:latin typeface="Century Gothic" panose="020B0502020202020204" pitchFamily="34" charset="0"/>
            </a:endParaRPr>
          </a:p>
        </p:txBody>
      </p:sp>
      <p:sp>
        <p:nvSpPr>
          <p:cNvPr id="29" name="TextBox 33"/>
          <p:cNvSpPr txBox="1"/>
          <p:nvPr/>
        </p:nvSpPr>
        <p:spPr>
          <a:xfrm>
            <a:off x="2308274" y="5082478"/>
            <a:ext cx="1005403" cy="338554"/>
          </a:xfrm>
          <a:prstGeom prst="rect">
            <a:avLst/>
          </a:prstGeom>
          <a:noFill/>
        </p:spPr>
        <p:txBody>
          <a:bodyPr wrap="none" rtlCol="0">
            <a:spAutoFit/>
          </a:bodyPr>
          <a:lstStyle/>
          <a:p>
            <a:pPr algn="ctr"/>
            <a:r>
              <a:rPr lang="zh-CN" altLang="en-US" sz="1600" b="1" dirty="0">
                <a:solidFill>
                  <a:srgbClr val="D8B39D"/>
                </a:solidFill>
                <a:latin typeface="Century Gothic" panose="020B0502020202020204" pitchFamily="34" charset="0"/>
              </a:rPr>
              <a:t>添加标题</a:t>
            </a:r>
            <a:endParaRPr lang="id-ID" altLang="zh-CN" sz="1600" b="1" dirty="0">
              <a:solidFill>
                <a:srgbClr val="D8B39D"/>
              </a:solidFill>
              <a:latin typeface="Century Gothic" panose="020B0502020202020204" pitchFamily="34" charset="0"/>
            </a:endParaRPr>
          </a:p>
        </p:txBody>
      </p:sp>
      <p:grpSp>
        <p:nvGrpSpPr>
          <p:cNvPr id="30" name="Group 54"/>
          <p:cNvGrpSpPr/>
          <p:nvPr/>
        </p:nvGrpSpPr>
        <p:grpSpPr>
          <a:xfrm>
            <a:off x="8944669" y="1674889"/>
            <a:ext cx="872712" cy="872712"/>
            <a:chOff x="8867847" y="1783124"/>
            <a:chExt cx="1026356" cy="1026356"/>
          </a:xfrm>
          <a:effectLst/>
        </p:grpSpPr>
        <p:sp>
          <p:nvSpPr>
            <p:cNvPr id="31" name="Oval 4"/>
            <p:cNvSpPr/>
            <p:nvPr/>
          </p:nvSpPr>
          <p:spPr>
            <a:xfrm>
              <a:off x="8867847" y="1783124"/>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32" name="Group 14"/>
            <p:cNvGrpSpPr/>
            <p:nvPr/>
          </p:nvGrpSpPr>
          <p:grpSpPr>
            <a:xfrm>
              <a:off x="9201809" y="2117086"/>
              <a:ext cx="358432" cy="358432"/>
              <a:chOff x="3498967" y="3049909"/>
              <a:chExt cx="464344" cy="464344"/>
            </a:xfrm>
            <a:solidFill>
              <a:schemeClr val="bg1"/>
            </a:solidFill>
          </p:grpSpPr>
          <p:sp>
            <p:nvSpPr>
              <p:cNvPr id="33"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5" name="Group 55"/>
          <p:cNvGrpSpPr/>
          <p:nvPr/>
        </p:nvGrpSpPr>
        <p:grpSpPr>
          <a:xfrm>
            <a:off x="8944669" y="4032250"/>
            <a:ext cx="872712" cy="872712"/>
            <a:chOff x="8867847" y="4140485"/>
            <a:chExt cx="1026356" cy="1026356"/>
          </a:xfrm>
          <a:effectLst/>
        </p:grpSpPr>
        <p:sp>
          <p:nvSpPr>
            <p:cNvPr id="36" name="Oval 9"/>
            <p:cNvSpPr/>
            <p:nvPr/>
          </p:nvSpPr>
          <p:spPr>
            <a:xfrm>
              <a:off x="8867847" y="4140485"/>
              <a:ext cx="1026356" cy="1026356"/>
            </a:xfrm>
            <a:prstGeom prst="ellipse">
              <a:avLst/>
            </a:prstGeom>
            <a:solidFill>
              <a:srgbClr val="D8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AutoShape 139"/>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38" name="TextBox 42"/>
          <p:cNvSpPr txBox="1"/>
          <p:nvPr/>
        </p:nvSpPr>
        <p:spPr>
          <a:xfrm>
            <a:off x="8878324" y="2769634"/>
            <a:ext cx="1005403" cy="338554"/>
          </a:xfrm>
          <a:prstGeom prst="rect">
            <a:avLst/>
          </a:prstGeom>
          <a:noFill/>
        </p:spPr>
        <p:txBody>
          <a:bodyPr wrap="none" rtlCol="0">
            <a:spAutoFit/>
          </a:bodyPr>
          <a:lstStyle/>
          <a:p>
            <a:pPr algn="ctr"/>
            <a:r>
              <a:rPr lang="zh-CN" altLang="en-US" sz="1600" b="1" dirty="0">
                <a:solidFill>
                  <a:srgbClr val="646466"/>
                </a:solidFill>
                <a:latin typeface="Century Gothic" panose="020B0502020202020204" pitchFamily="34" charset="0"/>
              </a:rPr>
              <a:t>添加标题</a:t>
            </a:r>
            <a:endParaRPr lang="id-ID" altLang="zh-CN" sz="1600" b="1" dirty="0">
              <a:solidFill>
                <a:srgbClr val="646466"/>
              </a:solidFill>
              <a:latin typeface="Century Gothic" panose="020B0502020202020204" pitchFamily="34" charset="0"/>
            </a:endParaRPr>
          </a:p>
        </p:txBody>
      </p:sp>
      <p:sp>
        <p:nvSpPr>
          <p:cNvPr id="39" name="TextBox 45"/>
          <p:cNvSpPr txBox="1"/>
          <p:nvPr/>
        </p:nvSpPr>
        <p:spPr>
          <a:xfrm>
            <a:off x="8878324" y="5082478"/>
            <a:ext cx="1005403" cy="338554"/>
          </a:xfrm>
          <a:prstGeom prst="rect">
            <a:avLst/>
          </a:prstGeom>
          <a:noFill/>
        </p:spPr>
        <p:txBody>
          <a:bodyPr wrap="none" rtlCol="0">
            <a:spAutoFit/>
          </a:bodyPr>
          <a:lstStyle/>
          <a:p>
            <a:pPr algn="ctr"/>
            <a:r>
              <a:rPr lang="zh-CN" altLang="en-US" sz="1600" b="1" dirty="0">
                <a:solidFill>
                  <a:srgbClr val="D8B39D"/>
                </a:solidFill>
                <a:latin typeface="Century Gothic" panose="020B0502020202020204" pitchFamily="34" charset="0"/>
              </a:rPr>
              <a:t>添加标题</a:t>
            </a:r>
            <a:endParaRPr lang="id-ID" altLang="zh-CN" sz="1600" b="1" dirty="0">
              <a:solidFill>
                <a:srgbClr val="D8B39D"/>
              </a:solidFill>
              <a:latin typeface="Century Gothic" panose="020B0502020202020204" pitchFamily="34" charset="0"/>
            </a:endParaRPr>
          </a:p>
        </p:txBody>
      </p:sp>
      <p:sp>
        <p:nvSpPr>
          <p:cNvPr id="40" name="文本框 7"/>
          <p:cNvSpPr txBox="1"/>
          <p:nvPr/>
        </p:nvSpPr>
        <p:spPr>
          <a:xfrm>
            <a:off x="1418247"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41" name="文本框 7"/>
          <p:cNvSpPr txBox="1"/>
          <p:nvPr/>
        </p:nvSpPr>
        <p:spPr>
          <a:xfrm>
            <a:off x="4715780"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mn-ea"/>
              </a:rPr>
              <a:t>用户可以在投影仪或者计算机上进行演示也可以将演示文稿</a:t>
            </a:r>
          </a:p>
        </p:txBody>
      </p:sp>
      <p:sp>
        <p:nvSpPr>
          <p:cNvPr id="42" name="文本框 7"/>
          <p:cNvSpPr txBox="1"/>
          <p:nvPr/>
        </p:nvSpPr>
        <p:spPr>
          <a:xfrm>
            <a:off x="7995330"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mn-ea"/>
              </a:rPr>
              <a:t>用户可以在投影仪或者计算机上进行演示也可以将演示文稿</a:t>
            </a:r>
          </a:p>
        </p:txBody>
      </p:sp>
      <p:sp>
        <p:nvSpPr>
          <p:cNvPr id="43" name="文本框 7"/>
          <p:cNvSpPr txBox="1"/>
          <p:nvPr/>
        </p:nvSpPr>
        <p:spPr>
          <a:xfrm>
            <a:off x="1418247"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mn-ea"/>
              </a:rPr>
              <a:t>用户可以在投影仪或者计算机上进行演示也可以将演示文稿</a:t>
            </a:r>
          </a:p>
        </p:txBody>
      </p:sp>
      <p:sp>
        <p:nvSpPr>
          <p:cNvPr id="44" name="文本框 7"/>
          <p:cNvSpPr txBox="1"/>
          <p:nvPr/>
        </p:nvSpPr>
        <p:spPr>
          <a:xfrm>
            <a:off x="4715780"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mn-ea"/>
              </a:rPr>
              <a:t>用户可以在投影仪或者计算机上进行演示也可以将演示文稿</a:t>
            </a:r>
          </a:p>
        </p:txBody>
      </p:sp>
      <p:sp>
        <p:nvSpPr>
          <p:cNvPr id="45" name="文本框 7"/>
          <p:cNvSpPr txBox="1"/>
          <p:nvPr/>
        </p:nvSpPr>
        <p:spPr>
          <a:xfrm>
            <a:off x="7995330"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mn-ea"/>
              </a:rPr>
              <a:t>用户可以在投影仪或者计算机上进行演示也可以将演示文稿</a:t>
            </a:r>
          </a:p>
        </p:txBody>
      </p:sp>
    </p:spTree>
    <p:extLst>
      <p:ext uri="{BB962C8B-B14F-4D97-AF65-F5344CB8AC3E}">
        <p14:creationId xmlns:p14="http://schemas.microsoft.com/office/powerpoint/2010/main" val="2347070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childTnLst>
                          </p:cTn>
                        </p:par>
                        <p:par>
                          <p:cTn id="54" fill="hold">
                            <p:stCondLst>
                              <p:cond delay="1000"/>
                            </p:stCondLst>
                            <p:childTnLst>
                              <p:par>
                                <p:cTn id="55" presetID="14" presetClass="entr" presetSubtype="1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randombar(horizontal)">
                                      <p:cBhvr>
                                        <p:cTn id="57" dur="500"/>
                                        <p:tgtEl>
                                          <p:spTgt spid="40"/>
                                        </p:tgtEl>
                                      </p:cBhvr>
                                    </p:animEffect>
                                  </p:childTnLst>
                                </p:cTn>
                              </p:par>
                            </p:childTnLst>
                          </p:cTn>
                        </p:par>
                        <p:par>
                          <p:cTn id="58" fill="hold">
                            <p:stCondLst>
                              <p:cond delay="1500"/>
                            </p:stCondLst>
                            <p:childTnLst>
                              <p:par>
                                <p:cTn id="59" presetID="14" presetClass="entr" presetSubtype="1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500"/>
                                        <p:tgtEl>
                                          <p:spTgt spid="41"/>
                                        </p:tgtEl>
                                      </p:cBhvr>
                                    </p:animEffect>
                                  </p:childTnLst>
                                </p:cTn>
                              </p:par>
                            </p:childTnLst>
                          </p:cTn>
                        </p:par>
                        <p:par>
                          <p:cTn id="62" fill="hold">
                            <p:stCondLst>
                              <p:cond delay="2000"/>
                            </p:stCondLst>
                            <p:childTnLst>
                              <p:par>
                                <p:cTn id="63" presetID="14" presetClass="entr" presetSubtype="10"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randombar(horizontal)">
                                      <p:cBhvr>
                                        <p:cTn id="65" dur="500"/>
                                        <p:tgtEl>
                                          <p:spTgt spid="42"/>
                                        </p:tgtEl>
                                      </p:cBhvr>
                                    </p:animEffect>
                                  </p:childTnLst>
                                </p:cTn>
                              </p:par>
                            </p:childTnLst>
                          </p:cTn>
                        </p:par>
                        <p:par>
                          <p:cTn id="66" fill="hold">
                            <p:stCondLst>
                              <p:cond delay="2500"/>
                            </p:stCondLst>
                            <p:childTnLst>
                              <p:par>
                                <p:cTn id="67" presetID="14" presetClass="entr" presetSubtype="1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randombar(horizontal)">
                                      <p:cBhvr>
                                        <p:cTn id="69" dur="500"/>
                                        <p:tgtEl>
                                          <p:spTgt spid="43"/>
                                        </p:tgtEl>
                                      </p:cBhvr>
                                    </p:animEffect>
                                  </p:childTnLst>
                                </p:cTn>
                              </p:par>
                            </p:childTnLst>
                          </p:cTn>
                        </p:par>
                        <p:par>
                          <p:cTn id="70" fill="hold">
                            <p:stCondLst>
                              <p:cond delay="3000"/>
                            </p:stCondLst>
                            <p:childTnLst>
                              <p:par>
                                <p:cTn id="71" presetID="14"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randombar(horizontal)">
                                      <p:cBhvr>
                                        <p:cTn id="73" dur="500"/>
                                        <p:tgtEl>
                                          <p:spTgt spid="44"/>
                                        </p:tgtEl>
                                      </p:cBhvr>
                                    </p:animEffect>
                                  </p:childTnLst>
                                </p:cTn>
                              </p:par>
                            </p:childTnLst>
                          </p:cTn>
                        </p:par>
                        <p:par>
                          <p:cTn id="74" fill="hold">
                            <p:stCondLst>
                              <p:cond delay="3500"/>
                            </p:stCondLst>
                            <p:childTnLst>
                              <p:par>
                                <p:cTn id="75" presetID="14" presetClass="entr" presetSubtype="1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randombar(horizontal)">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29" grpId="0"/>
      <p:bldP spid="38" grpId="0"/>
      <p:bldP spid="39" grpId="0"/>
      <p:bldP spid="40" grpId="0"/>
      <p:bldP spid="41" grpId="0"/>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后续工作计划</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sp>
        <p:nvSpPr>
          <p:cNvPr id="5" name="Rectangle 1"/>
          <p:cNvSpPr/>
          <p:nvPr/>
        </p:nvSpPr>
        <p:spPr>
          <a:xfrm>
            <a:off x="12740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6" name="Rectangle 2"/>
          <p:cNvSpPr/>
          <p:nvPr/>
        </p:nvSpPr>
        <p:spPr>
          <a:xfrm>
            <a:off x="45887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7" name="Rectangle 3"/>
          <p:cNvSpPr/>
          <p:nvPr/>
        </p:nvSpPr>
        <p:spPr>
          <a:xfrm>
            <a:off x="79034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pic>
        <p:nvPicPr>
          <p:cNvPr id="8" name="图片占位符 17"/>
          <p:cNvPicPr>
            <a:picLocks noChangeAspect="1"/>
          </p:cNvPicPr>
          <p:nvPr/>
        </p:nvPicPr>
        <p:blipFill>
          <a:blip r:embed="rId4" cstate="print">
            <a:extLst>
              <a:ext uri="{28A0092B-C50C-407E-A947-70E740481C1C}">
                <a14:useLocalDpi xmlns:a14="http://schemas.microsoft.com/office/drawing/2010/main" val="0"/>
              </a:ext>
            </a:extLst>
          </a:blip>
          <a:srcRect t="4634" b="4634"/>
          <a:stretch>
            <a:fillRect/>
          </a:stretch>
        </p:blipFill>
        <p:spPr>
          <a:xfrm>
            <a:off x="4635013" y="1945376"/>
            <a:ext cx="2928868" cy="1770276"/>
          </a:xfrm>
          <a:prstGeom prst="rect">
            <a:avLst/>
          </a:prstGeom>
        </p:spPr>
      </p:pic>
      <p:pic>
        <p:nvPicPr>
          <p:cNvPr id="9" name="图片占位符 18"/>
          <p:cNvPicPr>
            <a:picLocks noChangeAspect="1"/>
          </p:cNvPicPr>
          <p:nvPr/>
        </p:nvPicPr>
        <p:blipFill>
          <a:blip r:embed="rId5" cstate="print">
            <a:extLst>
              <a:ext uri="{28A0092B-C50C-407E-A947-70E740481C1C}">
                <a14:useLocalDpi xmlns:a14="http://schemas.microsoft.com/office/drawing/2010/main" val="0"/>
              </a:ext>
            </a:extLst>
          </a:blip>
          <a:srcRect t="4634" b="4634"/>
          <a:stretch>
            <a:fillRect/>
          </a:stretch>
        </p:blipFill>
        <p:spPr>
          <a:xfrm>
            <a:off x="7948805" y="1945376"/>
            <a:ext cx="2928868" cy="1770276"/>
          </a:xfrm>
          <a:prstGeom prst="rect">
            <a:avLst/>
          </a:prstGeom>
        </p:spPr>
      </p:pic>
      <p:pic>
        <p:nvPicPr>
          <p:cNvPr id="10" name="图片占位符 16"/>
          <p:cNvPicPr>
            <a:picLocks noChangeAspect="1"/>
          </p:cNvPicPr>
          <p:nvPr/>
        </p:nvPicPr>
        <p:blipFill>
          <a:blip r:embed="rId6" cstate="print">
            <a:extLst>
              <a:ext uri="{28A0092B-C50C-407E-A947-70E740481C1C}">
                <a14:useLocalDpi xmlns:a14="http://schemas.microsoft.com/office/drawing/2010/main" val="0"/>
              </a:ext>
            </a:extLst>
          </a:blip>
          <a:srcRect t="4634" b="4634"/>
          <a:stretch>
            <a:fillRect/>
          </a:stretch>
        </p:blipFill>
        <p:spPr>
          <a:xfrm>
            <a:off x="1319858" y="1945376"/>
            <a:ext cx="2928868" cy="1770276"/>
          </a:xfrm>
          <a:prstGeom prst="rect">
            <a:avLst/>
          </a:prstGeom>
        </p:spPr>
      </p:pic>
      <p:sp>
        <p:nvSpPr>
          <p:cNvPr id="11" name="TextBox 5"/>
          <p:cNvSpPr txBox="1"/>
          <p:nvPr/>
        </p:nvSpPr>
        <p:spPr>
          <a:xfrm>
            <a:off x="1417692" y="3854542"/>
            <a:ext cx="889987"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1</a:t>
            </a:r>
            <a:endParaRPr lang="id-ID" sz="1600" i="1" dirty="0">
              <a:solidFill>
                <a:schemeClr val="tx1">
                  <a:lumMod val="65000"/>
                  <a:lumOff val="35000"/>
                </a:schemeClr>
              </a:solidFill>
              <a:latin typeface="Century Gothic" panose="020B0502020202020204" pitchFamily="34" charset="0"/>
            </a:endParaRPr>
          </a:p>
        </p:txBody>
      </p:sp>
      <p:sp>
        <p:nvSpPr>
          <p:cNvPr id="12" name="TextBox 7"/>
          <p:cNvSpPr txBox="1"/>
          <p:nvPr/>
        </p:nvSpPr>
        <p:spPr>
          <a:xfrm>
            <a:off x="4732392" y="3854542"/>
            <a:ext cx="913712"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2</a:t>
            </a:r>
            <a:endParaRPr lang="id-ID" sz="1600" i="1" dirty="0">
              <a:solidFill>
                <a:schemeClr val="tx1">
                  <a:lumMod val="65000"/>
                  <a:lumOff val="35000"/>
                </a:schemeClr>
              </a:solidFill>
              <a:latin typeface="Century Gothic" panose="020B0502020202020204" pitchFamily="34" charset="0"/>
            </a:endParaRPr>
          </a:p>
        </p:txBody>
      </p:sp>
      <p:sp>
        <p:nvSpPr>
          <p:cNvPr id="13" name="TextBox 9"/>
          <p:cNvSpPr txBox="1"/>
          <p:nvPr/>
        </p:nvSpPr>
        <p:spPr>
          <a:xfrm>
            <a:off x="8047092" y="3854542"/>
            <a:ext cx="904094"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3</a:t>
            </a:r>
            <a:endParaRPr lang="id-ID" sz="1600" i="1" dirty="0">
              <a:solidFill>
                <a:schemeClr val="tx1">
                  <a:lumMod val="65000"/>
                  <a:lumOff val="35000"/>
                </a:schemeClr>
              </a:solidFill>
              <a:latin typeface="Century Gothic" panose="020B0502020202020204" pitchFamily="34" charset="0"/>
            </a:endParaRPr>
          </a:p>
        </p:txBody>
      </p:sp>
      <p:sp>
        <p:nvSpPr>
          <p:cNvPr id="14" name="TextBox 19"/>
          <p:cNvSpPr txBox="1"/>
          <p:nvPr/>
        </p:nvSpPr>
        <p:spPr>
          <a:xfrm>
            <a:off x="2959526"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5" name="TextBox 20"/>
          <p:cNvSpPr txBox="1"/>
          <p:nvPr/>
        </p:nvSpPr>
        <p:spPr>
          <a:xfrm>
            <a:off x="62357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6" name="TextBox 21"/>
          <p:cNvSpPr txBox="1"/>
          <p:nvPr/>
        </p:nvSpPr>
        <p:spPr>
          <a:xfrm>
            <a:off x="95504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grpSp>
        <p:nvGrpSpPr>
          <p:cNvPr id="17" name="Group 34"/>
          <p:cNvGrpSpPr/>
          <p:nvPr/>
        </p:nvGrpSpPr>
        <p:grpSpPr>
          <a:xfrm>
            <a:off x="1417692" y="1892299"/>
            <a:ext cx="634265" cy="641351"/>
            <a:chOff x="1252592" y="1843643"/>
            <a:chExt cx="634265" cy="641351"/>
          </a:xfrm>
          <a:solidFill>
            <a:srgbClr val="646466"/>
          </a:solidFill>
        </p:grpSpPr>
        <p:sp>
          <p:nvSpPr>
            <p:cNvPr id="18" name="Rectangle 32"/>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19" name="TextBox 33"/>
            <p:cNvSpPr txBox="1"/>
            <p:nvPr/>
          </p:nvSpPr>
          <p:spPr>
            <a:xfrm>
              <a:off x="1304266" y="1848847"/>
              <a:ext cx="530916"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11</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grpSp>
        <p:nvGrpSpPr>
          <p:cNvPr id="20" name="Group 39"/>
          <p:cNvGrpSpPr/>
          <p:nvPr/>
        </p:nvGrpSpPr>
        <p:grpSpPr>
          <a:xfrm>
            <a:off x="4732392" y="1892299"/>
            <a:ext cx="634265" cy="641351"/>
            <a:chOff x="1252592" y="1843643"/>
            <a:chExt cx="634265" cy="641351"/>
          </a:xfrm>
          <a:solidFill>
            <a:srgbClr val="D8B39D"/>
          </a:solidFill>
        </p:grpSpPr>
        <p:sp>
          <p:nvSpPr>
            <p:cNvPr id="21" name="Rectangle 40"/>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22" name="TextBox 41"/>
            <p:cNvSpPr txBox="1"/>
            <p:nvPr/>
          </p:nvSpPr>
          <p:spPr>
            <a:xfrm>
              <a:off x="1304267" y="1848847"/>
              <a:ext cx="530916"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12</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grpSp>
        <p:nvGrpSpPr>
          <p:cNvPr id="23" name="Group 42"/>
          <p:cNvGrpSpPr/>
          <p:nvPr/>
        </p:nvGrpSpPr>
        <p:grpSpPr>
          <a:xfrm>
            <a:off x="8047092" y="1892299"/>
            <a:ext cx="634265" cy="641351"/>
            <a:chOff x="1252592" y="1843643"/>
            <a:chExt cx="634265" cy="641351"/>
          </a:xfrm>
          <a:solidFill>
            <a:srgbClr val="646466"/>
          </a:solidFill>
        </p:grpSpPr>
        <p:sp>
          <p:nvSpPr>
            <p:cNvPr id="24" name="Rectangle 43"/>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25" name="TextBox 44"/>
            <p:cNvSpPr txBox="1"/>
            <p:nvPr/>
          </p:nvSpPr>
          <p:spPr>
            <a:xfrm>
              <a:off x="1304267" y="1848847"/>
              <a:ext cx="530915"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13</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sp>
        <p:nvSpPr>
          <p:cNvPr id="26" name="文本框 7"/>
          <p:cNvSpPr txBox="1"/>
          <p:nvPr/>
        </p:nvSpPr>
        <p:spPr>
          <a:xfrm>
            <a:off x="1404224"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
        <p:nvSpPr>
          <p:cNvPr id="27" name="文本框 7"/>
          <p:cNvSpPr txBox="1"/>
          <p:nvPr/>
        </p:nvSpPr>
        <p:spPr>
          <a:xfrm>
            <a:off x="4714927"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
        <p:nvSpPr>
          <p:cNvPr id="28" name="文本框 7"/>
          <p:cNvSpPr txBox="1"/>
          <p:nvPr/>
        </p:nvSpPr>
        <p:spPr>
          <a:xfrm>
            <a:off x="8033212"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35049179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1000"/>
                                        <p:tgtEl>
                                          <p:spTgt spid="20"/>
                                        </p:tgtEl>
                                      </p:cBhvr>
                                    </p:animEffect>
                                    <p:anim calcmode="lin" valueType="num">
                                      <p:cBhvr>
                                        <p:cTn id="59" dur="1000" fill="hold"/>
                                        <p:tgtEl>
                                          <p:spTgt spid="20"/>
                                        </p:tgtEl>
                                        <p:attrNameLst>
                                          <p:attrName>ppt_x</p:attrName>
                                        </p:attrNameLst>
                                      </p:cBhvr>
                                      <p:tavLst>
                                        <p:tav tm="0">
                                          <p:val>
                                            <p:strVal val="#ppt_x"/>
                                          </p:val>
                                        </p:tav>
                                        <p:tav tm="100000">
                                          <p:val>
                                            <p:strVal val="#ppt_x"/>
                                          </p:val>
                                        </p:tav>
                                      </p:tavLst>
                                    </p:anim>
                                    <p:anim calcmode="lin" valueType="num">
                                      <p:cBhvr>
                                        <p:cTn id="60" dur="1000" fill="hold"/>
                                        <p:tgtEl>
                                          <p:spTgt spid="2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1000"/>
                                        <p:tgtEl>
                                          <p:spTgt spid="13"/>
                                        </p:tgtEl>
                                      </p:cBhvr>
                                    </p:animEffect>
                                    <p:anim calcmode="lin" valueType="num">
                                      <p:cBhvr>
                                        <p:cTn id="80" dur="1000" fill="hold"/>
                                        <p:tgtEl>
                                          <p:spTgt spid="13"/>
                                        </p:tgtEl>
                                        <p:attrNameLst>
                                          <p:attrName>ppt_x</p:attrName>
                                        </p:attrNameLst>
                                      </p:cBhvr>
                                      <p:tavLst>
                                        <p:tav tm="0">
                                          <p:val>
                                            <p:strVal val="#ppt_x"/>
                                          </p:val>
                                        </p:tav>
                                        <p:tav tm="100000">
                                          <p:val>
                                            <p:strVal val="#ppt_x"/>
                                          </p:val>
                                        </p:tav>
                                      </p:tavLst>
                                    </p:anim>
                                    <p:anim calcmode="lin" valueType="num">
                                      <p:cBhvr>
                                        <p:cTn id="81" dur="1000" fill="hold"/>
                                        <p:tgtEl>
                                          <p:spTgt spid="1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1000"/>
                                        <p:tgtEl>
                                          <p:spTgt spid="16"/>
                                        </p:tgtEl>
                                      </p:cBhvr>
                                    </p:animEffect>
                                    <p:anim calcmode="lin" valueType="num">
                                      <p:cBhvr>
                                        <p:cTn id="85" dur="1000" fill="hold"/>
                                        <p:tgtEl>
                                          <p:spTgt spid="16"/>
                                        </p:tgtEl>
                                        <p:attrNameLst>
                                          <p:attrName>ppt_x</p:attrName>
                                        </p:attrNameLst>
                                      </p:cBhvr>
                                      <p:tavLst>
                                        <p:tav tm="0">
                                          <p:val>
                                            <p:strVal val="#ppt_x"/>
                                          </p:val>
                                        </p:tav>
                                        <p:tav tm="100000">
                                          <p:val>
                                            <p:strVal val="#ppt_x"/>
                                          </p:val>
                                        </p:tav>
                                      </p:tavLst>
                                    </p:anim>
                                    <p:anim calcmode="lin" valueType="num">
                                      <p:cBhvr>
                                        <p:cTn id="86" dur="1000" fill="hold"/>
                                        <p:tgtEl>
                                          <p:spTgt spid="16"/>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1000" fill="hold"/>
                                        <p:tgtEl>
                                          <p:spTgt spid="2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p:bldP spid="12" grpId="0"/>
      <p:bldP spid="13" grpId="0"/>
      <p:bldP spid="14" grpId="0"/>
      <p:bldP spid="15" grpId="0"/>
      <p:bldP spid="16"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rgbClr val="D8B39D">
                <a:tint val="45000"/>
                <a:satMod val="400000"/>
              </a:srgbClr>
            </a:duotone>
            <a:extLst>
              <a:ext uri="{28A0092B-C50C-407E-A947-70E740481C1C}">
                <a14:useLocalDpi xmlns:a14="http://schemas.microsoft.com/office/drawing/2010/main"/>
              </a:ext>
            </a:extLst>
          </a:blip>
          <a:srcRect l="20447" t="3056" r="1" b="3056"/>
          <a:stretch/>
        </p:blipFill>
        <p:spPr>
          <a:xfrm rot="5400000">
            <a:off x="931252" y="-308550"/>
            <a:ext cx="1164330" cy="2247900"/>
          </a:xfrm>
          <a:prstGeom prst="rect">
            <a:avLst/>
          </a:prstGeom>
        </p:spPr>
      </p:pic>
      <p:sp>
        <p:nvSpPr>
          <p:cNvPr id="3" name="文本框 2"/>
          <p:cNvSpPr txBox="1"/>
          <p:nvPr/>
        </p:nvSpPr>
        <p:spPr>
          <a:xfrm>
            <a:off x="2041311" y="744896"/>
            <a:ext cx="2609435"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j-ea"/>
                <a:ea typeface="+mj-ea"/>
                <a:cs typeface="经典综艺体简" panose="02010609000101010101" pitchFamily="49" charset="-122"/>
              </a:rPr>
              <a:t>后续工作计划</a:t>
            </a:r>
            <a:endParaRPr lang="zh-CN" altLang="en-US" sz="2800" b="1" dirty="0">
              <a:solidFill>
                <a:schemeClr val="tx1">
                  <a:lumMod val="75000"/>
                  <a:lumOff val="25000"/>
                </a:schemeClr>
              </a:solidFill>
              <a:latin typeface="+mj-ea"/>
              <a:ea typeface="+mj-ea"/>
              <a:cs typeface="经典综艺体简" panose="02010609000101010101" pitchFamily="49" charset="-122"/>
            </a:endParaRPr>
          </a:p>
        </p:txBody>
      </p:sp>
      <p:sp>
        <p:nvSpPr>
          <p:cNvPr id="4" name="文本框 3"/>
          <p:cNvSpPr txBox="1"/>
          <p:nvPr/>
        </p:nvSpPr>
        <p:spPr>
          <a:xfrm>
            <a:off x="2041310" y="1179788"/>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a:t>
            </a:r>
            <a:r>
              <a:rPr lang="en-US" altLang="zh-CN" sz="1050" dirty="0" smtClean="0">
                <a:solidFill>
                  <a:schemeClr val="tx1">
                    <a:lumMod val="75000"/>
                    <a:lumOff val="25000"/>
                  </a:schemeClr>
                </a:solidFill>
                <a:latin typeface="Century Gothic" panose="020B0502020202020204" pitchFamily="34" charset="0"/>
                <a:ea typeface="+mj-ea"/>
              </a:rPr>
              <a:t>computer</a:t>
            </a:r>
            <a:endParaRPr lang="en-US" altLang="zh-CN" sz="1050" dirty="0">
              <a:solidFill>
                <a:schemeClr val="tx1">
                  <a:lumMod val="75000"/>
                  <a:lumOff val="25000"/>
                </a:schemeClr>
              </a:solidFill>
              <a:latin typeface="Century Gothic" panose="020B0502020202020204" pitchFamily="34" charset="0"/>
              <a:ea typeface="+mj-ea"/>
            </a:endParaRPr>
          </a:p>
        </p:txBody>
      </p:sp>
      <p:grpSp>
        <p:nvGrpSpPr>
          <p:cNvPr id="5" name="组合 11"/>
          <p:cNvGrpSpPr/>
          <p:nvPr/>
        </p:nvGrpSpPr>
        <p:grpSpPr>
          <a:xfrm>
            <a:off x="1625414" y="1996701"/>
            <a:ext cx="1800201" cy="3672408"/>
            <a:chOff x="1625414" y="1953159"/>
            <a:chExt cx="1800201" cy="3672408"/>
          </a:xfrm>
          <a:effectLst/>
        </p:grpSpPr>
        <p:grpSp>
          <p:nvGrpSpPr>
            <p:cNvPr id="6" name="组合 8"/>
            <p:cNvGrpSpPr/>
            <p:nvPr/>
          </p:nvGrpSpPr>
          <p:grpSpPr>
            <a:xfrm>
              <a:off x="1625414" y="1953159"/>
              <a:ext cx="1800200" cy="3672408"/>
              <a:chOff x="2013251" y="2257328"/>
              <a:chExt cx="1800200" cy="3672408"/>
            </a:xfrm>
          </p:grpSpPr>
          <p:sp>
            <p:nvSpPr>
              <p:cNvPr id="9" name="Pentagon 78"/>
              <p:cNvSpPr/>
              <p:nvPr/>
            </p:nvSpPr>
            <p:spPr>
              <a:xfrm rot="5400000">
                <a:off x="1257167" y="3013412"/>
                <a:ext cx="3312368" cy="1800200"/>
              </a:xfrm>
              <a:prstGeom prst="homePlate">
                <a:avLst>
                  <a:gd name="adj" fmla="val 31766"/>
                </a:avLst>
              </a:prstGeom>
              <a:solidFill>
                <a:srgbClr val="646466"/>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76"/>
              <p:cNvSpPr/>
              <p:nvPr/>
            </p:nvSpPr>
            <p:spPr>
              <a:xfrm>
                <a:off x="2013251"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79"/>
              <p:cNvSpPr txBox="1"/>
              <p:nvPr/>
            </p:nvSpPr>
            <p:spPr>
              <a:xfrm>
                <a:off x="2620642" y="4213650"/>
                <a:ext cx="585417" cy="1107996"/>
              </a:xfrm>
              <a:prstGeom prst="rect">
                <a:avLst/>
              </a:prstGeom>
              <a:noFill/>
            </p:spPr>
            <p:txBody>
              <a:bodyPr wrap="none" rtlCol="0">
                <a:spAutoFit/>
              </a:bodyPr>
              <a:lstStyle/>
              <a:p>
                <a:pPr algn="ctr"/>
                <a:r>
                  <a:rPr lang="en-US" sz="6600" b="1" dirty="0" smtClean="0">
                    <a:solidFill>
                      <a:srgbClr val="646466"/>
                    </a:solidFill>
                  </a:rPr>
                  <a:t>S</a:t>
                </a:r>
                <a:endParaRPr lang="en-US" sz="6600" b="1" dirty="0">
                  <a:solidFill>
                    <a:srgbClr val="646466"/>
                  </a:solidFill>
                </a:endParaRPr>
              </a:p>
            </p:txBody>
          </p:sp>
        </p:grpSp>
        <p:sp>
          <p:nvSpPr>
            <p:cNvPr id="7" name="矩形 6">
              <a:extLst>
                <a:ext uri="{FF2B5EF4-FFF2-40B4-BE49-F238E27FC236}">
                  <a16:creationId xmlns:a16="http://schemas.microsoft.com/office/drawing/2014/main" xmlns="" id="{E3EB1709-6D20-4440-8800-976CC5E9712E}"/>
                </a:ext>
              </a:extLst>
            </p:cNvPr>
            <p:cNvSpPr/>
            <p:nvPr/>
          </p:nvSpPr>
          <p:spPr>
            <a:xfrm>
              <a:off x="1679964"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sp>
          <p:nvSpPr>
            <p:cNvPr id="8" name="矩形 7">
              <a:extLst>
                <a:ext uri="{FF2B5EF4-FFF2-40B4-BE49-F238E27FC236}">
                  <a16:creationId xmlns:a16="http://schemas.microsoft.com/office/drawing/2014/main" xmlns="" id="{CBCE2F27-1948-4AAF-B7D2-B7B4F23C2784}"/>
                </a:ext>
              </a:extLst>
            </p:cNvPr>
            <p:cNvSpPr/>
            <p:nvPr/>
          </p:nvSpPr>
          <p:spPr>
            <a:xfrm>
              <a:off x="1639913" y="4867645"/>
              <a:ext cx="178570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添加标题</a:t>
              </a:r>
            </a:p>
          </p:txBody>
        </p:sp>
      </p:grpSp>
      <p:grpSp>
        <p:nvGrpSpPr>
          <p:cNvPr id="12" name="组合 15"/>
          <p:cNvGrpSpPr/>
          <p:nvPr/>
        </p:nvGrpSpPr>
        <p:grpSpPr>
          <a:xfrm>
            <a:off x="4005738" y="1996701"/>
            <a:ext cx="1800200" cy="3672408"/>
            <a:chOff x="4005738" y="1953159"/>
            <a:chExt cx="1800200" cy="3672408"/>
          </a:xfrm>
          <a:effectLst/>
        </p:grpSpPr>
        <p:grpSp>
          <p:nvGrpSpPr>
            <p:cNvPr id="13" name="组合 4"/>
            <p:cNvGrpSpPr/>
            <p:nvPr/>
          </p:nvGrpSpPr>
          <p:grpSpPr>
            <a:xfrm>
              <a:off x="4005738" y="1953159"/>
              <a:ext cx="1800200" cy="3672408"/>
              <a:chOff x="4135017" y="2257328"/>
              <a:chExt cx="1800200" cy="3672408"/>
            </a:xfrm>
          </p:grpSpPr>
          <p:sp>
            <p:nvSpPr>
              <p:cNvPr id="16" name="Pentagon 143"/>
              <p:cNvSpPr/>
              <p:nvPr/>
            </p:nvSpPr>
            <p:spPr>
              <a:xfrm rot="5400000">
                <a:off x="3378933" y="3013412"/>
                <a:ext cx="3312368" cy="1800200"/>
              </a:xfrm>
              <a:prstGeom prst="homePlate">
                <a:avLst>
                  <a:gd name="adj" fmla="val 31766"/>
                </a:avLst>
              </a:prstGeom>
              <a:solidFill>
                <a:srgbClr val="D8B39D"/>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47"/>
              <p:cNvSpPr/>
              <p:nvPr/>
            </p:nvSpPr>
            <p:spPr>
              <a:xfrm>
                <a:off x="4135017"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45"/>
              <p:cNvSpPr txBox="1"/>
              <p:nvPr/>
            </p:nvSpPr>
            <p:spPr>
              <a:xfrm>
                <a:off x="4543636" y="4213650"/>
                <a:ext cx="982962" cy="1107996"/>
              </a:xfrm>
              <a:prstGeom prst="rect">
                <a:avLst/>
              </a:prstGeom>
              <a:noFill/>
            </p:spPr>
            <p:txBody>
              <a:bodyPr wrap="none" rtlCol="0">
                <a:spAutoFit/>
              </a:bodyPr>
              <a:lstStyle/>
              <a:p>
                <a:pPr algn="ctr"/>
                <a:r>
                  <a:rPr lang="en-US" sz="6600" b="1" dirty="0" smtClean="0">
                    <a:solidFill>
                      <a:srgbClr val="D8B39D"/>
                    </a:solidFill>
                  </a:rPr>
                  <a:t>W</a:t>
                </a:r>
                <a:endParaRPr lang="en-US" sz="6600" b="1" dirty="0">
                  <a:solidFill>
                    <a:srgbClr val="D8B39D"/>
                  </a:solidFill>
                </a:endParaRPr>
              </a:p>
            </p:txBody>
          </p:sp>
        </p:grpSp>
        <p:sp>
          <p:nvSpPr>
            <p:cNvPr id="14" name="矩形 13">
              <a:extLst>
                <a:ext uri="{FF2B5EF4-FFF2-40B4-BE49-F238E27FC236}">
                  <a16:creationId xmlns:a16="http://schemas.microsoft.com/office/drawing/2014/main" xmlns="" id="{CBCE2F27-1948-4AAF-B7D2-B7B4F23C2784}"/>
                </a:ext>
              </a:extLst>
            </p:cNvPr>
            <p:cNvSpPr/>
            <p:nvPr/>
          </p:nvSpPr>
          <p:spPr>
            <a:xfrm>
              <a:off x="4013733" y="4867645"/>
              <a:ext cx="178570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添加标题</a:t>
              </a:r>
            </a:p>
          </p:txBody>
        </p:sp>
        <p:sp>
          <p:nvSpPr>
            <p:cNvPr id="15" name="矩形 14">
              <a:extLst>
                <a:ext uri="{FF2B5EF4-FFF2-40B4-BE49-F238E27FC236}">
                  <a16:creationId xmlns:a16="http://schemas.microsoft.com/office/drawing/2014/main" xmlns="" id="{E3EB1709-6D20-4440-8800-976CC5E9712E}"/>
                </a:ext>
              </a:extLst>
            </p:cNvPr>
            <p:cNvSpPr/>
            <p:nvPr/>
          </p:nvSpPr>
          <p:spPr>
            <a:xfrm>
              <a:off x="4057200"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grpSp>
        <p:nvGrpSpPr>
          <p:cNvPr id="19" name="组合 16"/>
          <p:cNvGrpSpPr/>
          <p:nvPr/>
        </p:nvGrpSpPr>
        <p:grpSpPr>
          <a:xfrm>
            <a:off x="6386062" y="1996701"/>
            <a:ext cx="1800200" cy="3672408"/>
            <a:chOff x="6386062" y="1953159"/>
            <a:chExt cx="1800200" cy="3672408"/>
          </a:xfrm>
          <a:effectLst/>
        </p:grpSpPr>
        <p:grpSp>
          <p:nvGrpSpPr>
            <p:cNvPr id="20" name="组合 2"/>
            <p:cNvGrpSpPr/>
            <p:nvPr/>
          </p:nvGrpSpPr>
          <p:grpSpPr>
            <a:xfrm>
              <a:off x="6386062" y="1953159"/>
              <a:ext cx="1800200" cy="3672408"/>
              <a:chOff x="6256783" y="2257328"/>
              <a:chExt cx="1800200" cy="3672408"/>
            </a:xfrm>
          </p:grpSpPr>
          <p:sp>
            <p:nvSpPr>
              <p:cNvPr id="23" name="Pentagon 150"/>
              <p:cNvSpPr/>
              <p:nvPr/>
            </p:nvSpPr>
            <p:spPr>
              <a:xfrm rot="5400000">
                <a:off x="5500699" y="3013412"/>
                <a:ext cx="3312368" cy="1800200"/>
              </a:xfrm>
              <a:prstGeom prst="homePlate">
                <a:avLst>
                  <a:gd name="adj" fmla="val 31766"/>
                </a:avLst>
              </a:prstGeom>
              <a:solidFill>
                <a:srgbClr val="646466"/>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154"/>
              <p:cNvSpPr/>
              <p:nvPr/>
            </p:nvSpPr>
            <p:spPr>
              <a:xfrm>
                <a:off x="6256783"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152"/>
              <p:cNvSpPr txBox="1"/>
              <p:nvPr/>
            </p:nvSpPr>
            <p:spPr>
              <a:xfrm>
                <a:off x="6778415" y="4213650"/>
                <a:ext cx="756937" cy="1107996"/>
              </a:xfrm>
              <a:prstGeom prst="rect">
                <a:avLst/>
              </a:prstGeom>
              <a:noFill/>
            </p:spPr>
            <p:txBody>
              <a:bodyPr wrap="none" rtlCol="0">
                <a:spAutoFit/>
              </a:bodyPr>
              <a:lstStyle/>
              <a:p>
                <a:pPr algn="ctr"/>
                <a:r>
                  <a:rPr lang="en-US" sz="6600" b="1" dirty="0" smtClean="0">
                    <a:solidFill>
                      <a:srgbClr val="646466"/>
                    </a:solidFill>
                  </a:rPr>
                  <a:t>O</a:t>
                </a:r>
                <a:endParaRPr lang="en-US" sz="6600" b="1" dirty="0">
                  <a:solidFill>
                    <a:srgbClr val="646466"/>
                  </a:solidFill>
                </a:endParaRPr>
              </a:p>
            </p:txBody>
          </p:sp>
        </p:grpSp>
        <p:sp>
          <p:nvSpPr>
            <p:cNvPr id="21" name="矩形 20">
              <a:extLst>
                <a:ext uri="{FF2B5EF4-FFF2-40B4-BE49-F238E27FC236}">
                  <a16:creationId xmlns:a16="http://schemas.microsoft.com/office/drawing/2014/main" xmlns="" id="{CBCE2F27-1948-4AAF-B7D2-B7B4F23C2784}"/>
                </a:ext>
              </a:extLst>
            </p:cNvPr>
            <p:cNvSpPr/>
            <p:nvPr/>
          </p:nvSpPr>
          <p:spPr>
            <a:xfrm>
              <a:off x="6387553" y="4867645"/>
              <a:ext cx="178570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添加标题</a:t>
              </a:r>
            </a:p>
          </p:txBody>
        </p:sp>
        <p:sp>
          <p:nvSpPr>
            <p:cNvPr id="22" name="矩形 21">
              <a:extLst>
                <a:ext uri="{FF2B5EF4-FFF2-40B4-BE49-F238E27FC236}">
                  <a16:creationId xmlns:a16="http://schemas.microsoft.com/office/drawing/2014/main" xmlns="" id="{E3EB1709-6D20-4440-8800-976CC5E9712E}"/>
                </a:ext>
              </a:extLst>
            </p:cNvPr>
            <p:cNvSpPr/>
            <p:nvPr/>
          </p:nvSpPr>
          <p:spPr>
            <a:xfrm>
              <a:off x="6434854"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grpSp>
        <p:nvGrpSpPr>
          <p:cNvPr id="26" name="组合 18"/>
          <p:cNvGrpSpPr/>
          <p:nvPr/>
        </p:nvGrpSpPr>
        <p:grpSpPr>
          <a:xfrm>
            <a:off x="8761373" y="1996701"/>
            <a:ext cx="1805213" cy="3672408"/>
            <a:chOff x="8761373" y="1953159"/>
            <a:chExt cx="1805213" cy="3672408"/>
          </a:xfrm>
          <a:effectLst/>
        </p:grpSpPr>
        <p:grpSp>
          <p:nvGrpSpPr>
            <p:cNvPr id="27" name="组合 1"/>
            <p:cNvGrpSpPr/>
            <p:nvPr/>
          </p:nvGrpSpPr>
          <p:grpSpPr>
            <a:xfrm>
              <a:off x="8766386" y="1953159"/>
              <a:ext cx="1800200" cy="3672408"/>
              <a:chOff x="8378550" y="2257328"/>
              <a:chExt cx="1800200" cy="3672408"/>
            </a:xfrm>
          </p:grpSpPr>
          <p:sp>
            <p:nvSpPr>
              <p:cNvPr id="30" name="Pentagon 157"/>
              <p:cNvSpPr/>
              <p:nvPr/>
            </p:nvSpPr>
            <p:spPr>
              <a:xfrm rot="5400000">
                <a:off x="7622466" y="3013412"/>
                <a:ext cx="3312368" cy="1800200"/>
              </a:xfrm>
              <a:prstGeom prst="homePlate">
                <a:avLst>
                  <a:gd name="adj" fmla="val 31766"/>
                </a:avLst>
              </a:prstGeom>
              <a:solidFill>
                <a:srgbClr val="D8B39D"/>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161"/>
              <p:cNvSpPr/>
              <p:nvPr/>
            </p:nvSpPr>
            <p:spPr>
              <a:xfrm>
                <a:off x="8378550"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159"/>
              <p:cNvSpPr txBox="1"/>
              <p:nvPr/>
            </p:nvSpPr>
            <p:spPr>
              <a:xfrm>
                <a:off x="8977125" y="4213650"/>
                <a:ext cx="603049" cy="1107996"/>
              </a:xfrm>
              <a:prstGeom prst="rect">
                <a:avLst/>
              </a:prstGeom>
              <a:noFill/>
            </p:spPr>
            <p:txBody>
              <a:bodyPr wrap="none" rtlCol="0">
                <a:spAutoFit/>
              </a:bodyPr>
              <a:lstStyle/>
              <a:p>
                <a:pPr algn="ctr"/>
                <a:r>
                  <a:rPr lang="en-US" sz="6600" b="1" dirty="0" smtClean="0">
                    <a:solidFill>
                      <a:srgbClr val="D8B39D"/>
                    </a:solidFill>
                  </a:rPr>
                  <a:t>T</a:t>
                </a:r>
                <a:endParaRPr lang="en-US" sz="6600" b="1" dirty="0">
                  <a:solidFill>
                    <a:srgbClr val="D8B39D"/>
                  </a:solidFill>
                </a:endParaRPr>
              </a:p>
            </p:txBody>
          </p:sp>
        </p:grpSp>
        <p:sp>
          <p:nvSpPr>
            <p:cNvPr id="28" name="矩形 27">
              <a:extLst>
                <a:ext uri="{FF2B5EF4-FFF2-40B4-BE49-F238E27FC236}">
                  <a16:creationId xmlns:a16="http://schemas.microsoft.com/office/drawing/2014/main" xmlns="" id="{CBCE2F27-1948-4AAF-B7D2-B7B4F23C2784}"/>
                </a:ext>
              </a:extLst>
            </p:cNvPr>
            <p:cNvSpPr/>
            <p:nvPr/>
          </p:nvSpPr>
          <p:spPr>
            <a:xfrm>
              <a:off x="8761373" y="4867645"/>
              <a:ext cx="178570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添加标题</a:t>
              </a:r>
              <a:endParaRPr lang="zh-CN" altLang="en-US" sz="1600" b="1" dirty="0">
                <a:solidFill>
                  <a:schemeClr val="tx1">
                    <a:lumMod val="75000"/>
                    <a:lumOff val="25000"/>
                  </a:schemeClr>
                </a:solidFill>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8820936"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spTree>
    <p:extLst>
      <p:ext uri="{BB962C8B-B14F-4D97-AF65-F5344CB8AC3E}">
        <p14:creationId xmlns:p14="http://schemas.microsoft.com/office/powerpoint/2010/main" val="20991977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79517" y="2838363"/>
            <a:ext cx="3262432" cy="1015663"/>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6000" spc="0" dirty="0" smtClean="0">
                <a:solidFill>
                  <a:srgbClr val="7C5846"/>
                </a:solidFill>
                <a:latin typeface="微软雅黑" panose="020B0503020204020204" pitchFamily="34" charset="-122"/>
                <a:ea typeface="微软雅黑" panose="020B0503020204020204" pitchFamily="34" charset="-122"/>
              </a:rPr>
              <a:t>谢谢观看</a:t>
            </a:r>
            <a:endParaRPr lang="zh-CN" altLang="en-US" sz="6000" spc="0" dirty="0">
              <a:solidFill>
                <a:srgbClr val="7C5846"/>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005704" y="2282530"/>
            <a:ext cx="6176516" cy="338554"/>
          </a:xfrm>
          <a:prstGeom prst="rect">
            <a:avLst/>
          </a:prstGeom>
          <a:noFill/>
        </p:spPr>
        <p:txBody>
          <a:bodyPr wrap="square" rtlCol="0">
            <a:spAutoFit/>
          </a:bodyPr>
          <a:lstStyle/>
          <a:p>
            <a:pPr algn="ctr"/>
            <a:r>
              <a:rPr lang="zh-CN" altLang="en-US" sz="1600" spc="300" dirty="0" smtClean="0">
                <a:solidFill>
                  <a:srgbClr val="7C5846"/>
                </a:solidFill>
                <a:latin typeface="微软雅黑" panose="020B0503020204020204" pitchFamily="34" charset="-122"/>
                <a:ea typeface="微软雅黑" panose="020B0503020204020204" pitchFamily="34" charset="-122"/>
              </a:rPr>
              <a:t>总结计划</a:t>
            </a:r>
            <a:r>
              <a:rPr lang="en-US" altLang="zh-CN" sz="1600" spc="300" dirty="0" smtClean="0">
                <a:solidFill>
                  <a:srgbClr val="7C5846"/>
                </a:solidFill>
                <a:latin typeface="微软雅黑" panose="020B0503020204020204" pitchFamily="34" charset="-122"/>
                <a:ea typeface="微软雅黑" panose="020B0503020204020204" pitchFamily="34" charset="-122"/>
              </a:rPr>
              <a:t>| </a:t>
            </a:r>
            <a:r>
              <a:rPr lang="zh-CN" altLang="en-US" sz="1600" spc="300" dirty="0" smtClean="0">
                <a:solidFill>
                  <a:srgbClr val="7C5846"/>
                </a:solidFill>
                <a:latin typeface="微软雅黑" panose="020B0503020204020204" pitchFamily="34" charset="-122"/>
                <a:ea typeface="微软雅黑" panose="020B0503020204020204" pitchFamily="34" charset="-122"/>
              </a:rPr>
              <a:t>工作汇报 </a:t>
            </a:r>
            <a:r>
              <a:rPr lang="en-US" altLang="zh-CN" sz="1600" spc="300" dirty="0">
                <a:solidFill>
                  <a:srgbClr val="7C5846"/>
                </a:solidFill>
                <a:latin typeface="微软雅黑" panose="020B0503020204020204" pitchFamily="34" charset="-122"/>
                <a:ea typeface="微软雅黑" panose="020B0503020204020204" pitchFamily="34" charset="-122"/>
              </a:rPr>
              <a:t>| </a:t>
            </a:r>
            <a:r>
              <a:rPr lang="zh-CN" altLang="en-US" sz="1600" spc="300" dirty="0" smtClean="0">
                <a:solidFill>
                  <a:srgbClr val="7C5846"/>
                </a:solidFill>
                <a:latin typeface="微软雅黑" panose="020B0503020204020204" pitchFamily="34" charset="-122"/>
                <a:ea typeface="微软雅黑" panose="020B0503020204020204" pitchFamily="34" charset="-122"/>
              </a:rPr>
              <a:t>述职报告</a:t>
            </a:r>
            <a:r>
              <a:rPr lang="en-US" altLang="zh-CN" sz="1600" spc="300" dirty="0" smtClean="0">
                <a:solidFill>
                  <a:srgbClr val="7C5846"/>
                </a:solidFill>
                <a:latin typeface="微软雅黑" panose="020B0503020204020204" pitchFamily="34" charset="-122"/>
                <a:ea typeface="微软雅黑" panose="020B0503020204020204" pitchFamily="34" charset="-122"/>
              </a:rPr>
              <a:t>| </a:t>
            </a:r>
            <a:r>
              <a:rPr lang="zh-CN" altLang="en-US" sz="1600" spc="300" dirty="0" smtClean="0">
                <a:solidFill>
                  <a:srgbClr val="7C5846"/>
                </a:solidFill>
                <a:latin typeface="微软雅黑" panose="020B0503020204020204" pitchFamily="34" charset="-122"/>
                <a:ea typeface="微软雅黑" panose="020B0503020204020204" pitchFamily="34" charset="-122"/>
              </a:rPr>
              <a:t>商务策划等</a:t>
            </a:r>
            <a:endParaRPr lang="zh-CN" altLang="en-US" sz="1600" spc="300" dirty="0">
              <a:solidFill>
                <a:srgbClr val="7C5846"/>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833362" y="4225223"/>
            <a:ext cx="4521200" cy="369332"/>
          </a:xfrm>
          <a:prstGeom prst="rect">
            <a:avLst/>
          </a:prstGeom>
          <a:noFill/>
        </p:spPr>
        <p:txBody>
          <a:bodyPr wrap="square" rtlCol="0">
            <a:spAutoFit/>
          </a:bodyPr>
          <a:lstStyle/>
          <a:p>
            <a:pPr algn="ctr"/>
            <a:r>
              <a:rPr lang="zh-CN" altLang="en-US" dirty="0" smtClean="0">
                <a:solidFill>
                  <a:srgbClr val="7C5846"/>
                </a:solidFill>
                <a:latin typeface="微软雅黑" panose="020B0503020204020204" pitchFamily="34" charset="-122"/>
                <a:ea typeface="微软雅黑" panose="020B0503020204020204" pitchFamily="34" charset="-122"/>
              </a:rPr>
              <a:t>汇报人：</a:t>
            </a:r>
            <a:r>
              <a:rPr lang="en-US" altLang="zh-CN" smtClean="0">
                <a:solidFill>
                  <a:srgbClr val="7C5846"/>
                </a:solidFill>
                <a:latin typeface="微软雅黑" panose="020B0503020204020204" pitchFamily="34" charset="-122"/>
                <a:ea typeface="微软雅黑" panose="020B0503020204020204" pitchFamily="34" charset="-122"/>
              </a:rPr>
              <a:t>XXX  </a:t>
            </a:r>
            <a:r>
              <a:rPr lang="zh-CN" altLang="en-US" smtClean="0">
                <a:solidFill>
                  <a:srgbClr val="7C5846"/>
                </a:solidFill>
                <a:latin typeface="微软雅黑" panose="020B0503020204020204" pitchFamily="34" charset="-122"/>
                <a:ea typeface="微软雅黑" panose="020B0503020204020204" pitchFamily="34" charset="-122"/>
              </a:rPr>
              <a:t>时间</a:t>
            </a:r>
            <a:r>
              <a:rPr lang="zh-CN" altLang="en-US" dirty="0" smtClean="0">
                <a:solidFill>
                  <a:srgbClr val="7C5846"/>
                </a:solidFill>
                <a:latin typeface="微软雅黑" panose="020B0503020204020204" pitchFamily="34" charset="-122"/>
                <a:ea typeface="微软雅黑" panose="020B0503020204020204" pitchFamily="34" charset="-122"/>
              </a:rPr>
              <a:t>：</a:t>
            </a:r>
            <a:r>
              <a:rPr lang="en-US" altLang="zh-CN" dirty="0" smtClean="0">
                <a:solidFill>
                  <a:srgbClr val="7C5846"/>
                </a:solidFill>
                <a:latin typeface="微软雅黑" panose="020B0503020204020204" pitchFamily="34" charset="-122"/>
                <a:ea typeface="微软雅黑" panose="020B0503020204020204" pitchFamily="34" charset="-122"/>
              </a:rPr>
              <a:t>XX</a:t>
            </a:r>
            <a:r>
              <a:rPr lang="zh-CN" altLang="en-US" dirty="0" smtClean="0">
                <a:solidFill>
                  <a:srgbClr val="7C5846"/>
                </a:solidFill>
                <a:latin typeface="微软雅黑" panose="020B0503020204020204" pitchFamily="34" charset="-122"/>
                <a:ea typeface="微软雅黑" panose="020B0503020204020204" pitchFamily="34" charset="-122"/>
              </a:rPr>
              <a:t>年</a:t>
            </a:r>
            <a:r>
              <a:rPr lang="en-US" altLang="zh-CN" dirty="0" smtClean="0">
                <a:solidFill>
                  <a:srgbClr val="7C5846"/>
                </a:solidFill>
                <a:latin typeface="微软雅黑" panose="020B0503020204020204" pitchFamily="34" charset="-122"/>
                <a:ea typeface="微软雅黑" panose="020B0503020204020204" pitchFamily="34" charset="-122"/>
              </a:rPr>
              <a:t>XX</a:t>
            </a:r>
            <a:r>
              <a:rPr lang="zh-CN" altLang="en-US" dirty="0" smtClean="0">
                <a:solidFill>
                  <a:srgbClr val="7C5846"/>
                </a:solidFill>
                <a:latin typeface="微软雅黑" panose="020B0503020204020204" pitchFamily="34" charset="-122"/>
                <a:ea typeface="微软雅黑" panose="020B0503020204020204" pitchFamily="34" charset="-122"/>
              </a:rPr>
              <a:t>月</a:t>
            </a:r>
            <a:endParaRPr lang="zh-CN" altLang="en-US" dirty="0">
              <a:solidFill>
                <a:srgbClr val="7C584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843228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5"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6" dur="1000" fill="hold"/>
                                        <p:tgtEl>
                                          <p:spTgt spid="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
                                        </p:tgtEl>
                                      </p:cBhvr>
                                    </p:animEffect>
                                  </p:childTnLst>
                                </p:cTn>
                              </p:par>
                            </p:childTnLst>
                          </p:cTn>
                        </p:par>
                        <p:par>
                          <p:cTn id="21" fill="hold">
                            <p:stCondLst>
                              <p:cond delay="1800"/>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anim calcmode="lin" valueType="num">
                                      <p:cBhvr>
                                        <p:cTn id="25" dur="500" fill="hold"/>
                                        <p:tgtEl>
                                          <p:spTgt spid="4"/>
                                        </p:tgtEl>
                                        <p:attrNameLst>
                                          <p:attrName>ppt_x</p:attrName>
                                        </p:attrNameLst>
                                      </p:cBhvr>
                                      <p:tavLst>
                                        <p:tav tm="0">
                                          <p:val>
                                            <p:strVal val="#ppt_x"/>
                                          </p:val>
                                        </p:tav>
                                        <p:tav tm="100000">
                                          <p:val>
                                            <p:strVal val="#ppt_x"/>
                                          </p:val>
                                        </p:tav>
                                      </p:tavLst>
                                    </p:anim>
                                    <p:anim calcmode="lin" valueType="num">
                                      <p:cBhvr>
                                        <p:cTn id="26"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TotalTime>
  <Words>1959</Words>
  <Application>Microsoft Office PowerPoint</Application>
  <PresentationFormat>宽屏</PresentationFormat>
  <Paragraphs>234</Paragraphs>
  <Slides>24</Slides>
  <Notes>24</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Gill Sans</vt:lpstr>
      <vt:lpstr>等线</vt:lpstr>
      <vt:lpstr>等线 Light</vt:lpstr>
      <vt:lpstr>经典综艺体简</vt:lpstr>
      <vt:lpstr>迷你简准圆</vt:lpstr>
      <vt:lpstr>宋体</vt:lpstr>
      <vt:lpstr>Microsoft YaHei</vt:lpstr>
      <vt:lpstr>Microsoft YaHei</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faith123</dc:creator>
  <cp:lastModifiedBy>faith123</cp:lastModifiedBy>
  <cp:revision>3</cp:revision>
  <dcterms:created xsi:type="dcterms:W3CDTF">2017-08-18T03:02:00Z</dcterms:created>
  <dcterms:modified xsi:type="dcterms:W3CDTF">2018-03-30T00:08:34Z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