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4434" r:id="rId3"/>
    <p:sldId id="4452" r:id="rId5"/>
    <p:sldId id="4453" r:id="rId6"/>
    <p:sldId id="4445" r:id="rId7"/>
    <p:sldId id="4415" r:id="rId8"/>
    <p:sldId id="4449" r:id="rId9"/>
    <p:sldId id="4413" r:id="rId10"/>
    <p:sldId id="4454" r:id="rId11"/>
    <p:sldId id="4448" r:id="rId12"/>
    <p:sldId id="4410" r:id="rId13"/>
    <p:sldId id="4447" r:id="rId14"/>
    <p:sldId id="4414" r:id="rId15"/>
    <p:sldId id="4455" r:id="rId16"/>
    <p:sldId id="4450" r:id="rId17"/>
    <p:sldId id="4417" r:id="rId18"/>
    <p:sldId id="4451" r:id="rId19"/>
    <p:sldId id="4409" r:id="rId20"/>
    <p:sldId id="4456" r:id="rId21"/>
    <p:sldId id="4446" r:id="rId22"/>
    <p:sldId id="4418" r:id="rId23"/>
    <p:sldId id="4419" r:id="rId24"/>
    <p:sldId id="4457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4E5B"/>
    <a:srgbClr val="CA8F45"/>
    <a:srgbClr val="4BC1DD"/>
    <a:srgbClr val="58A9CC"/>
    <a:srgbClr val="0C2744"/>
    <a:srgbClr val="29ABE2"/>
    <a:srgbClr val="FFC000"/>
    <a:srgbClr val="5CBA46"/>
    <a:srgbClr val="00939F"/>
    <a:srgbClr val="DC5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9" autoAdjust="0"/>
    <p:restoredTop sz="95274" autoAdjust="0"/>
  </p:normalViewPr>
  <p:slideViewPr>
    <p:cSldViewPr>
      <p:cViewPr varScale="1">
        <p:scale>
          <a:sx n="105" d="100"/>
          <a:sy n="105" d="100"/>
        </p:scale>
        <p:origin x="-504" y="-84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45741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856649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45349" y="4349635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856451" y="4349636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067554" y="2129613"/>
            <a:ext cx="2789411" cy="4374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3616325"/>
            <a:ext cx="642937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532809" y="0"/>
            <a:ext cx="4832077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8364886" y="0"/>
            <a:ext cx="449386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9325944" y="3616325"/>
            <a:ext cx="3532808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8736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57167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445600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25575" y="110499"/>
            <a:ext cx="7068964" cy="700997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261456" y="110498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0029074" y="3649404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7" Type="http://schemas.openxmlformats.org/officeDocument/2006/relationships/notesSlide" Target="../notesSlides/notesSlide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2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6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75" b="-103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1162050" y="5382825"/>
            <a:ext cx="6320937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 dirty="0">
                <a:cs typeface="Arial" panose="020B0604020202020204" pitchFamily="34" charset="0"/>
              </a:rPr>
              <a:t>汇报人</a:t>
            </a:r>
            <a:r>
              <a:rPr lang="zh-CN" altLang="en-US" sz="1800" dirty="0" smtClean="0">
                <a:cs typeface="Arial" panose="020B0604020202020204" pitchFamily="34" charset="0"/>
              </a:rPr>
              <a:t>：</a:t>
            </a:r>
            <a:r>
              <a:rPr lang="en-US" altLang="zh-CN" sz="1800" dirty="0" smtClean="0">
                <a:cs typeface="Arial" panose="020B0604020202020204" pitchFamily="34" charset="0"/>
              </a:rPr>
              <a:t>xxx</a:t>
            </a:r>
            <a:r>
              <a:rPr lang="zh-CN" altLang="en-US" sz="1800" dirty="0" smtClean="0">
                <a:cs typeface="Arial" panose="020B0604020202020204" pitchFamily="34" charset="0"/>
              </a:rPr>
              <a:t>  </a:t>
            </a:r>
            <a:r>
              <a:rPr lang="en-US" altLang="zh-CN" sz="1800" dirty="0">
                <a:cs typeface="Arial" panose="020B0604020202020204" pitchFamily="34" charset="0"/>
              </a:rPr>
              <a:t>Report Person: xxx</a:t>
            </a:r>
            <a:endParaRPr lang="en-US" altLang="zh-CN" sz="1800" dirty="0">
              <a:cs typeface="Arial" panose="020B0604020202020204" pitchFamily="34" charset="0"/>
            </a:endParaRP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1162050" y="4336683"/>
            <a:ext cx="661348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BRAND INTRODUCTION PPT</a:t>
            </a: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162050" y="3321075"/>
            <a:ext cx="7181850" cy="1015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汽车品牌介绍</a:t>
            </a:r>
            <a:r>
              <a:rPr lang="en-US" altLang="zh-CN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en-US" altLang="zh-CN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uld This Be Love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124575" y="-122485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99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49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99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  <p:bldP spid="4" grpId="0" bldLvl="0" animBg="1"/>
      <p:bldP spid="4" grpId="1" bldLvl="0" animBg="1"/>
      <p:bldP spid="5" grpId="0"/>
      <p:bldP spid="5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H_Others_1"/>
          <p:cNvSpPr txBox="1"/>
          <p:nvPr>
            <p:custDataLst>
              <p:tags r:id="rId1"/>
            </p:custDataLst>
          </p:nvPr>
        </p:nvSpPr>
        <p:spPr>
          <a:xfrm>
            <a:off x="1428195" y="1659627"/>
            <a:ext cx="2897062" cy="123110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s_2"/>
          <p:cNvSpPr txBox="1"/>
          <p:nvPr>
            <p:custDataLst>
              <p:tags r:id="rId2"/>
            </p:custDataLst>
          </p:nvPr>
        </p:nvSpPr>
        <p:spPr>
          <a:xfrm>
            <a:off x="1486252" y="2908038"/>
            <a:ext cx="2780948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6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41524" y="1661766"/>
            <a:ext cx="4339590" cy="1264040"/>
            <a:chOff x="5738324" y="1661766"/>
            <a:chExt cx="4339590" cy="1264040"/>
          </a:xfrm>
        </p:grpSpPr>
        <p:sp>
          <p:nvSpPr>
            <p:cNvPr id="2051" name="MH_Other_1"/>
            <p:cNvSpPr/>
            <p:nvPr>
              <p:custDataLst>
                <p:tags r:id="rId3"/>
              </p:custDataLst>
            </p:nvPr>
          </p:nvSpPr>
          <p:spPr bwMode="auto">
            <a:xfrm>
              <a:off x="5943687" y="1827635"/>
              <a:ext cx="3870807" cy="805303"/>
            </a:xfrm>
            <a:custGeom>
              <a:avLst/>
              <a:gdLst>
                <a:gd name="T0" fmla="*/ 2147483646 w 3244"/>
                <a:gd name="T1" fmla="*/ 2147483646 h 674"/>
                <a:gd name="T2" fmla="*/ 2147483646 w 3244"/>
                <a:gd name="T3" fmla="*/ 2147483646 h 674"/>
                <a:gd name="T4" fmla="*/ 2147483646 w 3244"/>
                <a:gd name="T5" fmla="*/ 0 h 674"/>
                <a:gd name="T6" fmla="*/ 2147483646 w 3244"/>
                <a:gd name="T7" fmla="*/ 0 h 674"/>
                <a:gd name="T8" fmla="*/ 0 w 3244"/>
                <a:gd name="T9" fmla="*/ 2147483646 h 674"/>
                <a:gd name="T10" fmla="*/ 2147483646 w 3244"/>
                <a:gd name="T11" fmla="*/ 2147483646 h 674"/>
                <a:gd name="T12" fmla="*/ 2147483646 w 3244"/>
                <a:gd name="T13" fmla="*/ 2147483646 h 6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759333"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2" name="MH_Other_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1661766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组合 1"/>
            <p:cNvGrpSpPr/>
            <p:nvPr/>
          </p:nvGrpSpPr>
          <p:grpSpPr>
            <a:xfrm>
              <a:off x="6108394" y="2075420"/>
              <a:ext cx="515662" cy="309732"/>
              <a:chOff x="5515929" y="2199931"/>
              <a:chExt cx="515662" cy="309732"/>
            </a:xfrm>
          </p:grpSpPr>
          <p:sp>
            <p:nvSpPr>
              <p:cNvPr id="2061" name="MH_Other_11"/>
              <p:cNvSpPr>
                <a:spLocks noEditPoint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5715162" y="2199931"/>
                <a:ext cx="316429" cy="309732"/>
              </a:xfrm>
              <a:custGeom>
                <a:avLst/>
                <a:gdLst>
                  <a:gd name="T0" fmla="*/ 2147483646 w 117"/>
                  <a:gd name="T1" fmla="*/ 2147483646 h 116"/>
                  <a:gd name="T2" fmla="*/ 2147483646 w 117"/>
                  <a:gd name="T3" fmla="*/ 2147483646 h 116"/>
                  <a:gd name="T4" fmla="*/ 2147483646 w 117"/>
                  <a:gd name="T5" fmla="*/ 2147483646 h 116"/>
                  <a:gd name="T6" fmla="*/ 2147483646 w 117"/>
                  <a:gd name="T7" fmla="*/ 2147483646 h 116"/>
                  <a:gd name="T8" fmla="*/ 2147483646 w 117"/>
                  <a:gd name="T9" fmla="*/ 2147483646 h 116"/>
                  <a:gd name="T10" fmla="*/ 2147483646 w 117"/>
                  <a:gd name="T11" fmla="*/ 2147483646 h 116"/>
                  <a:gd name="T12" fmla="*/ 2147483646 w 117"/>
                  <a:gd name="T13" fmla="*/ 2147483646 h 116"/>
                  <a:gd name="T14" fmla="*/ 2147483646 w 117"/>
                  <a:gd name="T15" fmla="*/ 2147483646 h 116"/>
                  <a:gd name="T16" fmla="*/ 2147483646 w 117"/>
                  <a:gd name="T17" fmla="*/ 2147483646 h 116"/>
                  <a:gd name="T18" fmla="*/ 2147483646 w 117"/>
                  <a:gd name="T19" fmla="*/ 2147483646 h 116"/>
                  <a:gd name="T20" fmla="*/ 2147483646 w 117"/>
                  <a:gd name="T21" fmla="*/ 2147483646 h 116"/>
                  <a:gd name="T22" fmla="*/ 2147483646 w 117"/>
                  <a:gd name="T23" fmla="*/ 2147483646 h 116"/>
                  <a:gd name="T24" fmla="*/ 2147483646 w 117"/>
                  <a:gd name="T25" fmla="*/ 2147483646 h 116"/>
                  <a:gd name="T26" fmla="*/ 2147483646 w 117"/>
                  <a:gd name="T27" fmla="*/ 2147483646 h 116"/>
                  <a:gd name="T28" fmla="*/ 2147483646 w 117"/>
                  <a:gd name="T29" fmla="*/ 2147483646 h 116"/>
                  <a:gd name="T30" fmla="*/ 0 w 117"/>
                  <a:gd name="T31" fmla="*/ 2147483646 h 116"/>
                  <a:gd name="T32" fmla="*/ 2147483646 w 117"/>
                  <a:gd name="T33" fmla="*/ 2147483646 h 116"/>
                  <a:gd name="T34" fmla="*/ 2147483646 w 117"/>
                  <a:gd name="T35" fmla="*/ 2147483646 h 116"/>
                  <a:gd name="T36" fmla="*/ 2147483646 w 117"/>
                  <a:gd name="T37" fmla="*/ 2147483646 h 116"/>
                  <a:gd name="T38" fmla="*/ 2147483646 w 117"/>
                  <a:gd name="T39" fmla="*/ 2147483646 h 116"/>
                  <a:gd name="T40" fmla="*/ 2147483646 w 117"/>
                  <a:gd name="T41" fmla="*/ 2147483646 h 116"/>
                  <a:gd name="T42" fmla="*/ 2147483646 w 117"/>
                  <a:gd name="T43" fmla="*/ 2147483646 h 116"/>
                  <a:gd name="T44" fmla="*/ 2147483646 w 117"/>
                  <a:gd name="T45" fmla="*/ 2147483646 h 116"/>
                  <a:gd name="T46" fmla="*/ 2147483646 w 117"/>
                  <a:gd name="T47" fmla="*/ 2147483646 h 116"/>
                  <a:gd name="T48" fmla="*/ 2147483646 w 117"/>
                  <a:gd name="T49" fmla="*/ 2147483646 h 116"/>
                  <a:gd name="T50" fmla="*/ 2147483646 w 117"/>
                  <a:gd name="T51" fmla="*/ 2147483646 h 116"/>
                  <a:gd name="T52" fmla="*/ 2147483646 w 117"/>
                  <a:gd name="T53" fmla="*/ 2147483646 h 116"/>
                  <a:gd name="T54" fmla="*/ 2147483646 w 117"/>
                  <a:gd name="T55" fmla="*/ 2147483646 h 116"/>
                  <a:gd name="T56" fmla="*/ 2147483646 w 117"/>
                  <a:gd name="T57" fmla="*/ 2147483646 h 116"/>
                  <a:gd name="T58" fmla="*/ 2147483646 w 117"/>
                  <a:gd name="T59" fmla="*/ 2147483646 h 116"/>
                  <a:gd name="T60" fmla="*/ 2147483646 w 117"/>
                  <a:gd name="T61" fmla="*/ 2147483646 h 116"/>
                  <a:gd name="T62" fmla="*/ 2147483646 w 117"/>
                  <a:gd name="T63" fmla="*/ 2147483646 h 116"/>
                  <a:gd name="T64" fmla="*/ 2147483646 w 117"/>
                  <a:gd name="T65" fmla="*/ 2147483646 h 11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2" name="MH_Other_12"/>
              <p:cNvSpPr>
                <a:spLocks noEditPoint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515929" y="2295362"/>
                <a:ext cx="207604" cy="205929"/>
              </a:xfrm>
              <a:custGeom>
                <a:avLst/>
                <a:gdLst>
                  <a:gd name="T0" fmla="*/ 2147483646 w 77"/>
                  <a:gd name="T1" fmla="*/ 2147483646 h 77"/>
                  <a:gd name="T2" fmla="*/ 2147483646 w 77"/>
                  <a:gd name="T3" fmla="*/ 2147483646 h 77"/>
                  <a:gd name="T4" fmla="*/ 2147483646 w 77"/>
                  <a:gd name="T5" fmla="*/ 2147483646 h 77"/>
                  <a:gd name="T6" fmla="*/ 2147483646 w 77"/>
                  <a:gd name="T7" fmla="*/ 2147483646 h 77"/>
                  <a:gd name="T8" fmla="*/ 2147483646 w 77"/>
                  <a:gd name="T9" fmla="*/ 2147483646 h 77"/>
                  <a:gd name="T10" fmla="*/ 2147483646 w 77"/>
                  <a:gd name="T11" fmla="*/ 2147483646 h 77"/>
                  <a:gd name="T12" fmla="*/ 2147483646 w 77"/>
                  <a:gd name="T13" fmla="*/ 2147483646 h 77"/>
                  <a:gd name="T14" fmla="*/ 2147483646 w 77"/>
                  <a:gd name="T15" fmla="*/ 2147483646 h 77"/>
                  <a:gd name="T16" fmla="*/ 2147483646 w 77"/>
                  <a:gd name="T17" fmla="*/ 2147483646 h 77"/>
                  <a:gd name="T18" fmla="*/ 2147483646 w 77"/>
                  <a:gd name="T19" fmla="*/ 0 h 77"/>
                  <a:gd name="T20" fmla="*/ 2147483646 w 77"/>
                  <a:gd name="T21" fmla="*/ 2147483646 h 77"/>
                  <a:gd name="T22" fmla="*/ 2147483646 w 77"/>
                  <a:gd name="T23" fmla="*/ 2147483646 h 77"/>
                  <a:gd name="T24" fmla="*/ 2147483646 w 77"/>
                  <a:gd name="T25" fmla="*/ 2147483646 h 77"/>
                  <a:gd name="T26" fmla="*/ 2147483646 w 77"/>
                  <a:gd name="T27" fmla="*/ 2147483646 h 77"/>
                  <a:gd name="T28" fmla="*/ 2147483646 w 77"/>
                  <a:gd name="T29" fmla="*/ 2147483646 h 77"/>
                  <a:gd name="T30" fmla="*/ 2147483646 w 77"/>
                  <a:gd name="T31" fmla="*/ 2147483646 h 77"/>
                  <a:gd name="T32" fmla="*/ 2147483646 w 77"/>
                  <a:gd name="T33" fmla="*/ 2147483646 h 77"/>
                  <a:gd name="T34" fmla="*/ 2147483646 w 77"/>
                  <a:gd name="T35" fmla="*/ 2147483646 h 77"/>
                  <a:gd name="T36" fmla="*/ 2147483646 w 77"/>
                  <a:gd name="T37" fmla="*/ 2147483646 h 77"/>
                  <a:gd name="T38" fmla="*/ 0 w 77"/>
                  <a:gd name="T39" fmla="*/ 2147483646 h 77"/>
                  <a:gd name="T40" fmla="*/ 2147483646 w 77"/>
                  <a:gd name="T41" fmla="*/ 2147483646 h 77"/>
                  <a:gd name="T42" fmla="*/ 2147483646 w 77"/>
                  <a:gd name="T43" fmla="*/ 2147483646 h 77"/>
                  <a:gd name="T44" fmla="*/ 2147483646 w 77"/>
                  <a:gd name="T45" fmla="*/ 2147483646 h 77"/>
                  <a:gd name="T46" fmla="*/ 2147483646 w 77"/>
                  <a:gd name="T47" fmla="*/ 2147483646 h 77"/>
                  <a:gd name="T48" fmla="*/ 2147483646 w 77"/>
                  <a:gd name="T49" fmla="*/ 2147483646 h 77"/>
                  <a:gd name="T50" fmla="*/ 2147483646 w 77"/>
                  <a:gd name="T51" fmla="*/ 2147483646 h 77"/>
                  <a:gd name="T52" fmla="*/ 2147483646 w 77"/>
                  <a:gd name="T53" fmla="*/ 2147483646 h 77"/>
                  <a:gd name="T54" fmla="*/ 2147483646 w 77"/>
                  <a:gd name="T55" fmla="*/ 2147483646 h 77"/>
                  <a:gd name="T56" fmla="*/ 2147483646 w 77"/>
                  <a:gd name="T57" fmla="*/ 2147483646 h 77"/>
                  <a:gd name="T58" fmla="*/ 2147483646 w 77"/>
                  <a:gd name="T59" fmla="*/ 2147483646 h 77"/>
                  <a:gd name="T60" fmla="*/ 2147483646 w 77"/>
                  <a:gd name="T61" fmla="*/ 2147483646 h 77"/>
                  <a:gd name="T62" fmla="*/ 2147483646 w 77"/>
                  <a:gd name="T63" fmla="*/ 2147483646 h 77"/>
                  <a:gd name="T64" fmla="*/ 2147483646 w 77"/>
                  <a:gd name="T65" fmla="*/ 2147483646 h 77"/>
                  <a:gd name="T66" fmla="*/ 2147483646 w 77"/>
                  <a:gd name="T67" fmla="*/ 2147483646 h 77"/>
                  <a:gd name="T68" fmla="*/ 2147483646 w 77"/>
                  <a:gd name="T69" fmla="*/ 2147483646 h 77"/>
                  <a:gd name="T70" fmla="*/ 2147483646 w 77"/>
                  <a:gd name="T71" fmla="*/ 2147483646 h 77"/>
                  <a:gd name="T72" fmla="*/ 2147483646 w 77"/>
                  <a:gd name="T73" fmla="*/ 2147483646 h 77"/>
                  <a:gd name="T74" fmla="*/ 2147483646 w 77"/>
                  <a:gd name="T75" fmla="*/ 2147483646 h 77"/>
                  <a:gd name="T76" fmla="*/ 2147483646 w 77"/>
                  <a:gd name="T77" fmla="*/ 2147483646 h 77"/>
                  <a:gd name="T78" fmla="*/ 2147483646 w 77"/>
                  <a:gd name="T79" fmla="*/ 2147483646 h 77"/>
                  <a:gd name="T80" fmla="*/ 2147483646 w 77"/>
                  <a:gd name="T81" fmla="*/ 2147483646 h 77"/>
                  <a:gd name="T82" fmla="*/ 2147483646 w 77"/>
                  <a:gd name="T83" fmla="*/ 2147483646 h 77"/>
                  <a:gd name="T84" fmla="*/ 2147483646 w 77"/>
                  <a:gd name="T85" fmla="*/ 2147483646 h 77"/>
                  <a:gd name="T86" fmla="*/ 2147483646 w 77"/>
                  <a:gd name="T87" fmla="*/ 2147483646 h 77"/>
                  <a:gd name="T88" fmla="*/ 2147483646 w 77"/>
                  <a:gd name="T89" fmla="*/ 2147483646 h 77"/>
                  <a:gd name="T90" fmla="*/ 2147483646 w 77"/>
                  <a:gd name="T91" fmla="*/ 2147483646 h 7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67" name="MH_Other_17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083040" y="2067998"/>
              <a:ext cx="487200" cy="324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9"/>
              </p:custDataLst>
            </p:nvPr>
          </p:nvSpPr>
          <p:spPr>
            <a:xfrm>
              <a:off x="7627271" y="1964829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ANNUAL WORK SUMMARY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41524" y="2843769"/>
            <a:ext cx="4339590" cy="1264040"/>
            <a:chOff x="5738324" y="2843769"/>
            <a:chExt cx="4339590" cy="1264040"/>
          </a:xfrm>
        </p:grpSpPr>
        <p:sp>
          <p:nvSpPr>
            <p:cNvPr id="2055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5943687" y="3009638"/>
              <a:ext cx="3870807" cy="805303"/>
            </a:xfrm>
            <a:custGeom>
              <a:avLst/>
              <a:gdLst>
                <a:gd name="T0" fmla="*/ 2147483646 w 3244"/>
                <a:gd name="T1" fmla="*/ 2147483646 h 675"/>
                <a:gd name="T2" fmla="*/ 2147483646 w 3244"/>
                <a:gd name="T3" fmla="*/ 2147483646 h 675"/>
                <a:gd name="T4" fmla="*/ 2147483646 w 3244"/>
                <a:gd name="T5" fmla="*/ 0 h 675"/>
                <a:gd name="T6" fmla="*/ 2147483646 w 3244"/>
                <a:gd name="T7" fmla="*/ 0 h 675"/>
                <a:gd name="T8" fmla="*/ 0 w 3244"/>
                <a:gd name="T9" fmla="*/ 2147483646 h 675"/>
                <a:gd name="T10" fmla="*/ 2147483646 w 3244"/>
                <a:gd name="T11" fmla="*/ 2147483646 h 675"/>
                <a:gd name="T12" fmla="*/ 2147483646 w 3244"/>
                <a:gd name="T13" fmla="*/ 2147483646 h 6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759333"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6" name="MH_Other_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2843769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6" name="MH_Other_16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6143553" y="3251564"/>
              <a:ext cx="445344" cy="321451"/>
            </a:xfrm>
            <a:custGeom>
              <a:avLst/>
              <a:gdLst>
                <a:gd name="T0" fmla="*/ 2147483646 w 165"/>
                <a:gd name="T1" fmla="*/ 2147483646 h 121"/>
                <a:gd name="T2" fmla="*/ 2147483646 w 165"/>
                <a:gd name="T3" fmla="*/ 2147483646 h 121"/>
                <a:gd name="T4" fmla="*/ 2147483646 w 165"/>
                <a:gd name="T5" fmla="*/ 2147483646 h 121"/>
                <a:gd name="T6" fmla="*/ 2147483646 w 165"/>
                <a:gd name="T7" fmla="*/ 2147483646 h 121"/>
                <a:gd name="T8" fmla="*/ 2147483646 w 165"/>
                <a:gd name="T9" fmla="*/ 2147483646 h 121"/>
                <a:gd name="T10" fmla="*/ 2147483646 w 165"/>
                <a:gd name="T11" fmla="*/ 2147483646 h 121"/>
                <a:gd name="T12" fmla="*/ 2147483646 w 165"/>
                <a:gd name="T13" fmla="*/ 2147483646 h 121"/>
                <a:gd name="T14" fmla="*/ 2147483646 w 165"/>
                <a:gd name="T15" fmla="*/ 2147483646 h 121"/>
                <a:gd name="T16" fmla="*/ 2147483646 w 165"/>
                <a:gd name="T17" fmla="*/ 2147483646 h 121"/>
                <a:gd name="T18" fmla="*/ 2147483646 w 165"/>
                <a:gd name="T19" fmla="*/ 2147483646 h 121"/>
                <a:gd name="T20" fmla="*/ 2147483646 w 165"/>
                <a:gd name="T21" fmla="*/ 2147483646 h 121"/>
                <a:gd name="T22" fmla="*/ 2147483646 w 165"/>
                <a:gd name="T23" fmla="*/ 2147483646 h 121"/>
                <a:gd name="T24" fmla="*/ 2147483646 w 165"/>
                <a:gd name="T25" fmla="*/ 2147483646 h 121"/>
                <a:gd name="T26" fmla="*/ 2147483646 w 165"/>
                <a:gd name="T27" fmla="*/ 2147483646 h 121"/>
                <a:gd name="T28" fmla="*/ 2147483646 w 165"/>
                <a:gd name="T29" fmla="*/ 2147483646 h 121"/>
                <a:gd name="T30" fmla="*/ 2147483646 w 165"/>
                <a:gd name="T31" fmla="*/ 2147483646 h 121"/>
                <a:gd name="T32" fmla="*/ 2147483646 w 165"/>
                <a:gd name="T33" fmla="*/ 2147483646 h 121"/>
                <a:gd name="T34" fmla="*/ 2147483646 w 165"/>
                <a:gd name="T35" fmla="*/ 2147483646 h 121"/>
                <a:gd name="T36" fmla="*/ 2147483646 w 165"/>
                <a:gd name="T37" fmla="*/ 2147483646 h 121"/>
                <a:gd name="T38" fmla="*/ 2147483646 w 165"/>
                <a:gd name="T39" fmla="*/ 2147483646 h 121"/>
                <a:gd name="T40" fmla="*/ 2147483646 w 165"/>
                <a:gd name="T41" fmla="*/ 2147483646 h 121"/>
                <a:gd name="T42" fmla="*/ 2147483646 w 165"/>
                <a:gd name="T43" fmla="*/ 2147483646 h 121"/>
                <a:gd name="T44" fmla="*/ 2147483646 w 165"/>
                <a:gd name="T45" fmla="*/ 2147483646 h 121"/>
                <a:gd name="T46" fmla="*/ 2147483646 w 165"/>
                <a:gd name="T47" fmla="*/ 2147483646 h 121"/>
                <a:gd name="T48" fmla="*/ 2147483646 w 165"/>
                <a:gd name="T49" fmla="*/ 2147483646 h 121"/>
                <a:gd name="T50" fmla="*/ 2147483646 w 165"/>
                <a:gd name="T51" fmla="*/ 2147483646 h 121"/>
                <a:gd name="T52" fmla="*/ 2147483646 w 165"/>
                <a:gd name="T53" fmla="*/ 2147483646 h 121"/>
                <a:gd name="T54" fmla="*/ 2147483646 w 165"/>
                <a:gd name="T55" fmla="*/ 2147483646 h 121"/>
                <a:gd name="T56" fmla="*/ 2147483646 w 165"/>
                <a:gd name="T57" fmla="*/ 2147483646 h 121"/>
                <a:gd name="T58" fmla="*/ 2147483646 w 165"/>
                <a:gd name="T59" fmla="*/ 2147483646 h 121"/>
                <a:gd name="T60" fmla="*/ 2147483646 w 165"/>
                <a:gd name="T61" fmla="*/ 2147483646 h 121"/>
                <a:gd name="T62" fmla="*/ 2147483646 w 165"/>
                <a:gd name="T63" fmla="*/ 2147483646 h 121"/>
                <a:gd name="T64" fmla="*/ 2147483646 w 165"/>
                <a:gd name="T65" fmla="*/ 2147483646 h 121"/>
                <a:gd name="T66" fmla="*/ 2147483646 w 165"/>
                <a:gd name="T67" fmla="*/ 2147483646 h 121"/>
                <a:gd name="T68" fmla="*/ 2147483646 w 165"/>
                <a:gd name="T69" fmla="*/ 2147483646 h 1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MH_Other_1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046207" y="3250001"/>
              <a:ext cx="560866" cy="324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MH_Text_2"/>
            <p:cNvSpPr txBox="1"/>
            <p:nvPr>
              <p:custDataLst>
                <p:tags r:id="rId14"/>
              </p:custDataLst>
            </p:nvPr>
          </p:nvSpPr>
          <p:spPr>
            <a:xfrm>
              <a:off x="7627271" y="3146832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工作完成情况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COMPLETION OF WORK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41524" y="4024097"/>
            <a:ext cx="4339590" cy="1264039"/>
            <a:chOff x="5738324" y="4024097"/>
            <a:chExt cx="4339590" cy="1264039"/>
          </a:xfrm>
        </p:grpSpPr>
        <p:sp>
          <p:nvSpPr>
            <p:cNvPr id="4" name="MH_Other_4"/>
            <p:cNvSpPr/>
            <p:nvPr>
              <p:custDataLst>
                <p:tags r:id="rId15"/>
              </p:custDataLst>
            </p:nvPr>
          </p:nvSpPr>
          <p:spPr bwMode="auto">
            <a:xfrm>
              <a:off x="5943687" y="4189966"/>
              <a:ext cx="3870807" cy="805301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759333"/>
            <a:lstStyle/>
            <a:p>
              <a:pPr>
                <a:defRPr/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7" name="MH_Other_7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4024097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3" name="MH_Other_13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6236473" y="4434402"/>
              <a:ext cx="259504" cy="316428"/>
            </a:xfrm>
            <a:custGeom>
              <a:avLst/>
              <a:gdLst>
                <a:gd name="T0" fmla="*/ 2147483646 w 96"/>
                <a:gd name="T1" fmla="*/ 2147483646 h 119"/>
                <a:gd name="T2" fmla="*/ 2147483646 w 96"/>
                <a:gd name="T3" fmla="*/ 2147483646 h 119"/>
                <a:gd name="T4" fmla="*/ 2147483646 w 96"/>
                <a:gd name="T5" fmla="*/ 0 h 119"/>
                <a:gd name="T6" fmla="*/ 2147483646 w 96"/>
                <a:gd name="T7" fmla="*/ 2147483646 h 119"/>
                <a:gd name="T8" fmla="*/ 2147483646 w 96"/>
                <a:gd name="T9" fmla="*/ 2147483646 h 119"/>
                <a:gd name="T10" fmla="*/ 0 w 96"/>
                <a:gd name="T11" fmla="*/ 2147483646 h 119"/>
                <a:gd name="T12" fmla="*/ 0 w 96"/>
                <a:gd name="T13" fmla="*/ 2147483646 h 119"/>
                <a:gd name="T14" fmla="*/ 2147483646 w 96"/>
                <a:gd name="T15" fmla="*/ 2147483646 h 119"/>
                <a:gd name="T16" fmla="*/ 2147483646 w 96"/>
                <a:gd name="T17" fmla="*/ 2147483646 h 119"/>
                <a:gd name="T18" fmla="*/ 2147483646 w 96"/>
                <a:gd name="T19" fmla="*/ 2147483646 h 119"/>
                <a:gd name="T20" fmla="*/ 2147483646 w 96"/>
                <a:gd name="T21" fmla="*/ 2147483646 h 119"/>
                <a:gd name="T22" fmla="*/ 2147483646 w 96"/>
                <a:gd name="T23" fmla="*/ 2147483646 h 119"/>
                <a:gd name="T24" fmla="*/ 2147483646 w 96"/>
                <a:gd name="T25" fmla="*/ 2147483646 h 119"/>
                <a:gd name="T26" fmla="*/ 2147483646 w 96"/>
                <a:gd name="T27" fmla="*/ 2147483646 h 119"/>
                <a:gd name="T28" fmla="*/ 2147483646 w 96"/>
                <a:gd name="T29" fmla="*/ 2147483646 h 119"/>
                <a:gd name="T30" fmla="*/ 2147483646 w 96"/>
                <a:gd name="T31" fmla="*/ 2147483646 h 119"/>
                <a:gd name="T32" fmla="*/ 2147483646 w 96"/>
                <a:gd name="T33" fmla="*/ 2147483646 h 119"/>
                <a:gd name="T34" fmla="*/ 2147483646 w 96"/>
                <a:gd name="T35" fmla="*/ 2147483646 h 119"/>
                <a:gd name="T36" fmla="*/ 2147483646 w 96"/>
                <a:gd name="T37" fmla="*/ 2147483646 h 119"/>
                <a:gd name="T38" fmla="*/ 2147483646 w 96"/>
                <a:gd name="T39" fmla="*/ 2147483646 h 119"/>
                <a:gd name="T40" fmla="*/ 2147483646 w 96"/>
                <a:gd name="T41" fmla="*/ 2147483646 h 119"/>
                <a:gd name="T42" fmla="*/ 2147483646 w 96"/>
                <a:gd name="T43" fmla="*/ 2147483646 h 119"/>
                <a:gd name="T44" fmla="*/ 2147483646 w 96"/>
                <a:gd name="T45" fmla="*/ 2147483646 h 1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6" h="119">
                  <a:moveTo>
                    <a:pt x="67" y="48"/>
                  </a:moveTo>
                  <a:cubicBezTo>
                    <a:pt x="73" y="43"/>
                    <a:pt x="76" y="36"/>
                    <a:pt x="76" y="28"/>
                  </a:cubicBezTo>
                  <a:cubicBezTo>
                    <a:pt x="76" y="13"/>
                    <a:pt x="63" y="0"/>
                    <a:pt x="48" y="0"/>
                  </a:cubicBezTo>
                  <a:cubicBezTo>
                    <a:pt x="33" y="0"/>
                    <a:pt x="20" y="13"/>
                    <a:pt x="20" y="28"/>
                  </a:cubicBezTo>
                  <a:cubicBezTo>
                    <a:pt x="20" y="36"/>
                    <a:pt x="24" y="43"/>
                    <a:pt x="29" y="48"/>
                  </a:cubicBezTo>
                  <a:cubicBezTo>
                    <a:pt x="12" y="56"/>
                    <a:pt x="0" y="73"/>
                    <a:pt x="0" y="92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73"/>
                    <a:pt x="84" y="56"/>
                    <a:pt x="67" y="48"/>
                  </a:cubicBezTo>
                  <a:moveTo>
                    <a:pt x="27" y="28"/>
                  </a:moveTo>
                  <a:cubicBezTo>
                    <a:pt x="27" y="17"/>
                    <a:pt x="37" y="8"/>
                    <a:pt x="48" y="8"/>
                  </a:cubicBezTo>
                  <a:cubicBezTo>
                    <a:pt x="59" y="8"/>
                    <a:pt x="69" y="17"/>
                    <a:pt x="69" y="28"/>
                  </a:cubicBezTo>
                  <a:cubicBezTo>
                    <a:pt x="69" y="36"/>
                    <a:pt x="65" y="42"/>
                    <a:pt x="59" y="46"/>
                  </a:cubicBezTo>
                  <a:cubicBezTo>
                    <a:pt x="56" y="48"/>
                    <a:pt x="52" y="49"/>
                    <a:pt x="48" y="49"/>
                  </a:cubicBezTo>
                  <a:cubicBezTo>
                    <a:pt x="44" y="49"/>
                    <a:pt x="40" y="48"/>
                    <a:pt x="37" y="46"/>
                  </a:cubicBezTo>
                  <a:cubicBezTo>
                    <a:pt x="31" y="42"/>
                    <a:pt x="27" y="36"/>
                    <a:pt x="27" y="28"/>
                  </a:cubicBezTo>
                  <a:moveTo>
                    <a:pt x="83" y="107"/>
                  </a:moveTo>
                  <a:cubicBezTo>
                    <a:pt x="13" y="107"/>
                    <a:pt x="13" y="107"/>
                    <a:pt x="13" y="107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3" y="73"/>
                    <a:pt x="29" y="57"/>
                    <a:pt x="48" y="57"/>
                  </a:cubicBezTo>
                  <a:cubicBezTo>
                    <a:pt x="68" y="57"/>
                    <a:pt x="83" y="73"/>
                    <a:pt x="83" y="92"/>
                  </a:cubicBezTo>
                  <a:lnTo>
                    <a:pt x="83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_18"/>
            <p:cNvSpPr txBox="1"/>
            <p:nvPr>
              <p:custDataLst>
                <p:tags r:id="rId18"/>
              </p:custDataLst>
            </p:nvPr>
          </p:nvSpPr>
          <p:spPr>
            <a:xfrm>
              <a:off x="7039510" y="4430328"/>
              <a:ext cx="574260" cy="32457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MH_Text_3"/>
            <p:cNvSpPr txBox="1"/>
            <p:nvPr>
              <p:custDataLst>
                <p:tags r:id="rId19"/>
              </p:custDataLst>
            </p:nvPr>
          </p:nvSpPr>
          <p:spPr>
            <a:xfrm>
              <a:off x="7627271" y="4327159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成功项目展示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SUCCESSFUL PROJECT 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41524" y="5206099"/>
            <a:ext cx="4339590" cy="1264039"/>
            <a:chOff x="5738324" y="5206099"/>
            <a:chExt cx="4339590" cy="1264039"/>
          </a:xfrm>
        </p:grpSpPr>
        <p:sp>
          <p:nvSpPr>
            <p:cNvPr id="3" name="MH_Other_3"/>
            <p:cNvSpPr/>
            <p:nvPr>
              <p:custDataLst>
                <p:tags r:id="rId20"/>
              </p:custDataLst>
            </p:nvPr>
          </p:nvSpPr>
          <p:spPr bwMode="auto">
            <a:xfrm>
              <a:off x="5943687" y="5371967"/>
              <a:ext cx="3870807" cy="805303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759333"/>
            <a:lstStyle/>
            <a:p>
              <a:pPr>
                <a:defRPr/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8" name="MH_Other_8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5206099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9" name="MH_Other_9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6219731" y="5632309"/>
              <a:ext cx="292989" cy="284618"/>
            </a:xfrm>
            <a:custGeom>
              <a:avLst/>
              <a:gdLst>
                <a:gd name="T0" fmla="*/ 2147483646 w 108"/>
                <a:gd name="T1" fmla="*/ 2147483646 h 107"/>
                <a:gd name="T2" fmla="*/ 2147483646 w 108"/>
                <a:gd name="T3" fmla="*/ 2147483646 h 107"/>
                <a:gd name="T4" fmla="*/ 2147483646 w 108"/>
                <a:gd name="T5" fmla="*/ 2147483646 h 107"/>
                <a:gd name="T6" fmla="*/ 2147483646 w 108"/>
                <a:gd name="T7" fmla="*/ 0 h 107"/>
                <a:gd name="T8" fmla="*/ 0 w 108"/>
                <a:gd name="T9" fmla="*/ 2147483646 h 107"/>
                <a:gd name="T10" fmla="*/ 2147483646 w 108"/>
                <a:gd name="T11" fmla="*/ 2147483646 h 107"/>
                <a:gd name="T12" fmla="*/ 2147483646 w 108"/>
                <a:gd name="T13" fmla="*/ 2147483646 h 107"/>
                <a:gd name="T14" fmla="*/ 2147483646 w 108"/>
                <a:gd name="T15" fmla="*/ 2147483646 h 107"/>
                <a:gd name="T16" fmla="*/ 2147483646 w 108"/>
                <a:gd name="T17" fmla="*/ 2147483646 h 107"/>
                <a:gd name="T18" fmla="*/ 2147483646 w 108"/>
                <a:gd name="T19" fmla="*/ 2147483646 h 107"/>
                <a:gd name="T20" fmla="*/ 2147483646 w 108"/>
                <a:gd name="T21" fmla="*/ 2147483646 h 107"/>
                <a:gd name="T22" fmla="*/ 2147483646 w 108"/>
                <a:gd name="T23" fmla="*/ 2147483646 h 107"/>
                <a:gd name="T24" fmla="*/ 2147483646 w 108"/>
                <a:gd name="T25" fmla="*/ 2147483646 h 107"/>
                <a:gd name="T26" fmla="*/ 2147483646 w 108"/>
                <a:gd name="T27" fmla="*/ 2147483646 h 107"/>
                <a:gd name="T28" fmla="*/ 2147483646 w 108"/>
                <a:gd name="T29" fmla="*/ 2147483646 h 107"/>
                <a:gd name="T30" fmla="*/ 2147483646 w 108"/>
                <a:gd name="T31" fmla="*/ 2147483646 h 10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07">
                  <a:moveTo>
                    <a:pt x="105" y="95"/>
                  </a:moveTo>
                  <a:cubicBezTo>
                    <a:pt x="76" y="66"/>
                    <a:pt x="76" y="66"/>
                    <a:pt x="76" y="66"/>
                  </a:cubicBezTo>
                  <a:cubicBezTo>
                    <a:pt x="81" y="59"/>
                    <a:pt x="83" y="51"/>
                    <a:pt x="83" y="42"/>
                  </a:cubicBezTo>
                  <a:cubicBezTo>
                    <a:pt x="83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3"/>
                    <a:pt x="42" y="83"/>
                  </a:cubicBezTo>
                  <a:cubicBezTo>
                    <a:pt x="51" y="83"/>
                    <a:pt x="59" y="81"/>
                    <a:pt x="66" y="76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6" y="106"/>
                    <a:pt x="98" y="107"/>
                    <a:pt x="100" y="107"/>
                  </a:cubicBezTo>
                  <a:cubicBezTo>
                    <a:pt x="101" y="107"/>
                    <a:pt x="103" y="106"/>
                    <a:pt x="105" y="105"/>
                  </a:cubicBezTo>
                  <a:cubicBezTo>
                    <a:pt x="108" y="102"/>
                    <a:pt x="108" y="97"/>
                    <a:pt x="105" y="95"/>
                  </a:cubicBezTo>
                  <a:moveTo>
                    <a:pt x="7" y="42"/>
                  </a:moveTo>
                  <a:cubicBezTo>
                    <a:pt x="7" y="23"/>
                    <a:pt x="23" y="7"/>
                    <a:pt x="42" y="7"/>
                  </a:cubicBezTo>
                  <a:cubicBezTo>
                    <a:pt x="61" y="7"/>
                    <a:pt x="76" y="23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ubicBezTo>
                    <a:pt x="23" y="76"/>
                    <a:pt x="7" y="61"/>
                    <a:pt x="7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MH_Other_20"/>
            <p:cNvSpPr txBox="1"/>
            <p:nvPr>
              <p:custDataLst>
                <p:tags r:id="rId23"/>
              </p:custDataLst>
            </p:nvPr>
          </p:nvSpPr>
          <p:spPr>
            <a:xfrm>
              <a:off x="7047045" y="5612330"/>
              <a:ext cx="559191" cy="32457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MH_Text_4"/>
            <p:cNvSpPr txBox="1"/>
            <p:nvPr>
              <p:custDataLst>
                <p:tags r:id="rId24"/>
              </p:custDataLst>
            </p:nvPr>
          </p:nvSpPr>
          <p:spPr>
            <a:xfrm>
              <a:off x="7627271" y="5509161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明年工作计划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NEXT YEAR WORK PLAN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2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56406" y="441995"/>
            <a:ext cx="7938629" cy="6790655"/>
          </a:xfrm>
          <a:prstGeom prst="rect">
            <a:avLst/>
          </a:prstGeom>
          <a:ln>
            <a:noFill/>
          </a:ln>
          <a:effectLst>
            <a:outerShdw blurRad="317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5843217" y="895123"/>
            <a:ext cx="5380222" cy="95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3744957" y="1211140"/>
            <a:ext cx="182582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$350</a:t>
            </a: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1773006"/>
                <a:ext cx="2190747" cy="48142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4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110744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450340">
              <a:lnSpc>
                <a:spcPct val="150000"/>
              </a:lnSpc>
              <a:defRPr/>
            </a:pP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450340">
              <a:lnSpc>
                <a:spcPct val="150000"/>
              </a:lnSpc>
              <a:defRPr/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661760" y="5340897"/>
            <a:ext cx="3765208" cy="11376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4528563" y="5340897"/>
            <a:ext cx="3773506" cy="11376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8445489" y="5340897"/>
            <a:ext cx="3760709" cy="1137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71200" y="5730609"/>
            <a:ext cx="3237170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437465" y="5438375"/>
            <a:ext cx="2098959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801269" y="5730609"/>
            <a:ext cx="3246473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17130" y="5438375"/>
            <a:ext cx="2190906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686622" y="5730609"/>
            <a:ext cx="3260997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219037" y="5438375"/>
            <a:ext cx="2159127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1604839" y="199"/>
            <a:ext cx="4832714" cy="4603387"/>
          </a:xfrm>
          <a:prstGeom prst="rect">
            <a:avLst/>
          </a:prstGeom>
          <a:solidFill>
            <a:srgbClr val="FF520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9887" y="670029"/>
            <a:ext cx="3042628" cy="481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BRAND ANALYSIS</a:t>
            </a:r>
            <a:endParaRPr lang="en-US" sz="25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40801" y="2135201"/>
            <a:ext cx="4160790" cy="214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11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-14159" y="3737828"/>
            <a:ext cx="8588658" cy="29968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93183" y="497976"/>
            <a:ext cx="8564862" cy="299781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497977"/>
            <a:ext cx="4575966" cy="2997813"/>
            <a:chOff x="-7985" y="901147"/>
            <a:chExt cx="3255024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5126" y="2403919"/>
                <a:ext cx="3192655" cy="78696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3494" y="1594549"/>
                <a:ext cx="3135919" cy="72204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4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2918467" y="1869225"/>
              <a:ext cx="461842" cy="1953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8283402" y="3737829"/>
            <a:ext cx="4574644" cy="2997035"/>
            <a:chOff x="-201446" y="901147"/>
            <a:chExt cx="3253437" cy="2131459"/>
          </a:xfrm>
          <a:solidFill>
            <a:schemeClr val="accent2"/>
          </a:solidFill>
        </p:grpSpPr>
        <p:grpSp>
          <p:nvGrpSpPr>
            <p:cNvPr id="3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grpFill/>
          </p:grpSpPr>
          <p:sp>
            <p:nvSpPr>
              <p:cNvPr id="35" name="Rectangle 34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42162" y="2403919"/>
                <a:ext cx="3128750" cy="78717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657078" y="1594445"/>
                <a:ext cx="3298918" cy="722237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$550</a:t>
                </a:r>
                <a:r>
                  <a:rPr lang="en-US" altLang="zh-CN" sz="4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Isosceles Triangle 33"/>
            <p:cNvSpPr/>
            <p:nvPr/>
          </p:nvSpPr>
          <p:spPr>
            <a:xfrm rot="16200000">
              <a:off x="-334350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28681" y="111766"/>
            <a:ext cx="2700041" cy="3471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61365" y="3649404"/>
            <a:ext cx="2700041" cy="3471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129" y="4281982"/>
            <a:ext cx="3046139" cy="2838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455" y="4973775"/>
            <a:ext cx="2357486" cy="1475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8402" y="4281982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10240827" y="786201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6" grpId="0" animBg="1"/>
      <p:bldP spid="26" grpId="0"/>
      <p:bldP spid="30" grpId="0" build="p"/>
      <p:bldP spid="1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 Placeholder 4"/>
          <p:cNvSpPr txBox="1"/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6" y="199"/>
            <a:ext cx="3532032" cy="361612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29375" y="3616325"/>
            <a:ext cx="2896639" cy="36163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058" y="1353737"/>
            <a:ext cx="376903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CREATIVE PORTFOLIO</a:t>
            </a:r>
            <a:endParaRPr 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059" y="1840898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62618" y="4593181"/>
            <a:ext cx="3950505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THIS IS YOUR CREATIVE IDEA</a:t>
            </a:r>
            <a:endParaRPr 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46565" y="5506525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02523" y="4907786"/>
            <a:ext cx="1510029" cy="16235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PROFESSIONAL WORK</a:t>
            </a:r>
            <a:endParaRPr lang="en-US" sz="10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4420" y="2327769"/>
            <a:ext cx="2847446" cy="5545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NEW INSPIRE THEME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/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/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/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/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/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/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/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/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/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/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/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/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75" b="-103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1162050" y="4808920"/>
            <a:ext cx="382716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dirty="0" smtClean="0">
                <a:cs typeface="Arial" panose="020B0604020202020204" pitchFamily="34" charset="0"/>
              </a:rPr>
              <a:t>感谢聆听，批评指导</a:t>
            </a:r>
            <a:endParaRPr lang="zh-CN" altLang="en-US" dirty="0"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162049" y="3321075"/>
            <a:ext cx="764358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  <a:endParaRPr lang="en-US" altLang="zh-CN" sz="9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49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99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8" grpId="0"/>
      <p:bldP spid="8" grpId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1022194333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61022194333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1022194333"/>
  <p:tag name="MH_LIBRARY" val="GRAPHIC"/>
  <p:tag name="MH_TYPE" val="Other"/>
  <p:tag name="MH_ORDER" val="11"/>
</p:tagLst>
</file>

<file path=ppt/tags/tag6.xml><?xml version="1.0" encoding="utf-8"?>
<p:tagLst xmlns:p="http://schemas.openxmlformats.org/presentationml/2006/main">
  <p:tag name="MH" val="20161022194333"/>
  <p:tag name="MH_LIBRARY" val="GRAPHIC"/>
  <p:tag name="MH_TYPE" val="Other"/>
  <p:tag name="MH_ORDER" val="12"/>
</p:tagLst>
</file>

<file path=ppt/tags/tag7.xml><?xml version="1.0" encoding="utf-8"?>
<p:tagLst xmlns:p="http://schemas.openxmlformats.org/presentationml/2006/main">
  <p:tag name="MH" val="20161022194333"/>
  <p:tag name="MH_LIBRARY" val="GRAPHIC"/>
  <p:tag name="MH_TYPE" val="Other"/>
  <p:tag name="MH_ORDER" val="17"/>
</p:tagLst>
</file>

<file path=ppt/tags/tag8.xml><?xml version="1.0" encoding="utf-8"?>
<p:tagLst xmlns:p="http://schemas.openxmlformats.org/presentationml/2006/main">
  <p:tag name="MH" val="20161022194503"/>
  <p:tag name="MH_LIBRARY" val="GRAPHIC"/>
  <p:tag name="MH_TYPE" val="Text"/>
  <p:tag name="MH_ORDER" val="1"/>
</p:tagLst>
</file>

<file path=ppt/tags/tag9.xml><?xml version="1.0" encoding="utf-8"?>
<p:tagLst xmlns:p="http://schemas.openxmlformats.org/presentationml/2006/main">
  <p:tag name="MH" val="20161022194333"/>
  <p:tag name="MH_LIBRARY" val="GRAPHIC"/>
  <p:tag name="MH_TYPE" val="Other"/>
  <p:tag name="MH_ORDER" val="5"/>
</p:tagLst>
</file>

<file path=ppt/tags/tag10.xml><?xml version="1.0" encoding="utf-8"?>
<p:tagLst xmlns:p="http://schemas.openxmlformats.org/presentationml/2006/main">
  <p:tag name="MH" val="20161022194333"/>
  <p:tag name="MH_LIBRARY" val="GRAPHIC"/>
  <p:tag name="MH_TYPE" val="Other"/>
  <p:tag name="MH_ORDER" val="6"/>
</p:tagLst>
</file>

<file path=ppt/tags/tag11.xml><?xml version="1.0" encoding="utf-8"?>
<p:tagLst xmlns:p="http://schemas.openxmlformats.org/presentationml/2006/main">
  <p:tag name="MH" val="20161022194333"/>
  <p:tag name="MH_LIBRARY" val="GRAPHIC"/>
  <p:tag name="MH_TYPE" val="Other"/>
  <p:tag name="MH_ORDER" val="16"/>
</p:tagLst>
</file>

<file path=ppt/tags/tag12.xml><?xml version="1.0" encoding="utf-8"?>
<p:tagLst xmlns:p="http://schemas.openxmlformats.org/presentationml/2006/main">
  <p:tag name="MH" val="20161022194333"/>
  <p:tag name="MH_LIBRARY" val="GRAPHIC"/>
  <p:tag name="MH_TYPE" val="Other"/>
  <p:tag name="MH_ORDER" val="19"/>
</p:tagLst>
</file>

<file path=ppt/tags/tag13.xml><?xml version="1.0" encoding="utf-8"?>
<p:tagLst xmlns:p="http://schemas.openxmlformats.org/presentationml/2006/main">
  <p:tag name="MH" val="20161022194503"/>
  <p:tag name="MH_LIBRARY" val="GRAPHIC"/>
  <p:tag name="MH_TYPE" val="Text"/>
  <p:tag name="MH_ORDER" val="2"/>
</p:tagLst>
</file>

<file path=ppt/tags/tag14.xml><?xml version="1.0" encoding="utf-8"?>
<p:tagLst xmlns:p="http://schemas.openxmlformats.org/presentationml/2006/main">
  <p:tag name="MH" val="20161022194333"/>
  <p:tag name="MH_LIBRARY" val="GRAPHIC"/>
  <p:tag name="MH_TYPE" val="Other"/>
  <p:tag name="MH_ORDER" val="4"/>
</p:tagLst>
</file>

<file path=ppt/tags/tag15.xml><?xml version="1.0" encoding="utf-8"?>
<p:tagLst xmlns:p="http://schemas.openxmlformats.org/presentationml/2006/main">
  <p:tag name="MH" val="20161022194333"/>
  <p:tag name="MH_LIBRARY" val="GRAPHIC"/>
  <p:tag name="MH_TYPE" val="Other"/>
  <p:tag name="MH_ORDER" val="7"/>
</p:tagLst>
</file>

<file path=ppt/tags/tag16.xml><?xml version="1.0" encoding="utf-8"?>
<p:tagLst xmlns:p="http://schemas.openxmlformats.org/presentationml/2006/main">
  <p:tag name="MH" val="20161022194333"/>
  <p:tag name="MH_LIBRARY" val="GRAPHIC"/>
  <p:tag name="MH_TYPE" val="Other"/>
  <p:tag name="MH_ORDER" val="13"/>
</p:tagLst>
</file>

<file path=ppt/tags/tag17.xml><?xml version="1.0" encoding="utf-8"?>
<p:tagLst xmlns:p="http://schemas.openxmlformats.org/presentationml/2006/main">
  <p:tag name="MH" val="20161022194333"/>
  <p:tag name="MH_LIBRARY" val="GRAPHIC"/>
  <p:tag name="MH_TYPE" val="Other"/>
  <p:tag name="MH_ORDER" val="18"/>
</p:tagLst>
</file>

<file path=ppt/tags/tag18.xml><?xml version="1.0" encoding="utf-8"?>
<p:tagLst xmlns:p="http://schemas.openxmlformats.org/presentationml/2006/main">
  <p:tag name="MH" val="20161022194503"/>
  <p:tag name="MH_LIBRARY" val="GRAPHIC"/>
  <p:tag name="MH_TYPE" val="Text"/>
  <p:tag name="MH_ORDER" val="3"/>
</p:tagLst>
</file>

<file path=ppt/tags/tag19.xml><?xml version="1.0" encoding="utf-8"?>
<p:tagLst xmlns:p="http://schemas.openxmlformats.org/presentationml/2006/main">
  <p:tag name="MH" val="20161022194333"/>
  <p:tag name="MH_LIBRARY" val="GRAPHIC"/>
  <p:tag name="MH_TYPE" val="Other"/>
  <p:tag name="MH_ORDER" val="3"/>
</p:tagLst>
</file>

<file path=ppt/tags/tag20.xml><?xml version="1.0" encoding="utf-8"?>
<p:tagLst xmlns:p="http://schemas.openxmlformats.org/presentationml/2006/main">
  <p:tag name="MH" val="20161022194333"/>
  <p:tag name="MH_LIBRARY" val="GRAPHIC"/>
  <p:tag name="MH_TYPE" val="Other"/>
  <p:tag name="MH_ORDER" val="8"/>
</p:tagLst>
</file>

<file path=ppt/tags/tag21.xml><?xml version="1.0" encoding="utf-8"?>
<p:tagLst xmlns:p="http://schemas.openxmlformats.org/presentationml/2006/main">
  <p:tag name="MH" val="20161022194333"/>
  <p:tag name="MH_LIBRARY" val="GRAPHIC"/>
  <p:tag name="MH_TYPE" val="Other"/>
  <p:tag name="MH_ORDER" val="9"/>
</p:tagLst>
</file>

<file path=ppt/tags/tag22.xml><?xml version="1.0" encoding="utf-8"?>
<p:tagLst xmlns:p="http://schemas.openxmlformats.org/presentationml/2006/main">
  <p:tag name="MH" val="20161022194333"/>
  <p:tag name="MH_LIBRARY" val="GRAPHIC"/>
  <p:tag name="MH_TYPE" val="Other"/>
  <p:tag name="MH_ORDER" val="20"/>
</p:tagLst>
</file>

<file path=ppt/tags/tag23.xml><?xml version="1.0" encoding="utf-8"?>
<p:tagLst xmlns:p="http://schemas.openxmlformats.org/presentationml/2006/main">
  <p:tag name="MH" val="20161022194503"/>
  <p:tag name="MH_LIBRARY" val="GRAPHIC"/>
  <p:tag name="MH_TYPE" val="Text"/>
  <p:tag name="MH_ORDER" val="4"/>
</p:tagLst>
</file>

<file path=ppt/tags/tag24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194333"/>
  <p:tag name="MH_LIBRARY" val="GRAPHIC"/>
</p:tagLst>
</file>

<file path=ppt/tags/tag2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7F7F7F"/>
      </a:accent2>
      <a:accent3>
        <a:srgbClr val="000000"/>
      </a:accent3>
      <a:accent4>
        <a:srgbClr val="7F7F7F"/>
      </a:accent4>
      <a:accent5>
        <a:srgbClr val="000000"/>
      </a:accent5>
      <a:accent6>
        <a:srgbClr val="7F7F7F"/>
      </a:accent6>
      <a:hlink>
        <a:srgbClr val="000000"/>
      </a:hlink>
      <a:folHlink>
        <a:srgbClr val="7F7F7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7084</Words>
  <Application>WPS 演示</Application>
  <PresentationFormat>自定义</PresentationFormat>
  <Paragraphs>363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Calibri Light</vt:lpstr>
      <vt:lpstr>微软雅黑</vt:lpstr>
      <vt:lpstr>Calibri Light</vt:lpstr>
      <vt:lpstr>Open Sans</vt:lpstr>
      <vt:lpstr>Open Sans</vt:lpstr>
      <vt:lpstr>Helvetica Light</vt:lpstr>
      <vt:lpstr>Segoe Print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bt156</dc:title>
  <dc:creator/>
  <cp:lastModifiedBy>YANG</cp:lastModifiedBy>
  <cp:revision>3</cp:revision>
  <dcterms:created xsi:type="dcterms:W3CDTF">2016-11-23T18:21:00Z</dcterms:created>
  <dcterms:modified xsi:type="dcterms:W3CDTF">2017-06-10T04:42:42Z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