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charts/chart1.xml" ContentType="application/vnd.openxmlformats-officedocument.drawingml.chart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310" r:id="rId2"/>
    <p:sldId id="259" r:id="rId3"/>
    <p:sldId id="309" r:id="rId4"/>
    <p:sldId id="261" r:id="rId5"/>
    <p:sldId id="269" r:id="rId6"/>
    <p:sldId id="263" r:id="rId7"/>
    <p:sldId id="264" r:id="rId8"/>
    <p:sldId id="304" r:id="rId9"/>
    <p:sldId id="266" r:id="rId10"/>
    <p:sldId id="301" r:id="rId11"/>
    <p:sldId id="268" r:id="rId12"/>
    <p:sldId id="267" r:id="rId13"/>
    <p:sldId id="270" r:id="rId14"/>
    <p:sldId id="300" r:id="rId15"/>
    <p:sldId id="275" r:id="rId16"/>
    <p:sldId id="272" r:id="rId17"/>
    <p:sldId id="273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4" r:id="rId26"/>
    <p:sldId id="283" r:id="rId27"/>
    <p:sldId id="286" r:id="rId28"/>
    <p:sldId id="287" r:id="rId29"/>
    <p:sldId id="288" r:id="rId30"/>
    <p:sldId id="289" r:id="rId31"/>
    <p:sldId id="299" r:id="rId32"/>
    <p:sldId id="291" r:id="rId33"/>
    <p:sldId id="290" r:id="rId34"/>
    <p:sldId id="298" r:id="rId35"/>
    <p:sldId id="293" r:id="rId36"/>
    <p:sldId id="294" r:id="rId37"/>
    <p:sldId id="295" r:id="rId38"/>
    <p:sldId id="296" r:id="rId39"/>
    <p:sldId id="297" r:id="rId40"/>
  </p:sldIdLst>
  <p:sldSz cx="12195175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2F5EB0"/>
    <a:srgbClr val="009899"/>
    <a:srgbClr val="2DD3C2"/>
    <a:srgbClr val="FF6300"/>
    <a:srgbClr val="F87A00"/>
    <a:srgbClr val="153943"/>
    <a:srgbClr val="235F6F"/>
    <a:srgbClr val="FF6D68"/>
    <a:srgbClr val="2540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661" autoAdjust="0"/>
    <p:restoredTop sz="94660"/>
  </p:normalViewPr>
  <p:slideViewPr>
    <p:cSldViewPr showGuides="1">
      <p:cViewPr varScale="1">
        <p:scale>
          <a:sx n="91" d="100"/>
          <a:sy n="91" d="100"/>
        </p:scale>
        <p:origin x="144" y="90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162807899887485"/>
          <c:y val="0"/>
          <c:w val="0.63522227981722912"/>
          <c:h val="0.95283325046404121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0">
                    <a:srgbClr val="0E1A40"/>
                  </a:gs>
                  <a:gs pos="100000">
                    <a:srgbClr val="2F5EB0"/>
                  </a:gs>
                </a:gsLst>
                <a:lin ang="138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E82-434C-87F9-A4DCC904A7A8}"/>
              </c:ext>
            </c:extLst>
          </c:dPt>
          <c:dPt>
            <c:idx val="1"/>
            <c:bubble3D val="0"/>
            <c:spPr>
              <a:solidFill>
                <a:schemeClr val="tx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E82-434C-87F9-A4DCC904A7A8}"/>
              </c:ext>
            </c:extLst>
          </c:dPt>
          <c:dPt>
            <c:idx val="2"/>
            <c:bubble3D val="0"/>
            <c:spPr>
              <a:solidFill>
                <a:schemeClr val="accent1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E82-434C-87F9-A4DCC904A7A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E82-434C-87F9-A4DCC904A7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3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>
          <a:solidFill>
            <a:schemeClr val="bg1"/>
          </a:solidFill>
          <a:latin typeface="Impact MT Std" pitchFamily="34" charset="0"/>
          <a:ea typeface="方正兰亭黑简体" panose="02000000000000000000" pitchFamily="2" charset="-122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63379-9F64-4630-BF61-06A11BE86AD3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CEBB1-29F6-4DD0-A20A-49F07B6D6B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20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067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248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1828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7069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1494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9272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056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94146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9989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9451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600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827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29802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24238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51278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8321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9966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6763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71143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91006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708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1862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026492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2890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946300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799869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15344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5168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342374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42882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019186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9556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3827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57678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81981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1931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28899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529524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6CEBB1-29F6-4DD0-A20A-49F07B6D6B2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990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275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8639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196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277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33818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226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6248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693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88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4204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238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A6F64-0D39-4B9C-A2F9-7A9DBA165471}" type="datetimeFigureOut">
              <a:rPr lang="zh-CN" altLang="en-US" smtClean="0"/>
              <a:t>2020/2/22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9075AC-DC2A-4E45-86D6-88AB8D4F5B0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768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7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8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microsoft.com/office/2007/relationships/hdphoto" Target="../media/hdphoto4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-5462"/>
            <a:ext cx="12239683" cy="4946630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4941168"/>
            <a:ext cx="12239683" cy="152400"/>
          </a:xfrm>
          <a:prstGeom prst="rect">
            <a:avLst/>
          </a:prstGeom>
          <a:solidFill>
            <a:srgbClr val="1C2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>
            <a:off x="-353392" y="2303179"/>
            <a:ext cx="1312104" cy="651505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 rot="2707801">
            <a:off x="837846" y="2739675"/>
            <a:ext cx="332442" cy="33244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 rot="2707801">
            <a:off x="804519" y="2463774"/>
            <a:ext cx="171526" cy="1715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标题 4"/>
          <p:cNvSpPr txBox="1">
            <a:spLocks/>
          </p:cNvSpPr>
          <p:nvPr/>
        </p:nvSpPr>
        <p:spPr>
          <a:xfrm>
            <a:off x="3145259" y="1772816"/>
            <a:ext cx="5513932" cy="535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1" algn="ctr"/>
            <a:r>
              <a:rPr lang="en-US" altLang="zh-CN" sz="32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THEBUSINESS PLAN</a:t>
            </a:r>
            <a:endParaRPr lang="en-US" altLang="zh-CN" sz="3200" dirty="0">
              <a:solidFill>
                <a:schemeClr val="accent1">
                  <a:lumMod val="60000"/>
                  <a:lumOff val="4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361283" y="2233423"/>
            <a:ext cx="553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原因分析关联图</a:t>
            </a:r>
            <a:r>
              <a:rPr lang="en-US" altLang="zh-CN" sz="36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600" b="1" dirty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标题 4"/>
          <p:cNvSpPr txBox="1">
            <a:spLocks/>
          </p:cNvSpPr>
          <p:nvPr/>
        </p:nvSpPr>
        <p:spPr>
          <a:xfrm>
            <a:off x="4315550" y="2947917"/>
            <a:ext cx="4230309" cy="36878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zh-CN" altLang="en-US" sz="18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10"/>
          <p:cNvSpPr>
            <a:spLocks noEditPoints="1"/>
          </p:cNvSpPr>
          <p:nvPr/>
        </p:nvSpPr>
        <p:spPr bwMode="auto">
          <a:xfrm>
            <a:off x="4065103" y="3019925"/>
            <a:ext cx="264564" cy="255248"/>
          </a:xfrm>
          <a:custGeom>
            <a:avLst/>
            <a:gdLst>
              <a:gd name="T0" fmla="*/ 245 w 490"/>
              <a:gd name="T1" fmla="*/ 0 h 490"/>
              <a:gd name="T2" fmla="*/ 490 w 490"/>
              <a:gd name="T3" fmla="*/ 245 h 490"/>
              <a:gd name="T4" fmla="*/ 245 w 490"/>
              <a:gd name="T5" fmla="*/ 490 h 490"/>
              <a:gd name="T6" fmla="*/ 0 w 490"/>
              <a:gd name="T7" fmla="*/ 245 h 490"/>
              <a:gd name="T8" fmla="*/ 245 w 490"/>
              <a:gd name="T9" fmla="*/ 0 h 490"/>
              <a:gd name="T10" fmla="*/ 436 w 490"/>
              <a:gd name="T11" fmla="*/ 250 h 490"/>
              <a:gd name="T12" fmla="*/ 427 w 490"/>
              <a:gd name="T13" fmla="*/ 256 h 490"/>
              <a:gd name="T14" fmla="*/ 394 w 490"/>
              <a:gd name="T15" fmla="*/ 256 h 490"/>
              <a:gd name="T16" fmla="*/ 386 w 490"/>
              <a:gd name="T17" fmla="*/ 253 h 490"/>
              <a:gd name="T18" fmla="*/ 245 w 490"/>
              <a:gd name="T19" fmla="*/ 105 h 490"/>
              <a:gd name="T20" fmla="*/ 104 w 490"/>
              <a:gd name="T21" fmla="*/ 253 h 490"/>
              <a:gd name="T22" fmla="*/ 96 w 490"/>
              <a:gd name="T23" fmla="*/ 256 h 490"/>
              <a:gd name="T24" fmla="*/ 63 w 490"/>
              <a:gd name="T25" fmla="*/ 256 h 490"/>
              <a:gd name="T26" fmla="*/ 54 w 490"/>
              <a:gd name="T27" fmla="*/ 250 h 490"/>
              <a:gd name="T28" fmla="*/ 56 w 490"/>
              <a:gd name="T29" fmla="*/ 239 h 490"/>
              <a:gd name="T30" fmla="*/ 236 w 490"/>
              <a:gd name="T31" fmla="*/ 52 h 490"/>
              <a:gd name="T32" fmla="*/ 245 w 490"/>
              <a:gd name="T33" fmla="*/ 48 h 490"/>
              <a:gd name="T34" fmla="*/ 254 w 490"/>
              <a:gd name="T35" fmla="*/ 52 h 490"/>
              <a:gd name="T36" fmla="*/ 434 w 490"/>
              <a:gd name="T37" fmla="*/ 239 h 490"/>
              <a:gd name="T38" fmla="*/ 436 w 490"/>
              <a:gd name="T39" fmla="*/ 250 h 490"/>
              <a:gd name="T40" fmla="*/ 113 w 490"/>
              <a:gd name="T41" fmla="*/ 267 h 490"/>
              <a:gd name="T42" fmla="*/ 113 w 490"/>
              <a:gd name="T43" fmla="*/ 267 h 490"/>
              <a:gd name="T44" fmla="*/ 113 w 490"/>
              <a:gd name="T45" fmla="*/ 379 h 490"/>
              <a:gd name="T46" fmla="*/ 129 w 490"/>
              <a:gd name="T47" fmla="*/ 398 h 490"/>
              <a:gd name="T48" fmla="*/ 202 w 490"/>
              <a:gd name="T49" fmla="*/ 398 h 490"/>
              <a:gd name="T50" fmla="*/ 202 w 490"/>
              <a:gd name="T51" fmla="*/ 276 h 490"/>
              <a:gd name="T52" fmla="*/ 221 w 490"/>
              <a:gd name="T53" fmla="*/ 257 h 490"/>
              <a:gd name="T54" fmla="*/ 269 w 490"/>
              <a:gd name="T55" fmla="*/ 257 h 490"/>
              <a:gd name="T56" fmla="*/ 288 w 490"/>
              <a:gd name="T57" fmla="*/ 276 h 490"/>
              <a:gd name="T58" fmla="*/ 288 w 490"/>
              <a:gd name="T59" fmla="*/ 398 h 490"/>
              <a:gd name="T60" fmla="*/ 361 w 490"/>
              <a:gd name="T61" fmla="*/ 398 h 490"/>
              <a:gd name="T62" fmla="*/ 377 w 490"/>
              <a:gd name="T63" fmla="*/ 379 h 490"/>
              <a:gd name="T64" fmla="*/ 377 w 490"/>
              <a:gd name="T65" fmla="*/ 268 h 490"/>
              <a:gd name="T66" fmla="*/ 245 w 490"/>
              <a:gd name="T67" fmla="*/ 130 h 490"/>
              <a:gd name="T68" fmla="*/ 113 w 490"/>
              <a:gd name="T69" fmla="*/ 267 h 4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90" h="490">
                <a:moveTo>
                  <a:pt x="245" y="0"/>
                </a:moveTo>
                <a:cubicBezTo>
                  <a:pt x="380" y="0"/>
                  <a:pt x="490" y="110"/>
                  <a:pt x="490" y="245"/>
                </a:cubicBezTo>
                <a:cubicBezTo>
                  <a:pt x="490" y="381"/>
                  <a:pt x="380" y="490"/>
                  <a:pt x="245" y="490"/>
                </a:cubicBezTo>
                <a:cubicBezTo>
                  <a:pt x="110" y="490"/>
                  <a:pt x="0" y="381"/>
                  <a:pt x="0" y="245"/>
                </a:cubicBezTo>
                <a:cubicBezTo>
                  <a:pt x="0" y="110"/>
                  <a:pt x="110" y="0"/>
                  <a:pt x="245" y="0"/>
                </a:cubicBezTo>
                <a:close/>
                <a:moveTo>
                  <a:pt x="436" y="250"/>
                </a:moveTo>
                <a:cubicBezTo>
                  <a:pt x="435" y="254"/>
                  <a:pt x="431" y="256"/>
                  <a:pt x="427" y="256"/>
                </a:cubicBezTo>
                <a:lnTo>
                  <a:pt x="394" y="256"/>
                </a:lnTo>
                <a:cubicBezTo>
                  <a:pt x="391" y="256"/>
                  <a:pt x="388" y="255"/>
                  <a:pt x="386" y="253"/>
                </a:cubicBezTo>
                <a:lnTo>
                  <a:pt x="245" y="105"/>
                </a:lnTo>
                <a:lnTo>
                  <a:pt x="104" y="253"/>
                </a:lnTo>
                <a:cubicBezTo>
                  <a:pt x="102" y="255"/>
                  <a:pt x="99" y="256"/>
                  <a:pt x="96" y="256"/>
                </a:cubicBezTo>
                <a:lnTo>
                  <a:pt x="63" y="256"/>
                </a:lnTo>
                <a:cubicBezTo>
                  <a:pt x="59" y="256"/>
                  <a:pt x="55" y="254"/>
                  <a:pt x="54" y="250"/>
                </a:cubicBezTo>
                <a:cubicBezTo>
                  <a:pt x="52" y="246"/>
                  <a:pt x="53" y="242"/>
                  <a:pt x="56" y="239"/>
                </a:cubicBezTo>
                <a:lnTo>
                  <a:pt x="236" y="52"/>
                </a:lnTo>
                <a:cubicBezTo>
                  <a:pt x="238" y="49"/>
                  <a:pt x="242" y="48"/>
                  <a:pt x="245" y="48"/>
                </a:cubicBezTo>
                <a:cubicBezTo>
                  <a:pt x="248" y="48"/>
                  <a:pt x="252" y="49"/>
                  <a:pt x="254" y="52"/>
                </a:cubicBezTo>
                <a:lnTo>
                  <a:pt x="434" y="239"/>
                </a:lnTo>
                <a:cubicBezTo>
                  <a:pt x="437" y="242"/>
                  <a:pt x="438" y="246"/>
                  <a:pt x="436" y="250"/>
                </a:cubicBezTo>
                <a:close/>
                <a:moveTo>
                  <a:pt x="113" y="267"/>
                </a:moveTo>
                <a:lnTo>
                  <a:pt x="113" y="267"/>
                </a:lnTo>
                <a:lnTo>
                  <a:pt x="113" y="379"/>
                </a:lnTo>
                <a:cubicBezTo>
                  <a:pt x="113" y="389"/>
                  <a:pt x="120" y="398"/>
                  <a:pt x="129" y="398"/>
                </a:cubicBezTo>
                <a:lnTo>
                  <a:pt x="202" y="398"/>
                </a:lnTo>
                <a:lnTo>
                  <a:pt x="202" y="276"/>
                </a:lnTo>
                <a:cubicBezTo>
                  <a:pt x="202" y="266"/>
                  <a:pt x="211" y="257"/>
                  <a:pt x="221" y="257"/>
                </a:cubicBezTo>
                <a:lnTo>
                  <a:pt x="269" y="257"/>
                </a:lnTo>
                <a:cubicBezTo>
                  <a:pt x="279" y="257"/>
                  <a:pt x="288" y="266"/>
                  <a:pt x="288" y="276"/>
                </a:cubicBezTo>
                <a:lnTo>
                  <a:pt x="288" y="398"/>
                </a:lnTo>
                <a:lnTo>
                  <a:pt x="361" y="398"/>
                </a:lnTo>
                <a:cubicBezTo>
                  <a:pt x="370" y="398"/>
                  <a:pt x="377" y="389"/>
                  <a:pt x="377" y="379"/>
                </a:cubicBezTo>
                <a:lnTo>
                  <a:pt x="377" y="268"/>
                </a:lnTo>
                <a:lnTo>
                  <a:pt x="245" y="130"/>
                </a:lnTo>
                <a:lnTo>
                  <a:pt x="113" y="267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4297389" y="3866259"/>
            <a:ext cx="3456382" cy="373132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 w="57150"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54" name="TextBox 7"/>
          <p:cNvSpPr>
            <a:spLocks noChangeArrowheads="1"/>
          </p:cNvSpPr>
          <p:nvPr/>
        </p:nvSpPr>
        <p:spPr bwMode="auto">
          <a:xfrm>
            <a:off x="4762750" y="3914325"/>
            <a:ext cx="260596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奔跑</a:t>
            </a: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吧，</a:t>
            </a:r>
            <a:r>
              <a:rPr lang="en-US" altLang="zh-CN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201X</a:t>
            </a: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！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4139699" y="3740545"/>
            <a:ext cx="624559" cy="624559"/>
            <a:chOff x="4333987" y="2362200"/>
            <a:chExt cx="2905011" cy="2905012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  <a:effectLst>
            <a:outerShdw blurRad="177800" dist="889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56" name="任意多边形 55"/>
            <p:cNvSpPr/>
            <p:nvPr/>
          </p:nvSpPr>
          <p:spPr>
            <a:xfrm>
              <a:off x="4333987" y="2362200"/>
              <a:ext cx="2905011" cy="2905012"/>
            </a:xfrm>
            <a:custGeom>
              <a:avLst/>
              <a:gdLst>
                <a:gd name="connsiteX0" fmla="*/ 1452506 w 2905012"/>
                <a:gd name="connsiteY0" fmla="*/ 376181 h 2905012"/>
                <a:gd name="connsiteX1" fmla="*/ 376181 w 2905012"/>
                <a:gd name="connsiteY1" fmla="*/ 1452506 h 2905012"/>
                <a:gd name="connsiteX2" fmla="*/ 1452506 w 2905012"/>
                <a:gd name="connsiteY2" fmla="*/ 2528831 h 2905012"/>
                <a:gd name="connsiteX3" fmla="*/ 2528831 w 2905012"/>
                <a:gd name="connsiteY3" fmla="*/ 1452506 h 2905012"/>
                <a:gd name="connsiteX4" fmla="*/ 1452506 w 2905012"/>
                <a:gd name="connsiteY4" fmla="*/ 376181 h 2905012"/>
                <a:gd name="connsiteX5" fmla="*/ 1452506 w 2905012"/>
                <a:gd name="connsiteY5" fmla="*/ 0 h 2905012"/>
                <a:gd name="connsiteX6" fmla="*/ 1601017 w 2905012"/>
                <a:gd name="connsiteY6" fmla="*/ 7499 h 2905012"/>
                <a:gd name="connsiteX7" fmla="*/ 1643977 w 2905012"/>
                <a:gd name="connsiteY7" fmla="*/ 14056 h 2905012"/>
                <a:gd name="connsiteX8" fmla="*/ 1695533 w 2905012"/>
                <a:gd name="connsiteY8" fmla="*/ 284571 h 2905012"/>
                <a:gd name="connsiteX9" fmla="*/ 1769616 w 2905012"/>
                <a:gd name="connsiteY9" fmla="*/ 301003 h 2905012"/>
                <a:gd name="connsiteX10" fmla="*/ 1825934 w 2905012"/>
                <a:gd name="connsiteY10" fmla="*/ 319615 h 2905012"/>
                <a:gd name="connsiteX11" fmla="*/ 2006748 w 2905012"/>
                <a:gd name="connsiteY11" fmla="*/ 110068 h 2905012"/>
                <a:gd name="connsiteX12" fmla="*/ 2017887 w 2905012"/>
                <a:gd name="connsiteY12" fmla="*/ 114145 h 2905012"/>
                <a:gd name="connsiteX13" fmla="*/ 2264616 w 2905012"/>
                <a:gd name="connsiteY13" fmla="*/ 248065 h 2905012"/>
                <a:gd name="connsiteX14" fmla="*/ 2337523 w 2905012"/>
                <a:gd name="connsiteY14" fmla="*/ 302584 h 2905012"/>
                <a:gd name="connsiteX15" fmla="*/ 2247066 w 2905012"/>
                <a:gd name="connsiteY15" fmla="*/ 562199 h 2905012"/>
                <a:gd name="connsiteX16" fmla="*/ 2280217 w 2905012"/>
                <a:gd name="connsiteY16" fmla="*/ 591137 h 2905012"/>
                <a:gd name="connsiteX17" fmla="*/ 2343125 w 2905012"/>
                <a:gd name="connsiteY17" fmla="*/ 657838 h 2905012"/>
                <a:gd name="connsiteX18" fmla="*/ 2602428 w 2905012"/>
                <a:gd name="connsiteY18" fmla="*/ 567489 h 2905012"/>
                <a:gd name="connsiteX19" fmla="*/ 2656947 w 2905012"/>
                <a:gd name="connsiteY19" fmla="*/ 640396 h 2905012"/>
                <a:gd name="connsiteX20" fmla="*/ 2790867 w 2905012"/>
                <a:gd name="connsiteY20" fmla="*/ 887125 h 2905012"/>
                <a:gd name="connsiteX21" fmla="*/ 2794944 w 2905012"/>
                <a:gd name="connsiteY21" fmla="*/ 898265 h 2905012"/>
                <a:gd name="connsiteX22" fmla="*/ 2586495 w 2905012"/>
                <a:gd name="connsiteY22" fmla="*/ 1078131 h 2905012"/>
                <a:gd name="connsiteX23" fmla="*/ 2616181 w 2905012"/>
                <a:gd name="connsiteY23" fmla="*/ 1182468 h 2905012"/>
                <a:gd name="connsiteX24" fmla="*/ 2621126 w 2905012"/>
                <a:gd name="connsiteY24" fmla="*/ 1209611 h 2905012"/>
                <a:gd name="connsiteX25" fmla="*/ 2890957 w 2905012"/>
                <a:gd name="connsiteY25" fmla="*/ 1261036 h 2905012"/>
                <a:gd name="connsiteX26" fmla="*/ 2897513 w 2905012"/>
                <a:gd name="connsiteY26" fmla="*/ 1303996 h 2905012"/>
                <a:gd name="connsiteX27" fmla="*/ 2905012 w 2905012"/>
                <a:gd name="connsiteY27" fmla="*/ 1452506 h 2905012"/>
                <a:gd name="connsiteX28" fmla="*/ 2897513 w 2905012"/>
                <a:gd name="connsiteY28" fmla="*/ 1601016 h 2905012"/>
                <a:gd name="connsiteX29" fmla="*/ 2890957 w 2905012"/>
                <a:gd name="connsiteY29" fmla="*/ 1643977 h 2905012"/>
                <a:gd name="connsiteX30" fmla="*/ 2620440 w 2905012"/>
                <a:gd name="connsiteY30" fmla="*/ 1695533 h 2905012"/>
                <a:gd name="connsiteX31" fmla="*/ 2604008 w 2905012"/>
                <a:gd name="connsiteY31" fmla="*/ 1769614 h 2905012"/>
                <a:gd name="connsiteX32" fmla="*/ 2585396 w 2905012"/>
                <a:gd name="connsiteY32" fmla="*/ 1825933 h 2905012"/>
                <a:gd name="connsiteX33" fmla="*/ 2794944 w 2905012"/>
                <a:gd name="connsiteY33" fmla="*/ 2006748 h 2905012"/>
                <a:gd name="connsiteX34" fmla="*/ 2790867 w 2905012"/>
                <a:gd name="connsiteY34" fmla="*/ 2017887 h 2905012"/>
                <a:gd name="connsiteX35" fmla="*/ 2656947 w 2905012"/>
                <a:gd name="connsiteY35" fmla="*/ 2264616 h 2905012"/>
                <a:gd name="connsiteX36" fmla="*/ 2602428 w 2905012"/>
                <a:gd name="connsiteY36" fmla="*/ 2337523 h 2905012"/>
                <a:gd name="connsiteX37" fmla="*/ 2342811 w 2905012"/>
                <a:gd name="connsiteY37" fmla="*/ 2247065 h 2905012"/>
                <a:gd name="connsiteX38" fmla="*/ 2313875 w 2905012"/>
                <a:gd name="connsiteY38" fmla="*/ 2280215 h 2905012"/>
                <a:gd name="connsiteX39" fmla="*/ 2247174 w 2905012"/>
                <a:gd name="connsiteY39" fmla="*/ 2343123 h 2905012"/>
                <a:gd name="connsiteX40" fmla="*/ 2337523 w 2905012"/>
                <a:gd name="connsiteY40" fmla="*/ 2602428 h 2905012"/>
                <a:gd name="connsiteX41" fmla="*/ 2264616 w 2905012"/>
                <a:gd name="connsiteY41" fmla="*/ 2656947 h 2905012"/>
                <a:gd name="connsiteX42" fmla="*/ 2017887 w 2905012"/>
                <a:gd name="connsiteY42" fmla="*/ 2790867 h 2905012"/>
                <a:gd name="connsiteX43" fmla="*/ 2006748 w 2905012"/>
                <a:gd name="connsiteY43" fmla="*/ 2794944 h 2905012"/>
                <a:gd name="connsiteX44" fmla="*/ 1826880 w 2905012"/>
                <a:gd name="connsiteY44" fmla="*/ 2586493 h 2905012"/>
                <a:gd name="connsiteX45" fmla="*/ 1722544 w 2905012"/>
                <a:gd name="connsiteY45" fmla="*/ 2616179 h 2905012"/>
                <a:gd name="connsiteX46" fmla="*/ 1695403 w 2905012"/>
                <a:gd name="connsiteY46" fmla="*/ 2621123 h 2905012"/>
                <a:gd name="connsiteX47" fmla="*/ 1643977 w 2905012"/>
                <a:gd name="connsiteY47" fmla="*/ 2890957 h 2905012"/>
                <a:gd name="connsiteX48" fmla="*/ 1601017 w 2905012"/>
                <a:gd name="connsiteY48" fmla="*/ 2897513 h 2905012"/>
                <a:gd name="connsiteX49" fmla="*/ 1452506 w 2905012"/>
                <a:gd name="connsiteY49" fmla="*/ 2905012 h 2905012"/>
                <a:gd name="connsiteX50" fmla="*/ 1303996 w 2905012"/>
                <a:gd name="connsiteY50" fmla="*/ 2897513 h 2905012"/>
                <a:gd name="connsiteX51" fmla="*/ 1261036 w 2905012"/>
                <a:gd name="connsiteY51" fmla="*/ 2890957 h 2905012"/>
                <a:gd name="connsiteX52" fmla="*/ 1209479 w 2905012"/>
                <a:gd name="connsiteY52" fmla="*/ 2620437 h 2905012"/>
                <a:gd name="connsiteX53" fmla="*/ 1135396 w 2905012"/>
                <a:gd name="connsiteY53" fmla="*/ 2604005 h 2905012"/>
                <a:gd name="connsiteX54" fmla="*/ 1079081 w 2905012"/>
                <a:gd name="connsiteY54" fmla="*/ 2585394 h 2905012"/>
                <a:gd name="connsiteX55" fmla="*/ 898265 w 2905012"/>
                <a:gd name="connsiteY55" fmla="*/ 2794944 h 2905012"/>
                <a:gd name="connsiteX56" fmla="*/ 887125 w 2905012"/>
                <a:gd name="connsiteY56" fmla="*/ 2790867 h 2905012"/>
                <a:gd name="connsiteX57" fmla="*/ 640396 w 2905012"/>
                <a:gd name="connsiteY57" fmla="*/ 2656947 h 2905012"/>
                <a:gd name="connsiteX58" fmla="*/ 567489 w 2905012"/>
                <a:gd name="connsiteY58" fmla="*/ 2602428 h 2905012"/>
                <a:gd name="connsiteX59" fmla="*/ 657947 w 2905012"/>
                <a:gd name="connsiteY59" fmla="*/ 2342810 h 2905012"/>
                <a:gd name="connsiteX60" fmla="*/ 624796 w 2905012"/>
                <a:gd name="connsiteY60" fmla="*/ 2313872 h 2905012"/>
                <a:gd name="connsiteX61" fmla="*/ 561890 w 2905012"/>
                <a:gd name="connsiteY61" fmla="*/ 2247174 h 2905012"/>
                <a:gd name="connsiteX62" fmla="*/ 302584 w 2905012"/>
                <a:gd name="connsiteY62" fmla="*/ 2337523 h 2905012"/>
                <a:gd name="connsiteX63" fmla="*/ 248066 w 2905012"/>
                <a:gd name="connsiteY63" fmla="*/ 2264616 h 2905012"/>
                <a:gd name="connsiteX64" fmla="*/ 114145 w 2905012"/>
                <a:gd name="connsiteY64" fmla="*/ 2017887 h 2905012"/>
                <a:gd name="connsiteX65" fmla="*/ 110068 w 2905012"/>
                <a:gd name="connsiteY65" fmla="*/ 2006748 h 2905012"/>
                <a:gd name="connsiteX66" fmla="*/ 318519 w 2905012"/>
                <a:gd name="connsiteY66" fmla="*/ 1826880 h 2905012"/>
                <a:gd name="connsiteX67" fmla="*/ 288831 w 2905012"/>
                <a:gd name="connsiteY67" fmla="*/ 1722541 h 2905012"/>
                <a:gd name="connsiteX68" fmla="*/ 283887 w 2905012"/>
                <a:gd name="connsiteY68" fmla="*/ 1695402 h 2905012"/>
                <a:gd name="connsiteX69" fmla="*/ 14056 w 2905012"/>
                <a:gd name="connsiteY69" fmla="*/ 1643977 h 2905012"/>
                <a:gd name="connsiteX70" fmla="*/ 7499 w 2905012"/>
                <a:gd name="connsiteY70" fmla="*/ 1601016 h 2905012"/>
                <a:gd name="connsiteX71" fmla="*/ 0 w 2905012"/>
                <a:gd name="connsiteY71" fmla="*/ 1452506 h 2905012"/>
                <a:gd name="connsiteX72" fmla="*/ 7499 w 2905012"/>
                <a:gd name="connsiteY72" fmla="*/ 1303996 h 2905012"/>
                <a:gd name="connsiteX73" fmla="*/ 14056 w 2905012"/>
                <a:gd name="connsiteY73" fmla="*/ 1261036 h 2905012"/>
                <a:gd name="connsiteX74" fmla="*/ 284572 w 2905012"/>
                <a:gd name="connsiteY74" fmla="*/ 1209480 h 2905012"/>
                <a:gd name="connsiteX75" fmla="*/ 301005 w 2905012"/>
                <a:gd name="connsiteY75" fmla="*/ 1135394 h 2905012"/>
                <a:gd name="connsiteX76" fmla="*/ 319616 w 2905012"/>
                <a:gd name="connsiteY76" fmla="*/ 1079079 h 2905012"/>
                <a:gd name="connsiteX77" fmla="*/ 110068 w 2905012"/>
                <a:gd name="connsiteY77" fmla="*/ 898264 h 2905012"/>
                <a:gd name="connsiteX78" fmla="*/ 114145 w 2905012"/>
                <a:gd name="connsiteY78" fmla="*/ 887125 h 2905012"/>
                <a:gd name="connsiteX79" fmla="*/ 248066 w 2905012"/>
                <a:gd name="connsiteY79" fmla="*/ 640396 h 2905012"/>
                <a:gd name="connsiteX80" fmla="*/ 302584 w 2905012"/>
                <a:gd name="connsiteY80" fmla="*/ 567489 h 2905012"/>
                <a:gd name="connsiteX81" fmla="*/ 562199 w 2905012"/>
                <a:gd name="connsiteY81" fmla="*/ 657946 h 2905012"/>
                <a:gd name="connsiteX82" fmla="*/ 591138 w 2905012"/>
                <a:gd name="connsiteY82" fmla="*/ 624794 h 2905012"/>
                <a:gd name="connsiteX83" fmla="*/ 657838 w 2905012"/>
                <a:gd name="connsiteY83" fmla="*/ 561888 h 2905012"/>
                <a:gd name="connsiteX84" fmla="*/ 567489 w 2905012"/>
                <a:gd name="connsiteY84" fmla="*/ 302584 h 2905012"/>
                <a:gd name="connsiteX85" fmla="*/ 640396 w 2905012"/>
                <a:gd name="connsiteY85" fmla="*/ 248065 h 2905012"/>
                <a:gd name="connsiteX86" fmla="*/ 887125 w 2905012"/>
                <a:gd name="connsiteY86" fmla="*/ 114145 h 2905012"/>
                <a:gd name="connsiteX87" fmla="*/ 898265 w 2905012"/>
                <a:gd name="connsiteY87" fmla="*/ 110068 h 2905012"/>
                <a:gd name="connsiteX88" fmla="*/ 1078131 w 2905012"/>
                <a:gd name="connsiteY88" fmla="*/ 318516 h 2905012"/>
                <a:gd name="connsiteX89" fmla="*/ 1182469 w 2905012"/>
                <a:gd name="connsiteY89" fmla="*/ 288830 h 2905012"/>
                <a:gd name="connsiteX90" fmla="*/ 1209611 w 2905012"/>
                <a:gd name="connsiteY90" fmla="*/ 283886 h 2905012"/>
                <a:gd name="connsiteX91" fmla="*/ 1261036 w 2905012"/>
                <a:gd name="connsiteY91" fmla="*/ 14056 h 2905012"/>
                <a:gd name="connsiteX92" fmla="*/ 1303996 w 2905012"/>
                <a:gd name="connsiteY92" fmla="*/ 7499 h 2905012"/>
                <a:gd name="connsiteX93" fmla="*/ 1452506 w 2905012"/>
                <a:gd name="connsiteY93" fmla="*/ 0 h 290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2905012" h="2905012">
                  <a:moveTo>
                    <a:pt x="1452506" y="376181"/>
                  </a:moveTo>
                  <a:cubicBezTo>
                    <a:pt x="858068" y="376181"/>
                    <a:pt x="376181" y="858068"/>
                    <a:pt x="376181" y="1452506"/>
                  </a:cubicBezTo>
                  <a:cubicBezTo>
                    <a:pt x="376181" y="2046944"/>
                    <a:pt x="858068" y="2528831"/>
                    <a:pt x="1452506" y="2528831"/>
                  </a:cubicBezTo>
                  <a:cubicBezTo>
                    <a:pt x="2046944" y="2528831"/>
                    <a:pt x="2528831" y="2046944"/>
                    <a:pt x="2528831" y="1452506"/>
                  </a:cubicBezTo>
                  <a:cubicBezTo>
                    <a:pt x="2528831" y="858068"/>
                    <a:pt x="2046944" y="376181"/>
                    <a:pt x="1452506" y="376181"/>
                  </a:cubicBezTo>
                  <a:close/>
                  <a:moveTo>
                    <a:pt x="1452506" y="0"/>
                  </a:moveTo>
                  <a:cubicBezTo>
                    <a:pt x="1502644" y="0"/>
                    <a:pt x="1552188" y="2540"/>
                    <a:pt x="1601017" y="7499"/>
                  </a:cubicBezTo>
                  <a:lnTo>
                    <a:pt x="1643977" y="14056"/>
                  </a:lnTo>
                  <a:lnTo>
                    <a:pt x="1695533" y="284571"/>
                  </a:lnTo>
                  <a:lnTo>
                    <a:pt x="1769616" y="301003"/>
                  </a:lnTo>
                  <a:lnTo>
                    <a:pt x="1825934" y="319615"/>
                  </a:lnTo>
                  <a:lnTo>
                    <a:pt x="2006748" y="110068"/>
                  </a:lnTo>
                  <a:lnTo>
                    <a:pt x="2017887" y="114145"/>
                  </a:lnTo>
                  <a:cubicBezTo>
                    <a:pt x="2104775" y="150896"/>
                    <a:pt x="2187342" y="195860"/>
                    <a:pt x="2264616" y="248065"/>
                  </a:cubicBezTo>
                  <a:lnTo>
                    <a:pt x="2337523" y="302584"/>
                  </a:lnTo>
                  <a:lnTo>
                    <a:pt x="2247066" y="562199"/>
                  </a:lnTo>
                  <a:lnTo>
                    <a:pt x="2280217" y="591137"/>
                  </a:lnTo>
                  <a:lnTo>
                    <a:pt x="2343125" y="657838"/>
                  </a:lnTo>
                  <a:lnTo>
                    <a:pt x="2602428" y="567489"/>
                  </a:lnTo>
                  <a:lnTo>
                    <a:pt x="2656947" y="640396"/>
                  </a:lnTo>
                  <a:cubicBezTo>
                    <a:pt x="2709152" y="717670"/>
                    <a:pt x="2754117" y="800238"/>
                    <a:pt x="2790867" y="887125"/>
                  </a:cubicBezTo>
                  <a:lnTo>
                    <a:pt x="2794944" y="898265"/>
                  </a:lnTo>
                  <a:lnTo>
                    <a:pt x="2586495" y="1078131"/>
                  </a:lnTo>
                  <a:lnTo>
                    <a:pt x="2616181" y="1182468"/>
                  </a:lnTo>
                  <a:lnTo>
                    <a:pt x="2621126" y="1209611"/>
                  </a:lnTo>
                  <a:lnTo>
                    <a:pt x="2890957" y="1261036"/>
                  </a:lnTo>
                  <a:lnTo>
                    <a:pt x="2897513" y="1303996"/>
                  </a:lnTo>
                  <a:cubicBezTo>
                    <a:pt x="2902472" y="1352825"/>
                    <a:pt x="2905012" y="1402369"/>
                    <a:pt x="2905012" y="1452506"/>
                  </a:cubicBezTo>
                  <a:cubicBezTo>
                    <a:pt x="2905012" y="1502643"/>
                    <a:pt x="2902472" y="1552187"/>
                    <a:pt x="2897513" y="1601016"/>
                  </a:cubicBezTo>
                  <a:lnTo>
                    <a:pt x="2890957" y="1643977"/>
                  </a:lnTo>
                  <a:lnTo>
                    <a:pt x="2620440" y="1695533"/>
                  </a:lnTo>
                  <a:lnTo>
                    <a:pt x="2604008" y="1769614"/>
                  </a:lnTo>
                  <a:lnTo>
                    <a:pt x="2585396" y="1825933"/>
                  </a:lnTo>
                  <a:lnTo>
                    <a:pt x="2794944" y="2006748"/>
                  </a:lnTo>
                  <a:lnTo>
                    <a:pt x="2790867" y="2017887"/>
                  </a:lnTo>
                  <a:cubicBezTo>
                    <a:pt x="2754117" y="2104775"/>
                    <a:pt x="2709152" y="2187342"/>
                    <a:pt x="2656947" y="2264616"/>
                  </a:cubicBezTo>
                  <a:lnTo>
                    <a:pt x="2602428" y="2337523"/>
                  </a:lnTo>
                  <a:lnTo>
                    <a:pt x="2342811" y="2247065"/>
                  </a:lnTo>
                  <a:lnTo>
                    <a:pt x="2313875" y="2280215"/>
                  </a:lnTo>
                  <a:lnTo>
                    <a:pt x="2247174" y="2343123"/>
                  </a:lnTo>
                  <a:lnTo>
                    <a:pt x="2337523" y="2602428"/>
                  </a:lnTo>
                  <a:lnTo>
                    <a:pt x="2264616" y="2656947"/>
                  </a:lnTo>
                  <a:cubicBezTo>
                    <a:pt x="2187342" y="2709152"/>
                    <a:pt x="2104775" y="2754117"/>
                    <a:pt x="2017887" y="2790867"/>
                  </a:cubicBezTo>
                  <a:lnTo>
                    <a:pt x="2006748" y="2794944"/>
                  </a:lnTo>
                  <a:lnTo>
                    <a:pt x="1826880" y="2586493"/>
                  </a:lnTo>
                  <a:lnTo>
                    <a:pt x="1722544" y="2616179"/>
                  </a:lnTo>
                  <a:lnTo>
                    <a:pt x="1695403" y="2621123"/>
                  </a:lnTo>
                  <a:lnTo>
                    <a:pt x="1643977" y="2890957"/>
                  </a:lnTo>
                  <a:lnTo>
                    <a:pt x="1601017" y="2897513"/>
                  </a:lnTo>
                  <a:cubicBezTo>
                    <a:pt x="1552188" y="2902472"/>
                    <a:pt x="1502644" y="2905012"/>
                    <a:pt x="1452506" y="2905012"/>
                  </a:cubicBezTo>
                  <a:cubicBezTo>
                    <a:pt x="1402369" y="2905012"/>
                    <a:pt x="1352825" y="2902472"/>
                    <a:pt x="1303996" y="2897513"/>
                  </a:cubicBezTo>
                  <a:lnTo>
                    <a:pt x="1261036" y="2890957"/>
                  </a:lnTo>
                  <a:lnTo>
                    <a:pt x="1209479" y="2620437"/>
                  </a:lnTo>
                  <a:lnTo>
                    <a:pt x="1135396" y="2604005"/>
                  </a:lnTo>
                  <a:lnTo>
                    <a:pt x="1079081" y="2585394"/>
                  </a:lnTo>
                  <a:lnTo>
                    <a:pt x="898265" y="2794944"/>
                  </a:lnTo>
                  <a:lnTo>
                    <a:pt x="887125" y="2790867"/>
                  </a:lnTo>
                  <a:cubicBezTo>
                    <a:pt x="800238" y="2754117"/>
                    <a:pt x="717670" y="2709152"/>
                    <a:pt x="640396" y="2656947"/>
                  </a:cubicBezTo>
                  <a:lnTo>
                    <a:pt x="567489" y="2602428"/>
                  </a:lnTo>
                  <a:lnTo>
                    <a:pt x="657947" y="2342810"/>
                  </a:lnTo>
                  <a:lnTo>
                    <a:pt x="624796" y="2313872"/>
                  </a:lnTo>
                  <a:lnTo>
                    <a:pt x="561890" y="2247174"/>
                  </a:lnTo>
                  <a:lnTo>
                    <a:pt x="302584" y="2337523"/>
                  </a:lnTo>
                  <a:lnTo>
                    <a:pt x="248066" y="2264616"/>
                  </a:lnTo>
                  <a:cubicBezTo>
                    <a:pt x="195860" y="2187342"/>
                    <a:pt x="150896" y="2104775"/>
                    <a:pt x="114145" y="2017887"/>
                  </a:cubicBezTo>
                  <a:lnTo>
                    <a:pt x="110068" y="2006748"/>
                  </a:lnTo>
                  <a:lnTo>
                    <a:pt x="318519" y="1826880"/>
                  </a:lnTo>
                  <a:lnTo>
                    <a:pt x="288831" y="1722541"/>
                  </a:lnTo>
                  <a:lnTo>
                    <a:pt x="283887" y="1695402"/>
                  </a:lnTo>
                  <a:lnTo>
                    <a:pt x="14056" y="1643977"/>
                  </a:lnTo>
                  <a:lnTo>
                    <a:pt x="7499" y="1601016"/>
                  </a:lnTo>
                  <a:cubicBezTo>
                    <a:pt x="2541" y="1552187"/>
                    <a:pt x="0" y="1502643"/>
                    <a:pt x="0" y="1452506"/>
                  </a:cubicBezTo>
                  <a:cubicBezTo>
                    <a:pt x="0" y="1402369"/>
                    <a:pt x="2541" y="1352825"/>
                    <a:pt x="7499" y="1303996"/>
                  </a:cubicBezTo>
                  <a:lnTo>
                    <a:pt x="14056" y="1261036"/>
                  </a:lnTo>
                  <a:lnTo>
                    <a:pt x="284572" y="1209480"/>
                  </a:lnTo>
                  <a:lnTo>
                    <a:pt x="301005" y="1135394"/>
                  </a:lnTo>
                  <a:lnTo>
                    <a:pt x="319616" y="1079079"/>
                  </a:lnTo>
                  <a:lnTo>
                    <a:pt x="110068" y="898264"/>
                  </a:lnTo>
                  <a:lnTo>
                    <a:pt x="114145" y="887125"/>
                  </a:lnTo>
                  <a:cubicBezTo>
                    <a:pt x="150896" y="800238"/>
                    <a:pt x="195860" y="717670"/>
                    <a:pt x="248066" y="640396"/>
                  </a:cubicBezTo>
                  <a:lnTo>
                    <a:pt x="302584" y="567489"/>
                  </a:lnTo>
                  <a:lnTo>
                    <a:pt x="562199" y="657946"/>
                  </a:lnTo>
                  <a:lnTo>
                    <a:pt x="591138" y="624794"/>
                  </a:lnTo>
                  <a:lnTo>
                    <a:pt x="657838" y="561888"/>
                  </a:lnTo>
                  <a:lnTo>
                    <a:pt x="567489" y="302584"/>
                  </a:lnTo>
                  <a:lnTo>
                    <a:pt x="640396" y="248065"/>
                  </a:lnTo>
                  <a:cubicBezTo>
                    <a:pt x="717670" y="195860"/>
                    <a:pt x="800238" y="150896"/>
                    <a:pt x="887125" y="114145"/>
                  </a:cubicBezTo>
                  <a:lnTo>
                    <a:pt x="898265" y="110068"/>
                  </a:lnTo>
                  <a:lnTo>
                    <a:pt x="1078131" y="318516"/>
                  </a:lnTo>
                  <a:lnTo>
                    <a:pt x="1182469" y="288830"/>
                  </a:lnTo>
                  <a:lnTo>
                    <a:pt x="1209611" y="283886"/>
                  </a:lnTo>
                  <a:lnTo>
                    <a:pt x="1261036" y="14056"/>
                  </a:lnTo>
                  <a:lnTo>
                    <a:pt x="1303996" y="7499"/>
                  </a:lnTo>
                  <a:cubicBezTo>
                    <a:pt x="1352825" y="2540"/>
                    <a:pt x="1402369" y="0"/>
                    <a:pt x="1452506" y="0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5EB0"/>
                </a:solidFill>
              </a:endParaRPr>
            </a:p>
          </p:txBody>
        </p:sp>
        <p:sp>
          <p:nvSpPr>
            <p:cNvPr id="57" name="椭圆 56"/>
            <p:cNvSpPr/>
            <p:nvPr/>
          </p:nvSpPr>
          <p:spPr>
            <a:xfrm>
              <a:off x="4710168" y="2738381"/>
              <a:ext cx="2152649" cy="2152650"/>
            </a:xfrm>
            <a:prstGeom prst="ellipse">
              <a:avLst/>
            </a:prstGeom>
            <a:grpFill/>
            <a:ln w="19050"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0">
                    <a:srgbClr val="EEEEEE"/>
                  </a:gs>
                </a:gsLst>
                <a:lin ang="2700000" scaled="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5EB0"/>
                </a:solidFill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4710169" y="2738382"/>
              <a:ext cx="2152650" cy="215264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60000"/>
                  <a:lumOff val="4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F5EB0"/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1561083" y="5445481"/>
            <a:ext cx="715716" cy="719823"/>
            <a:chOff x="1721162" y="4373847"/>
            <a:chExt cx="715716" cy="719823"/>
          </a:xfrm>
        </p:grpSpPr>
        <p:sp>
          <p:nvSpPr>
            <p:cNvPr id="60" name="Oval 28"/>
            <p:cNvSpPr/>
            <p:nvPr/>
          </p:nvSpPr>
          <p:spPr>
            <a:xfrm>
              <a:off x="1721162" y="4373847"/>
              <a:ext cx="715716" cy="71982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1" name="Freeform 7"/>
            <p:cNvSpPr>
              <a:spLocks/>
            </p:cNvSpPr>
            <p:nvPr/>
          </p:nvSpPr>
          <p:spPr bwMode="auto">
            <a:xfrm>
              <a:off x="1900092" y="4721918"/>
              <a:ext cx="357856" cy="207410"/>
            </a:xfrm>
            <a:custGeom>
              <a:avLst/>
              <a:gdLst>
                <a:gd name="T0" fmla="*/ 103 w 103"/>
                <a:gd name="T1" fmla="*/ 33 h 60"/>
                <a:gd name="T2" fmla="*/ 94 w 103"/>
                <a:gd name="T3" fmla="*/ 10 h 60"/>
                <a:gd name="T4" fmla="*/ 68 w 103"/>
                <a:gd name="T5" fmla="*/ 0 h 60"/>
                <a:gd name="T6" fmla="*/ 68 w 103"/>
                <a:gd name="T7" fmla="*/ 0 h 60"/>
                <a:gd name="T8" fmla="*/ 67 w 103"/>
                <a:gd name="T9" fmla="*/ 0 h 60"/>
                <a:gd name="T10" fmla="*/ 59 w 103"/>
                <a:gd name="T11" fmla="*/ 38 h 60"/>
                <a:gd name="T12" fmla="*/ 55 w 103"/>
                <a:gd name="T13" fmla="*/ 12 h 60"/>
                <a:gd name="T14" fmla="*/ 58 w 103"/>
                <a:gd name="T15" fmla="*/ 6 h 60"/>
                <a:gd name="T16" fmla="*/ 53 w 103"/>
                <a:gd name="T17" fmla="*/ 2 h 60"/>
                <a:gd name="T18" fmla="*/ 52 w 103"/>
                <a:gd name="T19" fmla="*/ 2 h 60"/>
                <a:gd name="T20" fmla="*/ 52 w 103"/>
                <a:gd name="T21" fmla="*/ 2 h 60"/>
                <a:gd name="T22" fmla="*/ 50 w 103"/>
                <a:gd name="T23" fmla="*/ 2 h 60"/>
                <a:gd name="T24" fmla="*/ 46 w 103"/>
                <a:gd name="T25" fmla="*/ 6 h 60"/>
                <a:gd name="T26" fmla="*/ 49 w 103"/>
                <a:gd name="T27" fmla="*/ 12 h 60"/>
                <a:gd name="T28" fmla="*/ 44 w 103"/>
                <a:gd name="T29" fmla="*/ 38 h 60"/>
                <a:gd name="T30" fmla="*/ 36 w 103"/>
                <a:gd name="T31" fmla="*/ 0 h 60"/>
                <a:gd name="T32" fmla="*/ 36 w 103"/>
                <a:gd name="T33" fmla="*/ 0 h 60"/>
                <a:gd name="T34" fmla="*/ 35 w 103"/>
                <a:gd name="T35" fmla="*/ 0 h 60"/>
                <a:gd name="T36" fmla="*/ 9 w 103"/>
                <a:gd name="T37" fmla="*/ 10 h 60"/>
                <a:gd name="T38" fmla="*/ 1 w 103"/>
                <a:gd name="T39" fmla="*/ 33 h 60"/>
                <a:gd name="T40" fmla="*/ 0 w 103"/>
                <a:gd name="T41" fmla="*/ 57 h 60"/>
                <a:gd name="T42" fmla="*/ 19 w 103"/>
                <a:gd name="T43" fmla="*/ 59 h 60"/>
                <a:gd name="T44" fmla="*/ 19 w 103"/>
                <a:gd name="T45" fmla="*/ 38 h 60"/>
                <a:gd name="T46" fmla="*/ 21 w 103"/>
                <a:gd name="T47" fmla="*/ 30 h 60"/>
                <a:gd name="T48" fmla="*/ 21 w 103"/>
                <a:gd name="T49" fmla="*/ 59 h 60"/>
                <a:gd name="T50" fmla="*/ 52 w 103"/>
                <a:gd name="T51" fmla="*/ 60 h 60"/>
                <a:gd name="T52" fmla="*/ 82 w 103"/>
                <a:gd name="T53" fmla="*/ 59 h 60"/>
                <a:gd name="T54" fmla="*/ 82 w 103"/>
                <a:gd name="T55" fmla="*/ 30 h 60"/>
                <a:gd name="T56" fmla="*/ 84 w 103"/>
                <a:gd name="T57" fmla="*/ 38 h 60"/>
                <a:gd name="T58" fmla="*/ 84 w 103"/>
                <a:gd name="T59" fmla="*/ 59 h 60"/>
                <a:gd name="T60" fmla="*/ 103 w 103"/>
                <a:gd name="T61" fmla="*/ 57 h 60"/>
                <a:gd name="T62" fmla="*/ 103 w 103"/>
                <a:gd name="T63" fmla="*/ 3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60">
                  <a:moveTo>
                    <a:pt x="103" y="33"/>
                  </a:moveTo>
                  <a:cubicBezTo>
                    <a:pt x="101" y="17"/>
                    <a:pt x="97" y="12"/>
                    <a:pt x="94" y="10"/>
                  </a:cubicBezTo>
                  <a:cubicBezTo>
                    <a:pt x="87" y="6"/>
                    <a:pt x="73" y="2"/>
                    <a:pt x="68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8" y="0"/>
                    <a:pt x="68" y="0"/>
                    <a:pt x="67" y="0"/>
                  </a:cubicBezTo>
                  <a:cubicBezTo>
                    <a:pt x="67" y="5"/>
                    <a:pt x="59" y="38"/>
                    <a:pt x="59" y="38"/>
                  </a:cubicBezTo>
                  <a:cubicBezTo>
                    <a:pt x="59" y="38"/>
                    <a:pt x="55" y="12"/>
                    <a:pt x="55" y="12"/>
                  </a:cubicBezTo>
                  <a:cubicBezTo>
                    <a:pt x="55" y="12"/>
                    <a:pt x="58" y="6"/>
                    <a:pt x="58" y="6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4" y="38"/>
                    <a:pt x="44" y="38"/>
                    <a:pt x="44" y="38"/>
                  </a:cubicBezTo>
                  <a:cubicBezTo>
                    <a:pt x="44" y="38"/>
                    <a:pt x="37" y="5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0"/>
                    <a:pt x="35" y="0"/>
                    <a:pt x="35" y="0"/>
                  </a:cubicBezTo>
                  <a:cubicBezTo>
                    <a:pt x="30" y="2"/>
                    <a:pt x="16" y="6"/>
                    <a:pt x="9" y="10"/>
                  </a:cubicBezTo>
                  <a:cubicBezTo>
                    <a:pt x="7" y="12"/>
                    <a:pt x="2" y="17"/>
                    <a:pt x="1" y="33"/>
                  </a:cubicBezTo>
                  <a:cubicBezTo>
                    <a:pt x="1" y="34"/>
                    <a:pt x="1" y="47"/>
                    <a:pt x="0" y="57"/>
                  </a:cubicBezTo>
                  <a:cubicBezTo>
                    <a:pt x="7" y="58"/>
                    <a:pt x="12" y="59"/>
                    <a:pt x="19" y="59"/>
                  </a:cubicBezTo>
                  <a:cubicBezTo>
                    <a:pt x="19" y="52"/>
                    <a:pt x="19" y="41"/>
                    <a:pt x="19" y="38"/>
                  </a:cubicBezTo>
                  <a:cubicBezTo>
                    <a:pt x="19" y="35"/>
                    <a:pt x="20" y="32"/>
                    <a:pt x="21" y="30"/>
                  </a:cubicBezTo>
                  <a:cubicBezTo>
                    <a:pt x="21" y="59"/>
                    <a:pt x="21" y="59"/>
                    <a:pt x="21" y="59"/>
                  </a:cubicBezTo>
                  <a:cubicBezTo>
                    <a:pt x="30" y="60"/>
                    <a:pt x="42" y="60"/>
                    <a:pt x="52" y="60"/>
                  </a:cubicBezTo>
                  <a:cubicBezTo>
                    <a:pt x="62" y="60"/>
                    <a:pt x="73" y="60"/>
                    <a:pt x="82" y="59"/>
                  </a:cubicBezTo>
                  <a:cubicBezTo>
                    <a:pt x="82" y="30"/>
                    <a:pt x="82" y="30"/>
                    <a:pt x="82" y="30"/>
                  </a:cubicBezTo>
                  <a:cubicBezTo>
                    <a:pt x="83" y="32"/>
                    <a:pt x="84" y="35"/>
                    <a:pt x="84" y="38"/>
                  </a:cubicBezTo>
                  <a:cubicBezTo>
                    <a:pt x="84" y="41"/>
                    <a:pt x="84" y="52"/>
                    <a:pt x="84" y="59"/>
                  </a:cubicBezTo>
                  <a:cubicBezTo>
                    <a:pt x="91" y="58"/>
                    <a:pt x="97" y="58"/>
                    <a:pt x="103" y="57"/>
                  </a:cubicBezTo>
                  <a:cubicBezTo>
                    <a:pt x="103" y="47"/>
                    <a:pt x="103" y="34"/>
                    <a:pt x="103" y="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2" name="Freeform 8"/>
            <p:cNvSpPr>
              <a:spLocks/>
            </p:cNvSpPr>
            <p:nvPr/>
          </p:nvSpPr>
          <p:spPr bwMode="auto">
            <a:xfrm>
              <a:off x="1998517" y="4531827"/>
              <a:ext cx="162560" cy="190091"/>
            </a:xfrm>
            <a:custGeom>
              <a:avLst/>
              <a:gdLst>
                <a:gd name="T0" fmla="*/ 4 w 52"/>
                <a:gd name="T1" fmla="*/ 25 h 61"/>
                <a:gd name="T2" fmla="*/ 0 w 52"/>
                <a:gd name="T3" fmla="*/ 29 h 61"/>
                <a:gd name="T4" fmla="*/ 5 w 52"/>
                <a:gd name="T5" fmla="*/ 39 h 61"/>
                <a:gd name="T6" fmla="*/ 26 w 52"/>
                <a:gd name="T7" fmla="*/ 61 h 61"/>
                <a:gd name="T8" fmla="*/ 47 w 52"/>
                <a:gd name="T9" fmla="*/ 39 h 61"/>
                <a:gd name="T10" fmla="*/ 52 w 52"/>
                <a:gd name="T11" fmla="*/ 29 h 61"/>
                <a:gd name="T12" fmla="*/ 48 w 52"/>
                <a:gd name="T13" fmla="*/ 25 h 61"/>
                <a:gd name="T14" fmla="*/ 26 w 52"/>
                <a:gd name="T15" fmla="*/ 0 h 61"/>
                <a:gd name="T16" fmla="*/ 4 w 52"/>
                <a:gd name="T17" fmla="*/ 25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2" h="61">
                  <a:moveTo>
                    <a:pt x="4" y="25"/>
                  </a:moveTo>
                  <a:cubicBezTo>
                    <a:pt x="2" y="25"/>
                    <a:pt x="0" y="27"/>
                    <a:pt x="0" y="29"/>
                  </a:cubicBezTo>
                  <a:cubicBezTo>
                    <a:pt x="0" y="33"/>
                    <a:pt x="2" y="39"/>
                    <a:pt x="5" y="39"/>
                  </a:cubicBezTo>
                  <a:cubicBezTo>
                    <a:pt x="8" y="51"/>
                    <a:pt x="15" y="61"/>
                    <a:pt x="26" y="61"/>
                  </a:cubicBezTo>
                  <a:cubicBezTo>
                    <a:pt x="37" y="61"/>
                    <a:pt x="44" y="51"/>
                    <a:pt x="47" y="39"/>
                  </a:cubicBezTo>
                  <a:cubicBezTo>
                    <a:pt x="50" y="38"/>
                    <a:pt x="52" y="33"/>
                    <a:pt x="52" y="29"/>
                  </a:cubicBezTo>
                  <a:cubicBezTo>
                    <a:pt x="51" y="27"/>
                    <a:pt x="50" y="26"/>
                    <a:pt x="48" y="25"/>
                  </a:cubicBezTo>
                  <a:cubicBezTo>
                    <a:pt x="48" y="11"/>
                    <a:pt x="39" y="0"/>
                    <a:pt x="26" y="0"/>
                  </a:cubicBezTo>
                  <a:cubicBezTo>
                    <a:pt x="13" y="0"/>
                    <a:pt x="4" y="11"/>
                    <a:pt x="4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64" name="矩形 63"/>
          <p:cNvSpPr/>
          <p:nvPr/>
        </p:nvSpPr>
        <p:spPr>
          <a:xfrm>
            <a:off x="2395529" y="6015810"/>
            <a:ext cx="599800" cy="40500"/>
          </a:xfrm>
          <a:prstGeom prst="rect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010379" y="6015810"/>
            <a:ext cx="1215000" cy="40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6" name="组合 65"/>
          <p:cNvGrpSpPr/>
          <p:nvPr/>
        </p:nvGrpSpPr>
        <p:grpSpPr>
          <a:xfrm>
            <a:off x="4945459" y="5445481"/>
            <a:ext cx="715716" cy="719823"/>
            <a:chOff x="6606007" y="4763519"/>
            <a:chExt cx="715716" cy="719823"/>
          </a:xfrm>
        </p:grpSpPr>
        <p:sp>
          <p:nvSpPr>
            <p:cNvPr id="67" name="Oval 28"/>
            <p:cNvSpPr/>
            <p:nvPr/>
          </p:nvSpPr>
          <p:spPr>
            <a:xfrm>
              <a:off x="6606007" y="4763519"/>
              <a:ext cx="715716" cy="71982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68" name="Freeform 120"/>
            <p:cNvSpPr>
              <a:spLocks noEditPoints="1"/>
            </p:cNvSpPr>
            <p:nvPr/>
          </p:nvSpPr>
          <p:spPr bwMode="auto">
            <a:xfrm>
              <a:off x="6766207" y="4924680"/>
              <a:ext cx="395317" cy="397501"/>
            </a:xfrm>
            <a:custGeom>
              <a:avLst/>
              <a:gdLst>
                <a:gd name="T0" fmla="*/ 20 w 200"/>
                <a:gd name="T1" fmla="*/ 200 h 200"/>
                <a:gd name="T2" fmla="*/ 0 w 200"/>
                <a:gd name="T3" fmla="*/ 88 h 200"/>
                <a:gd name="T4" fmla="*/ 12 w 200"/>
                <a:gd name="T5" fmla="*/ 168 h 200"/>
                <a:gd name="T6" fmla="*/ 164 w 200"/>
                <a:gd name="T7" fmla="*/ 188 h 200"/>
                <a:gd name="T8" fmla="*/ 187 w 200"/>
                <a:gd name="T9" fmla="*/ 88 h 200"/>
                <a:gd name="T10" fmla="*/ 200 w 200"/>
                <a:gd name="T11" fmla="*/ 180 h 200"/>
                <a:gd name="T12" fmla="*/ 155 w 200"/>
                <a:gd name="T13" fmla="*/ 137 h 200"/>
                <a:gd name="T14" fmla="*/ 154 w 200"/>
                <a:gd name="T15" fmla="*/ 155 h 200"/>
                <a:gd name="T16" fmla="*/ 131 w 200"/>
                <a:gd name="T17" fmla="*/ 165 h 200"/>
                <a:gd name="T18" fmla="*/ 110 w 200"/>
                <a:gd name="T19" fmla="*/ 157 h 200"/>
                <a:gd name="T20" fmla="*/ 122 w 200"/>
                <a:gd name="T21" fmla="*/ 145 h 200"/>
                <a:gd name="T22" fmla="*/ 131 w 200"/>
                <a:gd name="T23" fmla="*/ 155 h 200"/>
                <a:gd name="T24" fmla="*/ 139 w 200"/>
                <a:gd name="T25" fmla="*/ 145 h 200"/>
                <a:gd name="T26" fmla="*/ 131 w 200"/>
                <a:gd name="T27" fmla="*/ 136 h 200"/>
                <a:gd name="T28" fmla="*/ 126 w 200"/>
                <a:gd name="T29" fmla="*/ 125 h 200"/>
                <a:gd name="T30" fmla="*/ 134 w 200"/>
                <a:gd name="T31" fmla="*/ 123 h 200"/>
                <a:gd name="T32" fmla="*/ 134 w 200"/>
                <a:gd name="T33" fmla="*/ 113 h 200"/>
                <a:gd name="T34" fmla="*/ 125 w 200"/>
                <a:gd name="T35" fmla="*/ 113 h 200"/>
                <a:gd name="T36" fmla="*/ 106 w 200"/>
                <a:gd name="T37" fmla="*/ 117 h 200"/>
                <a:gd name="T38" fmla="*/ 130 w 200"/>
                <a:gd name="T39" fmla="*/ 100 h 200"/>
                <a:gd name="T40" fmla="*/ 153 w 200"/>
                <a:gd name="T41" fmla="*/ 116 h 200"/>
                <a:gd name="T42" fmla="*/ 144 w 200"/>
                <a:gd name="T43" fmla="*/ 130 h 200"/>
                <a:gd name="T44" fmla="*/ 155 w 200"/>
                <a:gd name="T45" fmla="*/ 137 h 200"/>
                <a:gd name="T46" fmla="*/ 43 w 200"/>
                <a:gd name="T47" fmla="*/ 164 h 200"/>
                <a:gd name="T48" fmla="*/ 66 w 200"/>
                <a:gd name="T49" fmla="*/ 134 h 200"/>
                <a:gd name="T50" fmla="*/ 78 w 200"/>
                <a:gd name="T51" fmla="*/ 119 h 200"/>
                <a:gd name="T52" fmla="*/ 70 w 200"/>
                <a:gd name="T53" fmla="*/ 112 h 200"/>
                <a:gd name="T54" fmla="*/ 62 w 200"/>
                <a:gd name="T55" fmla="*/ 120 h 200"/>
                <a:gd name="T56" fmla="*/ 48 w 200"/>
                <a:gd name="T57" fmla="*/ 109 h 200"/>
                <a:gd name="T58" fmla="*/ 70 w 200"/>
                <a:gd name="T59" fmla="*/ 100 h 200"/>
                <a:gd name="T60" fmla="*/ 92 w 200"/>
                <a:gd name="T61" fmla="*/ 109 h 200"/>
                <a:gd name="T62" fmla="*/ 92 w 200"/>
                <a:gd name="T63" fmla="*/ 130 h 200"/>
                <a:gd name="T64" fmla="*/ 72 w 200"/>
                <a:gd name="T65" fmla="*/ 146 h 200"/>
                <a:gd name="T66" fmla="*/ 95 w 200"/>
                <a:gd name="T67" fmla="*/ 150 h 200"/>
                <a:gd name="T68" fmla="*/ 0 w 200"/>
                <a:gd name="T69" fmla="*/ 36 h 200"/>
                <a:gd name="T70" fmla="*/ 28 w 200"/>
                <a:gd name="T71" fmla="*/ 16 h 200"/>
                <a:gd name="T72" fmla="*/ 44 w 200"/>
                <a:gd name="T73" fmla="*/ 72 h 200"/>
                <a:gd name="T74" fmla="*/ 60 w 200"/>
                <a:gd name="T75" fmla="*/ 16 h 200"/>
                <a:gd name="T76" fmla="*/ 140 w 200"/>
                <a:gd name="T77" fmla="*/ 56 h 200"/>
                <a:gd name="T78" fmla="*/ 172 w 200"/>
                <a:gd name="T79" fmla="*/ 56 h 200"/>
                <a:gd name="T80" fmla="*/ 180 w 200"/>
                <a:gd name="T81" fmla="*/ 16 h 200"/>
                <a:gd name="T82" fmla="*/ 200 w 200"/>
                <a:gd name="T83" fmla="*/ 80 h 200"/>
                <a:gd name="T84" fmla="*/ 0 w 200"/>
                <a:gd name="T85" fmla="*/ 36 h 200"/>
                <a:gd name="T86" fmla="*/ 144 w 200"/>
                <a:gd name="T87" fmla="*/ 52 h 200"/>
                <a:gd name="T88" fmla="*/ 156 w 200"/>
                <a:gd name="T89" fmla="*/ 0 h 200"/>
                <a:gd name="T90" fmla="*/ 168 w 200"/>
                <a:gd name="T91" fmla="*/ 52 h 200"/>
                <a:gd name="T92" fmla="*/ 44 w 200"/>
                <a:gd name="T93" fmla="*/ 64 h 200"/>
                <a:gd name="T94" fmla="*/ 32 w 200"/>
                <a:gd name="T95" fmla="*/ 12 h 200"/>
                <a:gd name="T96" fmla="*/ 56 w 200"/>
                <a:gd name="T97" fmla="*/ 12 h 200"/>
                <a:gd name="T98" fmla="*/ 44 w 200"/>
                <a:gd name="T99" fmla="*/ 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80" y="200"/>
                  </a:moveTo>
                  <a:cubicBezTo>
                    <a:pt x="20" y="200"/>
                    <a:pt x="20" y="200"/>
                    <a:pt x="20" y="200"/>
                  </a:cubicBezTo>
                  <a:cubicBezTo>
                    <a:pt x="9" y="200"/>
                    <a:pt x="0" y="191"/>
                    <a:pt x="0" y="180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12" y="88"/>
                    <a:pt x="12" y="88"/>
                    <a:pt x="12" y="88"/>
                  </a:cubicBezTo>
                  <a:cubicBezTo>
                    <a:pt x="12" y="123"/>
                    <a:pt x="12" y="168"/>
                    <a:pt x="12" y="168"/>
                  </a:cubicBezTo>
                  <a:cubicBezTo>
                    <a:pt x="12" y="179"/>
                    <a:pt x="25" y="188"/>
                    <a:pt x="36" y="188"/>
                  </a:cubicBezTo>
                  <a:cubicBezTo>
                    <a:pt x="164" y="188"/>
                    <a:pt x="164" y="188"/>
                    <a:pt x="164" y="188"/>
                  </a:cubicBezTo>
                  <a:cubicBezTo>
                    <a:pt x="175" y="188"/>
                    <a:pt x="188" y="179"/>
                    <a:pt x="188" y="168"/>
                  </a:cubicBezTo>
                  <a:cubicBezTo>
                    <a:pt x="188" y="168"/>
                    <a:pt x="188" y="122"/>
                    <a:pt x="187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80"/>
                    <a:pt x="200" y="180"/>
                    <a:pt x="200" y="180"/>
                  </a:cubicBezTo>
                  <a:cubicBezTo>
                    <a:pt x="200" y="191"/>
                    <a:pt x="191" y="200"/>
                    <a:pt x="180" y="200"/>
                  </a:cubicBezTo>
                  <a:close/>
                  <a:moveTo>
                    <a:pt x="155" y="137"/>
                  </a:moveTo>
                  <a:cubicBezTo>
                    <a:pt x="156" y="139"/>
                    <a:pt x="157" y="141"/>
                    <a:pt x="157" y="144"/>
                  </a:cubicBezTo>
                  <a:cubicBezTo>
                    <a:pt x="157" y="148"/>
                    <a:pt x="156" y="152"/>
                    <a:pt x="154" y="155"/>
                  </a:cubicBezTo>
                  <a:cubicBezTo>
                    <a:pt x="152" y="158"/>
                    <a:pt x="149" y="161"/>
                    <a:pt x="145" y="163"/>
                  </a:cubicBezTo>
                  <a:cubicBezTo>
                    <a:pt x="142" y="165"/>
                    <a:pt x="137" y="165"/>
                    <a:pt x="131" y="165"/>
                  </a:cubicBezTo>
                  <a:cubicBezTo>
                    <a:pt x="126" y="165"/>
                    <a:pt x="121" y="165"/>
                    <a:pt x="118" y="163"/>
                  </a:cubicBezTo>
                  <a:cubicBezTo>
                    <a:pt x="114" y="162"/>
                    <a:pt x="112" y="160"/>
                    <a:pt x="110" y="157"/>
                  </a:cubicBezTo>
                  <a:cubicBezTo>
                    <a:pt x="107" y="155"/>
                    <a:pt x="106" y="152"/>
                    <a:pt x="105" y="148"/>
                  </a:cubicBezTo>
                  <a:cubicBezTo>
                    <a:pt x="122" y="145"/>
                    <a:pt x="122" y="145"/>
                    <a:pt x="122" y="145"/>
                  </a:cubicBezTo>
                  <a:cubicBezTo>
                    <a:pt x="123" y="149"/>
                    <a:pt x="124" y="151"/>
                    <a:pt x="125" y="153"/>
                  </a:cubicBezTo>
                  <a:cubicBezTo>
                    <a:pt x="127" y="154"/>
                    <a:pt x="129" y="155"/>
                    <a:pt x="131" y="155"/>
                  </a:cubicBezTo>
                  <a:cubicBezTo>
                    <a:pt x="133" y="155"/>
                    <a:pt x="135" y="154"/>
                    <a:pt x="137" y="152"/>
                  </a:cubicBezTo>
                  <a:cubicBezTo>
                    <a:pt x="138" y="150"/>
                    <a:pt x="139" y="148"/>
                    <a:pt x="139" y="145"/>
                  </a:cubicBezTo>
                  <a:cubicBezTo>
                    <a:pt x="139" y="142"/>
                    <a:pt x="138" y="140"/>
                    <a:pt x="137" y="139"/>
                  </a:cubicBezTo>
                  <a:cubicBezTo>
                    <a:pt x="135" y="137"/>
                    <a:pt x="133" y="136"/>
                    <a:pt x="131" y="136"/>
                  </a:cubicBezTo>
                  <a:cubicBezTo>
                    <a:pt x="129" y="136"/>
                    <a:pt x="127" y="136"/>
                    <a:pt x="125" y="137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127" y="125"/>
                    <a:pt x="128" y="125"/>
                    <a:pt x="128" y="125"/>
                  </a:cubicBezTo>
                  <a:cubicBezTo>
                    <a:pt x="130" y="125"/>
                    <a:pt x="132" y="124"/>
                    <a:pt x="134" y="123"/>
                  </a:cubicBezTo>
                  <a:cubicBezTo>
                    <a:pt x="135" y="121"/>
                    <a:pt x="136" y="119"/>
                    <a:pt x="136" y="117"/>
                  </a:cubicBezTo>
                  <a:cubicBezTo>
                    <a:pt x="136" y="116"/>
                    <a:pt x="136" y="114"/>
                    <a:pt x="134" y="113"/>
                  </a:cubicBezTo>
                  <a:cubicBezTo>
                    <a:pt x="133" y="112"/>
                    <a:pt x="132" y="111"/>
                    <a:pt x="130" y="111"/>
                  </a:cubicBezTo>
                  <a:cubicBezTo>
                    <a:pt x="128" y="111"/>
                    <a:pt x="126" y="112"/>
                    <a:pt x="125" y="113"/>
                  </a:cubicBezTo>
                  <a:cubicBezTo>
                    <a:pt x="123" y="114"/>
                    <a:pt x="123" y="116"/>
                    <a:pt x="122" y="120"/>
                  </a:cubicBezTo>
                  <a:cubicBezTo>
                    <a:pt x="106" y="117"/>
                    <a:pt x="106" y="117"/>
                    <a:pt x="106" y="117"/>
                  </a:cubicBezTo>
                  <a:cubicBezTo>
                    <a:pt x="107" y="111"/>
                    <a:pt x="110" y="107"/>
                    <a:pt x="113" y="104"/>
                  </a:cubicBezTo>
                  <a:cubicBezTo>
                    <a:pt x="117" y="102"/>
                    <a:pt x="123" y="100"/>
                    <a:pt x="130" y="100"/>
                  </a:cubicBezTo>
                  <a:cubicBezTo>
                    <a:pt x="138" y="100"/>
                    <a:pt x="144" y="102"/>
                    <a:pt x="148" y="105"/>
                  </a:cubicBezTo>
                  <a:cubicBezTo>
                    <a:pt x="152" y="108"/>
                    <a:pt x="153" y="112"/>
                    <a:pt x="153" y="116"/>
                  </a:cubicBezTo>
                  <a:cubicBezTo>
                    <a:pt x="153" y="119"/>
                    <a:pt x="153" y="122"/>
                    <a:pt x="151" y="124"/>
                  </a:cubicBezTo>
                  <a:cubicBezTo>
                    <a:pt x="150" y="126"/>
                    <a:pt x="147" y="128"/>
                    <a:pt x="144" y="130"/>
                  </a:cubicBezTo>
                  <a:cubicBezTo>
                    <a:pt x="147" y="130"/>
                    <a:pt x="149" y="131"/>
                    <a:pt x="150" y="132"/>
                  </a:cubicBezTo>
                  <a:cubicBezTo>
                    <a:pt x="152" y="133"/>
                    <a:pt x="154" y="135"/>
                    <a:pt x="155" y="137"/>
                  </a:cubicBezTo>
                  <a:close/>
                  <a:moveTo>
                    <a:pt x="95" y="164"/>
                  </a:moveTo>
                  <a:cubicBezTo>
                    <a:pt x="43" y="164"/>
                    <a:pt x="43" y="164"/>
                    <a:pt x="43" y="164"/>
                  </a:cubicBezTo>
                  <a:cubicBezTo>
                    <a:pt x="44" y="159"/>
                    <a:pt x="45" y="154"/>
                    <a:pt x="48" y="150"/>
                  </a:cubicBezTo>
                  <a:cubicBezTo>
                    <a:pt x="51" y="145"/>
                    <a:pt x="57" y="140"/>
                    <a:pt x="66" y="134"/>
                  </a:cubicBezTo>
                  <a:cubicBezTo>
                    <a:pt x="71" y="130"/>
                    <a:pt x="74" y="127"/>
                    <a:pt x="75" y="125"/>
                  </a:cubicBezTo>
                  <a:cubicBezTo>
                    <a:pt x="77" y="123"/>
                    <a:pt x="78" y="121"/>
                    <a:pt x="78" y="119"/>
                  </a:cubicBezTo>
                  <a:cubicBezTo>
                    <a:pt x="78" y="117"/>
                    <a:pt x="77" y="116"/>
                    <a:pt x="75" y="114"/>
                  </a:cubicBezTo>
                  <a:cubicBezTo>
                    <a:pt x="74" y="113"/>
                    <a:pt x="72" y="112"/>
                    <a:pt x="70" y="112"/>
                  </a:cubicBezTo>
                  <a:cubicBezTo>
                    <a:pt x="68" y="112"/>
                    <a:pt x="66" y="113"/>
                    <a:pt x="65" y="114"/>
                  </a:cubicBezTo>
                  <a:cubicBezTo>
                    <a:pt x="63" y="116"/>
                    <a:pt x="62" y="117"/>
                    <a:pt x="62" y="120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45" y="115"/>
                    <a:pt x="46" y="112"/>
                    <a:pt x="48" y="109"/>
                  </a:cubicBezTo>
                  <a:cubicBezTo>
                    <a:pt x="50" y="106"/>
                    <a:pt x="52" y="104"/>
                    <a:pt x="56" y="102"/>
                  </a:cubicBezTo>
                  <a:cubicBezTo>
                    <a:pt x="59" y="101"/>
                    <a:pt x="64" y="100"/>
                    <a:pt x="70" y="100"/>
                  </a:cubicBezTo>
                  <a:cubicBezTo>
                    <a:pt x="76" y="100"/>
                    <a:pt x="81" y="101"/>
                    <a:pt x="84" y="102"/>
                  </a:cubicBezTo>
                  <a:cubicBezTo>
                    <a:pt x="87" y="104"/>
                    <a:pt x="90" y="106"/>
                    <a:pt x="92" y="109"/>
                  </a:cubicBezTo>
                  <a:cubicBezTo>
                    <a:pt x="94" y="112"/>
                    <a:pt x="95" y="115"/>
                    <a:pt x="95" y="119"/>
                  </a:cubicBezTo>
                  <a:cubicBezTo>
                    <a:pt x="95" y="122"/>
                    <a:pt x="94" y="126"/>
                    <a:pt x="92" y="130"/>
                  </a:cubicBezTo>
                  <a:cubicBezTo>
                    <a:pt x="89" y="133"/>
                    <a:pt x="85" y="137"/>
                    <a:pt x="79" y="141"/>
                  </a:cubicBezTo>
                  <a:cubicBezTo>
                    <a:pt x="76" y="144"/>
                    <a:pt x="73" y="145"/>
                    <a:pt x="72" y="146"/>
                  </a:cubicBezTo>
                  <a:cubicBezTo>
                    <a:pt x="71" y="147"/>
                    <a:pt x="70" y="148"/>
                    <a:pt x="68" y="150"/>
                  </a:cubicBezTo>
                  <a:cubicBezTo>
                    <a:pt x="95" y="150"/>
                    <a:pt x="95" y="150"/>
                    <a:pt x="95" y="150"/>
                  </a:cubicBezTo>
                  <a:lnTo>
                    <a:pt x="95" y="164"/>
                  </a:lnTo>
                  <a:close/>
                  <a:moveTo>
                    <a:pt x="0" y="36"/>
                  </a:moveTo>
                  <a:cubicBezTo>
                    <a:pt x="0" y="25"/>
                    <a:pt x="9" y="16"/>
                    <a:pt x="20" y="16"/>
                  </a:cubicBezTo>
                  <a:cubicBezTo>
                    <a:pt x="28" y="16"/>
                    <a:pt x="28" y="16"/>
                    <a:pt x="28" y="16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8" y="65"/>
                    <a:pt x="35" y="72"/>
                    <a:pt x="44" y="72"/>
                  </a:cubicBezTo>
                  <a:cubicBezTo>
                    <a:pt x="53" y="72"/>
                    <a:pt x="60" y="65"/>
                    <a:pt x="60" y="56"/>
                  </a:cubicBezTo>
                  <a:cubicBezTo>
                    <a:pt x="60" y="16"/>
                    <a:pt x="60" y="16"/>
                    <a:pt x="60" y="16"/>
                  </a:cubicBezTo>
                  <a:cubicBezTo>
                    <a:pt x="140" y="16"/>
                    <a:pt x="140" y="16"/>
                    <a:pt x="140" y="16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40" y="65"/>
                    <a:pt x="147" y="72"/>
                    <a:pt x="156" y="72"/>
                  </a:cubicBezTo>
                  <a:cubicBezTo>
                    <a:pt x="165" y="72"/>
                    <a:pt x="172" y="65"/>
                    <a:pt x="172" y="56"/>
                  </a:cubicBezTo>
                  <a:cubicBezTo>
                    <a:pt x="172" y="16"/>
                    <a:pt x="172" y="16"/>
                    <a:pt x="172" y="16"/>
                  </a:cubicBezTo>
                  <a:cubicBezTo>
                    <a:pt x="180" y="16"/>
                    <a:pt x="180" y="16"/>
                    <a:pt x="180" y="16"/>
                  </a:cubicBezTo>
                  <a:cubicBezTo>
                    <a:pt x="191" y="16"/>
                    <a:pt x="200" y="25"/>
                    <a:pt x="200" y="36"/>
                  </a:cubicBezTo>
                  <a:cubicBezTo>
                    <a:pt x="200" y="80"/>
                    <a:pt x="200" y="80"/>
                    <a:pt x="200" y="80"/>
                  </a:cubicBezTo>
                  <a:cubicBezTo>
                    <a:pt x="114" y="80"/>
                    <a:pt x="96" y="80"/>
                    <a:pt x="0" y="80"/>
                  </a:cubicBezTo>
                  <a:lnTo>
                    <a:pt x="0" y="36"/>
                  </a:lnTo>
                  <a:close/>
                  <a:moveTo>
                    <a:pt x="156" y="64"/>
                  </a:moveTo>
                  <a:cubicBezTo>
                    <a:pt x="149" y="64"/>
                    <a:pt x="144" y="59"/>
                    <a:pt x="144" y="52"/>
                  </a:cubicBezTo>
                  <a:cubicBezTo>
                    <a:pt x="144" y="12"/>
                    <a:pt x="144" y="12"/>
                    <a:pt x="144" y="12"/>
                  </a:cubicBezTo>
                  <a:cubicBezTo>
                    <a:pt x="144" y="6"/>
                    <a:pt x="149" y="0"/>
                    <a:pt x="156" y="0"/>
                  </a:cubicBezTo>
                  <a:cubicBezTo>
                    <a:pt x="162" y="0"/>
                    <a:pt x="168" y="6"/>
                    <a:pt x="168" y="12"/>
                  </a:cubicBezTo>
                  <a:cubicBezTo>
                    <a:pt x="168" y="52"/>
                    <a:pt x="168" y="52"/>
                    <a:pt x="168" y="52"/>
                  </a:cubicBezTo>
                  <a:cubicBezTo>
                    <a:pt x="168" y="59"/>
                    <a:pt x="162" y="64"/>
                    <a:pt x="156" y="64"/>
                  </a:cubicBezTo>
                  <a:close/>
                  <a:moveTo>
                    <a:pt x="44" y="64"/>
                  </a:moveTo>
                  <a:cubicBezTo>
                    <a:pt x="37" y="64"/>
                    <a:pt x="32" y="59"/>
                    <a:pt x="32" y="5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6"/>
                    <a:pt x="37" y="0"/>
                    <a:pt x="44" y="0"/>
                  </a:cubicBezTo>
                  <a:cubicBezTo>
                    <a:pt x="50" y="0"/>
                    <a:pt x="56" y="6"/>
                    <a:pt x="56" y="1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6" y="59"/>
                    <a:pt x="50" y="64"/>
                    <a:pt x="44" y="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0" name="矩形 69"/>
          <p:cNvSpPr/>
          <p:nvPr/>
        </p:nvSpPr>
        <p:spPr>
          <a:xfrm>
            <a:off x="5779905" y="6015810"/>
            <a:ext cx="599800" cy="40500"/>
          </a:xfrm>
          <a:prstGeom prst="rect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6394755" y="6015810"/>
            <a:ext cx="1215000" cy="40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8046167" y="5445352"/>
            <a:ext cx="715716" cy="719823"/>
            <a:chOff x="8262191" y="4797280"/>
            <a:chExt cx="715716" cy="719823"/>
          </a:xfrm>
        </p:grpSpPr>
        <p:sp>
          <p:nvSpPr>
            <p:cNvPr id="73" name="Oval 28"/>
            <p:cNvSpPr/>
            <p:nvPr/>
          </p:nvSpPr>
          <p:spPr>
            <a:xfrm>
              <a:off x="8262191" y="4797280"/>
              <a:ext cx="715716" cy="71982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74" name="Freeform 145"/>
            <p:cNvSpPr>
              <a:spLocks noEditPoints="1"/>
            </p:cNvSpPr>
            <p:nvPr/>
          </p:nvSpPr>
          <p:spPr bwMode="auto">
            <a:xfrm>
              <a:off x="8509295" y="4988605"/>
              <a:ext cx="265683" cy="400701"/>
            </a:xfrm>
            <a:custGeom>
              <a:avLst/>
              <a:gdLst>
                <a:gd name="T0" fmla="*/ 92 w 122"/>
                <a:gd name="T1" fmla="*/ 98 h 184"/>
                <a:gd name="T2" fmla="*/ 80 w 122"/>
                <a:gd name="T3" fmla="*/ 55 h 184"/>
                <a:gd name="T4" fmla="*/ 111 w 122"/>
                <a:gd name="T5" fmla="*/ 73 h 184"/>
                <a:gd name="T6" fmla="*/ 122 w 122"/>
                <a:gd name="T7" fmla="*/ 117 h 184"/>
                <a:gd name="T8" fmla="*/ 92 w 122"/>
                <a:gd name="T9" fmla="*/ 98 h 184"/>
                <a:gd name="T10" fmla="*/ 31 w 122"/>
                <a:gd name="T11" fmla="*/ 36 h 184"/>
                <a:gd name="T12" fmla="*/ 18 w 122"/>
                <a:gd name="T13" fmla="*/ 0 h 184"/>
                <a:gd name="T14" fmla="*/ 80 w 122"/>
                <a:gd name="T15" fmla="*/ 0 h 184"/>
                <a:gd name="T16" fmla="*/ 67 w 122"/>
                <a:gd name="T17" fmla="*/ 36 h 184"/>
                <a:gd name="T18" fmla="*/ 31 w 122"/>
                <a:gd name="T19" fmla="*/ 36 h 184"/>
                <a:gd name="T20" fmla="*/ 67 w 122"/>
                <a:gd name="T21" fmla="*/ 43 h 184"/>
                <a:gd name="T22" fmla="*/ 89 w 122"/>
                <a:gd name="T23" fmla="*/ 112 h 184"/>
                <a:gd name="T24" fmla="*/ 90 w 122"/>
                <a:gd name="T25" fmla="*/ 112 h 184"/>
                <a:gd name="T26" fmla="*/ 89 w 122"/>
                <a:gd name="T27" fmla="*/ 113 h 184"/>
                <a:gd name="T28" fmla="*/ 98 w 122"/>
                <a:gd name="T29" fmla="*/ 141 h 184"/>
                <a:gd name="T30" fmla="*/ 49 w 122"/>
                <a:gd name="T31" fmla="*/ 184 h 184"/>
                <a:gd name="T32" fmla="*/ 0 w 122"/>
                <a:gd name="T33" fmla="*/ 141 h 184"/>
                <a:gd name="T34" fmla="*/ 31 w 122"/>
                <a:gd name="T35" fmla="*/ 43 h 184"/>
                <a:gd name="T36" fmla="*/ 67 w 122"/>
                <a:gd name="T37" fmla="*/ 43 h 184"/>
                <a:gd name="T38" fmla="*/ 55 w 122"/>
                <a:gd name="T39" fmla="*/ 55 h 184"/>
                <a:gd name="T40" fmla="*/ 43 w 122"/>
                <a:gd name="T41" fmla="*/ 55 h 184"/>
                <a:gd name="T42" fmla="*/ 35 w 122"/>
                <a:gd name="T43" fmla="*/ 81 h 184"/>
                <a:gd name="T44" fmla="*/ 56 w 122"/>
                <a:gd name="T45" fmla="*/ 60 h 184"/>
                <a:gd name="T46" fmla="*/ 55 w 122"/>
                <a:gd name="T47" fmla="*/ 55 h 184"/>
                <a:gd name="T48" fmla="*/ 49 w 122"/>
                <a:gd name="T49" fmla="*/ 166 h 184"/>
                <a:gd name="T50" fmla="*/ 80 w 122"/>
                <a:gd name="T51" fmla="*/ 135 h 184"/>
                <a:gd name="T52" fmla="*/ 77 w 122"/>
                <a:gd name="T53" fmla="*/ 125 h 184"/>
                <a:gd name="T54" fmla="*/ 43 w 122"/>
                <a:gd name="T55" fmla="*/ 160 h 184"/>
                <a:gd name="T56" fmla="*/ 49 w 122"/>
                <a:gd name="T57" fmla="*/ 166 h 184"/>
                <a:gd name="T58" fmla="*/ 33 w 122"/>
                <a:gd name="T59" fmla="*/ 149 h 184"/>
                <a:gd name="T60" fmla="*/ 72 w 122"/>
                <a:gd name="T61" fmla="*/ 110 h 184"/>
                <a:gd name="T62" fmla="*/ 68 w 122"/>
                <a:gd name="T63" fmla="*/ 98 h 184"/>
                <a:gd name="T64" fmla="*/ 25 w 122"/>
                <a:gd name="T65" fmla="*/ 141 h 184"/>
                <a:gd name="T66" fmla="*/ 33 w 122"/>
                <a:gd name="T67" fmla="*/ 149 h 184"/>
                <a:gd name="T68" fmla="*/ 21 w 122"/>
                <a:gd name="T69" fmla="*/ 128 h 184"/>
                <a:gd name="T70" fmla="*/ 64 w 122"/>
                <a:gd name="T71" fmla="*/ 84 h 184"/>
                <a:gd name="T72" fmla="*/ 61 w 122"/>
                <a:gd name="T73" fmla="*/ 73 h 184"/>
                <a:gd name="T74" fmla="*/ 27 w 122"/>
                <a:gd name="T75" fmla="*/ 106 h 184"/>
                <a:gd name="T76" fmla="*/ 21 w 122"/>
                <a:gd name="T77" fmla="*/ 128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2" h="184">
                  <a:moveTo>
                    <a:pt x="92" y="98"/>
                  </a:moveTo>
                  <a:lnTo>
                    <a:pt x="80" y="55"/>
                  </a:lnTo>
                  <a:lnTo>
                    <a:pt x="111" y="73"/>
                  </a:lnTo>
                  <a:lnTo>
                    <a:pt x="122" y="117"/>
                  </a:lnTo>
                  <a:lnTo>
                    <a:pt x="92" y="98"/>
                  </a:lnTo>
                  <a:close/>
                  <a:moveTo>
                    <a:pt x="31" y="36"/>
                  </a:moveTo>
                  <a:lnTo>
                    <a:pt x="18" y="0"/>
                  </a:lnTo>
                  <a:lnTo>
                    <a:pt x="80" y="0"/>
                  </a:lnTo>
                  <a:lnTo>
                    <a:pt x="67" y="36"/>
                  </a:lnTo>
                  <a:lnTo>
                    <a:pt x="31" y="36"/>
                  </a:lnTo>
                  <a:close/>
                  <a:moveTo>
                    <a:pt x="67" y="43"/>
                  </a:moveTo>
                  <a:lnTo>
                    <a:pt x="89" y="112"/>
                  </a:lnTo>
                  <a:lnTo>
                    <a:pt x="90" y="112"/>
                  </a:lnTo>
                  <a:lnTo>
                    <a:pt x="89" y="113"/>
                  </a:lnTo>
                  <a:lnTo>
                    <a:pt x="98" y="141"/>
                  </a:lnTo>
                  <a:lnTo>
                    <a:pt x="49" y="184"/>
                  </a:lnTo>
                  <a:lnTo>
                    <a:pt x="0" y="141"/>
                  </a:lnTo>
                  <a:lnTo>
                    <a:pt x="31" y="43"/>
                  </a:lnTo>
                  <a:lnTo>
                    <a:pt x="67" y="43"/>
                  </a:lnTo>
                  <a:close/>
                  <a:moveTo>
                    <a:pt x="55" y="55"/>
                  </a:moveTo>
                  <a:lnTo>
                    <a:pt x="43" y="55"/>
                  </a:lnTo>
                  <a:lnTo>
                    <a:pt x="35" y="81"/>
                  </a:lnTo>
                  <a:lnTo>
                    <a:pt x="56" y="60"/>
                  </a:lnTo>
                  <a:lnTo>
                    <a:pt x="55" y="55"/>
                  </a:lnTo>
                  <a:close/>
                  <a:moveTo>
                    <a:pt x="49" y="166"/>
                  </a:moveTo>
                  <a:lnTo>
                    <a:pt x="80" y="135"/>
                  </a:lnTo>
                  <a:lnTo>
                    <a:pt x="77" y="125"/>
                  </a:lnTo>
                  <a:lnTo>
                    <a:pt x="43" y="160"/>
                  </a:lnTo>
                  <a:lnTo>
                    <a:pt x="49" y="166"/>
                  </a:lnTo>
                  <a:close/>
                  <a:moveTo>
                    <a:pt x="33" y="149"/>
                  </a:moveTo>
                  <a:lnTo>
                    <a:pt x="72" y="110"/>
                  </a:lnTo>
                  <a:lnTo>
                    <a:pt x="68" y="98"/>
                  </a:lnTo>
                  <a:lnTo>
                    <a:pt x="25" y="141"/>
                  </a:lnTo>
                  <a:lnTo>
                    <a:pt x="33" y="149"/>
                  </a:lnTo>
                  <a:close/>
                  <a:moveTo>
                    <a:pt x="21" y="128"/>
                  </a:moveTo>
                  <a:lnTo>
                    <a:pt x="64" y="84"/>
                  </a:lnTo>
                  <a:lnTo>
                    <a:pt x="61" y="73"/>
                  </a:lnTo>
                  <a:lnTo>
                    <a:pt x="27" y="106"/>
                  </a:lnTo>
                  <a:lnTo>
                    <a:pt x="21" y="1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76" name="矩形 75"/>
          <p:cNvSpPr/>
          <p:nvPr/>
        </p:nvSpPr>
        <p:spPr>
          <a:xfrm>
            <a:off x="8821006" y="6015810"/>
            <a:ext cx="599800" cy="40500"/>
          </a:xfrm>
          <a:prstGeom prst="rect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9435856" y="6015810"/>
            <a:ext cx="1215000" cy="405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3514411" y="7029400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4707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750"/>
                            </p:stCondLst>
                            <p:childTnLst>
                              <p:par>
                                <p:cTn id="4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250"/>
                            </p:stCondLst>
                            <p:childTnLst>
                              <p:par>
                                <p:cTn id="47" presetID="4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25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2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750"/>
                            </p:stCondLst>
                            <p:childTnLst>
                              <p:par>
                                <p:cTn id="6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6.29047E-7 L 0.27669 -0.0034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28" y="-185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750"/>
                            </p:stCondLst>
                            <p:childTnLst>
                              <p:par>
                                <p:cTn id="7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25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5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250"/>
                            </p:stCondLst>
                            <p:childTnLst>
                              <p:par>
                                <p:cTn id="9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7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7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27" grpId="0" animBg="1"/>
      <p:bldP spid="28" grpId="0" animBg="1"/>
      <p:bldP spid="29" grpId="0" animBg="1"/>
      <p:bldP spid="49" grpId="0"/>
      <p:bldP spid="50" grpId="0"/>
      <p:bldP spid="51" grpId="0"/>
      <p:bldP spid="52" grpId="0" animBg="1"/>
      <p:bldP spid="53" grpId="0" animBg="1"/>
      <p:bldP spid="54" grpId="0"/>
      <p:bldP spid="64" grpId="0" animBg="1"/>
      <p:bldP spid="65" grpId="0" animBg="1"/>
      <p:bldP spid="70" grpId="0" animBg="1"/>
      <p:bldP spid="71" grpId="0" animBg="1"/>
      <p:bldP spid="76" grpId="0" animBg="1"/>
      <p:bldP spid="77" grpId="0" animBg="1"/>
      <p:bldP spid="7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6032" y="188640"/>
            <a:ext cx="12195175" cy="17281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-6032" y="0"/>
            <a:ext cx="12224299" cy="184482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1849115" y="908720"/>
            <a:ext cx="367240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77107" y="961564"/>
            <a:ext cx="37444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前言</a:t>
            </a:r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INTRODUCTION</a:t>
            </a:r>
            <a:endParaRPr lang="zh-CN" altLang="en-US" sz="2800" b="1" dirty="0">
              <a:solidFill>
                <a:schemeClr val="bg1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8128663" y="980728"/>
            <a:ext cx="2105920" cy="1527947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  <a:headEnd/>
            <a:tailEnd/>
          </a:ln>
          <a:extLst/>
        </p:spPr>
        <p:txBody>
          <a:bodyPr vert="horz" wrap="square" lIns="121912" tIns="60956" rIns="121912" bIns="60956" numCol="1" rtlCol="0" anchor="t" anchorCtr="0" compatLnSpc="1">
            <a:prstTxWarp prst="textNoShape">
              <a:avLst/>
            </a:prstTxWarp>
          </a:bodyPr>
          <a:lstStyle/>
          <a:p>
            <a:pPr defTabSz="1219091"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6" name="TextBox 9"/>
          <p:cNvSpPr>
            <a:spLocks noChangeArrowheads="1"/>
          </p:cNvSpPr>
          <p:nvPr/>
        </p:nvSpPr>
        <p:spPr bwMode="auto">
          <a:xfrm>
            <a:off x="1879060" y="2778921"/>
            <a:ext cx="8461177" cy="297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21912" tIns="60956" rIns="121912" bIns="6095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24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首先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感谢您在百忙之中审阅我的简历，当您打开这个文件时，您将开始对我的能力进行评估，对我的经历进行阅读；希望当您关闭这个胶片时，我能够契合您的要求，加入一个新的家庭，共同奋斗！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点击图片选择设置图片格式可直接替换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图片。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说明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录入上述图表的综合描述说明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，在此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just" eaLnBrk="1" hangingPunct="1">
              <a:lnSpc>
                <a:spcPts val="2200"/>
              </a:lnSpc>
              <a:spcAft>
                <a:spcPts val="1200"/>
              </a:spcAft>
            </a:pPr>
            <a:endParaRPr lang="en-US" altLang="zh-CN" sz="146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381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5" grpId="0" animBg="1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120923" y="0"/>
            <a:ext cx="4585419" cy="6858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4585419" cy="6858000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圆角矩形 33"/>
          <p:cNvSpPr/>
          <p:nvPr/>
        </p:nvSpPr>
        <p:spPr>
          <a:xfrm>
            <a:off x="841003" y="3140968"/>
            <a:ext cx="295232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68995" y="3167390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 录 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 </a:t>
            </a:r>
            <a:r>
              <a:rPr lang="en-US" altLang="zh-CN" sz="28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CONTENTS</a:t>
            </a:r>
            <a:endParaRPr lang="zh-CN" altLang="en-US" sz="2800" b="1" dirty="0" smtClean="0">
              <a:solidFill>
                <a:schemeClr val="bg1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5593531" y="1556792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5593531" y="1556792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文本框 9"/>
          <p:cNvSpPr txBox="1"/>
          <p:nvPr/>
        </p:nvSpPr>
        <p:spPr>
          <a:xfrm>
            <a:off x="5650731" y="1628800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01    </a:t>
            </a:r>
            <a:r>
              <a:rPr lang="en-US" altLang="zh-CN" sz="2800" dirty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5593531" y="2348880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5593531" y="2348880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9"/>
          <p:cNvSpPr txBox="1"/>
          <p:nvPr/>
        </p:nvSpPr>
        <p:spPr>
          <a:xfrm>
            <a:off x="5650731" y="2420888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02   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>
            <a:off x="5593531" y="3140968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593531" y="3140968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9"/>
          <p:cNvSpPr txBox="1"/>
          <p:nvPr/>
        </p:nvSpPr>
        <p:spPr>
          <a:xfrm>
            <a:off x="5650731" y="3212976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03   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5593531" y="3933056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593531" y="3933056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9"/>
          <p:cNvSpPr txBox="1"/>
          <p:nvPr/>
        </p:nvSpPr>
        <p:spPr>
          <a:xfrm>
            <a:off x="5650731" y="4005064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04   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5593531" y="4725144"/>
            <a:ext cx="4392488" cy="576064"/>
          </a:xfrm>
          <a:prstGeom prst="roundRect">
            <a:avLst>
              <a:gd name="adj" fmla="val 0"/>
            </a:avLst>
          </a:prstGeom>
          <a:noFill/>
          <a:ln w="952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5593531" y="4725144"/>
            <a:ext cx="576064" cy="576064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9"/>
          <p:cNvSpPr txBox="1"/>
          <p:nvPr/>
        </p:nvSpPr>
        <p:spPr>
          <a:xfrm>
            <a:off x="5650731" y="4797152"/>
            <a:ext cx="411926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en-US" altLang="zh-CN" sz="28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05    </a:t>
            </a:r>
            <a:r>
              <a:rPr lang="en-US" altLang="zh-CN" sz="2800" dirty="0" smtClean="0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28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zh-CN" altLang="en-US" sz="2800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229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20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4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0"/>
                            </p:stCondLst>
                            <p:childTnLst>
                              <p:par>
                                <p:cTn id="7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70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 animBg="1"/>
      <p:bldP spid="34" grpId="0" animBg="1"/>
      <p:bldP spid="35" grpId="0"/>
      <p:bldP spid="41" grpId="0" animBg="1"/>
      <p:bldP spid="9" grpId="0" animBg="1"/>
      <p:bldP spid="42" grpId="0"/>
      <p:bldP spid="43" grpId="0" animBg="1"/>
      <p:bldP spid="44" grpId="0" animBg="1"/>
      <p:bldP spid="45" grpId="0"/>
      <p:bldP spid="46" grpId="0" animBg="1"/>
      <p:bldP spid="47" grpId="0" animBg="1"/>
      <p:bldP spid="48" grpId="0"/>
      <p:bldP spid="49" grpId="0" animBg="1"/>
      <p:bldP spid="50" grpId="0" animBg="1"/>
      <p:bldP spid="51" grpId="0"/>
      <p:bldP spid="52" grpId="0" animBg="1"/>
      <p:bldP spid="53" grpId="0" animBg="1"/>
      <p:bldP spid="5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5665539" y="2010030"/>
            <a:ext cx="859598" cy="590255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35" name="TextBox 45"/>
          <p:cNvSpPr txBox="1"/>
          <p:nvPr/>
        </p:nvSpPr>
        <p:spPr>
          <a:xfrm>
            <a:off x="5583160" y="3212976"/>
            <a:ext cx="973343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01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公司与团队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591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/>
      <p:bldP spid="36" grpId="0"/>
      <p:bldP spid="3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简介</a:t>
            </a:r>
          </a:p>
        </p:txBody>
      </p:sp>
      <p:sp>
        <p:nvSpPr>
          <p:cNvPr id="8" name="Rectangle 2"/>
          <p:cNvSpPr/>
          <p:nvPr/>
        </p:nvSpPr>
        <p:spPr>
          <a:xfrm>
            <a:off x="7623149" y="1787225"/>
            <a:ext cx="3442990" cy="2145831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8176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2"/>
          <p:cNvSpPr/>
          <p:nvPr/>
        </p:nvSpPr>
        <p:spPr>
          <a:xfrm>
            <a:off x="1358453" y="1787225"/>
            <a:ext cx="3168352" cy="214583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3587"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4382789" y="1787225"/>
            <a:ext cx="3600400" cy="214583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TextBox 59"/>
          <p:cNvSpPr txBox="1">
            <a:spLocks noChangeArrowheads="1"/>
          </p:cNvSpPr>
          <p:nvPr/>
        </p:nvSpPr>
        <p:spPr bwMode="auto">
          <a:xfrm flipH="1">
            <a:off x="4598813" y="2060848"/>
            <a:ext cx="2630914" cy="3933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115196" tIns="57598" rIns="115196" bIns="5759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输入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4599208" y="2418106"/>
            <a:ext cx="3154563" cy="11285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15191" tIns="57595" rIns="115191" bIns="57595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的描述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的描述说明。在此</a:t>
            </a: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录入上述图表的描述说明</a:t>
            </a:r>
            <a:r>
              <a:rPr lang="zh-CN" altLang="en-US" sz="1400" dirty="0" smtClean="0">
                <a:solidFill>
                  <a:schemeClr val="bg1"/>
                </a:solidFill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bg1"/>
              </a:solidFill>
              <a:sym typeface="微软雅黑" pitchFamily="34" charset="-122"/>
            </a:endParaRPr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3662709" y="1142684"/>
            <a:ext cx="5235536" cy="378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1800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800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此处添加您公司名称</a:t>
            </a:r>
            <a:endParaRPr lang="zh-CN" sz="1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弧形 13"/>
          <p:cNvSpPr/>
          <p:nvPr/>
        </p:nvSpPr>
        <p:spPr>
          <a:xfrm>
            <a:off x="4297387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rgbClr val="2F5EB0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1489075" y="443711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" name="Freeform 12"/>
          <p:cNvSpPr>
            <a:spLocks/>
          </p:cNvSpPr>
          <p:nvPr/>
        </p:nvSpPr>
        <p:spPr bwMode="auto">
          <a:xfrm flipH="1" flipV="1">
            <a:off x="10082609" y="535354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849115" y="4751313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7468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39" dur="500" spd="-999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 animBg="1"/>
      <p:bldP spid="15" grpId="0" animBg="1"/>
      <p:bldP spid="15" grpId="1" animBg="1"/>
      <p:bldP spid="16" grpId="0" animBg="1"/>
      <p:bldP spid="16" grpId="1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团队介绍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8" name="Picture 6" descr="C:\Users\Administrator\Desktop\企业文化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003" y="1176532"/>
            <a:ext cx="4794332" cy="4719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椭圆 18"/>
          <p:cNvSpPr/>
          <p:nvPr/>
        </p:nvSpPr>
        <p:spPr>
          <a:xfrm>
            <a:off x="6275193" y="1400174"/>
            <a:ext cx="1119029" cy="1119029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37324" y="1692097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青春</a:t>
            </a:r>
          </a:p>
        </p:txBody>
      </p:sp>
      <p:sp>
        <p:nvSpPr>
          <p:cNvPr id="21" name="椭圆 20"/>
          <p:cNvSpPr/>
          <p:nvPr/>
        </p:nvSpPr>
        <p:spPr>
          <a:xfrm>
            <a:off x="7522551" y="1412776"/>
            <a:ext cx="1119029" cy="1119029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584682" y="170469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活力</a:t>
            </a:r>
          </a:p>
        </p:txBody>
      </p:sp>
      <p:sp>
        <p:nvSpPr>
          <p:cNvPr id="23" name="椭圆 22"/>
          <p:cNvSpPr/>
          <p:nvPr/>
        </p:nvSpPr>
        <p:spPr>
          <a:xfrm>
            <a:off x="8746687" y="1412776"/>
            <a:ext cx="1119029" cy="1119029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808818" y="170469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sp>
        <p:nvSpPr>
          <p:cNvPr id="25" name="椭圆 24"/>
          <p:cNvSpPr/>
          <p:nvPr/>
        </p:nvSpPr>
        <p:spPr>
          <a:xfrm>
            <a:off x="9970823" y="1412776"/>
            <a:ext cx="1119029" cy="1119029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032954" y="1704699"/>
            <a:ext cx="10054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51497" y="3030051"/>
            <a:ext cx="5570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团队（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Team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）是由员工和管理层组成的一个共同体，它合理利用每一个成员的知识和技能协同工作，解决问题，达到共同的目标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51498" y="4974267"/>
            <a:ext cx="54983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企业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、事业各部门领导人具有合格的管理素质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，有战略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眼光，责任心强，，管理部门的工作健全而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有效率。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951498" y="3822139"/>
            <a:ext cx="5498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我们一起创作企业的辉煌，一起实现我们的理想奋斗。</a:t>
            </a:r>
            <a:endParaRPr lang="zh-CN" alt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12"/>
          <p:cNvSpPr>
            <a:spLocks/>
          </p:cNvSpPr>
          <p:nvPr/>
        </p:nvSpPr>
        <p:spPr bwMode="auto">
          <a:xfrm>
            <a:off x="5761260" y="271709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1" name="Freeform 12"/>
          <p:cNvSpPr>
            <a:spLocks/>
          </p:cNvSpPr>
          <p:nvPr/>
        </p:nvSpPr>
        <p:spPr bwMode="auto">
          <a:xfrm flipH="1" flipV="1">
            <a:off x="11113565" y="5347047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2071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46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50" dur="500" spd="-999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6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1" grpId="0" animBg="1"/>
          <p:bldP spid="22" grpId="0"/>
          <p:bldP spid="23" grpId="0" animBg="1"/>
          <p:bldP spid="24" grpId="0"/>
          <p:bldP spid="25" grpId="0" animBg="1"/>
          <p:bldP spid="26" grpId="0"/>
          <p:bldP spid="27" grpId="0"/>
          <p:bldP spid="28" grpId="0"/>
          <p:bldP spid="29" grpId="0"/>
          <p:bldP spid="30" grpId="0" animBg="1"/>
          <p:bldP spid="30" grpId="1" animBg="1"/>
          <p:bldP spid="31" grpId="0" animBg="1"/>
          <p:bldP spid="31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4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43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5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56836E-6 -3.7037E-7 L 0.36686 0.15278 " pathEditMode="relative" rAng="0" ptsTypes="AA">
                                          <p:cBhvr>
                                            <p:cTn id="46" dur="500" spd="-999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18343" y="763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7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49" presetID="35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7.85742E-7 -3.33333E-6 L -0.39495 -0.11018 " pathEditMode="relative" rAng="0" ptsTypes="AA">
                                          <p:cBhvr>
                                            <p:cTn id="50" dur="500" spd="-999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ppt_x,ppt_y</p:attrName>
                                            </p:attrNameLst>
                                          </p:cBhvr>
                                          <p:rCtr x="-19748" y="-550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52" presetID="18" presetClass="entr" presetSubtype="3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4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5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9" grpId="0" animBg="1"/>
          <p:bldP spid="20" grpId="0"/>
          <p:bldP spid="21" grpId="0" animBg="1"/>
          <p:bldP spid="22" grpId="0"/>
          <p:bldP spid="23" grpId="0" animBg="1"/>
          <p:bldP spid="24" grpId="0"/>
          <p:bldP spid="25" grpId="0" animBg="1"/>
          <p:bldP spid="26" grpId="0"/>
          <p:bldP spid="27" grpId="0"/>
          <p:bldP spid="28" grpId="0"/>
          <p:bldP spid="29" grpId="0"/>
          <p:bldP spid="30" grpId="0" animBg="1"/>
          <p:bldP spid="30" grpId="1" animBg="1"/>
          <p:bldP spid="31" grpId="0" animBg="1"/>
          <p:bldP spid="31" grpId="1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项目成员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2062574" y="1223901"/>
            <a:ext cx="1296144" cy="1296144"/>
          </a:xfrm>
          <a:prstGeom prst="ellipse">
            <a:avLst/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2386610" y="2196009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标题 4"/>
          <p:cNvSpPr txBox="1">
            <a:spLocks/>
          </p:cNvSpPr>
          <p:nvPr/>
        </p:nvSpPr>
        <p:spPr>
          <a:xfrm>
            <a:off x="2386610" y="2304022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82" name="文本框 9"/>
          <p:cNvSpPr txBox="1"/>
          <p:nvPr/>
        </p:nvSpPr>
        <p:spPr>
          <a:xfrm>
            <a:off x="2065139" y="292494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sp>
        <p:nvSpPr>
          <p:cNvPr id="83" name="文本框 9"/>
          <p:cNvSpPr txBox="1"/>
          <p:nvPr/>
        </p:nvSpPr>
        <p:spPr>
          <a:xfrm>
            <a:off x="2065139" y="3212976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圆角矩形 83"/>
          <p:cNvSpPr/>
          <p:nvPr/>
        </p:nvSpPr>
        <p:spPr>
          <a:xfrm>
            <a:off x="3577307" y="1412776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圆角矩形 84"/>
          <p:cNvSpPr/>
          <p:nvPr/>
        </p:nvSpPr>
        <p:spPr>
          <a:xfrm>
            <a:off x="3577307" y="1412776"/>
            <a:ext cx="1368152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文本框 9"/>
          <p:cNvSpPr txBox="1"/>
          <p:nvPr/>
        </p:nvSpPr>
        <p:spPr>
          <a:xfrm>
            <a:off x="3577307" y="1556792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4765439" y="1124744"/>
            <a:ext cx="360040" cy="238527"/>
            <a:chOff x="4909455" y="1320661"/>
            <a:chExt cx="360040" cy="238527"/>
          </a:xfrm>
        </p:grpSpPr>
        <p:sp>
          <p:nvSpPr>
            <p:cNvPr id="88" name="矩形标注 87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65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0" name="圆角矩形 89"/>
          <p:cNvSpPr/>
          <p:nvPr/>
        </p:nvSpPr>
        <p:spPr>
          <a:xfrm>
            <a:off x="3577307" y="1901443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圆角矩形 90"/>
          <p:cNvSpPr/>
          <p:nvPr/>
        </p:nvSpPr>
        <p:spPr>
          <a:xfrm>
            <a:off x="3577307" y="1901443"/>
            <a:ext cx="1800200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2" name="文本框 9"/>
          <p:cNvSpPr txBox="1"/>
          <p:nvPr/>
        </p:nvSpPr>
        <p:spPr>
          <a:xfrm>
            <a:off x="3577307" y="2045459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3" name="组合 92"/>
          <p:cNvGrpSpPr/>
          <p:nvPr/>
        </p:nvGrpSpPr>
        <p:grpSpPr>
          <a:xfrm>
            <a:off x="5233491" y="1628800"/>
            <a:ext cx="360040" cy="238527"/>
            <a:chOff x="4909455" y="1320661"/>
            <a:chExt cx="360040" cy="238527"/>
          </a:xfrm>
        </p:grpSpPr>
        <p:sp>
          <p:nvSpPr>
            <p:cNvPr id="94" name="矩形标注 93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5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96" name="圆角矩形 95"/>
          <p:cNvSpPr/>
          <p:nvPr/>
        </p:nvSpPr>
        <p:spPr>
          <a:xfrm>
            <a:off x="3577307" y="2382996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" name="圆角矩形 96"/>
          <p:cNvSpPr/>
          <p:nvPr/>
        </p:nvSpPr>
        <p:spPr>
          <a:xfrm>
            <a:off x="3577307" y="2382996"/>
            <a:ext cx="2016224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文本框 9"/>
          <p:cNvSpPr txBox="1"/>
          <p:nvPr/>
        </p:nvSpPr>
        <p:spPr>
          <a:xfrm>
            <a:off x="3577307" y="2527012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5449515" y="2110353"/>
            <a:ext cx="360040" cy="238527"/>
            <a:chOff x="4909455" y="1320661"/>
            <a:chExt cx="360040" cy="238527"/>
          </a:xfrm>
        </p:grpSpPr>
        <p:sp>
          <p:nvSpPr>
            <p:cNvPr id="100" name="矩形标注 99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02" name="椭圆 101"/>
          <p:cNvSpPr/>
          <p:nvPr/>
        </p:nvSpPr>
        <p:spPr>
          <a:xfrm>
            <a:off x="6455062" y="1223901"/>
            <a:ext cx="1296144" cy="1296144"/>
          </a:xfrm>
          <a:prstGeom prst="ellipse">
            <a:avLst/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6779098" y="2196009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标题 4"/>
          <p:cNvSpPr txBox="1">
            <a:spLocks/>
          </p:cNvSpPr>
          <p:nvPr/>
        </p:nvSpPr>
        <p:spPr>
          <a:xfrm>
            <a:off x="6779098" y="2304022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05" name="文本框 9"/>
          <p:cNvSpPr txBox="1"/>
          <p:nvPr/>
        </p:nvSpPr>
        <p:spPr>
          <a:xfrm>
            <a:off x="6457627" y="292494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sp>
        <p:nvSpPr>
          <p:cNvPr id="106" name="文本框 9"/>
          <p:cNvSpPr txBox="1"/>
          <p:nvPr/>
        </p:nvSpPr>
        <p:spPr>
          <a:xfrm>
            <a:off x="6457627" y="3212976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7" name="圆角矩形 106"/>
          <p:cNvSpPr/>
          <p:nvPr/>
        </p:nvSpPr>
        <p:spPr>
          <a:xfrm>
            <a:off x="7969795" y="1412776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圆角矩形 107"/>
          <p:cNvSpPr/>
          <p:nvPr/>
        </p:nvSpPr>
        <p:spPr>
          <a:xfrm>
            <a:off x="7969795" y="1412776"/>
            <a:ext cx="1800200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文本框 9"/>
          <p:cNvSpPr txBox="1"/>
          <p:nvPr/>
        </p:nvSpPr>
        <p:spPr>
          <a:xfrm>
            <a:off x="7969795" y="1556792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0" name="组合 109"/>
          <p:cNvGrpSpPr/>
          <p:nvPr/>
        </p:nvGrpSpPr>
        <p:grpSpPr>
          <a:xfrm>
            <a:off x="9625979" y="1124744"/>
            <a:ext cx="360040" cy="238527"/>
            <a:chOff x="4909455" y="1320661"/>
            <a:chExt cx="360040" cy="238527"/>
          </a:xfrm>
        </p:grpSpPr>
        <p:sp>
          <p:nvSpPr>
            <p:cNvPr id="111" name="矩形标注 110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2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3" name="圆角矩形 112"/>
          <p:cNvSpPr/>
          <p:nvPr/>
        </p:nvSpPr>
        <p:spPr>
          <a:xfrm>
            <a:off x="7969795" y="1901443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圆角矩形 113"/>
          <p:cNvSpPr/>
          <p:nvPr/>
        </p:nvSpPr>
        <p:spPr>
          <a:xfrm>
            <a:off x="7969795" y="1901443"/>
            <a:ext cx="1584176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15" name="文本框 9"/>
          <p:cNvSpPr txBox="1"/>
          <p:nvPr/>
        </p:nvSpPr>
        <p:spPr>
          <a:xfrm>
            <a:off x="7969795" y="2045459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6" name="组合 115"/>
          <p:cNvGrpSpPr/>
          <p:nvPr/>
        </p:nvGrpSpPr>
        <p:grpSpPr>
          <a:xfrm>
            <a:off x="9409955" y="1628800"/>
            <a:ext cx="360040" cy="238527"/>
            <a:chOff x="4909455" y="1320661"/>
            <a:chExt cx="360040" cy="238527"/>
          </a:xfrm>
        </p:grpSpPr>
        <p:sp>
          <p:nvSpPr>
            <p:cNvPr id="117" name="矩形标注 11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8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9" name="圆角矩形 118"/>
          <p:cNvSpPr/>
          <p:nvPr/>
        </p:nvSpPr>
        <p:spPr>
          <a:xfrm>
            <a:off x="7969795" y="2382996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圆角矩形 119"/>
          <p:cNvSpPr/>
          <p:nvPr/>
        </p:nvSpPr>
        <p:spPr>
          <a:xfrm>
            <a:off x="7969795" y="2382996"/>
            <a:ext cx="1944216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1" name="文本框 9"/>
          <p:cNvSpPr txBox="1"/>
          <p:nvPr/>
        </p:nvSpPr>
        <p:spPr>
          <a:xfrm>
            <a:off x="7969795" y="2527012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22" name="组合 121"/>
          <p:cNvGrpSpPr/>
          <p:nvPr/>
        </p:nvGrpSpPr>
        <p:grpSpPr>
          <a:xfrm>
            <a:off x="9769995" y="2110353"/>
            <a:ext cx="360040" cy="238527"/>
            <a:chOff x="4909455" y="1320661"/>
            <a:chExt cx="360040" cy="238527"/>
          </a:xfrm>
        </p:grpSpPr>
        <p:sp>
          <p:nvSpPr>
            <p:cNvPr id="123" name="矩形标注 12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4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90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25" name="椭圆 124"/>
          <p:cNvSpPr/>
          <p:nvPr/>
        </p:nvSpPr>
        <p:spPr>
          <a:xfrm>
            <a:off x="2065139" y="3706289"/>
            <a:ext cx="1296144" cy="1296144"/>
          </a:xfrm>
          <a:prstGeom prst="ellipse">
            <a:avLst/>
          </a:pr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2389175" y="4678397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标题 4"/>
          <p:cNvSpPr txBox="1">
            <a:spLocks/>
          </p:cNvSpPr>
          <p:nvPr/>
        </p:nvSpPr>
        <p:spPr>
          <a:xfrm>
            <a:off x="2389175" y="4786410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28" name="文本框 9"/>
          <p:cNvSpPr txBox="1"/>
          <p:nvPr/>
        </p:nvSpPr>
        <p:spPr>
          <a:xfrm>
            <a:off x="2067704" y="540733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sp>
        <p:nvSpPr>
          <p:cNvPr id="129" name="圆角矩形 128"/>
          <p:cNvSpPr/>
          <p:nvPr/>
        </p:nvSpPr>
        <p:spPr>
          <a:xfrm>
            <a:off x="3579872" y="3895164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圆角矩形 129"/>
          <p:cNvSpPr/>
          <p:nvPr/>
        </p:nvSpPr>
        <p:spPr>
          <a:xfrm>
            <a:off x="3579871" y="3895164"/>
            <a:ext cx="2013659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文本框 9"/>
          <p:cNvSpPr txBox="1"/>
          <p:nvPr/>
        </p:nvSpPr>
        <p:spPr>
          <a:xfrm>
            <a:off x="3579872" y="4039180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2" name="组合 131"/>
          <p:cNvGrpSpPr/>
          <p:nvPr/>
        </p:nvGrpSpPr>
        <p:grpSpPr>
          <a:xfrm>
            <a:off x="5449515" y="3607132"/>
            <a:ext cx="360040" cy="238527"/>
            <a:chOff x="4909455" y="1320661"/>
            <a:chExt cx="360040" cy="238527"/>
          </a:xfrm>
        </p:grpSpPr>
        <p:sp>
          <p:nvSpPr>
            <p:cNvPr id="133" name="矩形标注 132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4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5" name="圆角矩形 134"/>
          <p:cNvSpPr/>
          <p:nvPr/>
        </p:nvSpPr>
        <p:spPr>
          <a:xfrm>
            <a:off x="3579872" y="4383831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圆角矩形 135"/>
          <p:cNvSpPr/>
          <p:nvPr/>
        </p:nvSpPr>
        <p:spPr>
          <a:xfrm>
            <a:off x="3579872" y="4383831"/>
            <a:ext cx="1581611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7" name="文本框 9"/>
          <p:cNvSpPr txBox="1"/>
          <p:nvPr/>
        </p:nvSpPr>
        <p:spPr>
          <a:xfrm>
            <a:off x="3579872" y="4527847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8" name="组合 137"/>
          <p:cNvGrpSpPr/>
          <p:nvPr/>
        </p:nvGrpSpPr>
        <p:grpSpPr>
          <a:xfrm>
            <a:off x="4945459" y="4111188"/>
            <a:ext cx="360040" cy="238527"/>
            <a:chOff x="4909455" y="1320661"/>
            <a:chExt cx="360040" cy="238527"/>
          </a:xfrm>
        </p:grpSpPr>
        <p:sp>
          <p:nvSpPr>
            <p:cNvPr id="139" name="矩形标注 138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1" name="圆角矩形 140"/>
          <p:cNvSpPr/>
          <p:nvPr/>
        </p:nvSpPr>
        <p:spPr>
          <a:xfrm>
            <a:off x="3579872" y="4865384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圆角矩形 141"/>
          <p:cNvSpPr/>
          <p:nvPr/>
        </p:nvSpPr>
        <p:spPr>
          <a:xfrm>
            <a:off x="3579872" y="4865384"/>
            <a:ext cx="2016224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文本框 9"/>
          <p:cNvSpPr txBox="1"/>
          <p:nvPr/>
        </p:nvSpPr>
        <p:spPr>
          <a:xfrm>
            <a:off x="3579872" y="5009400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4" name="组合 143"/>
          <p:cNvGrpSpPr/>
          <p:nvPr/>
        </p:nvGrpSpPr>
        <p:grpSpPr>
          <a:xfrm>
            <a:off x="5452080" y="4592741"/>
            <a:ext cx="360040" cy="238527"/>
            <a:chOff x="4909455" y="1320661"/>
            <a:chExt cx="360040" cy="238527"/>
          </a:xfrm>
        </p:grpSpPr>
        <p:sp>
          <p:nvSpPr>
            <p:cNvPr id="145" name="矩形标注 144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</a:t>
              </a:r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7" name="椭圆 146"/>
          <p:cNvSpPr/>
          <p:nvPr/>
        </p:nvSpPr>
        <p:spPr>
          <a:xfrm>
            <a:off x="6457627" y="3706289"/>
            <a:ext cx="1296144" cy="1296144"/>
          </a:xfrm>
          <a:prstGeom prst="ellipse">
            <a:avLst/>
          </a:prstGeom>
          <a:blipFill>
            <a:blip r:embed="rId9" cstate="screen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椭圆 147"/>
          <p:cNvSpPr/>
          <p:nvPr/>
        </p:nvSpPr>
        <p:spPr>
          <a:xfrm>
            <a:off x="6781663" y="4678397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9" name="标题 4"/>
          <p:cNvSpPr txBox="1">
            <a:spLocks/>
          </p:cNvSpPr>
          <p:nvPr/>
        </p:nvSpPr>
        <p:spPr>
          <a:xfrm>
            <a:off x="6781663" y="4786410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50" name="文本框 9"/>
          <p:cNvSpPr txBox="1"/>
          <p:nvPr/>
        </p:nvSpPr>
        <p:spPr>
          <a:xfrm>
            <a:off x="6460192" y="540733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sp>
        <p:nvSpPr>
          <p:cNvPr id="151" name="圆角矩形 150"/>
          <p:cNvSpPr/>
          <p:nvPr/>
        </p:nvSpPr>
        <p:spPr>
          <a:xfrm>
            <a:off x="7972360" y="3895164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圆角矩形 151"/>
          <p:cNvSpPr/>
          <p:nvPr/>
        </p:nvSpPr>
        <p:spPr>
          <a:xfrm>
            <a:off x="7972359" y="3895164"/>
            <a:ext cx="1941651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文本框 9"/>
          <p:cNvSpPr txBox="1"/>
          <p:nvPr/>
        </p:nvSpPr>
        <p:spPr>
          <a:xfrm>
            <a:off x="7972360" y="4039180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专业技能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54" name="组合 153"/>
          <p:cNvGrpSpPr/>
          <p:nvPr/>
        </p:nvGrpSpPr>
        <p:grpSpPr>
          <a:xfrm>
            <a:off x="9769995" y="3607132"/>
            <a:ext cx="360040" cy="238527"/>
            <a:chOff x="4909455" y="1320661"/>
            <a:chExt cx="360040" cy="238527"/>
          </a:xfrm>
        </p:grpSpPr>
        <p:sp>
          <p:nvSpPr>
            <p:cNvPr id="155" name="矩形标注 154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90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7" name="圆角矩形 156"/>
          <p:cNvSpPr/>
          <p:nvPr/>
        </p:nvSpPr>
        <p:spPr>
          <a:xfrm>
            <a:off x="7972360" y="4383831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8" name="圆角矩形 157"/>
          <p:cNvSpPr/>
          <p:nvPr/>
        </p:nvSpPr>
        <p:spPr>
          <a:xfrm>
            <a:off x="7972359" y="4383831"/>
            <a:ext cx="1869643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文本框 9"/>
          <p:cNvSpPr txBox="1"/>
          <p:nvPr/>
        </p:nvSpPr>
        <p:spPr>
          <a:xfrm>
            <a:off x="7972360" y="4527847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办事效率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0" name="组合 159"/>
          <p:cNvGrpSpPr/>
          <p:nvPr/>
        </p:nvGrpSpPr>
        <p:grpSpPr>
          <a:xfrm>
            <a:off x="9697987" y="4111188"/>
            <a:ext cx="360040" cy="238527"/>
            <a:chOff x="4909455" y="1320661"/>
            <a:chExt cx="360040" cy="238527"/>
          </a:xfrm>
        </p:grpSpPr>
        <p:sp>
          <p:nvSpPr>
            <p:cNvPr id="161" name="矩形标注 160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2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85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63" name="圆角矩形 162"/>
          <p:cNvSpPr/>
          <p:nvPr/>
        </p:nvSpPr>
        <p:spPr>
          <a:xfrm>
            <a:off x="7972360" y="4865384"/>
            <a:ext cx="2160240" cy="14401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圆角矩形 163"/>
          <p:cNvSpPr/>
          <p:nvPr/>
        </p:nvSpPr>
        <p:spPr>
          <a:xfrm>
            <a:off x="7972360" y="4865384"/>
            <a:ext cx="1509603" cy="144016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65" name="文本框 9"/>
          <p:cNvSpPr txBox="1"/>
          <p:nvPr/>
        </p:nvSpPr>
        <p:spPr>
          <a:xfrm>
            <a:off x="7972360" y="5009400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领导评价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66" name="组合 165"/>
          <p:cNvGrpSpPr/>
          <p:nvPr/>
        </p:nvGrpSpPr>
        <p:grpSpPr>
          <a:xfrm>
            <a:off x="9337947" y="4592741"/>
            <a:ext cx="360040" cy="238527"/>
            <a:chOff x="4909455" y="1320661"/>
            <a:chExt cx="360040" cy="238527"/>
          </a:xfrm>
        </p:grpSpPr>
        <p:sp>
          <p:nvSpPr>
            <p:cNvPr id="167" name="矩形标注 166"/>
            <p:cNvSpPr/>
            <p:nvPr/>
          </p:nvSpPr>
          <p:spPr>
            <a:xfrm>
              <a:off x="4945459" y="1331913"/>
              <a:ext cx="288032" cy="216024"/>
            </a:xfrm>
            <a:prstGeom prst="wedgeRectCallou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8" name="文本框 9"/>
            <p:cNvSpPr txBox="1"/>
            <p:nvPr/>
          </p:nvSpPr>
          <p:spPr>
            <a:xfrm>
              <a:off x="4909455" y="1320661"/>
              <a:ext cx="360040" cy="23852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pPr marL="0" lvl="1"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70</a:t>
              </a:r>
              <a:endPara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69" name="文本框 9"/>
          <p:cNvSpPr txBox="1"/>
          <p:nvPr/>
        </p:nvSpPr>
        <p:spPr>
          <a:xfrm>
            <a:off x="2065139" y="5695364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0" name="文本框 9"/>
          <p:cNvSpPr txBox="1"/>
          <p:nvPr/>
        </p:nvSpPr>
        <p:spPr>
          <a:xfrm>
            <a:off x="6457627" y="5695364"/>
            <a:ext cx="1368152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职位名称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024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100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3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500"/>
                            </p:stCondLst>
                            <p:childTnLst>
                              <p:par>
                                <p:cTn id="1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9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19500"/>
                            </p:stCondLst>
                            <p:childTnLst>
                              <p:par>
                                <p:cTn id="1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2000"/>
                            </p:stCondLst>
                            <p:childTnLst>
                              <p:par>
                                <p:cTn id="1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23000"/>
                            </p:stCondLst>
                            <p:childTnLst>
                              <p:par>
                                <p:cTn id="18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23500"/>
                            </p:stCondLst>
                            <p:childTnLst>
                              <p:par>
                                <p:cTn id="1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4000"/>
                            </p:stCondLst>
                            <p:childTnLst>
                              <p:par>
                                <p:cTn id="1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24500"/>
                            </p:stCondLst>
                            <p:childTnLst>
                              <p:par>
                                <p:cTn id="20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5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25000"/>
                            </p:stCondLst>
                            <p:childTnLst>
                              <p:par>
                                <p:cTn id="20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1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26000"/>
                            </p:stCondLst>
                            <p:childTnLst>
                              <p:par>
                                <p:cTn id="2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7000"/>
                            </p:stCondLst>
                            <p:childTnLst>
                              <p:par>
                                <p:cTn id="2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27500"/>
                            </p:stCondLst>
                            <p:childTnLst>
                              <p:par>
                                <p:cTn id="2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5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28000"/>
                            </p:stCondLst>
                            <p:childTnLst>
                              <p:par>
                                <p:cTn id="2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0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29000"/>
                            </p:stCondLst>
                            <p:childTnLst>
                              <p:par>
                                <p:cTn id="2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6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8" fill="hold">
                            <p:stCondLst>
                              <p:cond delay="30000"/>
                            </p:stCondLst>
                            <p:childTnLst>
                              <p:par>
                                <p:cTn id="2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30500"/>
                            </p:stCondLst>
                            <p:childTnLst>
                              <p:par>
                                <p:cTn id="2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6" fill="hold">
                            <p:stCondLst>
                              <p:cond delay="31000"/>
                            </p:stCondLst>
                            <p:childTnLst>
                              <p:par>
                                <p:cTn id="2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32000"/>
                            </p:stCondLst>
                            <p:childTnLst>
                              <p:par>
                                <p:cTn id="2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8" fill="hold">
                            <p:stCondLst>
                              <p:cond delay="33000"/>
                            </p:stCondLst>
                            <p:childTnLst>
                              <p:par>
                                <p:cTn id="2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1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2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34000"/>
                            </p:stCondLst>
                            <p:childTnLst>
                              <p:par>
                                <p:cTn id="2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7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9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34500"/>
                            </p:stCondLst>
                            <p:childTnLst>
                              <p:par>
                                <p:cTn id="2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0" fill="hold">
                            <p:stCondLst>
                              <p:cond delay="35000"/>
                            </p:stCondLst>
                            <p:childTnLst>
                              <p:par>
                                <p:cTn id="2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3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4" fill="hold">
                            <p:stCondLst>
                              <p:cond delay="35500"/>
                            </p:stCondLst>
                            <p:childTnLst>
                              <p:par>
                                <p:cTn id="2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8" fill="hold">
                            <p:stCondLst>
                              <p:cond delay="36000"/>
                            </p:stCondLst>
                            <p:childTnLst>
                              <p:par>
                                <p:cTn id="28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1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2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4" fill="hold">
                            <p:stCondLst>
                              <p:cond delay="37000"/>
                            </p:stCondLst>
                            <p:childTnLst>
                              <p:par>
                                <p:cTn id="29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7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8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0" fill="hold">
                            <p:stCondLst>
                              <p:cond delay="38000"/>
                            </p:stCondLst>
                            <p:childTnLst>
                              <p:par>
                                <p:cTn id="3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3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4" fill="hold">
                            <p:stCondLst>
                              <p:cond delay="38500"/>
                            </p:stCondLst>
                            <p:childTnLst>
                              <p:par>
                                <p:cTn id="3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8" fill="hold">
                            <p:stCondLst>
                              <p:cond delay="39000"/>
                            </p:stCondLst>
                            <p:childTnLst>
                              <p:par>
                                <p:cTn id="30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1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2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4" fill="hold">
                            <p:stCondLst>
                              <p:cond delay="40000"/>
                            </p:stCondLst>
                            <p:childTnLst>
                              <p:par>
                                <p:cTn id="3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7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8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0" fill="hold">
                            <p:stCondLst>
                              <p:cond delay="41000"/>
                            </p:stCondLst>
                            <p:childTnLst>
                              <p:par>
                                <p:cTn id="3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3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4" fill="hold">
                            <p:stCondLst>
                              <p:cond delay="41500"/>
                            </p:stCondLst>
                            <p:childTnLst>
                              <p:par>
                                <p:cTn id="3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8" fill="hold">
                            <p:stCondLst>
                              <p:cond delay="42000"/>
                            </p:stCondLst>
                            <p:childTnLst>
                              <p:par>
                                <p:cTn id="3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1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2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1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4" fill="hold">
                            <p:stCondLst>
                              <p:cond delay="43000"/>
                            </p:stCondLst>
                            <p:childTnLst>
                              <p:par>
                                <p:cTn id="3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7" dur="10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8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10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3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80" grpId="0" animBg="1"/>
      <p:bldP spid="81" grpId="0"/>
      <p:bldP spid="82" grpId="0"/>
      <p:bldP spid="83" grpId="0"/>
      <p:bldP spid="84" grpId="0" animBg="1"/>
      <p:bldP spid="85" grpId="0" animBg="1"/>
      <p:bldP spid="86" grpId="0"/>
      <p:bldP spid="90" grpId="0" animBg="1"/>
      <p:bldP spid="91" grpId="0" animBg="1"/>
      <p:bldP spid="92" grpId="0"/>
      <p:bldP spid="96" grpId="0" animBg="1"/>
      <p:bldP spid="97" grpId="0" animBg="1"/>
      <p:bldP spid="98" grpId="0"/>
      <p:bldP spid="102" grpId="0" animBg="1"/>
      <p:bldP spid="103" grpId="0" animBg="1"/>
      <p:bldP spid="104" grpId="0"/>
      <p:bldP spid="105" grpId="0"/>
      <p:bldP spid="106" grpId="0"/>
      <p:bldP spid="107" grpId="0" animBg="1"/>
      <p:bldP spid="108" grpId="0" animBg="1"/>
      <p:bldP spid="109" grpId="0"/>
      <p:bldP spid="113" grpId="0" animBg="1"/>
      <p:bldP spid="114" grpId="0" animBg="1"/>
      <p:bldP spid="115" grpId="0"/>
      <p:bldP spid="119" grpId="0" animBg="1"/>
      <p:bldP spid="120" grpId="0" animBg="1"/>
      <p:bldP spid="121" grpId="0"/>
      <p:bldP spid="125" grpId="0" animBg="1"/>
      <p:bldP spid="126" grpId="0" animBg="1"/>
      <p:bldP spid="127" grpId="0"/>
      <p:bldP spid="128" grpId="0"/>
      <p:bldP spid="129" grpId="0" animBg="1"/>
      <p:bldP spid="130" grpId="0" animBg="1"/>
      <p:bldP spid="131" grpId="0"/>
      <p:bldP spid="135" grpId="0" animBg="1"/>
      <p:bldP spid="136" grpId="0" animBg="1"/>
      <p:bldP spid="137" grpId="0"/>
      <p:bldP spid="141" grpId="0" animBg="1"/>
      <p:bldP spid="142" grpId="0" animBg="1"/>
      <p:bldP spid="143" grpId="0"/>
      <p:bldP spid="147" grpId="0" animBg="1"/>
      <p:bldP spid="148" grpId="0" animBg="1"/>
      <p:bldP spid="149" grpId="0"/>
      <p:bldP spid="150" grpId="0"/>
      <p:bldP spid="151" grpId="0" animBg="1"/>
      <p:bldP spid="152" grpId="0" animBg="1"/>
      <p:bldP spid="153" grpId="0"/>
      <p:bldP spid="157" grpId="0" animBg="1"/>
      <p:bldP spid="158" grpId="0" animBg="1"/>
      <p:bldP spid="159" grpId="0"/>
      <p:bldP spid="163" grpId="0" animBg="1"/>
      <p:bldP spid="164" grpId="0" animBg="1"/>
      <p:bldP spid="165" grpId="0"/>
      <p:bldP spid="169" grpId="0"/>
      <p:bldP spid="1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核心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成员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2065139" y="1412776"/>
            <a:ext cx="1296144" cy="1296144"/>
          </a:xfrm>
          <a:prstGeom prst="ellipse">
            <a:avLst/>
          </a:prstGeom>
          <a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7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3145259" y="1999583"/>
            <a:ext cx="648072" cy="64807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标题 4"/>
          <p:cNvSpPr txBox="1">
            <a:spLocks/>
          </p:cNvSpPr>
          <p:nvPr/>
        </p:nvSpPr>
        <p:spPr>
          <a:xfrm>
            <a:off x="3145259" y="2107596"/>
            <a:ext cx="648072" cy="4320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4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81" name="文本框 9"/>
          <p:cNvSpPr txBox="1"/>
          <p:nvPr/>
        </p:nvSpPr>
        <p:spPr>
          <a:xfrm>
            <a:off x="1993131" y="2805462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代用名</a:t>
            </a:r>
          </a:p>
        </p:txBody>
      </p:sp>
      <p:grpSp>
        <p:nvGrpSpPr>
          <p:cNvPr id="102" name="组合 101"/>
          <p:cNvGrpSpPr/>
          <p:nvPr/>
        </p:nvGrpSpPr>
        <p:grpSpPr>
          <a:xfrm>
            <a:off x="3577307" y="2253642"/>
            <a:ext cx="1336239" cy="538029"/>
            <a:chOff x="3275469" y="5051211"/>
            <a:chExt cx="1336239" cy="538029"/>
          </a:xfrm>
        </p:grpSpPr>
        <p:cxnSp>
          <p:nvCxnSpPr>
            <p:cNvPr id="104" name="直接连接符 103"/>
            <p:cNvCxnSpPr/>
            <p:nvPr/>
          </p:nvCxnSpPr>
          <p:spPr>
            <a:xfrm flipV="1">
              <a:off x="3275469" y="5051211"/>
              <a:ext cx="444027" cy="515381"/>
            </a:xfrm>
            <a:prstGeom prst="line">
              <a:avLst/>
            </a:prstGeom>
            <a:ln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5" name="矩形 104"/>
            <p:cNvSpPr/>
            <p:nvPr/>
          </p:nvSpPr>
          <p:spPr>
            <a:xfrm>
              <a:off x="3503712" y="5219908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设计总监</a:t>
              </a:r>
              <a:endParaRPr lang="zh-CN" altLang="en-US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5175289" y="1857007"/>
            <a:ext cx="5200679" cy="912016"/>
            <a:chOff x="5073372" y="4654576"/>
            <a:chExt cx="5200679" cy="912016"/>
          </a:xfrm>
        </p:grpSpPr>
        <p:cxnSp>
          <p:nvCxnSpPr>
            <p:cNvPr id="107" name="直接连接符 106"/>
            <p:cNvCxnSpPr/>
            <p:nvPr/>
          </p:nvCxnSpPr>
          <p:spPr>
            <a:xfrm>
              <a:off x="5073372" y="5566592"/>
              <a:ext cx="5056663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文本框 49"/>
            <p:cNvSpPr txBox="1"/>
            <p:nvPr/>
          </p:nvSpPr>
          <p:spPr>
            <a:xfrm>
              <a:off x="7717767" y="4654576"/>
              <a:ext cx="255628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工作岗位说明及日常工作内容阐述。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09" name="图片 108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35742" y1="45898" x2="35742" y2="45898"/>
                          <a14:backgroundMark x1="34570" y1="53906" x2="34570" y2="539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086784" y="4692907"/>
              <a:ext cx="504000" cy="50400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</p:spPr>
        </p:pic>
      </p:grpSp>
      <p:grpSp>
        <p:nvGrpSpPr>
          <p:cNvPr id="9" name="组合 8"/>
          <p:cNvGrpSpPr/>
          <p:nvPr/>
        </p:nvGrpSpPr>
        <p:grpSpPr>
          <a:xfrm>
            <a:off x="-23093" y="3284984"/>
            <a:ext cx="12218268" cy="2664296"/>
            <a:chOff x="-23093" y="3284984"/>
            <a:chExt cx="12218268" cy="2664296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112" name="矩形 111"/>
            <p:cNvSpPr/>
            <p:nvPr/>
          </p:nvSpPr>
          <p:spPr>
            <a:xfrm>
              <a:off x="-23093" y="3613954"/>
              <a:ext cx="12195173" cy="2335326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-23093" y="3284984"/>
              <a:ext cx="12218268" cy="2592288"/>
              <a:chOff x="0" y="3284984"/>
              <a:chExt cx="12218268" cy="2592288"/>
            </a:xfrm>
            <a:grpFill/>
          </p:grpSpPr>
          <p:sp>
            <p:nvSpPr>
              <p:cNvPr id="110" name="矩形 109"/>
              <p:cNvSpPr/>
              <p:nvPr/>
            </p:nvSpPr>
            <p:spPr>
              <a:xfrm>
                <a:off x="0" y="3501008"/>
                <a:ext cx="12218268" cy="237626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1" name="等腰三角形 110"/>
              <p:cNvSpPr/>
              <p:nvPr/>
            </p:nvSpPr>
            <p:spPr>
              <a:xfrm>
                <a:off x="2497187" y="3284984"/>
                <a:ext cx="360040" cy="21530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122" name="TextBox 7"/>
          <p:cNvSpPr>
            <a:spLocks noChangeArrowheads="1"/>
          </p:cNvSpPr>
          <p:nvPr/>
        </p:nvSpPr>
        <p:spPr bwMode="auto">
          <a:xfrm>
            <a:off x="2209155" y="3937699"/>
            <a:ext cx="8640960" cy="172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意义，在此输入章节详细文字介绍，表达主题的含义合图表的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意义。在此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输入章节详细文字介绍，表达主题的含义合图表的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意义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详细。</a:t>
            </a:r>
            <a:endParaRPr lang="en-US" altLang="zh-CN" sz="1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在此输入章节详细文字介绍，表达主题的含义合图表的意义，在此输入章节详细文字介绍，表达主题的含义合图表的意义。在此输入章节详细文字介绍，表达主题的含义合图表的意义在此输入章节详细。</a:t>
            </a:r>
          </a:p>
          <a:p>
            <a:pPr>
              <a:defRPr/>
            </a:pP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675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79" grpId="0" animBg="1"/>
      <p:bldP spid="80" grpId="0"/>
      <p:bldP spid="81" grpId="0"/>
      <p:bldP spid="1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/>
          <p:cNvSpPr/>
          <p:nvPr/>
        </p:nvSpPr>
        <p:spPr>
          <a:xfrm>
            <a:off x="1851496" y="661177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公司结构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8" name="Line 104"/>
          <p:cNvSpPr>
            <a:spLocks noChangeShapeType="1"/>
          </p:cNvSpPr>
          <p:nvPr/>
        </p:nvSpPr>
        <p:spPr bwMode="auto">
          <a:xfrm>
            <a:off x="6397178" y="2176264"/>
            <a:ext cx="0" cy="338138"/>
          </a:xfrm>
          <a:prstGeom prst="line">
            <a:avLst/>
          </a:prstGeom>
          <a:noFill/>
          <a:ln w="12700" cap="flat">
            <a:solidFill>
              <a:srgbClr val="55735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" name="Line 105"/>
          <p:cNvSpPr>
            <a:spLocks noChangeShapeType="1"/>
          </p:cNvSpPr>
          <p:nvPr/>
        </p:nvSpPr>
        <p:spPr bwMode="auto">
          <a:xfrm>
            <a:off x="6397178" y="3070027"/>
            <a:ext cx="0" cy="469900"/>
          </a:xfrm>
          <a:prstGeom prst="line">
            <a:avLst/>
          </a:prstGeom>
          <a:noFill/>
          <a:ln w="12700" cap="flat">
            <a:solidFill>
              <a:srgbClr val="55735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0" name="组合 89"/>
          <p:cNvGrpSpPr/>
          <p:nvPr/>
        </p:nvGrpSpPr>
        <p:grpSpPr>
          <a:xfrm>
            <a:off x="1939478" y="3304977"/>
            <a:ext cx="7810500" cy="763588"/>
            <a:chOff x="1900238" y="2728913"/>
            <a:chExt cx="7810500" cy="763588"/>
          </a:xfrm>
        </p:grpSpPr>
        <p:sp>
          <p:nvSpPr>
            <p:cNvPr id="91" name="Line 106"/>
            <p:cNvSpPr>
              <a:spLocks noChangeShapeType="1"/>
            </p:cNvSpPr>
            <p:nvPr/>
          </p:nvSpPr>
          <p:spPr bwMode="auto">
            <a:xfrm flipH="1">
              <a:off x="1900238" y="2728913"/>
              <a:ext cx="7810500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Line 107"/>
            <p:cNvSpPr>
              <a:spLocks noChangeShapeType="1"/>
            </p:cNvSpPr>
            <p:nvPr/>
          </p:nvSpPr>
          <p:spPr bwMode="auto">
            <a:xfrm>
              <a:off x="9709151" y="2728913"/>
              <a:ext cx="0" cy="2349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Line 108"/>
            <p:cNvSpPr>
              <a:spLocks noChangeShapeType="1"/>
            </p:cNvSpPr>
            <p:nvPr/>
          </p:nvSpPr>
          <p:spPr bwMode="auto">
            <a:xfrm>
              <a:off x="367506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4" name="Line 109"/>
            <p:cNvSpPr>
              <a:spLocks noChangeShapeType="1"/>
            </p:cNvSpPr>
            <p:nvPr/>
          </p:nvSpPr>
          <p:spPr bwMode="auto">
            <a:xfrm>
              <a:off x="3244851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5" name="Line 110"/>
            <p:cNvSpPr>
              <a:spLocks noChangeShapeType="1"/>
            </p:cNvSpPr>
            <p:nvPr/>
          </p:nvSpPr>
          <p:spPr bwMode="auto">
            <a:xfrm>
              <a:off x="2792413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Line 111"/>
            <p:cNvSpPr>
              <a:spLocks noChangeShapeType="1"/>
            </p:cNvSpPr>
            <p:nvPr/>
          </p:nvSpPr>
          <p:spPr bwMode="auto">
            <a:xfrm>
              <a:off x="2332038" y="2728913"/>
              <a:ext cx="0" cy="763588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Line 112"/>
            <p:cNvSpPr>
              <a:spLocks noChangeShapeType="1"/>
            </p:cNvSpPr>
            <p:nvPr/>
          </p:nvSpPr>
          <p:spPr bwMode="auto">
            <a:xfrm>
              <a:off x="1901826" y="2728913"/>
              <a:ext cx="0" cy="163513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5077966" y="3854252"/>
            <a:ext cx="2473325" cy="423862"/>
            <a:chOff x="5038726" y="3278188"/>
            <a:chExt cx="2473325" cy="423862"/>
          </a:xfrm>
        </p:grpSpPr>
        <p:sp>
          <p:nvSpPr>
            <p:cNvPr id="99" name="Line 116"/>
            <p:cNvSpPr>
              <a:spLocks noChangeShapeType="1"/>
            </p:cNvSpPr>
            <p:nvPr/>
          </p:nvSpPr>
          <p:spPr bwMode="auto">
            <a:xfrm>
              <a:off x="750887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Line 117"/>
            <p:cNvSpPr>
              <a:spLocks noChangeShapeType="1"/>
            </p:cNvSpPr>
            <p:nvPr/>
          </p:nvSpPr>
          <p:spPr bwMode="auto">
            <a:xfrm>
              <a:off x="5038726" y="3486150"/>
              <a:ext cx="0" cy="21590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1" name="Line 118"/>
            <p:cNvSpPr>
              <a:spLocks noChangeShapeType="1"/>
            </p:cNvSpPr>
            <p:nvPr/>
          </p:nvSpPr>
          <p:spPr bwMode="auto">
            <a:xfrm flipH="1">
              <a:off x="5040313" y="3492500"/>
              <a:ext cx="2471738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Line 119"/>
            <p:cNvSpPr>
              <a:spLocks noChangeShapeType="1"/>
            </p:cNvSpPr>
            <p:nvPr/>
          </p:nvSpPr>
          <p:spPr bwMode="auto">
            <a:xfrm>
              <a:off x="6357938" y="3278188"/>
              <a:ext cx="0" cy="214313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9043541" y="3854252"/>
            <a:ext cx="1339850" cy="419100"/>
            <a:chOff x="9004301" y="3278188"/>
            <a:chExt cx="1339850" cy="419100"/>
          </a:xfrm>
        </p:grpSpPr>
        <p:sp>
          <p:nvSpPr>
            <p:cNvPr id="104" name="Line 128"/>
            <p:cNvSpPr>
              <a:spLocks noChangeShapeType="1"/>
            </p:cNvSpPr>
            <p:nvPr/>
          </p:nvSpPr>
          <p:spPr bwMode="auto">
            <a:xfrm>
              <a:off x="9702801" y="3278188"/>
              <a:ext cx="0" cy="417513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Line 129"/>
            <p:cNvSpPr>
              <a:spLocks noChangeShapeType="1"/>
            </p:cNvSpPr>
            <p:nvPr/>
          </p:nvSpPr>
          <p:spPr bwMode="auto">
            <a:xfrm flipH="1">
              <a:off x="9004301" y="3492500"/>
              <a:ext cx="1339850" cy="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Line 130"/>
            <p:cNvSpPr>
              <a:spLocks noChangeShapeType="1"/>
            </p:cNvSpPr>
            <p:nvPr/>
          </p:nvSpPr>
          <p:spPr bwMode="auto">
            <a:xfrm>
              <a:off x="9005888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7" name="Line 131"/>
            <p:cNvSpPr>
              <a:spLocks noChangeShapeType="1"/>
            </p:cNvSpPr>
            <p:nvPr/>
          </p:nvSpPr>
          <p:spPr bwMode="auto">
            <a:xfrm>
              <a:off x="10334626" y="3487738"/>
              <a:ext cx="0" cy="209550"/>
            </a:xfrm>
            <a:prstGeom prst="line">
              <a:avLst/>
            </a:prstGeom>
            <a:no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8" name="Line 132"/>
          <p:cNvSpPr>
            <a:spLocks noChangeShapeType="1"/>
          </p:cNvSpPr>
          <p:nvPr/>
        </p:nvSpPr>
        <p:spPr bwMode="auto">
          <a:xfrm flipH="1">
            <a:off x="5514528" y="2385814"/>
            <a:ext cx="1885950" cy="0"/>
          </a:xfrm>
          <a:prstGeom prst="line">
            <a:avLst/>
          </a:prstGeom>
          <a:noFill/>
          <a:ln w="12700" cap="flat">
            <a:solidFill>
              <a:srgbClr val="55735B"/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5773291" y="1465064"/>
            <a:ext cx="1255713" cy="709613"/>
            <a:chOff x="5734051" y="889000"/>
            <a:chExt cx="1255713" cy="709613"/>
          </a:xfrm>
          <a:gradFill>
            <a:gsLst>
              <a:gs pos="0">
                <a:srgbClr val="92D050"/>
              </a:gs>
              <a:gs pos="52000">
                <a:srgbClr val="3CCCC7"/>
              </a:gs>
              <a:gs pos="100000">
                <a:srgbClr val="25BFF1"/>
              </a:gs>
            </a:gsLst>
            <a:lin ang="15000000" scaled="0"/>
          </a:gradFill>
        </p:grpSpPr>
        <p:sp>
          <p:nvSpPr>
            <p:cNvPr id="110" name="Freeform 76"/>
            <p:cNvSpPr>
              <a:spLocks/>
            </p:cNvSpPr>
            <p:nvPr/>
          </p:nvSpPr>
          <p:spPr bwMode="auto">
            <a:xfrm>
              <a:off x="5734051" y="889000"/>
              <a:ext cx="1255713" cy="709613"/>
            </a:xfrm>
            <a:custGeom>
              <a:avLst/>
              <a:gdLst>
                <a:gd name="T0" fmla="*/ 78 w 1516"/>
                <a:gd name="T1" fmla="*/ 0 h 858"/>
                <a:gd name="T2" fmla="*/ 1439 w 1516"/>
                <a:gd name="T3" fmla="*/ 0 h 858"/>
                <a:gd name="T4" fmla="*/ 1516 w 1516"/>
                <a:gd name="T5" fmla="*/ 77 h 858"/>
                <a:gd name="T6" fmla="*/ 1516 w 1516"/>
                <a:gd name="T7" fmla="*/ 781 h 858"/>
                <a:gd name="T8" fmla="*/ 1439 w 1516"/>
                <a:gd name="T9" fmla="*/ 858 h 858"/>
                <a:gd name="T10" fmla="*/ 78 w 1516"/>
                <a:gd name="T11" fmla="*/ 858 h 858"/>
                <a:gd name="T12" fmla="*/ 0 w 1516"/>
                <a:gd name="T13" fmla="*/ 781 h 858"/>
                <a:gd name="T14" fmla="*/ 0 w 1516"/>
                <a:gd name="T15" fmla="*/ 77 h 858"/>
                <a:gd name="T16" fmla="*/ 78 w 1516"/>
                <a:gd name="T17" fmla="*/ 0 h 8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6" h="858">
                  <a:moveTo>
                    <a:pt x="78" y="0"/>
                  </a:moveTo>
                  <a:lnTo>
                    <a:pt x="1439" y="0"/>
                  </a:lnTo>
                  <a:cubicBezTo>
                    <a:pt x="1481" y="0"/>
                    <a:pt x="1516" y="35"/>
                    <a:pt x="1516" y="77"/>
                  </a:cubicBezTo>
                  <a:lnTo>
                    <a:pt x="1516" y="781"/>
                  </a:lnTo>
                  <a:cubicBezTo>
                    <a:pt x="1516" y="823"/>
                    <a:pt x="1481" y="858"/>
                    <a:pt x="1439" y="858"/>
                  </a:cubicBezTo>
                  <a:lnTo>
                    <a:pt x="78" y="858"/>
                  </a:lnTo>
                  <a:cubicBezTo>
                    <a:pt x="35" y="858"/>
                    <a:pt x="0" y="823"/>
                    <a:pt x="0" y="781"/>
                  </a:cubicBezTo>
                  <a:lnTo>
                    <a:pt x="0" y="77"/>
                  </a:lnTo>
                  <a:cubicBezTo>
                    <a:pt x="0" y="35"/>
                    <a:pt x="35" y="0"/>
                    <a:pt x="78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1" name="Rectangle 15"/>
            <p:cNvSpPr>
              <a:spLocks noChangeArrowheads="1"/>
            </p:cNvSpPr>
            <p:nvPr/>
          </p:nvSpPr>
          <p:spPr bwMode="auto">
            <a:xfrm>
              <a:off x="5919290" y="1085040"/>
              <a:ext cx="848615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董事会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2" name="组合 111"/>
          <p:cNvGrpSpPr/>
          <p:nvPr/>
        </p:nvGrpSpPr>
        <p:grpSpPr>
          <a:xfrm>
            <a:off x="3807966" y="2158802"/>
            <a:ext cx="1704975" cy="476250"/>
            <a:chOff x="3768726" y="1582738"/>
            <a:chExt cx="1704975" cy="476250"/>
          </a:xfrm>
          <a:gradFill>
            <a:gsLst>
              <a:gs pos="0">
                <a:srgbClr val="92D050"/>
              </a:gs>
              <a:gs pos="52000">
                <a:srgbClr val="3CCCC7"/>
              </a:gs>
              <a:gs pos="100000">
                <a:srgbClr val="25BFF1"/>
              </a:gs>
            </a:gsLst>
            <a:lin ang="15000000" scaled="0"/>
          </a:gradFill>
        </p:grpSpPr>
        <p:sp>
          <p:nvSpPr>
            <p:cNvPr id="113" name="Freeform 78"/>
            <p:cNvSpPr>
              <a:spLocks/>
            </p:cNvSpPr>
            <p:nvPr/>
          </p:nvSpPr>
          <p:spPr bwMode="auto">
            <a:xfrm>
              <a:off x="37687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6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4" name="Rectangle 15"/>
            <p:cNvSpPr>
              <a:spLocks noChangeArrowheads="1"/>
            </p:cNvSpPr>
            <p:nvPr/>
          </p:nvSpPr>
          <p:spPr bwMode="auto">
            <a:xfrm>
              <a:off x="3894138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特许授权合作伙伴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7414766" y="2158802"/>
            <a:ext cx="1704975" cy="476250"/>
            <a:chOff x="7375526" y="1582738"/>
            <a:chExt cx="1704975" cy="476250"/>
          </a:xfrm>
          <a:gradFill>
            <a:gsLst>
              <a:gs pos="0">
                <a:srgbClr val="92D050"/>
              </a:gs>
              <a:gs pos="52000">
                <a:srgbClr val="3CCCC7"/>
              </a:gs>
              <a:gs pos="100000">
                <a:srgbClr val="25BFF1"/>
              </a:gs>
            </a:gsLst>
            <a:lin ang="15000000" scaled="0"/>
          </a:gradFill>
        </p:grpSpPr>
        <p:sp>
          <p:nvSpPr>
            <p:cNvPr id="116" name="Freeform 141"/>
            <p:cNvSpPr>
              <a:spLocks/>
            </p:cNvSpPr>
            <p:nvPr/>
          </p:nvSpPr>
          <p:spPr bwMode="auto">
            <a:xfrm>
              <a:off x="7375526" y="1582738"/>
              <a:ext cx="1704975" cy="476250"/>
            </a:xfrm>
            <a:custGeom>
              <a:avLst/>
              <a:gdLst>
                <a:gd name="T0" fmla="*/ 52 w 2060"/>
                <a:gd name="T1" fmla="*/ 0 h 575"/>
                <a:gd name="T2" fmla="*/ 2008 w 2060"/>
                <a:gd name="T3" fmla="*/ 0 h 575"/>
                <a:gd name="T4" fmla="*/ 2060 w 2060"/>
                <a:gd name="T5" fmla="*/ 52 h 575"/>
                <a:gd name="T6" fmla="*/ 2060 w 2060"/>
                <a:gd name="T7" fmla="*/ 523 h 575"/>
                <a:gd name="T8" fmla="*/ 2008 w 2060"/>
                <a:gd name="T9" fmla="*/ 575 h 575"/>
                <a:gd name="T10" fmla="*/ 52 w 2060"/>
                <a:gd name="T11" fmla="*/ 575 h 575"/>
                <a:gd name="T12" fmla="*/ 0 w 2060"/>
                <a:gd name="T13" fmla="*/ 523 h 575"/>
                <a:gd name="T14" fmla="*/ 0 w 2060"/>
                <a:gd name="T15" fmla="*/ 52 h 575"/>
                <a:gd name="T16" fmla="*/ 52 w 2060"/>
                <a:gd name="T17" fmla="*/ 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60" h="575">
                  <a:moveTo>
                    <a:pt x="52" y="0"/>
                  </a:moveTo>
                  <a:lnTo>
                    <a:pt x="2008" y="0"/>
                  </a:lnTo>
                  <a:cubicBezTo>
                    <a:pt x="2037" y="0"/>
                    <a:pt x="2060" y="23"/>
                    <a:pt x="2060" y="52"/>
                  </a:cubicBezTo>
                  <a:lnTo>
                    <a:pt x="2060" y="523"/>
                  </a:lnTo>
                  <a:cubicBezTo>
                    <a:pt x="2060" y="552"/>
                    <a:pt x="2036" y="575"/>
                    <a:pt x="2008" y="575"/>
                  </a:cubicBezTo>
                  <a:lnTo>
                    <a:pt x="52" y="575"/>
                  </a:lnTo>
                  <a:cubicBezTo>
                    <a:pt x="24" y="575"/>
                    <a:pt x="0" y="552"/>
                    <a:pt x="0" y="523"/>
                  </a:cubicBezTo>
                  <a:lnTo>
                    <a:pt x="0" y="52"/>
                  </a:lnTo>
                  <a:cubicBezTo>
                    <a:pt x="0" y="23"/>
                    <a:pt x="24" y="0"/>
                    <a:pt x="52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7" name="Rectangle 15"/>
            <p:cNvSpPr>
              <a:spLocks noChangeArrowheads="1"/>
            </p:cNvSpPr>
            <p:nvPr/>
          </p:nvSpPr>
          <p:spPr bwMode="auto">
            <a:xfrm>
              <a:off x="7492362" y="1666931"/>
              <a:ext cx="1492250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法务部</a:t>
              </a:r>
              <a:endPara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5906641" y="2512814"/>
            <a:ext cx="990600" cy="560388"/>
            <a:chOff x="5867401" y="1936750"/>
            <a:chExt cx="990600" cy="560388"/>
          </a:xfrm>
          <a:gradFill>
            <a:gsLst>
              <a:gs pos="0">
                <a:srgbClr val="92D050"/>
              </a:gs>
              <a:gs pos="52000">
                <a:srgbClr val="3CCCC7"/>
              </a:gs>
              <a:gs pos="100000">
                <a:srgbClr val="25BFF1"/>
              </a:gs>
            </a:gsLst>
            <a:lin ang="15000000" scaled="0"/>
          </a:gradFill>
        </p:grpSpPr>
        <p:sp>
          <p:nvSpPr>
            <p:cNvPr id="119" name="Freeform 77"/>
            <p:cNvSpPr>
              <a:spLocks/>
            </p:cNvSpPr>
            <p:nvPr/>
          </p:nvSpPr>
          <p:spPr bwMode="auto">
            <a:xfrm>
              <a:off x="5867401" y="1936750"/>
              <a:ext cx="990600" cy="560388"/>
            </a:xfrm>
            <a:custGeom>
              <a:avLst/>
              <a:gdLst>
                <a:gd name="T0" fmla="*/ 61 w 1196"/>
                <a:gd name="T1" fmla="*/ 0 h 677"/>
                <a:gd name="T2" fmla="*/ 1135 w 1196"/>
                <a:gd name="T3" fmla="*/ 0 h 677"/>
                <a:gd name="T4" fmla="*/ 1196 w 1196"/>
                <a:gd name="T5" fmla="*/ 61 h 677"/>
                <a:gd name="T6" fmla="*/ 1196 w 1196"/>
                <a:gd name="T7" fmla="*/ 616 h 677"/>
                <a:gd name="T8" fmla="*/ 1135 w 1196"/>
                <a:gd name="T9" fmla="*/ 677 h 677"/>
                <a:gd name="T10" fmla="*/ 61 w 1196"/>
                <a:gd name="T11" fmla="*/ 677 h 677"/>
                <a:gd name="T12" fmla="*/ 0 w 1196"/>
                <a:gd name="T13" fmla="*/ 616 h 677"/>
                <a:gd name="T14" fmla="*/ 0 w 1196"/>
                <a:gd name="T15" fmla="*/ 61 h 677"/>
                <a:gd name="T16" fmla="*/ 61 w 1196"/>
                <a:gd name="T17" fmla="*/ 0 h 6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96" h="677">
                  <a:moveTo>
                    <a:pt x="61" y="0"/>
                  </a:moveTo>
                  <a:lnTo>
                    <a:pt x="1135" y="0"/>
                  </a:lnTo>
                  <a:cubicBezTo>
                    <a:pt x="1169" y="0"/>
                    <a:pt x="1196" y="28"/>
                    <a:pt x="1196" y="61"/>
                  </a:cubicBezTo>
                  <a:lnTo>
                    <a:pt x="1196" y="616"/>
                  </a:lnTo>
                  <a:cubicBezTo>
                    <a:pt x="1196" y="650"/>
                    <a:pt x="1169" y="677"/>
                    <a:pt x="1135" y="677"/>
                  </a:cubicBezTo>
                  <a:lnTo>
                    <a:pt x="61" y="677"/>
                  </a:lnTo>
                  <a:cubicBezTo>
                    <a:pt x="28" y="677"/>
                    <a:pt x="0" y="650"/>
                    <a:pt x="0" y="616"/>
                  </a:cubicBezTo>
                  <a:lnTo>
                    <a:pt x="0" y="61"/>
                  </a:lnTo>
                  <a:cubicBezTo>
                    <a:pt x="0" y="28"/>
                    <a:pt x="28" y="0"/>
                    <a:pt x="61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0" name="Rectangle 15"/>
            <p:cNvSpPr>
              <a:spLocks noChangeArrowheads="1"/>
            </p:cNvSpPr>
            <p:nvPr/>
          </p:nvSpPr>
          <p:spPr bwMode="auto">
            <a:xfrm>
              <a:off x="5919290" y="2035066"/>
              <a:ext cx="848615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总经理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1" name="组合 120"/>
          <p:cNvGrpSpPr/>
          <p:nvPr/>
        </p:nvGrpSpPr>
        <p:grpSpPr>
          <a:xfrm>
            <a:off x="1633091" y="3463727"/>
            <a:ext cx="628650" cy="436563"/>
            <a:chOff x="1593851" y="2887663"/>
            <a:chExt cx="628650" cy="436563"/>
          </a:xfrm>
        </p:grpSpPr>
        <p:sp>
          <p:nvSpPr>
            <p:cNvPr id="122" name="Freeform 81"/>
            <p:cNvSpPr>
              <a:spLocks/>
            </p:cNvSpPr>
            <p:nvPr/>
          </p:nvSpPr>
          <p:spPr bwMode="auto">
            <a:xfrm>
              <a:off x="1593851" y="2887663"/>
              <a:ext cx="628650" cy="436563"/>
            </a:xfrm>
            <a:custGeom>
              <a:avLst/>
              <a:gdLst>
                <a:gd name="T0" fmla="*/ 33 w 758"/>
                <a:gd name="T1" fmla="*/ 0 h 529"/>
                <a:gd name="T2" fmla="*/ 725 w 758"/>
                <a:gd name="T3" fmla="*/ 0 h 529"/>
                <a:gd name="T4" fmla="*/ 758 w 758"/>
                <a:gd name="T5" fmla="*/ 34 h 529"/>
                <a:gd name="T6" fmla="*/ 758 w 758"/>
                <a:gd name="T7" fmla="*/ 496 h 529"/>
                <a:gd name="T8" fmla="*/ 725 w 758"/>
                <a:gd name="T9" fmla="*/ 529 h 529"/>
                <a:gd name="T10" fmla="*/ 33 w 758"/>
                <a:gd name="T11" fmla="*/ 529 h 529"/>
                <a:gd name="T12" fmla="*/ 0 w 758"/>
                <a:gd name="T13" fmla="*/ 496 h 529"/>
                <a:gd name="T14" fmla="*/ 0 w 758"/>
                <a:gd name="T15" fmla="*/ 34 h 529"/>
                <a:gd name="T16" fmla="*/ 33 w 758"/>
                <a:gd name="T17" fmla="*/ 0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8" h="529">
                  <a:moveTo>
                    <a:pt x="33" y="0"/>
                  </a:moveTo>
                  <a:lnTo>
                    <a:pt x="725" y="0"/>
                  </a:lnTo>
                  <a:cubicBezTo>
                    <a:pt x="743" y="0"/>
                    <a:pt x="758" y="15"/>
                    <a:pt x="758" y="34"/>
                  </a:cubicBezTo>
                  <a:lnTo>
                    <a:pt x="758" y="496"/>
                  </a:lnTo>
                  <a:cubicBezTo>
                    <a:pt x="758" y="514"/>
                    <a:pt x="743" y="529"/>
                    <a:pt x="725" y="529"/>
                  </a:cubicBezTo>
                  <a:lnTo>
                    <a:pt x="33" y="529"/>
                  </a:lnTo>
                  <a:cubicBezTo>
                    <a:pt x="15" y="529"/>
                    <a:pt x="0" y="514"/>
                    <a:pt x="0" y="496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" name="Rectangle 15"/>
            <p:cNvSpPr>
              <a:spLocks noChangeArrowheads="1"/>
            </p:cNvSpPr>
            <p:nvPr/>
          </p:nvSpPr>
          <p:spPr bwMode="auto">
            <a:xfrm>
              <a:off x="1618635" y="2954205"/>
              <a:ext cx="558450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经理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4" name="组合 123"/>
          <p:cNvGrpSpPr/>
          <p:nvPr/>
        </p:nvGrpSpPr>
        <p:grpSpPr>
          <a:xfrm>
            <a:off x="5399434" y="3533810"/>
            <a:ext cx="1831975" cy="317942"/>
            <a:chOff x="5357813" y="2968625"/>
            <a:chExt cx="1831975" cy="317942"/>
          </a:xfrm>
        </p:grpSpPr>
        <p:sp>
          <p:nvSpPr>
            <p:cNvPr id="125" name="Freeform 79"/>
            <p:cNvSpPr>
              <a:spLocks/>
            </p:cNvSpPr>
            <p:nvPr/>
          </p:nvSpPr>
          <p:spPr bwMode="auto">
            <a:xfrm>
              <a:off x="5357813" y="2968625"/>
              <a:ext cx="1831975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Rectangle 15"/>
            <p:cNvSpPr>
              <a:spLocks noChangeArrowheads="1"/>
            </p:cNvSpPr>
            <p:nvPr/>
          </p:nvSpPr>
          <p:spPr bwMode="auto">
            <a:xfrm>
              <a:off x="5386437" y="2969036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某某公司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7" name="组合 126"/>
          <p:cNvGrpSpPr/>
          <p:nvPr/>
        </p:nvGrpSpPr>
        <p:grpSpPr>
          <a:xfrm>
            <a:off x="8818116" y="3544689"/>
            <a:ext cx="1833563" cy="317942"/>
            <a:chOff x="8778876" y="2968625"/>
            <a:chExt cx="1833563" cy="317942"/>
          </a:xfrm>
        </p:grpSpPr>
        <p:sp>
          <p:nvSpPr>
            <p:cNvPr id="128" name="Freeform 80"/>
            <p:cNvSpPr>
              <a:spLocks/>
            </p:cNvSpPr>
            <p:nvPr/>
          </p:nvSpPr>
          <p:spPr bwMode="auto">
            <a:xfrm>
              <a:off x="8778876" y="2968625"/>
              <a:ext cx="1833563" cy="307975"/>
            </a:xfrm>
            <a:custGeom>
              <a:avLst/>
              <a:gdLst>
                <a:gd name="T0" fmla="*/ 34 w 2214"/>
                <a:gd name="T1" fmla="*/ 0 h 372"/>
                <a:gd name="T2" fmla="*/ 2181 w 2214"/>
                <a:gd name="T3" fmla="*/ 0 h 372"/>
                <a:gd name="T4" fmla="*/ 2214 w 2214"/>
                <a:gd name="T5" fmla="*/ 34 h 372"/>
                <a:gd name="T6" fmla="*/ 2214 w 2214"/>
                <a:gd name="T7" fmla="*/ 338 h 372"/>
                <a:gd name="T8" fmla="*/ 2181 w 2214"/>
                <a:gd name="T9" fmla="*/ 372 h 372"/>
                <a:gd name="T10" fmla="*/ 34 w 2214"/>
                <a:gd name="T11" fmla="*/ 372 h 372"/>
                <a:gd name="T12" fmla="*/ 0 w 2214"/>
                <a:gd name="T13" fmla="*/ 338 h 372"/>
                <a:gd name="T14" fmla="*/ 0 w 2214"/>
                <a:gd name="T15" fmla="*/ 34 h 372"/>
                <a:gd name="T16" fmla="*/ 34 w 2214"/>
                <a:gd name="T17" fmla="*/ 0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4" h="372">
                  <a:moveTo>
                    <a:pt x="34" y="0"/>
                  </a:moveTo>
                  <a:lnTo>
                    <a:pt x="2181" y="0"/>
                  </a:lnTo>
                  <a:cubicBezTo>
                    <a:pt x="2199" y="0"/>
                    <a:pt x="2214" y="15"/>
                    <a:pt x="2214" y="34"/>
                  </a:cubicBezTo>
                  <a:lnTo>
                    <a:pt x="2214" y="338"/>
                  </a:lnTo>
                  <a:cubicBezTo>
                    <a:pt x="2214" y="357"/>
                    <a:pt x="2199" y="372"/>
                    <a:pt x="2181" y="372"/>
                  </a:cubicBezTo>
                  <a:lnTo>
                    <a:pt x="34" y="372"/>
                  </a:lnTo>
                  <a:cubicBezTo>
                    <a:pt x="15" y="372"/>
                    <a:pt x="0" y="357"/>
                    <a:pt x="0" y="338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9" name="Rectangle 15"/>
            <p:cNvSpPr>
              <a:spLocks noChangeArrowheads="1"/>
            </p:cNvSpPr>
            <p:nvPr/>
          </p:nvSpPr>
          <p:spPr bwMode="auto">
            <a:xfrm>
              <a:off x="8820969" y="2969036"/>
              <a:ext cx="1706513" cy="31753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none" anchor="ctr"/>
            <a:lstStyle/>
            <a:p>
              <a:pPr algn="ctr"/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深圳起点科技有限公司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0" name="组合 129"/>
          <p:cNvGrpSpPr/>
          <p:nvPr/>
        </p:nvGrpSpPr>
        <p:grpSpPr>
          <a:xfrm>
            <a:off x="1737326" y="3900289"/>
            <a:ext cx="400110" cy="1109663"/>
            <a:chOff x="1698086" y="3324225"/>
            <a:chExt cx="400110" cy="1109663"/>
          </a:xfrm>
          <a:solidFill>
            <a:schemeClr val="tx1"/>
          </a:solidFill>
        </p:grpSpPr>
        <p:sp>
          <p:nvSpPr>
            <p:cNvPr id="131" name="Freeform 82"/>
            <p:cNvSpPr>
              <a:spLocks/>
            </p:cNvSpPr>
            <p:nvPr/>
          </p:nvSpPr>
          <p:spPr bwMode="auto">
            <a:xfrm>
              <a:off x="1749426" y="3494088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Line 113"/>
            <p:cNvSpPr>
              <a:spLocks noChangeShapeType="1"/>
            </p:cNvSpPr>
            <p:nvPr/>
          </p:nvSpPr>
          <p:spPr bwMode="auto">
            <a:xfrm>
              <a:off x="1901826" y="3324225"/>
              <a:ext cx="0" cy="174625"/>
            </a:xfrm>
            <a:prstGeom prst="line">
              <a:avLst/>
            </a:prstGeom>
            <a:grpFill/>
            <a:ln w="12700" cap="flat">
              <a:solidFill>
                <a:srgbClr val="55735B"/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Box 132"/>
            <p:cNvSpPr txBox="1"/>
            <p:nvPr/>
          </p:nvSpPr>
          <p:spPr>
            <a:xfrm>
              <a:off x="1698086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市场部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4" name="组合 133"/>
          <p:cNvGrpSpPr/>
          <p:nvPr/>
        </p:nvGrpSpPr>
        <p:grpSpPr>
          <a:xfrm>
            <a:off x="2190456" y="4070152"/>
            <a:ext cx="400110" cy="939800"/>
            <a:chOff x="2151216" y="3494088"/>
            <a:chExt cx="400110" cy="939800"/>
          </a:xfrm>
          <a:solidFill>
            <a:schemeClr val="tx1"/>
          </a:solidFill>
        </p:grpSpPr>
        <p:sp>
          <p:nvSpPr>
            <p:cNvPr id="135" name="Freeform 83"/>
            <p:cNvSpPr>
              <a:spLocks/>
            </p:cNvSpPr>
            <p:nvPr/>
          </p:nvSpPr>
          <p:spPr bwMode="auto">
            <a:xfrm>
              <a:off x="2184401" y="3494088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2151216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品质部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7" name="组合 136"/>
          <p:cNvGrpSpPr/>
          <p:nvPr/>
        </p:nvGrpSpPr>
        <p:grpSpPr>
          <a:xfrm>
            <a:off x="2639030" y="4070152"/>
            <a:ext cx="400110" cy="939800"/>
            <a:chOff x="2599790" y="3494088"/>
            <a:chExt cx="400110" cy="939800"/>
          </a:xfrm>
          <a:solidFill>
            <a:schemeClr val="tx1"/>
          </a:solidFill>
        </p:grpSpPr>
        <p:sp>
          <p:nvSpPr>
            <p:cNvPr id="138" name="Freeform 84"/>
            <p:cNvSpPr>
              <a:spLocks/>
            </p:cNvSpPr>
            <p:nvPr/>
          </p:nvSpPr>
          <p:spPr bwMode="auto">
            <a:xfrm>
              <a:off x="2638426" y="3494088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7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6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2599790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采购部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3078976" y="4070152"/>
            <a:ext cx="400110" cy="939800"/>
            <a:chOff x="3039736" y="3494088"/>
            <a:chExt cx="400110" cy="939800"/>
          </a:xfrm>
          <a:solidFill>
            <a:schemeClr val="tx1"/>
          </a:solidFill>
        </p:grpSpPr>
        <p:sp>
          <p:nvSpPr>
            <p:cNvPr id="141" name="Freeform 85"/>
            <p:cNvSpPr>
              <a:spLocks/>
            </p:cNvSpPr>
            <p:nvPr/>
          </p:nvSpPr>
          <p:spPr bwMode="auto">
            <a:xfrm>
              <a:off x="3098801" y="3494088"/>
              <a:ext cx="306388" cy="939800"/>
            </a:xfrm>
            <a:custGeom>
              <a:avLst/>
              <a:gdLst>
                <a:gd name="T0" fmla="*/ 371 w 371"/>
                <a:gd name="T1" fmla="*/ 34 h 1135"/>
                <a:gd name="T2" fmla="*/ 371 w 371"/>
                <a:gd name="T3" fmla="*/ 1102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2 h 1135"/>
                <a:gd name="T10" fmla="*/ 0 w 371"/>
                <a:gd name="T11" fmla="*/ 34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4"/>
                  </a:moveTo>
                  <a:lnTo>
                    <a:pt x="371" y="1102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6"/>
                    <a:pt x="371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039736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综合部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3" name="组合 142"/>
          <p:cNvGrpSpPr/>
          <p:nvPr/>
        </p:nvGrpSpPr>
        <p:grpSpPr>
          <a:xfrm>
            <a:off x="3527550" y="4070152"/>
            <a:ext cx="400110" cy="939800"/>
            <a:chOff x="3488310" y="3494088"/>
            <a:chExt cx="400110" cy="939800"/>
          </a:xfrm>
          <a:solidFill>
            <a:schemeClr val="tx1"/>
          </a:solidFill>
        </p:grpSpPr>
        <p:sp>
          <p:nvSpPr>
            <p:cNvPr id="144" name="Freeform 86"/>
            <p:cNvSpPr>
              <a:spLocks/>
            </p:cNvSpPr>
            <p:nvPr/>
          </p:nvSpPr>
          <p:spPr bwMode="auto">
            <a:xfrm>
              <a:off x="3524251" y="3494088"/>
              <a:ext cx="307975" cy="939800"/>
            </a:xfrm>
            <a:custGeom>
              <a:avLst/>
              <a:gdLst>
                <a:gd name="T0" fmla="*/ 372 w 372"/>
                <a:gd name="T1" fmla="*/ 34 h 1135"/>
                <a:gd name="T2" fmla="*/ 372 w 372"/>
                <a:gd name="T3" fmla="*/ 1102 h 1135"/>
                <a:gd name="T4" fmla="*/ 338 w 372"/>
                <a:gd name="T5" fmla="*/ 1135 h 1135"/>
                <a:gd name="T6" fmla="*/ 34 w 372"/>
                <a:gd name="T7" fmla="*/ 1135 h 1135"/>
                <a:gd name="T8" fmla="*/ 0 w 372"/>
                <a:gd name="T9" fmla="*/ 1102 h 1135"/>
                <a:gd name="T10" fmla="*/ 0 w 372"/>
                <a:gd name="T11" fmla="*/ 34 h 1135"/>
                <a:gd name="T12" fmla="*/ 34 w 372"/>
                <a:gd name="T13" fmla="*/ 0 h 1135"/>
                <a:gd name="T14" fmla="*/ 338 w 372"/>
                <a:gd name="T15" fmla="*/ 0 h 1135"/>
                <a:gd name="T16" fmla="*/ 372 w 372"/>
                <a:gd name="T17" fmla="*/ 34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4"/>
                  </a:moveTo>
                  <a:lnTo>
                    <a:pt x="372" y="1102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4" y="1135"/>
                  </a:lnTo>
                  <a:cubicBezTo>
                    <a:pt x="15" y="1135"/>
                    <a:pt x="0" y="1120"/>
                    <a:pt x="0" y="1102"/>
                  </a:cubicBezTo>
                  <a:lnTo>
                    <a:pt x="0" y="34"/>
                  </a:lnTo>
                  <a:cubicBezTo>
                    <a:pt x="0" y="16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6" y="0"/>
                    <a:pt x="372" y="16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5" name="TextBox 144"/>
            <p:cNvSpPr txBox="1"/>
            <p:nvPr/>
          </p:nvSpPr>
          <p:spPr>
            <a:xfrm>
              <a:off x="3488310" y="3554682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6" name="组合 145"/>
          <p:cNvGrpSpPr/>
          <p:nvPr/>
        </p:nvGrpSpPr>
        <p:grpSpPr>
          <a:xfrm>
            <a:off x="4879497" y="4265414"/>
            <a:ext cx="400110" cy="939800"/>
            <a:chOff x="4840257" y="3689350"/>
            <a:chExt cx="400110" cy="939800"/>
          </a:xfrm>
          <a:solidFill>
            <a:schemeClr val="tx1"/>
          </a:solidFill>
        </p:grpSpPr>
        <p:sp>
          <p:nvSpPr>
            <p:cNvPr id="147" name="Freeform 91"/>
            <p:cNvSpPr>
              <a:spLocks/>
            </p:cNvSpPr>
            <p:nvPr/>
          </p:nvSpPr>
          <p:spPr bwMode="auto">
            <a:xfrm>
              <a:off x="4886325" y="3689350"/>
              <a:ext cx="307975" cy="939800"/>
            </a:xfrm>
            <a:custGeom>
              <a:avLst/>
              <a:gdLst>
                <a:gd name="T0" fmla="*/ 372 w 372"/>
                <a:gd name="T1" fmla="*/ 33 h 1135"/>
                <a:gd name="T2" fmla="*/ 372 w 372"/>
                <a:gd name="T3" fmla="*/ 1101 h 1135"/>
                <a:gd name="T4" fmla="*/ 338 w 372"/>
                <a:gd name="T5" fmla="*/ 1135 h 1135"/>
                <a:gd name="T6" fmla="*/ 33 w 372"/>
                <a:gd name="T7" fmla="*/ 1135 h 1135"/>
                <a:gd name="T8" fmla="*/ 0 w 372"/>
                <a:gd name="T9" fmla="*/ 1101 h 1135"/>
                <a:gd name="T10" fmla="*/ 0 w 372"/>
                <a:gd name="T11" fmla="*/ 33 h 1135"/>
                <a:gd name="T12" fmla="*/ 33 w 372"/>
                <a:gd name="T13" fmla="*/ 0 h 1135"/>
                <a:gd name="T14" fmla="*/ 338 w 372"/>
                <a:gd name="T15" fmla="*/ 0 h 1135"/>
                <a:gd name="T16" fmla="*/ 372 w 372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35">
                  <a:moveTo>
                    <a:pt x="372" y="33"/>
                  </a:moveTo>
                  <a:lnTo>
                    <a:pt x="372" y="1101"/>
                  </a:lnTo>
                  <a:cubicBezTo>
                    <a:pt x="372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2" y="15"/>
                    <a:pt x="372" y="33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8" name="TextBox 147"/>
            <p:cNvSpPr txBox="1"/>
            <p:nvPr/>
          </p:nvSpPr>
          <p:spPr>
            <a:xfrm>
              <a:off x="4840257" y="3744463"/>
              <a:ext cx="400110" cy="630942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研发部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9" name="组合 148"/>
          <p:cNvGrpSpPr/>
          <p:nvPr/>
        </p:nvGrpSpPr>
        <p:grpSpPr>
          <a:xfrm>
            <a:off x="7338025" y="4265414"/>
            <a:ext cx="400110" cy="939800"/>
            <a:chOff x="7298785" y="3689350"/>
            <a:chExt cx="400110" cy="939800"/>
          </a:xfrm>
          <a:solidFill>
            <a:schemeClr val="tx1"/>
          </a:solidFill>
        </p:grpSpPr>
        <p:sp>
          <p:nvSpPr>
            <p:cNvPr id="150" name="Freeform 92"/>
            <p:cNvSpPr>
              <a:spLocks/>
            </p:cNvSpPr>
            <p:nvPr/>
          </p:nvSpPr>
          <p:spPr bwMode="auto">
            <a:xfrm>
              <a:off x="7342188" y="3689350"/>
              <a:ext cx="307975" cy="939800"/>
            </a:xfrm>
            <a:custGeom>
              <a:avLst/>
              <a:gdLst>
                <a:gd name="T0" fmla="*/ 371 w 371"/>
                <a:gd name="T1" fmla="*/ 33 h 1135"/>
                <a:gd name="T2" fmla="*/ 371 w 371"/>
                <a:gd name="T3" fmla="*/ 1101 h 1135"/>
                <a:gd name="T4" fmla="*/ 338 w 371"/>
                <a:gd name="T5" fmla="*/ 1135 h 1135"/>
                <a:gd name="T6" fmla="*/ 33 w 371"/>
                <a:gd name="T7" fmla="*/ 1135 h 1135"/>
                <a:gd name="T8" fmla="*/ 0 w 371"/>
                <a:gd name="T9" fmla="*/ 1101 h 1135"/>
                <a:gd name="T10" fmla="*/ 0 w 371"/>
                <a:gd name="T11" fmla="*/ 33 h 1135"/>
                <a:gd name="T12" fmla="*/ 33 w 371"/>
                <a:gd name="T13" fmla="*/ 0 h 1135"/>
                <a:gd name="T14" fmla="*/ 338 w 371"/>
                <a:gd name="T15" fmla="*/ 0 h 1135"/>
                <a:gd name="T16" fmla="*/ 371 w 371"/>
                <a:gd name="T17" fmla="*/ 33 h 1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35">
                  <a:moveTo>
                    <a:pt x="371" y="33"/>
                  </a:moveTo>
                  <a:lnTo>
                    <a:pt x="371" y="1101"/>
                  </a:lnTo>
                  <a:cubicBezTo>
                    <a:pt x="371" y="1120"/>
                    <a:pt x="356" y="1135"/>
                    <a:pt x="338" y="1135"/>
                  </a:cubicBezTo>
                  <a:lnTo>
                    <a:pt x="33" y="1135"/>
                  </a:lnTo>
                  <a:cubicBezTo>
                    <a:pt x="15" y="1135"/>
                    <a:pt x="0" y="1120"/>
                    <a:pt x="0" y="1101"/>
                  </a:cubicBezTo>
                  <a:lnTo>
                    <a:pt x="0" y="33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3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1" name="TextBox 150"/>
            <p:cNvSpPr txBox="1"/>
            <p:nvPr/>
          </p:nvSpPr>
          <p:spPr>
            <a:xfrm>
              <a:off x="7298785" y="3744463"/>
              <a:ext cx="400110" cy="810478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售后中心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2" name="组合 151"/>
          <p:cNvGrpSpPr/>
          <p:nvPr/>
        </p:nvGrpSpPr>
        <p:grpSpPr>
          <a:xfrm>
            <a:off x="8865829" y="4239184"/>
            <a:ext cx="400110" cy="1206040"/>
            <a:chOff x="8826589" y="3663121"/>
            <a:chExt cx="400110" cy="997780"/>
          </a:xfrm>
          <a:solidFill>
            <a:schemeClr val="tx1"/>
          </a:solidFill>
        </p:grpSpPr>
        <p:sp>
          <p:nvSpPr>
            <p:cNvPr id="153" name="Freeform 93"/>
            <p:cNvSpPr>
              <a:spLocks/>
            </p:cNvSpPr>
            <p:nvPr/>
          </p:nvSpPr>
          <p:spPr bwMode="auto">
            <a:xfrm>
              <a:off x="8846716" y="3690938"/>
              <a:ext cx="307975" cy="969963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8826589" y="3663121"/>
              <a:ext cx="400110" cy="878633"/>
            </a:xfrm>
            <a:prstGeom prst="rect">
              <a:avLst/>
            </a:prstGeom>
            <a:noFill/>
            <a:ln>
              <a:noFill/>
            </a:ln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硬件测试部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9531075" y="4239184"/>
            <a:ext cx="400110" cy="1206040"/>
            <a:chOff x="9498521" y="3663121"/>
            <a:chExt cx="400110" cy="997780"/>
          </a:xfrm>
          <a:solidFill>
            <a:schemeClr val="tx1"/>
          </a:solidFill>
        </p:grpSpPr>
        <p:sp>
          <p:nvSpPr>
            <p:cNvPr id="156" name="Freeform 94"/>
            <p:cNvSpPr>
              <a:spLocks/>
            </p:cNvSpPr>
            <p:nvPr/>
          </p:nvSpPr>
          <p:spPr bwMode="auto">
            <a:xfrm>
              <a:off x="9545638" y="3690938"/>
              <a:ext cx="307975" cy="969963"/>
            </a:xfrm>
            <a:custGeom>
              <a:avLst/>
              <a:gdLst>
                <a:gd name="T0" fmla="*/ 371 w 371"/>
                <a:gd name="T1" fmla="*/ 34 h 1172"/>
                <a:gd name="T2" fmla="*/ 371 w 371"/>
                <a:gd name="T3" fmla="*/ 1139 h 1172"/>
                <a:gd name="T4" fmla="*/ 338 w 371"/>
                <a:gd name="T5" fmla="*/ 1172 h 1172"/>
                <a:gd name="T6" fmla="*/ 33 w 371"/>
                <a:gd name="T7" fmla="*/ 1172 h 1172"/>
                <a:gd name="T8" fmla="*/ 0 w 371"/>
                <a:gd name="T9" fmla="*/ 1139 h 1172"/>
                <a:gd name="T10" fmla="*/ 0 w 371"/>
                <a:gd name="T11" fmla="*/ 34 h 1172"/>
                <a:gd name="T12" fmla="*/ 33 w 371"/>
                <a:gd name="T13" fmla="*/ 0 h 1172"/>
                <a:gd name="T14" fmla="*/ 338 w 371"/>
                <a:gd name="T15" fmla="*/ 0 h 1172"/>
                <a:gd name="T16" fmla="*/ 371 w 371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1" h="1172">
                  <a:moveTo>
                    <a:pt x="371" y="34"/>
                  </a:moveTo>
                  <a:lnTo>
                    <a:pt x="371" y="1139"/>
                  </a:lnTo>
                  <a:cubicBezTo>
                    <a:pt x="371" y="1157"/>
                    <a:pt x="356" y="1172"/>
                    <a:pt x="338" y="1172"/>
                  </a:cubicBezTo>
                  <a:lnTo>
                    <a:pt x="33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3" y="0"/>
                  </a:cubicBezTo>
                  <a:lnTo>
                    <a:pt x="338" y="0"/>
                  </a:lnTo>
                  <a:cubicBezTo>
                    <a:pt x="356" y="0"/>
                    <a:pt x="371" y="15"/>
                    <a:pt x="371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9498521" y="3663121"/>
              <a:ext cx="400110" cy="878633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工程监督部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8" name="组合 157"/>
          <p:cNvGrpSpPr/>
          <p:nvPr/>
        </p:nvGrpSpPr>
        <p:grpSpPr>
          <a:xfrm>
            <a:off x="10183379" y="4239184"/>
            <a:ext cx="400110" cy="1206040"/>
            <a:chOff x="10144139" y="3663121"/>
            <a:chExt cx="400110" cy="997780"/>
          </a:xfrm>
          <a:solidFill>
            <a:schemeClr val="tx1"/>
          </a:solidFill>
        </p:grpSpPr>
        <p:sp>
          <p:nvSpPr>
            <p:cNvPr id="159" name="Freeform 95"/>
            <p:cNvSpPr>
              <a:spLocks/>
            </p:cNvSpPr>
            <p:nvPr/>
          </p:nvSpPr>
          <p:spPr bwMode="auto">
            <a:xfrm>
              <a:off x="10190163" y="3690938"/>
              <a:ext cx="307975" cy="969963"/>
            </a:xfrm>
            <a:custGeom>
              <a:avLst/>
              <a:gdLst>
                <a:gd name="T0" fmla="*/ 372 w 372"/>
                <a:gd name="T1" fmla="*/ 34 h 1172"/>
                <a:gd name="T2" fmla="*/ 372 w 372"/>
                <a:gd name="T3" fmla="*/ 1139 h 1172"/>
                <a:gd name="T4" fmla="*/ 338 w 372"/>
                <a:gd name="T5" fmla="*/ 1172 h 1172"/>
                <a:gd name="T6" fmla="*/ 34 w 372"/>
                <a:gd name="T7" fmla="*/ 1172 h 1172"/>
                <a:gd name="T8" fmla="*/ 0 w 372"/>
                <a:gd name="T9" fmla="*/ 1139 h 1172"/>
                <a:gd name="T10" fmla="*/ 0 w 372"/>
                <a:gd name="T11" fmla="*/ 34 h 1172"/>
                <a:gd name="T12" fmla="*/ 34 w 372"/>
                <a:gd name="T13" fmla="*/ 0 h 1172"/>
                <a:gd name="T14" fmla="*/ 338 w 372"/>
                <a:gd name="T15" fmla="*/ 0 h 1172"/>
                <a:gd name="T16" fmla="*/ 372 w 372"/>
                <a:gd name="T17" fmla="*/ 34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72" h="1172">
                  <a:moveTo>
                    <a:pt x="372" y="34"/>
                  </a:moveTo>
                  <a:lnTo>
                    <a:pt x="372" y="1139"/>
                  </a:lnTo>
                  <a:cubicBezTo>
                    <a:pt x="372" y="1157"/>
                    <a:pt x="357" y="1172"/>
                    <a:pt x="338" y="1172"/>
                  </a:cubicBezTo>
                  <a:lnTo>
                    <a:pt x="34" y="1172"/>
                  </a:lnTo>
                  <a:cubicBezTo>
                    <a:pt x="15" y="1172"/>
                    <a:pt x="0" y="1157"/>
                    <a:pt x="0" y="1139"/>
                  </a:cubicBezTo>
                  <a:lnTo>
                    <a:pt x="0" y="34"/>
                  </a:lnTo>
                  <a:cubicBezTo>
                    <a:pt x="0" y="15"/>
                    <a:pt x="15" y="0"/>
                    <a:pt x="34" y="0"/>
                  </a:cubicBezTo>
                  <a:lnTo>
                    <a:pt x="338" y="0"/>
                  </a:lnTo>
                  <a:cubicBezTo>
                    <a:pt x="357" y="0"/>
                    <a:pt x="372" y="15"/>
                    <a:pt x="372" y="34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10144139" y="3663121"/>
              <a:ext cx="400110" cy="819059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客服事业部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1" name="矩形 16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2" name="矩形 16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4" name="矩形 16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０</a:t>
            </a:r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3739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00"/>
                            </p:stCondLst>
                            <p:childTnLst>
                              <p:par>
                                <p:cTn id="5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4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4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500"/>
                            </p:stCondLst>
                            <p:childTnLst>
                              <p:par>
                                <p:cTn id="8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0"/>
                            </p:stCondLst>
                            <p:childTnLst>
                              <p:par>
                                <p:cTn id="8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4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4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4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4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4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900"/>
                            </p:stCondLst>
                            <p:childTnLst>
                              <p:par>
                                <p:cTn id="10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4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4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4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4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89" grpId="0" animBg="1"/>
      <p:bldP spid="10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KSO_Shape"/>
          <p:cNvSpPr>
            <a:spLocks/>
          </p:cNvSpPr>
          <p:nvPr/>
        </p:nvSpPr>
        <p:spPr bwMode="auto">
          <a:xfrm>
            <a:off x="297017" y="206564"/>
            <a:ext cx="367893" cy="252620"/>
          </a:xfrm>
          <a:custGeom>
            <a:avLst/>
            <a:gdLst>
              <a:gd name="T0" fmla="*/ 2147483646 w 112"/>
              <a:gd name="T1" fmla="*/ 2147483646 h 77"/>
              <a:gd name="T2" fmla="*/ 2147483646 w 112"/>
              <a:gd name="T3" fmla="*/ 2147483646 h 77"/>
              <a:gd name="T4" fmla="*/ 2147483646 w 112"/>
              <a:gd name="T5" fmla="*/ 2147483646 h 77"/>
              <a:gd name="T6" fmla="*/ 2147483646 w 112"/>
              <a:gd name="T7" fmla="*/ 2147483646 h 77"/>
              <a:gd name="T8" fmla="*/ 2147483646 w 112"/>
              <a:gd name="T9" fmla="*/ 2147483646 h 77"/>
              <a:gd name="T10" fmla="*/ 0 w 112"/>
              <a:gd name="T11" fmla="*/ 2147483646 h 77"/>
              <a:gd name="T12" fmla="*/ 2147483646 w 112"/>
              <a:gd name="T13" fmla="*/ 2147483646 h 77"/>
              <a:gd name="T14" fmla="*/ 2147483646 w 112"/>
              <a:gd name="T15" fmla="*/ 2147483646 h 77"/>
              <a:gd name="T16" fmla="*/ 2147483646 w 112"/>
              <a:gd name="T17" fmla="*/ 2147483646 h 77"/>
              <a:gd name="T18" fmla="*/ 2147483646 w 112"/>
              <a:gd name="T19" fmla="*/ 2147483646 h 77"/>
              <a:gd name="T20" fmla="*/ 2147483646 w 112"/>
              <a:gd name="T21" fmla="*/ 2147483646 h 77"/>
              <a:gd name="T22" fmla="*/ 2147483646 w 112"/>
              <a:gd name="T23" fmla="*/ 2147483646 h 77"/>
              <a:gd name="T24" fmla="*/ 2147483646 w 112"/>
              <a:gd name="T25" fmla="*/ 2147483646 h 77"/>
              <a:gd name="T26" fmla="*/ 2147483646 w 112"/>
              <a:gd name="T27" fmla="*/ 2147483646 h 77"/>
              <a:gd name="T28" fmla="*/ 2147483646 w 112"/>
              <a:gd name="T29" fmla="*/ 2147483646 h 77"/>
              <a:gd name="T30" fmla="*/ 2147483646 w 112"/>
              <a:gd name="T31" fmla="*/ 2147483646 h 77"/>
              <a:gd name="T32" fmla="*/ 2147483646 w 112"/>
              <a:gd name="T33" fmla="*/ 2147483646 h 77"/>
              <a:gd name="T34" fmla="*/ 2147483646 w 112"/>
              <a:gd name="T35" fmla="*/ 2147483646 h 77"/>
              <a:gd name="T36" fmla="*/ 2147483646 w 112"/>
              <a:gd name="T37" fmla="*/ 2147483646 h 77"/>
              <a:gd name="T38" fmla="*/ 2147483646 w 112"/>
              <a:gd name="T39" fmla="*/ 2147483646 h 77"/>
              <a:gd name="T40" fmla="*/ 2147483646 w 112"/>
              <a:gd name="T41" fmla="*/ 2147483646 h 77"/>
              <a:gd name="T42" fmla="*/ 2147483646 w 112"/>
              <a:gd name="T43" fmla="*/ 2147483646 h 77"/>
              <a:gd name="T44" fmla="*/ 2147483646 w 112"/>
              <a:gd name="T45" fmla="*/ 2147483646 h 77"/>
              <a:gd name="T46" fmla="*/ 2147483646 w 112"/>
              <a:gd name="T47" fmla="*/ 2147483646 h 77"/>
              <a:gd name="T48" fmla="*/ 2147483646 w 112"/>
              <a:gd name="T49" fmla="*/ 2147483646 h 77"/>
              <a:gd name="T50" fmla="*/ 2147483646 w 112"/>
              <a:gd name="T51" fmla="*/ 2147483646 h 77"/>
              <a:gd name="T52" fmla="*/ 2147483646 w 112"/>
              <a:gd name="T53" fmla="*/ 2147483646 h 77"/>
              <a:gd name="T54" fmla="*/ 2147483646 w 112"/>
              <a:gd name="T55" fmla="*/ 2147483646 h 77"/>
              <a:gd name="T56" fmla="*/ 2147483646 w 112"/>
              <a:gd name="T57" fmla="*/ 2147483646 h 77"/>
              <a:gd name="T58" fmla="*/ 2147483646 w 112"/>
              <a:gd name="T59" fmla="*/ 2147483646 h 77"/>
              <a:gd name="T60" fmla="*/ 2147483646 w 112"/>
              <a:gd name="T61" fmla="*/ 2147483646 h 77"/>
              <a:gd name="T62" fmla="*/ 2147483646 w 112"/>
              <a:gd name="T63" fmla="*/ 2147483646 h 77"/>
              <a:gd name="T64" fmla="*/ 2147483646 w 112"/>
              <a:gd name="T65" fmla="*/ 2147483646 h 77"/>
              <a:gd name="T66" fmla="*/ 2147483646 w 112"/>
              <a:gd name="T67" fmla="*/ 2147483646 h 77"/>
              <a:gd name="T68" fmla="*/ 2147483646 w 112"/>
              <a:gd name="T69" fmla="*/ 2147483646 h 77"/>
              <a:gd name="T70" fmla="*/ 2147483646 w 112"/>
              <a:gd name="T71" fmla="*/ 2147483646 h 77"/>
              <a:gd name="T72" fmla="*/ 2147483646 w 112"/>
              <a:gd name="T73" fmla="*/ 2147483646 h 77"/>
              <a:gd name="T74" fmla="*/ 2147483646 w 112"/>
              <a:gd name="T75" fmla="*/ 2147483646 h 77"/>
              <a:gd name="T76" fmla="*/ 2147483646 w 112"/>
              <a:gd name="T77" fmla="*/ 2147483646 h 77"/>
              <a:gd name="T78" fmla="*/ 2147483646 w 112"/>
              <a:gd name="T79" fmla="*/ 2147483646 h 77"/>
              <a:gd name="T80" fmla="*/ 2147483646 w 112"/>
              <a:gd name="T81" fmla="*/ 2147483646 h 77"/>
              <a:gd name="T82" fmla="*/ 2147483646 w 112"/>
              <a:gd name="T83" fmla="*/ 2147483646 h 77"/>
              <a:gd name="T84" fmla="*/ 2147483646 w 112"/>
              <a:gd name="T85" fmla="*/ 2147483646 h 77"/>
              <a:gd name="T86" fmla="*/ 2147483646 w 112"/>
              <a:gd name="T87" fmla="*/ 2147483646 h 77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企业理念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1" name="矩形 5"/>
          <p:cNvSpPr/>
          <p:nvPr/>
        </p:nvSpPr>
        <p:spPr>
          <a:xfrm rot="2919292">
            <a:off x="6196380" y="2854311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矩形 5"/>
          <p:cNvSpPr/>
          <p:nvPr/>
        </p:nvSpPr>
        <p:spPr>
          <a:xfrm rot="18719445">
            <a:off x="5063059" y="2788156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/>
          <p:cNvGrpSpPr/>
          <p:nvPr/>
        </p:nvGrpSpPr>
        <p:grpSpPr>
          <a:xfrm>
            <a:off x="4516126" y="2247372"/>
            <a:ext cx="1008112" cy="1008112"/>
            <a:chOff x="4416945" y="2276872"/>
            <a:chExt cx="1008112" cy="1008112"/>
          </a:xfrm>
        </p:grpSpPr>
        <p:sp>
          <p:nvSpPr>
            <p:cNvPr id="84" name="椭圆 83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5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5389677" y="3039460"/>
            <a:ext cx="1285817" cy="1285817"/>
            <a:chOff x="5290496" y="3068960"/>
            <a:chExt cx="1285817" cy="1285817"/>
          </a:xfrm>
        </p:grpSpPr>
        <p:sp>
          <p:nvSpPr>
            <p:cNvPr id="87" name="椭圆 86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1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2" name="组合 161"/>
          <p:cNvGrpSpPr/>
          <p:nvPr/>
        </p:nvGrpSpPr>
        <p:grpSpPr>
          <a:xfrm>
            <a:off x="6556808" y="1848286"/>
            <a:ext cx="1512168" cy="1512168"/>
            <a:chOff x="6457627" y="1877786"/>
            <a:chExt cx="1512168" cy="1512168"/>
          </a:xfrm>
        </p:grpSpPr>
        <p:sp>
          <p:nvSpPr>
            <p:cNvPr id="163" name="椭圆 162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4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65" name="弧形 164"/>
          <p:cNvSpPr/>
          <p:nvPr/>
        </p:nvSpPr>
        <p:spPr>
          <a:xfrm rot="15231781">
            <a:off x="4275713" y="2112926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6" name="弧形 165"/>
          <p:cNvSpPr/>
          <p:nvPr/>
        </p:nvSpPr>
        <p:spPr>
          <a:xfrm rot="8176387">
            <a:off x="5318376" y="3020138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椭圆 166"/>
          <p:cNvSpPr/>
          <p:nvPr/>
        </p:nvSpPr>
        <p:spPr>
          <a:xfrm>
            <a:off x="4760030" y="1979654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8" name="标题 4"/>
          <p:cNvSpPr txBox="1">
            <a:spLocks/>
          </p:cNvSpPr>
          <p:nvPr/>
        </p:nvSpPr>
        <p:spPr>
          <a:xfrm>
            <a:off x="4717151" y="1990356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169" name="椭圆 168"/>
          <p:cNvSpPr/>
          <p:nvPr/>
        </p:nvSpPr>
        <p:spPr>
          <a:xfrm>
            <a:off x="5289793" y="3964861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标题 4"/>
          <p:cNvSpPr txBox="1">
            <a:spLocks/>
          </p:cNvSpPr>
          <p:nvPr/>
        </p:nvSpPr>
        <p:spPr>
          <a:xfrm>
            <a:off x="5246914" y="3975563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71" name="椭圆 170"/>
          <p:cNvSpPr/>
          <p:nvPr/>
        </p:nvSpPr>
        <p:spPr>
          <a:xfrm>
            <a:off x="7378025" y="1599300"/>
            <a:ext cx="360040" cy="360040"/>
          </a:xfrm>
          <a:prstGeom prst="ellipse">
            <a:avLst/>
          </a:prstGeom>
          <a:solidFill>
            <a:srgbClr val="7F7F7F">
              <a:alpha val="7411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2" name="标题 4"/>
          <p:cNvSpPr txBox="1">
            <a:spLocks/>
          </p:cNvSpPr>
          <p:nvPr/>
        </p:nvSpPr>
        <p:spPr>
          <a:xfrm>
            <a:off x="7335146" y="161000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73" name="矩形 172"/>
          <p:cNvSpPr/>
          <p:nvPr/>
        </p:nvSpPr>
        <p:spPr>
          <a:xfrm>
            <a:off x="1633778" y="1887332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创新能力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4" name="矩形 47"/>
          <p:cNvSpPr>
            <a:spLocks noChangeArrowheads="1"/>
          </p:cNvSpPr>
          <p:nvPr/>
        </p:nvSpPr>
        <p:spPr bwMode="auto">
          <a:xfrm>
            <a:off x="1633091" y="2210330"/>
            <a:ext cx="230425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创新务实 超越自我 追求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卓越。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5" name="矩形 174"/>
          <p:cNvSpPr/>
          <p:nvPr/>
        </p:nvSpPr>
        <p:spPr>
          <a:xfrm>
            <a:off x="3243407" y="4269171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领导能力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6" name="矩形 47"/>
          <p:cNvSpPr>
            <a:spLocks noChangeArrowheads="1"/>
          </p:cNvSpPr>
          <p:nvPr/>
        </p:nvSpPr>
        <p:spPr bwMode="auto">
          <a:xfrm>
            <a:off x="3242720" y="4592169"/>
            <a:ext cx="2350811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提倡正直诚实、敢于创新、勇于负责的职业精神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7" name="矩形 176"/>
          <p:cNvSpPr/>
          <p:nvPr/>
        </p:nvSpPr>
        <p:spPr>
          <a:xfrm>
            <a:off x="8429703" y="2829011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执行力</a:t>
            </a:r>
          </a:p>
        </p:txBody>
      </p:sp>
      <p:sp>
        <p:nvSpPr>
          <p:cNvPr id="178" name="矩形 47"/>
          <p:cNvSpPr>
            <a:spLocks noChangeArrowheads="1"/>
          </p:cNvSpPr>
          <p:nvPr/>
        </p:nvSpPr>
        <p:spPr bwMode="auto">
          <a:xfrm>
            <a:off x="8429016" y="3152009"/>
            <a:ext cx="2277083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以客户为中心，以员工为本，追求员工、公司、客户和社会的共赢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9" name="矩形 85"/>
          <p:cNvSpPr>
            <a:spLocks noChangeArrowheads="1"/>
          </p:cNvSpPr>
          <p:nvPr/>
        </p:nvSpPr>
        <p:spPr bwMode="auto">
          <a:xfrm>
            <a:off x="8040426" y="4446330"/>
            <a:ext cx="3097721" cy="3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rgbClr val="2F5EB0"/>
                </a:solidFill>
                <a:cs typeface="Arial" panose="020B0604020202020204" pitchFamily="34" charset="0"/>
              </a:rPr>
              <a:t>经营</a:t>
            </a:r>
            <a:r>
              <a:rPr lang="zh-CN" altLang="en-US" sz="1800" b="1" dirty="0" smtClean="0">
                <a:solidFill>
                  <a:srgbClr val="2F5EB0"/>
                </a:solidFill>
                <a:cs typeface="Arial" panose="020B0604020202020204" pitchFamily="34" charset="0"/>
              </a:rPr>
              <a:t>方针</a:t>
            </a:r>
            <a:endParaRPr lang="zh-CN" altLang="en-US" sz="1800" b="1" dirty="0">
              <a:solidFill>
                <a:srgbClr val="2F5EB0"/>
              </a:solidFill>
              <a:cs typeface="Arial" panose="020B0604020202020204" pitchFamily="34" charset="0"/>
            </a:endParaRPr>
          </a:p>
        </p:txBody>
      </p:sp>
      <p:sp>
        <p:nvSpPr>
          <p:cNvPr id="180" name="文本框 13"/>
          <p:cNvSpPr txBox="1"/>
          <p:nvPr/>
        </p:nvSpPr>
        <p:spPr>
          <a:xfrm>
            <a:off x="7483979" y="4822826"/>
            <a:ext cx="3654168" cy="1237254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just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贯彻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企业经营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思想，实现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经营目标的基本途径和指导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针对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某一时期企业所面临的重要问题而采取的指导性原则。所策划规定的企业经营方针政策。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181" name="矩形 18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矩形 18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4" name="矩形 18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1927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165" grpId="0" animBg="1"/>
      <p:bldP spid="166" grpId="0" animBg="1"/>
      <p:bldP spid="167" grpId="0" animBg="1"/>
      <p:bldP spid="168" grpId="0"/>
      <p:bldP spid="169" grpId="0" animBg="1"/>
      <p:bldP spid="170" grpId="0"/>
      <p:bldP spid="171" grpId="0" animBg="1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45"/>
          <p:cNvSpPr txBox="1"/>
          <p:nvPr/>
        </p:nvSpPr>
        <p:spPr>
          <a:xfrm>
            <a:off x="5567931" y="3212976"/>
            <a:ext cx="1003801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02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SO_Shape"/>
          <p:cNvSpPr>
            <a:spLocks/>
          </p:cNvSpPr>
          <p:nvPr/>
        </p:nvSpPr>
        <p:spPr bwMode="auto">
          <a:xfrm>
            <a:off x="5732039" y="2060848"/>
            <a:ext cx="725588" cy="570053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499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/>
      <p:bldP spid="1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项目来源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87090" y="1712007"/>
            <a:ext cx="2820989" cy="4381289"/>
            <a:chOff x="913011" y="764704"/>
            <a:chExt cx="2820989" cy="4381289"/>
          </a:xfrm>
        </p:grpSpPr>
        <p:grpSp>
          <p:nvGrpSpPr>
            <p:cNvPr id="10" name="组合 9"/>
            <p:cNvGrpSpPr/>
            <p:nvPr/>
          </p:nvGrpSpPr>
          <p:grpSpPr>
            <a:xfrm>
              <a:off x="1747692" y="4222426"/>
              <a:ext cx="1289708" cy="923567"/>
              <a:chOff x="4350532" y="1811995"/>
              <a:chExt cx="3661868" cy="2622287"/>
            </a:xfrm>
          </p:grpSpPr>
          <p:sp>
            <p:nvSpPr>
              <p:cNvPr id="129" name="Freeform 36"/>
              <p:cNvSpPr>
                <a:spLocks/>
              </p:cNvSpPr>
              <p:nvPr/>
            </p:nvSpPr>
            <p:spPr bwMode="auto">
              <a:xfrm>
                <a:off x="4539997" y="3410609"/>
                <a:ext cx="3282939" cy="162892"/>
              </a:xfrm>
              <a:custGeom>
                <a:avLst/>
                <a:gdLst>
                  <a:gd name="connsiteX0" fmla="*/ 35766 w 3282939"/>
                  <a:gd name="connsiteY0" fmla="*/ 320938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5766 w 3282939"/>
                  <a:gd name="connsiteY3" fmla="*/ 320938 h 340225"/>
                  <a:gd name="connsiteX4" fmla="*/ 3253542 w 3282939"/>
                  <a:gd name="connsiteY4" fmla="*/ 179372 h 340225"/>
                  <a:gd name="connsiteX5" fmla="*/ 3253837 w 3282939"/>
                  <a:gd name="connsiteY5" fmla="*/ 196497 h 340225"/>
                  <a:gd name="connsiteX6" fmla="*/ 3253542 w 3282939"/>
                  <a:gd name="connsiteY6" fmla="*/ 179372 h 340225"/>
                  <a:gd name="connsiteX7" fmla="*/ 3282939 w 3282939"/>
                  <a:gd name="connsiteY7" fmla="*/ 0 h 340225"/>
                  <a:gd name="connsiteX8" fmla="*/ 3202017 w 3282939"/>
                  <a:gd name="connsiteY8" fmla="*/ 103183 h 340225"/>
                  <a:gd name="connsiteX9" fmla="*/ 3217148 w 3282939"/>
                  <a:gd name="connsiteY9" fmla="*/ 145976 h 340225"/>
                  <a:gd name="connsiteX10" fmla="*/ 15867 w 3282939"/>
                  <a:gd name="connsiteY10" fmla="*/ 144596 h 340225"/>
                  <a:gd name="connsiteX11" fmla="*/ 13528 w 3282939"/>
                  <a:gd name="connsiteY11" fmla="*/ 151326 h 340225"/>
                  <a:gd name="connsiteX12" fmla="*/ 0 w 3282939"/>
                  <a:gd name="connsiteY12" fmla="*/ 145014 h 340225"/>
                  <a:gd name="connsiteX13" fmla="*/ 3282939 w 3282939"/>
                  <a:gd name="connsiteY13" fmla="*/ 0 h 340225"/>
                  <a:gd name="connsiteX0" fmla="*/ 35766 w 3282939"/>
                  <a:gd name="connsiteY0" fmla="*/ 320938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5766 w 3282939"/>
                  <a:gd name="connsiteY3" fmla="*/ 320938 h 340225"/>
                  <a:gd name="connsiteX4" fmla="*/ 3282939 w 3282939"/>
                  <a:gd name="connsiteY4" fmla="*/ 0 h 340225"/>
                  <a:gd name="connsiteX5" fmla="*/ 3202017 w 3282939"/>
                  <a:gd name="connsiteY5" fmla="*/ 103183 h 340225"/>
                  <a:gd name="connsiteX6" fmla="*/ 3217148 w 3282939"/>
                  <a:gd name="connsiteY6" fmla="*/ 145976 h 340225"/>
                  <a:gd name="connsiteX7" fmla="*/ 15867 w 3282939"/>
                  <a:gd name="connsiteY7" fmla="*/ 144596 h 340225"/>
                  <a:gd name="connsiteX8" fmla="*/ 13528 w 3282939"/>
                  <a:gd name="connsiteY8" fmla="*/ 151326 h 340225"/>
                  <a:gd name="connsiteX9" fmla="*/ 0 w 3282939"/>
                  <a:gd name="connsiteY9" fmla="*/ 145014 h 340225"/>
                  <a:gd name="connsiteX10" fmla="*/ 3282939 w 3282939"/>
                  <a:gd name="connsiteY10" fmla="*/ 0 h 340225"/>
                  <a:gd name="connsiteX0" fmla="*/ 0 w 3282939"/>
                  <a:gd name="connsiteY0" fmla="*/ 340225 h 340225"/>
                  <a:gd name="connsiteX1" fmla="*/ 48093 w 3282939"/>
                  <a:gd name="connsiteY1" fmla="*/ 338101 h 340225"/>
                  <a:gd name="connsiteX2" fmla="*/ 0 w 3282939"/>
                  <a:gd name="connsiteY2" fmla="*/ 340225 h 340225"/>
                  <a:gd name="connsiteX3" fmla="*/ 3282939 w 3282939"/>
                  <a:gd name="connsiteY3" fmla="*/ 0 h 340225"/>
                  <a:gd name="connsiteX4" fmla="*/ 3202017 w 3282939"/>
                  <a:gd name="connsiteY4" fmla="*/ 103183 h 340225"/>
                  <a:gd name="connsiteX5" fmla="*/ 3217148 w 3282939"/>
                  <a:gd name="connsiteY5" fmla="*/ 145976 h 340225"/>
                  <a:gd name="connsiteX6" fmla="*/ 15867 w 3282939"/>
                  <a:gd name="connsiteY6" fmla="*/ 144596 h 340225"/>
                  <a:gd name="connsiteX7" fmla="*/ 13528 w 3282939"/>
                  <a:gd name="connsiteY7" fmla="*/ 151326 h 340225"/>
                  <a:gd name="connsiteX8" fmla="*/ 0 w 3282939"/>
                  <a:gd name="connsiteY8" fmla="*/ 145014 h 340225"/>
                  <a:gd name="connsiteX9" fmla="*/ 3282939 w 3282939"/>
                  <a:gd name="connsiteY9" fmla="*/ 0 h 340225"/>
                  <a:gd name="connsiteX0" fmla="*/ 3282939 w 3374379"/>
                  <a:gd name="connsiteY0" fmla="*/ 0 h 151326"/>
                  <a:gd name="connsiteX1" fmla="*/ 3202017 w 3374379"/>
                  <a:gd name="connsiteY1" fmla="*/ 103183 h 151326"/>
                  <a:gd name="connsiteX2" fmla="*/ 3217148 w 3374379"/>
                  <a:gd name="connsiteY2" fmla="*/ 145976 h 151326"/>
                  <a:gd name="connsiteX3" fmla="*/ 15867 w 3374379"/>
                  <a:gd name="connsiteY3" fmla="*/ 144596 h 151326"/>
                  <a:gd name="connsiteX4" fmla="*/ 13528 w 3374379"/>
                  <a:gd name="connsiteY4" fmla="*/ 151326 h 151326"/>
                  <a:gd name="connsiteX5" fmla="*/ 0 w 3374379"/>
                  <a:gd name="connsiteY5" fmla="*/ 145014 h 151326"/>
                  <a:gd name="connsiteX6" fmla="*/ 3374379 w 3374379"/>
                  <a:gd name="connsiteY6" fmla="*/ 81944 h 151326"/>
                  <a:gd name="connsiteX0" fmla="*/ 3282939 w 3282939"/>
                  <a:gd name="connsiteY0" fmla="*/ 0 h 151326"/>
                  <a:gd name="connsiteX1" fmla="*/ 3202017 w 3282939"/>
                  <a:gd name="connsiteY1" fmla="*/ 103183 h 151326"/>
                  <a:gd name="connsiteX2" fmla="*/ 3217148 w 3282939"/>
                  <a:gd name="connsiteY2" fmla="*/ 145976 h 151326"/>
                  <a:gd name="connsiteX3" fmla="*/ 15867 w 3282939"/>
                  <a:gd name="connsiteY3" fmla="*/ 144596 h 151326"/>
                  <a:gd name="connsiteX4" fmla="*/ 13528 w 3282939"/>
                  <a:gd name="connsiteY4" fmla="*/ 151326 h 151326"/>
                  <a:gd name="connsiteX5" fmla="*/ 0 w 3282939"/>
                  <a:gd name="connsiteY5" fmla="*/ 145014 h 151326"/>
                  <a:gd name="connsiteX6" fmla="*/ 3272779 w 3282939"/>
                  <a:gd name="connsiteY6" fmla="*/ 7967 h 151326"/>
                  <a:gd name="connsiteX0" fmla="*/ 3282939 w 3282939"/>
                  <a:gd name="connsiteY0" fmla="*/ 0 h 145976"/>
                  <a:gd name="connsiteX1" fmla="*/ 3202017 w 3282939"/>
                  <a:gd name="connsiteY1" fmla="*/ 103183 h 145976"/>
                  <a:gd name="connsiteX2" fmla="*/ 3217148 w 3282939"/>
                  <a:gd name="connsiteY2" fmla="*/ 145976 h 145976"/>
                  <a:gd name="connsiteX3" fmla="*/ 15867 w 3282939"/>
                  <a:gd name="connsiteY3" fmla="*/ 144596 h 145976"/>
                  <a:gd name="connsiteX4" fmla="*/ 0 w 3282939"/>
                  <a:gd name="connsiteY4" fmla="*/ 145014 h 145976"/>
                  <a:gd name="connsiteX5" fmla="*/ 3272779 w 3282939"/>
                  <a:gd name="connsiteY5" fmla="*/ 7967 h 145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82939" h="145976">
                    <a:close/>
                    <a:moveTo>
                      <a:pt x="3282939" y="0"/>
                    </a:moveTo>
                    <a:cubicBezTo>
                      <a:pt x="3192270" y="39034"/>
                      <a:pt x="3202013" y="103156"/>
                      <a:pt x="3202017" y="103183"/>
                    </a:cubicBezTo>
                    <a:cubicBezTo>
                      <a:pt x="3202746" y="119931"/>
                      <a:pt x="3208611" y="134207"/>
                      <a:pt x="3217148" y="145976"/>
                    </a:cubicBezTo>
                    <a:lnTo>
                      <a:pt x="15867" y="144596"/>
                    </a:lnTo>
                    <a:lnTo>
                      <a:pt x="0" y="145014"/>
                    </a:lnTo>
                    <a:lnTo>
                      <a:pt x="3272779" y="7967"/>
                    </a:lnTo>
                  </a:path>
                </a:pathLst>
              </a:custGeom>
              <a:gradFill flip="none" rotWithShape="1">
                <a:gsLst>
                  <a:gs pos="0">
                    <a:srgbClr val="494949"/>
                  </a:gs>
                  <a:gs pos="100000">
                    <a:srgbClr val="9D9D9D"/>
                  </a:gs>
                </a:gsLst>
                <a:lin ang="16200000" scaled="1"/>
                <a:tileRect/>
              </a:gradFill>
              <a:ln w="9525">
                <a:solidFill>
                  <a:srgbClr val="49494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30" name="Freeform 38"/>
              <p:cNvSpPr>
                <a:spLocks/>
              </p:cNvSpPr>
              <p:nvPr/>
            </p:nvSpPr>
            <p:spPr bwMode="auto">
              <a:xfrm>
                <a:off x="4548266" y="3630966"/>
                <a:ext cx="3266400" cy="534674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1">
                <a:gsLst>
                  <a:gs pos="51000">
                    <a:schemeClr val="bg1">
                      <a:alpha val="76000"/>
                    </a:schemeClr>
                  </a:gs>
                  <a:gs pos="0">
                    <a:schemeClr val="bg1">
                      <a:alpha val="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lin ang="16200000" scaled="1"/>
                <a:tileRect/>
              </a:gradFill>
              <a:ln w="9525">
                <a:noFill/>
              </a:ln>
              <a:effectLst>
                <a:softEdge rad="1270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1" name="Freeform 38"/>
              <p:cNvSpPr>
                <a:spLocks/>
              </p:cNvSpPr>
              <p:nvPr/>
            </p:nvSpPr>
            <p:spPr bwMode="auto">
              <a:xfrm>
                <a:off x="4527833" y="3574415"/>
                <a:ext cx="3266400" cy="524514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1">
                <a:gsLst>
                  <a:gs pos="833">
                    <a:srgbClr val="494949"/>
                  </a:gs>
                  <a:gs pos="59000">
                    <a:srgbClr val="9D9D9D"/>
                  </a:gs>
                  <a:gs pos="100000">
                    <a:srgbClr val="5E5E5E"/>
                  </a:gs>
                </a:gsLst>
                <a:lin ang="0" scaled="1"/>
                <a:tileRect/>
              </a:gradFill>
              <a:ln w="9525">
                <a:solidFill>
                  <a:srgbClr val="5E5E5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2" name="矩形 2788"/>
              <p:cNvSpPr/>
              <p:nvPr/>
            </p:nvSpPr>
            <p:spPr>
              <a:xfrm rot="1283126">
                <a:off x="4475511" y="3459588"/>
                <a:ext cx="3292758" cy="452993"/>
              </a:xfrm>
              <a:custGeom>
                <a:avLst/>
                <a:gdLst>
                  <a:gd name="connsiteX0" fmla="*/ 0 w 5717811"/>
                  <a:gd name="connsiteY0" fmla="*/ 0 h 237842"/>
                  <a:gd name="connsiteX1" fmla="*/ 5717811 w 5717811"/>
                  <a:gd name="connsiteY1" fmla="*/ 0 h 237842"/>
                  <a:gd name="connsiteX2" fmla="*/ 5717811 w 5717811"/>
                  <a:gd name="connsiteY2" fmla="*/ 237842 h 237842"/>
                  <a:gd name="connsiteX3" fmla="*/ 0 w 5717811"/>
                  <a:gd name="connsiteY3" fmla="*/ 237842 h 237842"/>
                  <a:gd name="connsiteX4" fmla="*/ 0 w 5717811"/>
                  <a:gd name="connsiteY4" fmla="*/ 0 h 237842"/>
                  <a:gd name="connsiteX0" fmla="*/ 122548 w 5840359"/>
                  <a:gd name="connsiteY0" fmla="*/ 0 h 237842"/>
                  <a:gd name="connsiteX1" fmla="*/ 5840359 w 5840359"/>
                  <a:gd name="connsiteY1" fmla="*/ 0 h 237842"/>
                  <a:gd name="connsiteX2" fmla="*/ 5840359 w 5840359"/>
                  <a:gd name="connsiteY2" fmla="*/ 237842 h 237842"/>
                  <a:gd name="connsiteX3" fmla="*/ 0 w 5840359"/>
                  <a:gd name="connsiteY3" fmla="*/ 200134 h 237842"/>
                  <a:gd name="connsiteX4" fmla="*/ 122548 w 5840359"/>
                  <a:gd name="connsiteY4" fmla="*/ 0 h 237842"/>
                  <a:gd name="connsiteX0" fmla="*/ 223749 w 5941560"/>
                  <a:gd name="connsiteY0" fmla="*/ 0 h 237842"/>
                  <a:gd name="connsiteX1" fmla="*/ 5941560 w 5941560"/>
                  <a:gd name="connsiteY1" fmla="*/ 0 h 237842"/>
                  <a:gd name="connsiteX2" fmla="*/ 5941560 w 5941560"/>
                  <a:gd name="connsiteY2" fmla="*/ 237842 h 237842"/>
                  <a:gd name="connsiteX3" fmla="*/ 101201 w 5941560"/>
                  <a:gd name="connsiteY3" fmla="*/ 200134 h 237842"/>
                  <a:gd name="connsiteX4" fmla="*/ 223749 w 5941560"/>
                  <a:gd name="connsiteY4" fmla="*/ 0 h 237842"/>
                  <a:gd name="connsiteX0" fmla="*/ 258267 w 5976078"/>
                  <a:gd name="connsiteY0" fmla="*/ 0 h 237842"/>
                  <a:gd name="connsiteX1" fmla="*/ 5976078 w 5976078"/>
                  <a:gd name="connsiteY1" fmla="*/ 0 h 237842"/>
                  <a:gd name="connsiteX2" fmla="*/ 5976078 w 5976078"/>
                  <a:gd name="connsiteY2" fmla="*/ 237842 h 237842"/>
                  <a:gd name="connsiteX3" fmla="*/ 135719 w 5976078"/>
                  <a:gd name="connsiteY3" fmla="*/ 200134 h 237842"/>
                  <a:gd name="connsiteX4" fmla="*/ 258267 w 5976078"/>
                  <a:gd name="connsiteY4" fmla="*/ 0 h 237842"/>
                  <a:gd name="connsiteX0" fmla="*/ 336427 w 6054238"/>
                  <a:gd name="connsiteY0" fmla="*/ 0 h 237842"/>
                  <a:gd name="connsiteX1" fmla="*/ 6054238 w 6054238"/>
                  <a:gd name="connsiteY1" fmla="*/ 0 h 237842"/>
                  <a:gd name="connsiteX2" fmla="*/ 6054238 w 6054238"/>
                  <a:gd name="connsiteY2" fmla="*/ 237842 h 237842"/>
                  <a:gd name="connsiteX3" fmla="*/ 110185 w 6054238"/>
                  <a:gd name="connsiteY3" fmla="*/ 200134 h 237842"/>
                  <a:gd name="connsiteX4" fmla="*/ 336427 w 6054238"/>
                  <a:gd name="connsiteY4" fmla="*/ 0 h 237842"/>
                  <a:gd name="connsiteX0" fmla="*/ 340565 w 6058376"/>
                  <a:gd name="connsiteY0" fmla="*/ 0 h 237842"/>
                  <a:gd name="connsiteX1" fmla="*/ 6058376 w 6058376"/>
                  <a:gd name="connsiteY1" fmla="*/ 0 h 237842"/>
                  <a:gd name="connsiteX2" fmla="*/ 6058376 w 6058376"/>
                  <a:gd name="connsiteY2" fmla="*/ 237842 h 237842"/>
                  <a:gd name="connsiteX3" fmla="*/ 114323 w 6058376"/>
                  <a:gd name="connsiteY3" fmla="*/ 200134 h 237842"/>
                  <a:gd name="connsiteX4" fmla="*/ 340565 w 6058376"/>
                  <a:gd name="connsiteY4" fmla="*/ 0 h 237842"/>
                  <a:gd name="connsiteX0" fmla="*/ 340565 w 6213394"/>
                  <a:gd name="connsiteY0" fmla="*/ 0 h 237842"/>
                  <a:gd name="connsiteX1" fmla="*/ 6058376 w 6213394"/>
                  <a:gd name="connsiteY1" fmla="*/ 0 h 237842"/>
                  <a:gd name="connsiteX2" fmla="*/ 6058376 w 6213394"/>
                  <a:gd name="connsiteY2" fmla="*/ 237842 h 237842"/>
                  <a:gd name="connsiteX3" fmla="*/ 114323 w 6213394"/>
                  <a:gd name="connsiteY3" fmla="*/ 200134 h 237842"/>
                  <a:gd name="connsiteX4" fmla="*/ 340565 w 6213394"/>
                  <a:gd name="connsiteY4" fmla="*/ 0 h 237842"/>
                  <a:gd name="connsiteX0" fmla="*/ 340565 w 6236541"/>
                  <a:gd name="connsiteY0" fmla="*/ 0 h 237842"/>
                  <a:gd name="connsiteX1" fmla="*/ 6058376 w 6236541"/>
                  <a:gd name="connsiteY1" fmla="*/ 0 h 237842"/>
                  <a:gd name="connsiteX2" fmla="*/ 6058376 w 6236541"/>
                  <a:gd name="connsiteY2" fmla="*/ 237842 h 237842"/>
                  <a:gd name="connsiteX3" fmla="*/ 114323 w 6236541"/>
                  <a:gd name="connsiteY3" fmla="*/ 200134 h 237842"/>
                  <a:gd name="connsiteX4" fmla="*/ 340565 w 6236541"/>
                  <a:gd name="connsiteY4" fmla="*/ 0 h 2378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236541" h="237842">
                    <a:moveTo>
                      <a:pt x="340565" y="0"/>
                    </a:moveTo>
                    <a:lnTo>
                      <a:pt x="6058376" y="0"/>
                    </a:lnTo>
                    <a:cubicBezTo>
                      <a:pt x="6407167" y="154695"/>
                      <a:pt x="6152644" y="158561"/>
                      <a:pt x="6058376" y="237842"/>
                    </a:cubicBezTo>
                    <a:lnTo>
                      <a:pt x="114323" y="200134"/>
                    </a:lnTo>
                    <a:cubicBezTo>
                      <a:pt x="-165338" y="86289"/>
                      <a:pt x="130034" y="19577"/>
                      <a:pt x="340565" y="0"/>
                    </a:cubicBez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rgbClr val="5E5E5E"/>
                  </a:gs>
                  <a:gs pos="49000">
                    <a:schemeClr val="bg1"/>
                  </a:gs>
                  <a:gs pos="100000">
                    <a:srgbClr val="494949"/>
                  </a:gs>
                </a:gsLst>
                <a:lin ang="16200000" scaled="1"/>
                <a:tileRect/>
              </a:gradFill>
              <a:ln>
                <a:noFill/>
              </a:ln>
              <a:effectLst>
                <a:softEdge rad="127000"/>
              </a:effectLst>
              <a:scene3d>
                <a:camera prst="orthographicFront">
                  <a:rot lat="2683488" lon="21466804" rev="1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3" name="组合 132"/>
              <p:cNvGrpSpPr/>
              <p:nvPr/>
            </p:nvGrpSpPr>
            <p:grpSpPr>
              <a:xfrm>
                <a:off x="4350532" y="1811995"/>
                <a:ext cx="3661868" cy="598986"/>
                <a:chOff x="4350532" y="2259168"/>
                <a:chExt cx="3661868" cy="598986"/>
              </a:xfrm>
            </p:grpSpPr>
            <p:sp>
              <p:nvSpPr>
                <p:cNvPr id="148" name="Freeform 35"/>
                <p:cNvSpPr>
                  <a:spLocks/>
                </p:cNvSpPr>
                <p:nvPr/>
              </p:nvSpPr>
              <p:spPr bwMode="auto">
                <a:xfrm>
                  <a:off x="4466938" y="2451774"/>
                  <a:ext cx="3396347" cy="406380"/>
                </a:xfrm>
                <a:custGeom>
                  <a:avLst/>
                  <a:gdLst>
                    <a:gd name="T0" fmla="*/ 1 w 2434"/>
                    <a:gd name="T1" fmla="*/ 0 h 291"/>
                    <a:gd name="T2" fmla="*/ 1 w 2434"/>
                    <a:gd name="T3" fmla="*/ 271 h 291"/>
                    <a:gd name="T4" fmla="*/ 41 w 2434"/>
                    <a:gd name="T5" fmla="*/ 291 h 291"/>
                    <a:gd name="T6" fmla="*/ 2383 w 2434"/>
                    <a:gd name="T7" fmla="*/ 189 h 291"/>
                    <a:gd name="T8" fmla="*/ 2430 w 2434"/>
                    <a:gd name="T9" fmla="*/ 140 h 291"/>
                    <a:gd name="T10" fmla="*/ 2430 w 2434"/>
                    <a:gd name="T11" fmla="*/ 0 h 291"/>
                    <a:gd name="T12" fmla="*/ 2322 w 2434"/>
                    <a:gd name="T13" fmla="*/ 21 h 291"/>
                    <a:gd name="T14" fmla="*/ 113 w 2434"/>
                    <a:gd name="T15" fmla="*/ 21 h 291"/>
                    <a:gd name="T16" fmla="*/ 1 w 2434"/>
                    <a:gd name="T17" fmla="*/ 0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34" h="291">
                      <a:moveTo>
                        <a:pt x="1" y="0"/>
                      </a:moveTo>
                      <a:cubicBezTo>
                        <a:pt x="1" y="271"/>
                        <a:pt x="1" y="271"/>
                        <a:pt x="1" y="271"/>
                      </a:cubicBezTo>
                      <a:cubicBezTo>
                        <a:pt x="1" y="271"/>
                        <a:pt x="0" y="291"/>
                        <a:pt x="41" y="291"/>
                      </a:cubicBezTo>
                      <a:cubicBezTo>
                        <a:pt x="82" y="291"/>
                        <a:pt x="2383" y="189"/>
                        <a:pt x="2383" y="189"/>
                      </a:cubicBezTo>
                      <a:cubicBezTo>
                        <a:pt x="2383" y="189"/>
                        <a:pt x="2434" y="185"/>
                        <a:pt x="2430" y="140"/>
                      </a:cubicBezTo>
                      <a:cubicBezTo>
                        <a:pt x="2430" y="0"/>
                        <a:pt x="2430" y="0"/>
                        <a:pt x="2430" y="0"/>
                      </a:cubicBezTo>
                      <a:cubicBezTo>
                        <a:pt x="2430" y="0"/>
                        <a:pt x="2404" y="22"/>
                        <a:pt x="2322" y="21"/>
                      </a:cubicBezTo>
                      <a:cubicBezTo>
                        <a:pt x="113" y="21"/>
                        <a:pt x="113" y="21"/>
                        <a:pt x="113" y="21"/>
                      </a:cubicBezTo>
                      <a:cubicBezTo>
                        <a:pt x="113" y="21"/>
                        <a:pt x="44" y="28"/>
                        <a:pt x="1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0">
                      <a:srgbClr val="494949"/>
                    </a:gs>
                    <a:gs pos="49000">
                      <a:schemeClr val="bg1"/>
                    </a:gs>
                    <a:gs pos="100000">
                      <a:srgbClr val="4C4C4C"/>
                    </a:gs>
                  </a:gsLst>
                  <a:lin ang="10800000" scaled="1"/>
                  <a:tileRect/>
                </a:gradFill>
                <a:ln w="12700">
                  <a:solidFill>
                    <a:schemeClr val="tx1">
                      <a:alpha val="98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</a:endParaRPr>
                </a:p>
              </p:txBody>
            </p:sp>
            <p:sp>
              <p:nvSpPr>
                <p:cNvPr id="149" name="Freeform 40"/>
                <p:cNvSpPr>
                  <a:spLocks/>
                </p:cNvSpPr>
                <p:nvPr/>
              </p:nvSpPr>
              <p:spPr bwMode="auto">
                <a:xfrm>
                  <a:off x="4376932" y="2259168"/>
                  <a:ext cx="3570004" cy="238630"/>
                </a:xfrm>
                <a:custGeom>
                  <a:avLst/>
                  <a:gdLst>
                    <a:gd name="T0" fmla="*/ 153 w 2559"/>
                    <a:gd name="T1" fmla="*/ 7 h 171"/>
                    <a:gd name="T2" fmla="*/ 1 w 2559"/>
                    <a:gd name="T3" fmla="*/ 92 h 171"/>
                    <a:gd name="T4" fmla="*/ 144 w 2559"/>
                    <a:gd name="T5" fmla="*/ 171 h 171"/>
                    <a:gd name="T6" fmla="*/ 2399 w 2559"/>
                    <a:gd name="T7" fmla="*/ 171 h 171"/>
                    <a:gd name="T8" fmla="*/ 2551 w 2559"/>
                    <a:gd name="T9" fmla="*/ 94 h 171"/>
                    <a:gd name="T10" fmla="*/ 2399 w 2559"/>
                    <a:gd name="T11" fmla="*/ 7 h 171"/>
                    <a:gd name="T12" fmla="*/ 2398 w 2559"/>
                    <a:gd name="T13" fmla="*/ 7 h 171"/>
                    <a:gd name="T14" fmla="*/ 2399 w 2559"/>
                    <a:gd name="T15" fmla="*/ 7 h 171"/>
                    <a:gd name="T16" fmla="*/ 153 w 2559"/>
                    <a:gd name="T17" fmla="*/ 7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559" h="171">
                      <a:moveTo>
                        <a:pt x="153" y="7"/>
                      </a:moveTo>
                      <a:cubicBezTo>
                        <a:pt x="153" y="7"/>
                        <a:pt x="10" y="8"/>
                        <a:pt x="1" y="92"/>
                      </a:cubicBezTo>
                      <a:cubicBezTo>
                        <a:pt x="1" y="92"/>
                        <a:pt x="0" y="160"/>
                        <a:pt x="144" y="171"/>
                      </a:cubicBezTo>
                      <a:cubicBezTo>
                        <a:pt x="2399" y="171"/>
                        <a:pt x="2399" y="171"/>
                        <a:pt x="2399" y="171"/>
                      </a:cubicBezTo>
                      <a:cubicBezTo>
                        <a:pt x="2399" y="171"/>
                        <a:pt x="2544" y="169"/>
                        <a:pt x="2551" y="94"/>
                      </a:cubicBezTo>
                      <a:cubicBezTo>
                        <a:pt x="2551" y="94"/>
                        <a:pt x="2559" y="14"/>
                        <a:pt x="2399" y="7"/>
                      </a:cubicBezTo>
                      <a:cubicBezTo>
                        <a:pt x="2399" y="7"/>
                        <a:pt x="2399" y="7"/>
                        <a:pt x="2398" y="7"/>
                      </a:cubicBezTo>
                      <a:cubicBezTo>
                        <a:pt x="2240" y="0"/>
                        <a:pt x="2399" y="7"/>
                        <a:pt x="2399" y="7"/>
                      </a:cubicBezTo>
                      <a:lnTo>
                        <a:pt x="153" y="7"/>
                      </a:lnTo>
                      <a:close/>
                    </a:path>
                  </a:pathLst>
                </a:custGeom>
                <a:gradFill>
                  <a:gsLst>
                    <a:gs pos="15827">
                      <a:srgbClr val="717171"/>
                    </a:gs>
                    <a:gs pos="0">
                      <a:srgbClr val="2D3939"/>
                    </a:gs>
                    <a:gs pos="49000">
                      <a:srgbClr val="2D3939"/>
                    </a:gs>
                    <a:gs pos="100000">
                      <a:srgbClr val="4C4C4C"/>
                    </a:gs>
                  </a:gsLst>
                  <a:lin ang="16200000" scaled="1"/>
                </a:gra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0" name="矩形 2788"/>
                <p:cNvSpPr/>
                <p:nvPr/>
              </p:nvSpPr>
              <p:spPr>
                <a:xfrm>
                  <a:off x="4350532" y="2274408"/>
                  <a:ext cx="3661868" cy="261491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4" name="组合 133"/>
              <p:cNvGrpSpPr/>
              <p:nvPr/>
            </p:nvGrpSpPr>
            <p:grpSpPr>
              <a:xfrm>
                <a:off x="4513666" y="2274205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46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7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grpSp>
            <p:nvGrpSpPr>
              <p:cNvPr id="135" name="组合 134"/>
              <p:cNvGrpSpPr/>
              <p:nvPr/>
            </p:nvGrpSpPr>
            <p:grpSpPr>
              <a:xfrm>
                <a:off x="4513666" y="2657696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44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5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6" name="Freeform 37"/>
              <p:cNvSpPr>
                <a:spLocks/>
              </p:cNvSpPr>
              <p:nvPr/>
            </p:nvSpPr>
            <p:spPr bwMode="auto">
              <a:xfrm>
                <a:off x="4438212" y="2463286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7" name="组合 136"/>
              <p:cNvGrpSpPr/>
              <p:nvPr/>
            </p:nvGrpSpPr>
            <p:grpSpPr>
              <a:xfrm>
                <a:off x="4513666" y="3041297"/>
                <a:ext cx="3282939" cy="340225"/>
                <a:chOff x="4513666" y="2710466"/>
                <a:chExt cx="3282939" cy="340225"/>
              </a:xfrm>
            </p:grpSpPr>
            <p:sp>
              <p:nvSpPr>
                <p:cNvPr id="142" name="Freeform 36"/>
                <p:cNvSpPr>
                  <a:spLocks/>
                </p:cNvSpPr>
                <p:nvPr/>
              </p:nvSpPr>
              <p:spPr bwMode="auto">
                <a:xfrm>
                  <a:off x="4513666" y="2710466"/>
                  <a:ext cx="3282939" cy="340225"/>
                </a:xfrm>
                <a:custGeom>
                  <a:avLst/>
                  <a:gdLst>
                    <a:gd name="T0" fmla="*/ 0 w 2353"/>
                    <a:gd name="T1" fmla="*/ 104 h 244"/>
                    <a:gd name="T2" fmla="*/ 59 w 2353"/>
                    <a:gd name="T3" fmla="*/ 172 h 244"/>
                    <a:gd name="T4" fmla="*/ 0 w 2353"/>
                    <a:gd name="T5" fmla="*/ 244 h 244"/>
                    <a:gd name="T6" fmla="*/ 2353 w 2353"/>
                    <a:gd name="T7" fmla="*/ 140 h 244"/>
                    <a:gd name="T8" fmla="*/ 2295 w 2353"/>
                    <a:gd name="T9" fmla="*/ 74 h 244"/>
                    <a:gd name="T10" fmla="*/ 2353 w 2353"/>
                    <a:gd name="T11" fmla="*/ 0 h 244"/>
                    <a:gd name="T12" fmla="*/ 0 w 2353"/>
                    <a:gd name="T13" fmla="*/ 104 h 2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53" h="244">
                      <a:moveTo>
                        <a:pt x="0" y="104"/>
                      </a:moveTo>
                      <a:cubicBezTo>
                        <a:pt x="0" y="104"/>
                        <a:pt x="55" y="124"/>
                        <a:pt x="59" y="172"/>
                      </a:cubicBezTo>
                      <a:cubicBezTo>
                        <a:pt x="59" y="172"/>
                        <a:pt x="60" y="222"/>
                        <a:pt x="0" y="244"/>
                      </a:cubicBezTo>
                      <a:cubicBezTo>
                        <a:pt x="2353" y="140"/>
                        <a:pt x="2353" y="140"/>
                        <a:pt x="2353" y="140"/>
                      </a:cubicBezTo>
                      <a:cubicBezTo>
                        <a:pt x="2353" y="140"/>
                        <a:pt x="2297" y="120"/>
                        <a:pt x="2295" y="74"/>
                      </a:cubicBezTo>
                      <a:cubicBezTo>
                        <a:pt x="2295" y="74"/>
                        <a:pt x="2288" y="28"/>
                        <a:pt x="2353" y="0"/>
                      </a:cubicBezTo>
                      <a:lnTo>
                        <a:pt x="0" y="104"/>
                      </a:lnTo>
                      <a:close/>
                    </a:path>
                  </a:pathLst>
                </a:custGeom>
                <a:gradFill flip="none" rotWithShape="1">
                  <a:gsLst>
                    <a:gs pos="25000">
                      <a:srgbClr val="545454"/>
                    </a:gs>
                    <a:gs pos="70000">
                      <a:srgbClr val="545454"/>
                    </a:gs>
                    <a:gs pos="49000">
                      <a:srgbClr val="9D9D9D">
                        <a:alpha val="3000"/>
                      </a:srgbClr>
                    </a:gs>
                  </a:gsLst>
                  <a:lin ang="16080000" scaled="0"/>
                  <a:tileRect/>
                </a:gradFill>
                <a:ln w="9525">
                  <a:solidFill>
                    <a:srgbClr val="5E5E5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3" name="矩形 2788"/>
                <p:cNvSpPr/>
                <p:nvPr/>
              </p:nvSpPr>
              <p:spPr>
                <a:xfrm rot="21348992">
                  <a:off x="4628996" y="2777337"/>
                  <a:ext cx="3125312" cy="193465"/>
                </a:xfrm>
                <a:custGeom>
                  <a:avLst/>
                  <a:gdLst>
                    <a:gd name="connsiteX0" fmla="*/ 0 w 5717811"/>
                    <a:gd name="connsiteY0" fmla="*/ 0 h 237842"/>
                    <a:gd name="connsiteX1" fmla="*/ 5717811 w 5717811"/>
                    <a:gd name="connsiteY1" fmla="*/ 0 h 237842"/>
                    <a:gd name="connsiteX2" fmla="*/ 5717811 w 5717811"/>
                    <a:gd name="connsiteY2" fmla="*/ 237842 h 237842"/>
                    <a:gd name="connsiteX3" fmla="*/ 0 w 5717811"/>
                    <a:gd name="connsiteY3" fmla="*/ 237842 h 237842"/>
                    <a:gd name="connsiteX4" fmla="*/ 0 w 5717811"/>
                    <a:gd name="connsiteY4" fmla="*/ 0 h 237842"/>
                    <a:gd name="connsiteX0" fmla="*/ 122548 w 5840359"/>
                    <a:gd name="connsiteY0" fmla="*/ 0 h 237842"/>
                    <a:gd name="connsiteX1" fmla="*/ 5840359 w 5840359"/>
                    <a:gd name="connsiteY1" fmla="*/ 0 h 237842"/>
                    <a:gd name="connsiteX2" fmla="*/ 5840359 w 5840359"/>
                    <a:gd name="connsiteY2" fmla="*/ 237842 h 237842"/>
                    <a:gd name="connsiteX3" fmla="*/ 0 w 5840359"/>
                    <a:gd name="connsiteY3" fmla="*/ 200134 h 237842"/>
                    <a:gd name="connsiteX4" fmla="*/ 122548 w 5840359"/>
                    <a:gd name="connsiteY4" fmla="*/ 0 h 237842"/>
                    <a:gd name="connsiteX0" fmla="*/ 223749 w 5941560"/>
                    <a:gd name="connsiteY0" fmla="*/ 0 h 237842"/>
                    <a:gd name="connsiteX1" fmla="*/ 5941560 w 5941560"/>
                    <a:gd name="connsiteY1" fmla="*/ 0 h 237842"/>
                    <a:gd name="connsiteX2" fmla="*/ 5941560 w 5941560"/>
                    <a:gd name="connsiteY2" fmla="*/ 237842 h 237842"/>
                    <a:gd name="connsiteX3" fmla="*/ 101201 w 5941560"/>
                    <a:gd name="connsiteY3" fmla="*/ 200134 h 237842"/>
                    <a:gd name="connsiteX4" fmla="*/ 223749 w 5941560"/>
                    <a:gd name="connsiteY4" fmla="*/ 0 h 237842"/>
                    <a:gd name="connsiteX0" fmla="*/ 258267 w 5976078"/>
                    <a:gd name="connsiteY0" fmla="*/ 0 h 237842"/>
                    <a:gd name="connsiteX1" fmla="*/ 5976078 w 5976078"/>
                    <a:gd name="connsiteY1" fmla="*/ 0 h 237842"/>
                    <a:gd name="connsiteX2" fmla="*/ 5976078 w 5976078"/>
                    <a:gd name="connsiteY2" fmla="*/ 237842 h 237842"/>
                    <a:gd name="connsiteX3" fmla="*/ 135719 w 5976078"/>
                    <a:gd name="connsiteY3" fmla="*/ 200134 h 237842"/>
                    <a:gd name="connsiteX4" fmla="*/ 258267 w 5976078"/>
                    <a:gd name="connsiteY4" fmla="*/ 0 h 237842"/>
                    <a:gd name="connsiteX0" fmla="*/ 336427 w 6054238"/>
                    <a:gd name="connsiteY0" fmla="*/ 0 h 237842"/>
                    <a:gd name="connsiteX1" fmla="*/ 6054238 w 6054238"/>
                    <a:gd name="connsiteY1" fmla="*/ 0 h 237842"/>
                    <a:gd name="connsiteX2" fmla="*/ 6054238 w 6054238"/>
                    <a:gd name="connsiteY2" fmla="*/ 237842 h 237842"/>
                    <a:gd name="connsiteX3" fmla="*/ 110185 w 6054238"/>
                    <a:gd name="connsiteY3" fmla="*/ 200134 h 237842"/>
                    <a:gd name="connsiteX4" fmla="*/ 336427 w 6054238"/>
                    <a:gd name="connsiteY4" fmla="*/ 0 h 237842"/>
                    <a:gd name="connsiteX0" fmla="*/ 340565 w 6058376"/>
                    <a:gd name="connsiteY0" fmla="*/ 0 h 237842"/>
                    <a:gd name="connsiteX1" fmla="*/ 6058376 w 6058376"/>
                    <a:gd name="connsiteY1" fmla="*/ 0 h 237842"/>
                    <a:gd name="connsiteX2" fmla="*/ 6058376 w 6058376"/>
                    <a:gd name="connsiteY2" fmla="*/ 237842 h 237842"/>
                    <a:gd name="connsiteX3" fmla="*/ 114323 w 6058376"/>
                    <a:gd name="connsiteY3" fmla="*/ 200134 h 237842"/>
                    <a:gd name="connsiteX4" fmla="*/ 340565 w 6058376"/>
                    <a:gd name="connsiteY4" fmla="*/ 0 h 237842"/>
                    <a:gd name="connsiteX0" fmla="*/ 340565 w 6213394"/>
                    <a:gd name="connsiteY0" fmla="*/ 0 h 237842"/>
                    <a:gd name="connsiteX1" fmla="*/ 6058376 w 6213394"/>
                    <a:gd name="connsiteY1" fmla="*/ 0 h 237842"/>
                    <a:gd name="connsiteX2" fmla="*/ 6058376 w 6213394"/>
                    <a:gd name="connsiteY2" fmla="*/ 237842 h 237842"/>
                    <a:gd name="connsiteX3" fmla="*/ 114323 w 6213394"/>
                    <a:gd name="connsiteY3" fmla="*/ 200134 h 237842"/>
                    <a:gd name="connsiteX4" fmla="*/ 340565 w 6213394"/>
                    <a:gd name="connsiteY4" fmla="*/ 0 h 237842"/>
                    <a:gd name="connsiteX0" fmla="*/ 340565 w 6236541"/>
                    <a:gd name="connsiteY0" fmla="*/ 0 h 237842"/>
                    <a:gd name="connsiteX1" fmla="*/ 6058376 w 6236541"/>
                    <a:gd name="connsiteY1" fmla="*/ 0 h 237842"/>
                    <a:gd name="connsiteX2" fmla="*/ 6058376 w 6236541"/>
                    <a:gd name="connsiteY2" fmla="*/ 237842 h 237842"/>
                    <a:gd name="connsiteX3" fmla="*/ 114323 w 6236541"/>
                    <a:gd name="connsiteY3" fmla="*/ 200134 h 237842"/>
                    <a:gd name="connsiteX4" fmla="*/ 340565 w 6236541"/>
                    <a:gd name="connsiteY4" fmla="*/ 0 h 23784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236541" h="237842">
                      <a:moveTo>
                        <a:pt x="340565" y="0"/>
                      </a:moveTo>
                      <a:lnTo>
                        <a:pt x="6058376" y="0"/>
                      </a:lnTo>
                      <a:cubicBezTo>
                        <a:pt x="6407167" y="154695"/>
                        <a:pt x="6152644" y="158561"/>
                        <a:pt x="6058376" y="237842"/>
                      </a:cubicBezTo>
                      <a:lnTo>
                        <a:pt x="114323" y="200134"/>
                      </a:lnTo>
                      <a:cubicBezTo>
                        <a:pt x="-165338" y="86289"/>
                        <a:pt x="130034" y="19577"/>
                        <a:pt x="340565" y="0"/>
                      </a:cubicBezTo>
                      <a:close/>
                    </a:path>
                  </a:pathLst>
                </a:custGeom>
                <a:gradFill flip="none" rotWithShape="0">
                  <a:gsLst>
                    <a:gs pos="87000">
                      <a:schemeClr val="bg1">
                        <a:lumMod val="65000"/>
                      </a:schemeClr>
                    </a:gs>
                    <a:gs pos="16000">
                      <a:schemeClr val="bg1">
                        <a:lumMod val="75000"/>
                      </a:schemeClr>
                    </a:gs>
                    <a:gs pos="0">
                      <a:schemeClr val="bg1">
                        <a:lumMod val="75000"/>
                        <a:alpha val="0"/>
                      </a:schemeClr>
                    </a:gs>
                    <a:gs pos="49000">
                      <a:schemeClr val="bg1"/>
                    </a:gs>
                    <a:gs pos="100000">
                      <a:schemeClr val="bg1">
                        <a:lumMod val="75000"/>
                        <a:alpha val="0"/>
                      </a:schemeClr>
                    </a:gs>
                  </a:gsLst>
                  <a:lin ang="16200000" scaled="1"/>
                  <a:tileRect/>
                </a:gradFill>
                <a:ln>
                  <a:noFill/>
                </a:ln>
                <a:effectLst>
                  <a:softEdge rad="63500"/>
                </a:effectLst>
                <a:scene3d>
                  <a:camera prst="orthographicFront">
                    <a:rot lat="1485327" lon="21548723" rev="21429783"/>
                  </a:camera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38" name="Freeform 37"/>
              <p:cNvSpPr>
                <a:spLocks/>
              </p:cNvSpPr>
              <p:nvPr/>
            </p:nvSpPr>
            <p:spPr bwMode="auto">
              <a:xfrm>
                <a:off x="4438212" y="3230378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Freeform 37"/>
              <p:cNvSpPr>
                <a:spLocks/>
              </p:cNvSpPr>
              <p:nvPr/>
            </p:nvSpPr>
            <p:spPr bwMode="auto">
              <a:xfrm>
                <a:off x="4438212" y="2846777"/>
                <a:ext cx="3464274" cy="339044"/>
              </a:xfrm>
              <a:custGeom>
                <a:avLst/>
                <a:gdLst>
                  <a:gd name="T0" fmla="*/ 99 w 2483"/>
                  <a:gd name="T1" fmla="*/ 102 h 243"/>
                  <a:gd name="T2" fmla="*/ 1 w 2483"/>
                  <a:gd name="T3" fmla="*/ 175 h 243"/>
                  <a:gd name="T4" fmla="*/ 103 w 2483"/>
                  <a:gd name="T5" fmla="*/ 243 h 243"/>
                  <a:gd name="T6" fmla="*/ 2404 w 2483"/>
                  <a:gd name="T7" fmla="*/ 139 h 243"/>
                  <a:gd name="T8" fmla="*/ 2482 w 2483"/>
                  <a:gd name="T9" fmla="*/ 69 h 243"/>
                  <a:gd name="T10" fmla="*/ 2392 w 2483"/>
                  <a:gd name="T11" fmla="*/ 0 h 243"/>
                  <a:gd name="T12" fmla="*/ 99 w 2483"/>
                  <a:gd name="T13" fmla="*/ 102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83" h="243">
                    <a:moveTo>
                      <a:pt x="99" y="102"/>
                    </a:moveTo>
                    <a:cubicBezTo>
                      <a:pt x="99" y="102"/>
                      <a:pt x="5" y="98"/>
                      <a:pt x="1" y="175"/>
                    </a:cubicBezTo>
                    <a:cubicBezTo>
                      <a:pt x="1" y="175"/>
                      <a:pt x="0" y="240"/>
                      <a:pt x="103" y="243"/>
                    </a:cubicBezTo>
                    <a:cubicBezTo>
                      <a:pt x="2404" y="139"/>
                      <a:pt x="2404" y="139"/>
                      <a:pt x="2404" y="139"/>
                    </a:cubicBezTo>
                    <a:cubicBezTo>
                      <a:pt x="2404" y="139"/>
                      <a:pt x="2482" y="131"/>
                      <a:pt x="2482" y="69"/>
                    </a:cubicBezTo>
                    <a:cubicBezTo>
                      <a:pt x="2482" y="69"/>
                      <a:pt x="2483" y="4"/>
                      <a:pt x="2392" y="0"/>
                    </a:cubicBezTo>
                    <a:lnTo>
                      <a:pt x="99" y="102"/>
                    </a:lnTo>
                    <a:close/>
                  </a:path>
                </a:pathLst>
              </a:custGeom>
              <a:gradFill flip="none" rotWithShape="1">
                <a:gsLst>
                  <a:gs pos="13000">
                    <a:schemeClr val="tx1"/>
                  </a:gs>
                  <a:gs pos="87000">
                    <a:schemeClr val="tx1"/>
                  </a:gs>
                  <a:gs pos="68000">
                    <a:srgbClr val="494949"/>
                  </a:gs>
                  <a:gs pos="29000">
                    <a:srgbClr val="494949"/>
                  </a:gs>
                  <a:gs pos="48000">
                    <a:srgbClr val="9D9D9D">
                      <a:alpha val="3000"/>
                    </a:srgbClr>
                  </a:gs>
                </a:gsLst>
                <a:lin ang="1608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0" name="Freeform 38"/>
              <p:cNvSpPr>
                <a:spLocks/>
              </p:cNvSpPr>
              <p:nvPr/>
            </p:nvSpPr>
            <p:spPr bwMode="auto">
              <a:xfrm rot="1313089">
                <a:off x="4499716" y="3552379"/>
                <a:ext cx="3266400" cy="829006"/>
              </a:xfrm>
              <a:custGeom>
                <a:avLst/>
                <a:gdLst>
                  <a:gd name="T0" fmla="*/ 20 w 2341"/>
                  <a:gd name="T1" fmla="*/ 0 h 376"/>
                  <a:gd name="T2" fmla="*/ 4 w 2341"/>
                  <a:gd name="T3" fmla="*/ 69 h 376"/>
                  <a:gd name="T4" fmla="*/ 317 w 2341"/>
                  <a:gd name="T5" fmla="*/ 376 h 376"/>
                  <a:gd name="T6" fmla="*/ 2026 w 2341"/>
                  <a:gd name="T7" fmla="*/ 376 h 376"/>
                  <a:gd name="T8" fmla="*/ 2341 w 2341"/>
                  <a:gd name="T9" fmla="*/ 59 h 376"/>
                  <a:gd name="T10" fmla="*/ 2340 w 2341"/>
                  <a:gd name="T11" fmla="*/ 1 h 376"/>
                  <a:gd name="T12" fmla="*/ 20 w 2341"/>
                  <a:gd name="T13" fmla="*/ 0 h 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41" h="376">
                    <a:moveTo>
                      <a:pt x="20" y="0"/>
                    </a:moveTo>
                    <a:cubicBezTo>
                      <a:pt x="20" y="0"/>
                      <a:pt x="0" y="55"/>
                      <a:pt x="4" y="69"/>
                    </a:cubicBezTo>
                    <a:cubicBezTo>
                      <a:pt x="4" y="69"/>
                      <a:pt x="15" y="168"/>
                      <a:pt x="317" y="376"/>
                    </a:cubicBezTo>
                    <a:cubicBezTo>
                      <a:pt x="2026" y="376"/>
                      <a:pt x="2026" y="376"/>
                      <a:pt x="2026" y="376"/>
                    </a:cubicBezTo>
                    <a:cubicBezTo>
                      <a:pt x="2026" y="376"/>
                      <a:pt x="2330" y="167"/>
                      <a:pt x="2341" y="59"/>
                    </a:cubicBezTo>
                    <a:cubicBezTo>
                      <a:pt x="2340" y="1"/>
                      <a:pt x="2340" y="1"/>
                      <a:pt x="2340" y="1"/>
                    </a:cubicBezTo>
                    <a:lnTo>
                      <a:pt x="20" y="0"/>
                    </a:lnTo>
                    <a:close/>
                  </a:path>
                </a:pathLst>
              </a:custGeom>
              <a:gradFill flip="none" rotWithShape="0">
                <a:gsLst>
                  <a:gs pos="87000">
                    <a:schemeClr val="bg1">
                      <a:lumMod val="65000"/>
                      <a:alpha val="34000"/>
                    </a:schemeClr>
                  </a:gs>
                  <a:gs pos="16000">
                    <a:schemeClr val="bg1">
                      <a:lumMod val="75000"/>
                    </a:schemeClr>
                  </a:gs>
                  <a:gs pos="0">
                    <a:srgbClr val="5E5E5E"/>
                  </a:gs>
                  <a:gs pos="49000">
                    <a:schemeClr val="bg1"/>
                  </a:gs>
                  <a:gs pos="100000">
                    <a:srgbClr val="494949"/>
                  </a:gs>
                </a:gsLst>
                <a:lin ang="16800000" scaled="0"/>
                <a:tileRect/>
              </a:gradFill>
              <a:ln>
                <a:noFill/>
              </a:ln>
              <a:effectLst>
                <a:softEdge rad="228600"/>
              </a:effectLst>
              <a:scene3d>
                <a:camera prst="orthographicFront">
                  <a:rot lat="2683488" lon="21466804" rev="120000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41" name="Freeform 39"/>
              <p:cNvSpPr>
                <a:spLocks/>
              </p:cNvSpPr>
              <p:nvPr/>
            </p:nvSpPr>
            <p:spPr bwMode="auto">
              <a:xfrm>
                <a:off x="4968446" y="4105279"/>
                <a:ext cx="2382168" cy="329003"/>
              </a:xfrm>
              <a:custGeom>
                <a:avLst/>
                <a:gdLst>
                  <a:gd name="T0" fmla="*/ 0 w 1707"/>
                  <a:gd name="T1" fmla="*/ 0 h 236"/>
                  <a:gd name="T2" fmla="*/ 82 w 1707"/>
                  <a:gd name="T3" fmla="*/ 104 h 236"/>
                  <a:gd name="T4" fmla="*/ 181 w 1707"/>
                  <a:gd name="T5" fmla="*/ 191 h 236"/>
                  <a:gd name="T6" fmla="*/ 857 w 1707"/>
                  <a:gd name="T7" fmla="*/ 231 h 236"/>
                  <a:gd name="T8" fmla="*/ 1524 w 1707"/>
                  <a:gd name="T9" fmla="*/ 192 h 236"/>
                  <a:gd name="T10" fmla="*/ 1553 w 1707"/>
                  <a:gd name="T11" fmla="*/ 159 h 236"/>
                  <a:gd name="T12" fmla="*/ 1675 w 1707"/>
                  <a:gd name="T13" fmla="*/ 55 h 236"/>
                  <a:gd name="T14" fmla="*/ 1707 w 1707"/>
                  <a:gd name="T15" fmla="*/ 0 h 236"/>
                  <a:gd name="T16" fmla="*/ 0 w 1707"/>
                  <a:gd name="T17" fmla="*/ 0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07" h="236">
                    <a:moveTo>
                      <a:pt x="0" y="0"/>
                    </a:moveTo>
                    <a:cubicBezTo>
                      <a:pt x="0" y="0"/>
                      <a:pt x="16" y="51"/>
                      <a:pt x="82" y="104"/>
                    </a:cubicBezTo>
                    <a:cubicBezTo>
                      <a:pt x="82" y="104"/>
                      <a:pt x="187" y="174"/>
                      <a:pt x="181" y="191"/>
                    </a:cubicBezTo>
                    <a:cubicBezTo>
                      <a:pt x="181" y="191"/>
                      <a:pt x="789" y="236"/>
                      <a:pt x="857" y="231"/>
                    </a:cubicBezTo>
                    <a:cubicBezTo>
                      <a:pt x="857" y="231"/>
                      <a:pt x="1522" y="194"/>
                      <a:pt x="1524" y="192"/>
                    </a:cubicBezTo>
                    <a:cubicBezTo>
                      <a:pt x="1524" y="192"/>
                      <a:pt x="1522" y="181"/>
                      <a:pt x="1553" y="159"/>
                    </a:cubicBezTo>
                    <a:cubicBezTo>
                      <a:pt x="1553" y="159"/>
                      <a:pt x="1646" y="94"/>
                      <a:pt x="1675" y="55"/>
                    </a:cubicBezTo>
                    <a:cubicBezTo>
                      <a:pt x="1675" y="55"/>
                      <a:pt x="1700" y="23"/>
                      <a:pt x="170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rgbClr val="261B18"/>
                  </a:gs>
                  <a:gs pos="100000">
                    <a:srgbClr val="443F3F"/>
                  </a:gs>
                </a:gsLst>
                <a:lin ang="16200000" scaled="1"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1" name="Oval 129"/>
            <p:cNvSpPr>
              <a:spLocks noChangeArrowheads="1"/>
            </p:cNvSpPr>
            <p:nvPr/>
          </p:nvSpPr>
          <p:spPr bwMode="auto">
            <a:xfrm>
              <a:off x="3472062" y="2222823"/>
              <a:ext cx="261938" cy="261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AutoShape 291"/>
            <p:cNvSpPr>
              <a:spLocks noChangeAspect="1" noChangeArrowheads="1" noTextEdit="1"/>
            </p:cNvSpPr>
            <p:nvPr/>
          </p:nvSpPr>
          <p:spPr bwMode="auto">
            <a:xfrm>
              <a:off x="913011" y="764704"/>
              <a:ext cx="2806701" cy="3397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293"/>
            <p:cNvSpPr>
              <a:spLocks noChangeArrowheads="1"/>
            </p:cNvSpPr>
            <p:nvPr/>
          </p:nvSpPr>
          <p:spPr bwMode="auto">
            <a:xfrm>
              <a:off x="2306836" y="3182467"/>
              <a:ext cx="26988" cy="85725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94"/>
            <p:cNvSpPr>
              <a:spLocks/>
            </p:cNvSpPr>
            <p:nvPr/>
          </p:nvSpPr>
          <p:spPr bwMode="auto">
            <a:xfrm>
              <a:off x="2316361" y="4023842"/>
              <a:ext cx="398463" cy="42863"/>
            </a:xfrm>
            <a:custGeom>
              <a:avLst/>
              <a:gdLst>
                <a:gd name="T0" fmla="*/ 251 w 251"/>
                <a:gd name="T1" fmla="*/ 27 h 27"/>
                <a:gd name="T2" fmla="*/ 0 w 251"/>
                <a:gd name="T3" fmla="*/ 17 h 27"/>
                <a:gd name="T4" fmla="*/ 0 w 251"/>
                <a:gd name="T5" fmla="*/ 0 h 27"/>
                <a:gd name="T6" fmla="*/ 251 w 251"/>
                <a:gd name="T7" fmla="*/ 12 h 27"/>
                <a:gd name="T8" fmla="*/ 251 w 251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27">
                  <a:moveTo>
                    <a:pt x="251" y="27"/>
                  </a:moveTo>
                  <a:lnTo>
                    <a:pt x="0" y="17"/>
                  </a:lnTo>
                  <a:lnTo>
                    <a:pt x="0" y="0"/>
                  </a:lnTo>
                  <a:lnTo>
                    <a:pt x="251" y="12"/>
                  </a:lnTo>
                  <a:lnTo>
                    <a:pt x="251" y="2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295"/>
            <p:cNvSpPr>
              <a:spLocks/>
            </p:cNvSpPr>
            <p:nvPr/>
          </p:nvSpPr>
          <p:spPr bwMode="auto">
            <a:xfrm>
              <a:off x="2021086" y="3652367"/>
              <a:ext cx="301625" cy="396875"/>
            </a:xfrm>
            <a:custGeom>
              <a:avLst/>
              <a:gdLst>
                <a:gd name="T0" fmla="*/ 178 w 190"/>
                <a:gd name="T1" fmla="*/ 250 h 250"/>
                <a:gd name="T2" fmla="*/ 0 w 190"/>
                <a:gd name="T3" fmla="*/ 10 h 250"/>
                <a:gd name="T4" fmla="*/ 14 w 190"/>
                <a:gd name="T5" fmla="*/ 0 h 250"/>
                <a:gd name="T6" fmla="*/ 190 w 190"/>
                <a:gd name="T7" fmla="*/ 240 h 250"/>
                <a:gd name="T8" fmla="*/ 178 w 190"/>
                <a:gd name="T9" fmla="*/ 250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250">
                  <a:moveTo>
                    <a:pt x="178" y="250"/>
                  </a:moveTo>
                  <a:lnTo>
                    <a:pt x="0" y="10"/>
                  </a:lnTo>
                  <a:lnTo>
                    <a:pt x="14" y="0"/>
                  </a:lnTo>
                  <a:lnTo>
                    <a:pt x="190" y="240"/>
                  </a:lnTo>
                  <a:lnTo>
                    <a:pt x="178" y="25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296"/>
            <p:cNvSpPr>
              <a:spLocks/>
            </p:cNvSpPr>
            <p:nvPr/>
          </p:nvSpPr>
          <p:spPr bwMode="auto">
            <a:xfrm>
              <a:off x="2300486" y="3696817"/>
              <a:ext cx="446088" cy="352425"/>
            </a:xfrm>
            <a:custGeom>
              <a:avLst/>
              <a:gdLst>
                <a:gd name="T0" fmla="*/ 11 w 281"/>
                <a:gd name="T1" fmla="*/ 222 h 222"/>
                <a:gd name="T2" fmla="*/ 0 w 281"/>
                <a:gd name="T3" fmla="*/ 208 h 222"/>
                <a:gd name="T4" fmla="*/ 271 w 281"/>
                <a:gd name="T5" fmla="*/ 0 h 222"/>
                <a:gd name="T6" fmla="*/ 281 w 281"/>
                <a:gd name="T7" fmla="*/ 12 h 222"/>
                <a:gd name="T8" fmla="*/ 11 w 281"/>
                <a:gd name="T9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1" h="222">
                  <a:moveTo>
                    <a:pt x="11" y="222"/>
                  </a:moveTo>
                  <a:lnTo>
                    <a:pt x="0" y="208"/>
                  </a:lnTo>
                  <a:lnTo>
                    <a:pt x="271" y="0"/>
                  </a:lnTo>
                  <a:lnTo>
                    <a:pt x="281" y="12"/>
                  </a:lnTo>
                  <a:lnTo>
                    <a:pt x="11" y="22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97"/>
            <p:cNvSpPr>
              <a:spLocks/>
            </p:cNvSpPr>
            <p:nvPr/>
          </p:nvSpPr>
          <p:spPr bwMode="auto">
            <a:xfrm>
              <a:off x="1694061" y="4031779"/>
              <a:ext cx="620713" cy="41275"/>
            </a:xfrm>
            <a:custGeom>
              <a:avLst/>
              <a:gdLst>
                <a:gd name="T0" fmla="*/ 0 w 391"/>
                <a:gd name="T1" fmla="*/ 26 h 26"/>
                <a:gd name="T2" fmla="*/ 0 w 391"/>
                <a:gd name="T3" fmla="*/ 11 h 26"/>
                <a:gd name="T4" fmla="*/ 389 w 391"/>
                <a:gd name="T5" fmla="*/ 0 h 26"/>
                <a:gd name="T6" fmla="*/ 391 w 391"/>
                <a:gd name="T7" fmla="*/ 16 h 26"/>
                <a:gd name="T8" fmla="*/ 0 w 391"/>
                <a:gd name="T9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1" h="26">
                  <a:moveTo>
                    <a:pt x="0" y="26"/>
                  </a:moveTo>
                  <a:lnTo>
                    <a:pt x="0" y="11"/>
                  </a:lnTo>
                  <a:lnTo>
                    <a:pt x="389" y="0"/>
                  </a:lnTo>
                  <a:lnTo>
                    <a:pt x="391" y="1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98"/>
            <p:cNvSpPr>
              <a:spLocks/>
            </p:cNvSpPr>
            <p:nvPr/>
          </p:nvSpPr>
          <p:spPr bwMode="auto">
            <a:xfrm>
              <a:off x="1554361" y="3595217"/>
              <a:ext cx="152400" cy="469900"/>
            </a:xfrm>
            <a:custGeom>
              <a:avLst/>
              <a:gdLst>
                <a:gd name="T0" fmla="*/ 79 w 96"/>
                <a:gd name="T1" fmla="*/ 296 h 296"/>
                <a:gd name="T2" fmla="*/ 0 w 96"/>
                <a:gd name="T3" fmla="*/ 5 h 296"/>
                <a:gd name="T4" fmla="*/ 16 w 96"/>
                <a:gd name="T5" fmla="*/ 0 h 296"/>
                <a:gd name="T6" fmla="*/ 96 w 96"/>
                <a:gd name="T7" fmla="*/ 291 h 296"/>
                <a:gd name="T8" fmla="*/ 79 w 96"/>
                <a:gd name="T9" fmla="*/ 296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6" h="296">
                  <a:moveTo>
                    <a:pt x="79" y="296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96" y="291"/>
                  </a:lnTo>
                  <a:lnTo>
                    <a:pt x="79" y="29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99"/>
            <p:cNvSpPr>
              <a:spLocks/>
            </p:cNvSpPr>
            <p:nvPr/>
          </p:nvSpPr>
          <p:spPr bwMode="auto">
            <a:xfrm>
              <a:off x="1679774" y="3657129"/>
              <a:ext cx="358775" cy="404813"/>
            </a:xfrm>
            <a:custGeom>
              <a:avLst/>
              <a:gdLst>
                <a:gd name="T0" fmla="*/ 13 w 226"/>
                <a:gd name="T1" fmla="*/ 255 h 255"/>
                <a:gd name="T2" fmla="*/ 0 w 226"/>
                <a:gd name="T3" fmla="*/ 245 h 255"/>
                <a:gd name="T4" fmla="*/ 214 w 226"/>
                <a:gd name="T5" fmla="*/ 0 h 255"/>
                <a:gd name="T6" fmla="*/ 226 w 226"/>
                <a:gd name="T7" fmla="*/ 11 h 255"/>
                <a:gd name="T8" fmla="*/ 13 w 226"/>
                <a:gd name="T9" fmla="*/ 255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255">
                  <a:moveTo>
                    <a:pt x="13" y="255"/>
                  </a:moveTo>
                  <a:lnTo>
                    <a:pt x="0" y="245"/>
                  </a:lnTo>
                  <a:lnTo>
                    <a:pt x="214" y="0"/>
                  </a:lnTo>
                  <a:lnTo>
                    <a:pt x="226" y="11"/>
                  </a:lnTo>
                  <a:lnTo>
                    <a:pt x="13" y="2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300"/>
            <p:cNvSpPr>
              <a:spLocks/>
            </p:cNvSpPr>
            <p:nvPr/>
          </p:nvSpPr>
          <p:spPr bwMode="auto">
            <a:xfrm>
              <a:off x="1557536" y="3584104"/>
              <a:ext cx="477838" cy="84138"/>
            </a:xfrm>
            <a:custGeom>
              <a:avLst/>
              <a:gdLst>
                <a:gd name="T0" fmla="*/ 298 w 301"/>
                <a:gd name="T1" fmla="*/ 53 h 53"/>
                <a:gd name="T2" fmla="*/ 0 w 301"/>
                <a:gd name="T3" fmla="*/ 15 h 53"/>
                <a:gd name="T4" fmla="*/ 3 w 301"/>
                <a:gd name="T5" fmla="*/ 0 h 53"/>
                <a:gd name="T6" fmla="*/ 301 w 301"/>
                <a:gd name="T7" fmla="*/ 37 h 53"/>
                <a:gd name="T8" fmla="*/ 298 w 301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53">
                  <a:moveTo>
                    <a:pt x="298" y="53"/>
                  </a:moveTo>
                  <a:lnTo>
                    <a:pt x="0" y="15"/>
                  </a:lnTo>
                  <a:lnTo>
                    <a:pt x="3" y="0"/>
                  </a:lnTo>
                  <a:lnTo>
                    <a:pt x="301" y="37"/>
                  </a:lnTo>
                  <a:lnTo>
                    <a:pt x="298" y="5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301"/>
            <p:cNvSpPr>
              <a:spLocks/>
            </p:cNvSpPr>
            <p:nvPr/>
          </p:nvSpPr>
          <p:spPr bwMode="auto">
            <a:xfrm>
              <a:off x="2019499" y="3182467"/>
              <a:ext cx="312738" cy="476250"/>
            </a:xfrm>
            <a:custGeom>
              <a:avLst/>
              <a:gdLst>
                <a:gd name="T0" fmla="*/ 14 w 197"/>
                <a:gd name="T1" fmla="*/ 300 h 300"/>
                <a:gd name="T2" fmla="*/ 0 w 197"/>
                <a:gd name="T3" fmla="*/ 292 h 300"/>
                <a:gd name="T4" fmla="*/ 183 w 197"/>
                <a:gd name="T5" fmla="*/ 0 h 300"/>
                <a:gd name="T6" fmla="*/ 197 w 197"/>
                <a:gd name="T7" fmla="*/ 10 h 300"/>
                <a:gd name="T8" fmla="*/ 14 w 197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300">
                  <a:moveTo>
                    <a:pt x="14" y="300"/>
                  </a:moveTo>
                  <a:lnTo>
                    <a:pt x="0" y="292"/>
                  </a:lnTo>
                  <a:lnTo>
                    <a:pt x="183" y="0"/>
                  </a:lnTo>
                  <a:lnTo>
                    <a:pt x="197" y="10"/>
                  </a:lnTo>
                  <a:lnTo>
                    <a:pt x="14" y="3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302"/>
            <p:cNvSpPr>
              <a:spLocks/>
            </p:cNvSpPr>
            <p:nvPr/>
          </p:nvSpPr>
          <p:spPr bwMode="auto">
            <a:xfrm>
              <a:off x="2729112" y="3439642"/>
              <a:ext cx="358775" cy="276225"/>
            </a:xfrm>
            <a:custGeom>
              <a:avLst/>
              <a:gdLst>
                <a:gd name="T0" fmla="*/ 10 w 226"/>
                <a:gd name="T1" fmla="*/ 174 h 174"/>
                <a:gd name="T2" fmla="*/ 0 w 226"/>
                <a:gd name="T3" fmla="*/ 162 h 174"/>
                <a:gd name="T4" fmla="*/ 216 w 226"/>
                <a:gd name="T5" fmla="*/ 0 h 174"/>
                <a:gd name="T6" fmla="*/ 226 w 226"/>
                <a:gd name="T7" fmla="*/ 12 h 174"/>
                <a:gd name="T8" fmla="*/ 10 w 226"/>
                <a:gd name="T9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6" h="174">
                  <a:moveTo>
                    <a:pt x="10" y="174"/>
                  </a:moveTo>
                  <a:lnTo>
                    <a:pt x="0" y="162"/>
                  </a:lnTo>
                  <a:lnTo>
                    <a:pt x="216" y="0"/>
                  </a:lnTo>
                  <a:lnTo>
                    <a:pt x="226" y="12"/>
                  </a:lnTo>
                  <a:lnTo>
                    <a:pt x="10" y="17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303"/>
            <p:cNvSpPr>
              <a:spLocks/>
            </p:cNvSpPr>
            <p:nvPr/>
          </p:nvSpPr>
          <p:spPr bwMode="auto">
            <a:xfrm>
              <a:off x="2706887" y="3709517"/>
              <a:ext cx="41275" cy="339725"/>
            </a:xfrm>
            <a:custGeom>
              <a:avLst/>
              <a:gdLst>
                <a:gd name="T0" fmla="*/ 15 w 26"/>
                <a:gd name="T1" fmla="*/ 214 h 214"/>
                <a:gd name="T2" fmla="*/ 0 w 26"/>
                <a:gd name="T3" fmla="*/ 212 h 214"/>
                <a:gd name="T4" fmla="*/ 10 w 26"/>
                <a:gd name="T5" fmla="*/ 0 h 214"/>
                <a:gd name="T6" fmla="*/ 26 w 26"/>
                <a:gd name="T7" fmla="*/ 0 h 214"/>
                <a:gd name="T8" fmla="*/ 15 w 26"/>
                <a:gd name="T9" fmla="*/ 214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14">
                  <a:moveTo>
                    <a:pt x="15" y="214"/>
                  </a:moveTo>
                  <a:lnTo>
                    <a:pt x="0" y="212"/>
                  </a:lnTo>
                  <a:lnTo>
                    <a:pt x="10" y="0"/>
                  </a:lnTo>
                  <a:lnTo>
                    <a:pt x="26" y="0"/>
                  </a:lnTo>
                  <a:lnTo>
                    <a:pt x="15" y="21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304"/>
            <p:cNvSpPr>
              <a:spLocks/>
            </p:cNvSpPr>
            <p:nvPr/>
          </p:nvSpPr>
          <p:spPr bwMode="auto">
            <a:xfrm>
              <a:off x="2035374" y="3631729"/>
              <a:ext cx="698500" cy="93663"/>
            </a:xfrm>
            <a:custGeom>
              <a:avLst/>
              <a:gdLst>
                <a:gd name="T0" fmla="*/ 438 w 440"/>
                <a:gd name="T1" fmla="*/ 59 h 59"/>
                <a:gd name="T2" fmla="*/ 0 w 440"/>
                <a:gd name="T3" fmla="*/ 17 h 59"/>
                <a:gd name="T4" fmla="*/ 1 w 440"/>
                <a:gd name="T5" fmla="*/ 0 h 59"/>
                <a:gd name="T6" fmla="*/ 440 w 440"/>
                <a:gd name="T7" fmla="*/ 44 h 59"/>
                <a:gd name="T8" fmla="*/ 438 w 440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59">
                  <a:moveTo>
                    <a:pt x="438" y="59"/>
                  </a:moveTo>
                  <a:lnTo>
                    <a:pt x="0" y="17"/>
                  </a:lnTo>
                  <a:lnTo>
                    <a:pt x="1" y="0"/>
                  </a:lnTo>
                  <a:lnTo>
                    <a:pt x="440" y="44"/>
                  </a:lnTo>
                  <a:lnTo>
                    <a:pt x="438" y="5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305"/>
            <p:cNvSpPr>
              <a:spLocks/>
            </p:cNvSpPr>
            <p:nvPr/>
          </p:nvSpPr>
          <p:spPr bwMode="auto">
            <a:xfrm>
              <a:off x="2714824" y="3239617"/>
              <a:ext cx="33338" cy="468313"/>
            </a:xfrm>
            <a:custGeom>
              <a:avLst/>
              <a:gdLst>
                <a:gd name="T0" fmla="*/ 5 w 21"/>
                <a:gd name="T1" fmla="*/ 295 h 295"/>
                <a:gd name="T2" fmla="*/ 0 w 21"/>
                <a:gd name="T3" fmla="*/ 0 h 295"/>
                <a:gd name="T4" fmla="*/ 17 w 21"/>
                <a:gd name="T5" fmla="*/ 0 h 295"/>
                <a:gd name="T6" fmla="*/ 21 w 21"/>
                <a:gd name="T7" fmla="*/ 293 h 295"/>
                <a:gd name="T8" fmla="*/ 5 w 21"/>
                <a:gd name="T9" fmla="*/ 295 h 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95">
                  <a:moveTo>
                    <a:pt x="5" y="295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21" y="293"/>
                  </a:lnTo>
                  <a:lnTo>
                    <a:pt x="5" y="29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306"/>
            <p:cNvSpPr>
              <a:spLocks/>
            </p:cNvSpPr>
            <p:nvPr/>
          </p:nvSpPr>
          <p:spPr bwMode="auto">
            <a:xfrm>
              <a:off x="2725937" y="3682529"/>
              <a:ext cx="288925" cy="312738"/>
            </a:xfrm>
            <a:custGeom>
              <a:avLst/>
              <a:gdLst>
                <a:gd name="T0" fmla="*/ 122 w 130"/>
                <a:gd name="T1" fmla="*/ 141 h 141"/>
                <a:gd name="T2" fmla="*/ 0 w 130"/>
                <a:gd name="T3" fmla="*/ 5 h 141"/>
                <a:gd name="T4" fmla="*/ 11 w 130"/>
                <a:gd name="T5" fmla="*/ 1 h 141"/>
                <a:gd name="T6" fmla="*/ 6 w 130"/>
                <a:gd name="T7" fmla="*/ 3 h 141"/>
                <a:gd name="T8" fmla="*/ 11 w 130"/>
                <a:gd name="T9" fmla="*/ 0 h 141"/>
                <a:gd name="T10" fmla="*/ 130 w 130"/>
                <a:gd name="T11" fmla="*/ 133 h 141"/>
                <a:gd name="T12" fmla="*/ 122 w 130"/>
                <a:gd name="T13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141">
                  <a:moveTo>
                    <a:pt x="122" y="141"/>
                  </a:moveTo>
                  <a:cubicBezTo>
                    <a:pt x="2" y="10"/>
                    <a:pt x="0" y="6"/>
                    <a:pt x="0" y="5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6"/>
                    <a:pt x="84" y="83"/>
                    <a:pt x="130" y="133"/>
                  </a:cubicBezTo>
                  <a:lnTo>
                    <a:pt x="122" y="14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307"/>
            <p:cNvSpPr>
              <a:spLocks/>
            </p:cNvSpPr>
            <p:nvPr/>
          </p:nvSpPr>
          <p:spPr bwMode="auto">
            <a:xfrm>
              <a:off x="2719587" y="3976217"/>
              <a:ext cx="288925" cy="95250"/>
            </a:xfrm>
            <a:custGeom>
              <a:avLst/>
              <a:gdLst>
                <a:gd name="T0" fmla="*/ 3 w 182"/>
                <a:gd name="T1" fmla="*/ 60 h 60"/>
                <a:gd name="T2" fmla="*/ 0 w 182"/>
                <a:gd name="T3" fmla="*/ 43 h 60"/>
                <a:gd name="T4" fmla="*/ 179 w 182"/>
                <a:gd name="T5" fmla="*/ 0 h 60"/>
                <a:gd name="T6" fmla="*/ 182 w 182"/>
                <a:gd name="T7" fmla="*/ 16 h 60"/>
                <a:gd name="T8" fmla="*/ 3 w 182"/>
                <a:gd name="T9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2" h="60">
                  <a:moveTo>
                    <a:pt x="3" y="60"/>
                  </a:moveTo>
                  <a:lnTo>
                    <a:pt x="0" y="43"/>
                  </a:lnTo>
                  <a:lnTo>
                    <a:pt x="179" y="0"/>
                  </a:lnTo>
                  <a:lnTo>
                    <a:pt x="182" y="16"/>
                  </a:lnTo>
                  <a:lnTo>
                    <a:pt x="3" y="6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308"/>
            <p:cNvSpPr>
              <a:spLocks/>
            </p:cNvSpPr>
            <p:nvPr/>
          </p:nvSpPr>
          <p:spPr bwMode="auto">
            <a:xfrm>
              <a:off x="3024387" y="3452342"/>
              <a:ext cx="90488" cy="541338"/>
            </a:xfrm>
            <a:custGeom>
              <a:avLst/>
              <a:gdLst>
                <a:gd name="T0" fmla="*/ 17 w 57"/>
                <a:gd name="T1" fmla="*/ 341 h 341"/>
                <a:gd name="T2" fmla="*/ 0 w 57"/>
                <a:gd name="T3" fmla="*/ 339 h 341"/>
                <a:gd name="T4" fmla="*/ 41 w 57"/>
                <a:gd name="T5" fmla="*/ 0 h 341"/>
                <a:gd name="T6" fmla="*/ 57 w 57"/>
                <a:gd name="T7" fmla="*/ 2 h 341"/>
                <a:gd name="T8" fmla="*/ 17 w 57"/>
                <a:gd name="T9" fmla="*/ 341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" h="341">
                  <a:moveTo>
                    <a:pt x="17" y="341"/>
                  </a:moveTo>
                  <a:lnTo>
                    <a:pt x="0" y="339"/>
                  </a:lnTo>
                  <a:lnTo>
                    <a:pt x="41" y="0"/>
                  </a:lnTo>
                  <a:lnTo>
                    <a:pt x="57" y="2"/>
                  </a:lnTo>
                  <a:lnTo>
                    <a:pt x="17" y="34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309"/>
            <p:cNvSpPr>
              <a:spLocks/>
            </p:cNvSpPr>
            <p:nvPr/>
          </p:nvSpPr>
          <p:spPr bwMode="auto">
            <a:xfrm>
              <a:off x="3092649" y="2964979"/>
              <a:ext cx="260350" cy="496888"/>
            </a:xfrm>
            <a:custGeom>
              <a:avLst/>
              <a:gdLst>
                <a:gd name="T0" fmla="*/ 16 w 164"/>
                <a:gd name="T1" fmla="*/ 313 h 313"/>
                <a:gd name="T2" fmla="*/ 0 w 164"/>
                <a:gd name="T3" fmla="*/ 306 h 313"/>
                <a:gd name="T4" fmla="*/ 150 w 164"/>
                <a:gd name="T5" fmla="*/ 0 h 313"/>
                <a:gd name="T6" fmla="*/ 164 w 164"/>
                <a:gd name="T7" fmla="*/ 7 h 313"/>
                <a:gd name="T8" fmla="*/ 16 w 164"/>
                <a:gd name="T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13">
                  <a:moveTo>
                    <a:pt x="16" y="313"/>
                  </a:moveTo>
                  <a:lnTo>
                    <a:pt x="0" y="306"/>
                  </a:lnTo>
                  <a:lnTo>
                    <a:pt x="150" y="0"/>
                  </a:lnTo>
                  <a:lnTo>
                    <a:pt x="164" y="7"/>
                  </a:lnTo>
                  <a:lnTo>
                    <a:pt x="16" y="31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310"/>
            <p:cNvSpPr>
              <a:spLocks/>
            </p:cNvSpPr>
            <p:nvPr/>
          </p:nvSpPr>
          <p:spPr bwMode="auto">
            <a:xfrm>
              <a:off x="3300612" y="2364904"/>
              <a:ext cx="306388" cy="611188"/>
            </a:xfrm>
            <a:custGeom>
              <a:avLst/>
              <a:gdLst>
                <a:gd name="T0" fmla="*/ 15 w 193"/>
                <a:gd name="T1" fmla="*/ 385 h 385"/>
                <a:gd name="T2" fmla="*/ 0 w 193"/>
                <a:gd name="T3" fmla="*/ 378 h 385"/>
                <a:gd name="T4" fmla="*/ 179 w 193"/>
                <a:gd name="T5" fmla="*/ 0 h 385"/>
                <a:gd name="T6" fmla="*/ 193 w 193"/>
                <a:gd name="T7" fmla="*/ 7 h 385"/>
                <a:gd name="T8" fmla="*/ 15 w 193"/>
                <a:gd name="T9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3" h="385">
                  <a:moveTo>
                    <a:pt x="15" y="385"/>
                  </a:moveTo>
                  <a:lnTo>
                    <a:pt x="0" y="378"/>
                  </a:lnTo>
                  <a:lnTo>
                    <a:pt x="179" y="0"/>
                  </a:lnTo>
                  <a:lnTo>
                    <a:pt x="193" y="7"/>
                  </a:lnTo>
                  <a:lnTo>
                    <a:pt x="15" y="38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311"/>
            <p:cNvSpPr>
              <a:spLocks/>
            </p:cNvSpPr>
            <p:nvPr/>
          </p:nvSpPr>
          <p:spPr bwMode="auto">
            <a:xfrm>
              <a:off x="2998987" y="2634779"/>
              <a:ext cx="325438" cy="344488"/>
            </a:xfrm>
            <a:custGeom>
              <a:avLst/>
              <a:gdLst>
                <a:gd name="T0" fmla="*/ 194 w 205"/>
                <a:gd name="T1" fmla="*/ 217 h 217"/>
                <a:gd name="T2" fmla="*/ 0 w 205"/>
                <a:gd name="T3" fmla="*/ 11 h 217"/>
                <a:gd name="T4" fmla="*/ 13 w 205"/>
                <a:gd name="T5" fmla="*/ 0 h 217"/>
                <a:gd name="T6" fmla="*/ 205 w 205"/>
                <a:gd name="T7" fmla="*/ 205 h 217"/>
                <a:gd name="T8" fmla="*/ 194 w 205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" h="217">
                  <a:moveTo>
                    <a:pt x="194" y="217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05" y="205"/>
                  </a:lnTo>
                  <a:lnTo>
                    <a:pt x="194" y="21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312"/>
            <p:cNvSpPr>
              <a:spLocks/>
            </p:cNvSpPr>
            <p:nvPr/>
          </p:nvSpPr>
          <p:spPr bwMode="auto">
            <a:xfrm>
              <a:off x="2719587" y="2634779"/>
              <a:ext cx="301625" cy="619125"/>
            </a:xfrm>
            <a:custGeom>
              <a:avLst/>
              <a:gdLst>
                <a:gd name="T0" fmla="*/ 16 w 190"/>
                <a:gd name="T1" fmla="*/ 390 h 390"/>
                <a:gd name="T2" fmla="*/ 0 w 190"/>
                <a:gd name="T3" fmla="*/ 383 h 390"/>
                <a:gd name="T4" fmla="*/ 175 w 190"/>
                <a:gd name="T5" fmla="*/ 0 h 390"/>
                <a:gd name="T6" fmla="*/ 190 w 190"/>
                <a:gd name="T7" fmla="*/ 6 h 390"/>
                <a:gd name="T8" fmla="*/ 16 w 190"/>
                <a:gd name="T9" fmla="*/ 390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0" h="390">
                  <a:moveTo>
                    <a:pt x="16" y="390"/>
                  </a:moveTo>
                  <a:lnTo>
                    <a:pt x="0" y="383"/>
                  </a:lnTo>
                  <a:lnTo>
                    <a:pt x="175" y="0"/>
                  </a:lnTo>
                  <a:lnTo>
                    <a:pt x="190" y="6"/>
                  </a:lnTo>
                  <a:lnTo>
                    <a:pt x="16" y="39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3"/>
            <p:cNvSpPr>
              <a:spLocks/>
            </p:cNvSpPr>
            <p:nvPr/>
          </p:nvSpPr>
          <p:spPr bwMode="auto">
            <a:xfrm>
              <a:off x="2317949" y="3172942"/>
              <a:ext cx="407988" cy="87313"/>
            </a:xfrm>
            <a:custGeom>
              <a:avLst/>
              <a:gdLst>
                <a:gd name="T0" fmla="*/ 256 w 257"/>
                <a:gd name="T1" fmla="*/ 55 h 55"/>
                <a:gd name="T2" fmla="*/ 0 w 257"/>
                <a:gd name="T3" fmla="*/ 17 h 55"/>
                <a:gd name="T4" fmla="*/ 3 w 257"/>
                <a:gd name="T5" fmla="*/ 0 h 55"/>
                <a:gd name="T6" fmla="*/ 257 w 257"/>
                <a:gd name="T7" fmla="*/ 39 h 55"/>
                <a:gd name="T8" fmla="*/ 256 w 257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5">
                  <a:moveTo>
                    <a:pt x="256" y="55"/>
                  </a:moveTo>
                  <a:lnTo>
                    <a:pt x="0" y="17"/>
                  </a:lnTo>
                  <a:lnTo>
                    <a:pt x="3" y="0"/>
                  </a:lnTo>
                  <a:lnTo>
                    <a:pt x="257" y="39"/>
                  </a:lnTo>
                  <a:lnTo>
                    <a:pt x="256" y="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14"/>
            <p:cNvSpPr>
              <a:spLocks/>
            </p:cNvSpPr>
            <p:nvPr/>
          </p:nvSpPr>
          <p:spPr bwMode="auto">
            <a:xfrm>
              <a:off x="2729112" y="3228504"/>
              <a:ext cx="354013" cy="228600"/>
            </a:xfrm>
            <a:custGeom>
              <a:avLst/>
              <a:gdLst>
                <a:gd name="T0" fmla="*/ 215 w 223"/>
                <a:gd name="T1" fmla="*/ 144 h 144"/>
                <a:gd name="T2" fmla="*/ 0 w 223"/>
                <a:gd name="T3" fmla="*/ 14 h 144"/>
                <a:gd name="T4" fmla="*/ 8 w 223"/>
                <a:gd name="T5" fmla="*/ 0 h 144"/>
                <a:gd name="T6" fmla="*/ 223 w 223"/>
                <a:gd name="T7" fmla="*/ 130 h 144"/>
                <a:gd name="T8" fmla="*/ 215 w 223"/>
                <a:gd name="T9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44">
                  <a:moveTo>
                    <a:pt x="215" y="144"/>
                  </a:moveTo>
                  <a:lnTo>
                    <a:pt x="0" y="14"/>
                  </a:lnTo>
                  <a:lnTo>
                    <a:pt x="8" y="0"/>
                  </a:lnTo>
                  <a:lnTo>
                    <a:pt x="223" y="130"/>
                  </a:lnTo>
                  <a:lnTo>
                    <a:pt x="215" y="14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315"/>
            <p:cNvSpPr>
              <a:spLocks/>
            </p:cNvSpPr>
            <p:nvPr/>
          </p:nvSpPr>
          <p:spPr bwMode="auto">
            <a:xfrm>
              <a:off x="2733874" y="2958629"/>
              <a:ext cx="582613" cy="290513"/>
            </a:xfrm>
            <a:custGeom>
              <a:avLst/>
              <a:gdLst>
                <a:gd name="T0" fmla="*/ 7 w 367"/>
                <a:gd name="T1" fmla="*/ 183 h 183"/>
                <a:gd name="T2" fmla="*/ 0 w 367"/>
                <a:gd name="T3" fmla="*/ 167 h 183"/>
                <a:gd name="T4" fmla="*/ 360 w 367"/>
                <a:gd name="T5" fmla="*/ 0 h 183"/>
                <a:gd name="T6" fmla="*/ 367 w 367"/>
                <a:gd name="T7" fmla="*/ 15 h 183"/>
                <a:gd name="T8" fmla="*/ 7 w 367"/>
                <a:gd name="T9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83">
                  <a:moveTo>
                    <a:pt x="7" y="183"/>
                  </a:moveTo>
                  <a:lnTo>
                    <a:pt x="0" y="167"/>
                  </a:lnTo>
                  <a:lnTo>
                    <a:pt x="360" y="0"/>
                  </a:lnTo>
                  <a:lnTo>
                    <a:pt x="367" y="15"/>
                  </a:lnTo>
                  <a:lnTo>
                    <a:pt x="7" y="18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16"/>
            <p:cNvSpPr>
              <a:spLocks/>
            </p:cNvSpPr>
            <p:nvPr/>
          </p:nvSpPr>
          <p:spPr bwMode="auto">
            <a:xfrm>
              <a:off x="2638624" y="2739554"/>
              <a:ext cx="106363" cy="495300"/>
            </a:xfrm>
            <a:custGeom>
              <a:avLst/>
              <a:gdLst>
                <a:gd name="T0" fmla="*/ 51 w 67"/>
                <a:gd name="T1" fmla="*/ 312 h 312"/>
                <a:gd name="T2" fmla="*/ 0 w 67"/>
                <a:gd name="T3" fmla="*/ 3 h 312"/>
                <a:gd name="T4" fmla="*/ 16 w 67"/>
                <a:gd name="T5" fmla="*/ 0 h 312"/>
                <a:gd name="T6" fmla="*/ 67 w 67"/>
                <a:gd name="T7" fmla="*/ 310 h 312"/>
                <a:gd name="T8" fmla="*/ 51 w 67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7" h="312">
                  <a:moveTo>
                    <a:pt x="51" y="312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7" y="310"/>
                  </a:lnTo>
                  <a:lnTo>
                    <a:pt x="51" y="31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317"/>
            <p:cNvSpPr>
              <a:spLocks/>
            </p:cNvSpPr>
            <p:nvPr/>
          </p:nvSpPr>
          <p:spPr bwMode="auto">
            <a:xfrm>
              <a:off x="2303661" y="2758675"/>
              <a:ext cx="30163" cy="434975"/>
            </a:xfrm>
            <a:custGeom>
              <a:avLst/>
              <a:gdLst>
                <a:gd name="T0" fmla="*/ 2 w 19"/>
                <a:gd name="T1" fmla="*/ 274 h 274"/>
                <a:gd name="T2" fmla="*/ 0 w 19"/>
                <a:gd name="T3" fmla="*/ 0 h 274"/>
                <a:gd name="T4" fmla="*/ 16 w 19"/>
                <a:gd name="T5" fmla="*/ 0 h 274"/>
                <a:gd name="T6" fmla="*/ 19 w 19"/>
                <a:gd name="T7" fmla="*/ 274 h 274"/>
                <a:gd name="T8" fmla="*/ 2 w 19"/>
                <a:gd name="T9" fmla="*/ 274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274">
                  <a:moveTo>
                    <a:pt x="2" y="274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9" y="274"/>
                  </a:lnTo>
                  <a:lnTo>
                    <a:pt x="2" y="27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18"/>
            <p:cNvSpPr>
              <a:spLocks/>
            </p:cNvSpPr>
            <p:nvPr/>
          </p:nvSpPr>
          <p:spPr bwMode="auto">
            <a:xfrm>
              <a:off x="2276674" y="2083987"/>
              <a:ext cx="52388" cy="682625"/>
            </a:xfrm>
            <a:custGeom>
              <a:avLst/>
              <a:gdLst>
                <a:gd name="T0" fmla="*/ 17 w 33"/>
                <a:gd name="T1" fmla="*/ 430 h 430"/>
                <a:gd name="T2" fmla="*/ 0 w 33"/>
                <a:gd name="T3" fmla="*/ 0 h 430"/>
                <a:gd name="T4" fmla="*/ 17 w 33"/>
                <a:gd name="T5" fmla="*/ 0 h 430"/>
                <a:gd name="T6" fmla="*/ 33 w 33"/>
                <a:gd name="T7" fmla="*/ 430 h 430"/>
                <a:gd name="T8" fmla="*/ 17 w 33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30">
                  <a:moveTo>
                    <a:pt x="17" y="43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33" y="430"/>
                  </a:lnTo>
                  <a:lnTo>
                    <a:pt x="17" y="43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19"/>
            <p:cNvSpPr>
              <a:spLocks/>
            </p:cNvSpPr>
            <p:nvPr/>
          </p:nvSpPr>
          <p:spPr bwMode="auto">
            <a:xfrm>
              <a:off x="2322712" y="2734862"/>
              <a:ext cx="333375" cy="50800"/>
            </a:xfrm>
            <a:custGeom>
              <a:avLst/>
              <a:gdLst>
                <a:gd name="T0" fmla="*/ 2 w 210"/>
                <a:gd name="T1" fmla="*/ 32 h 32"/>
                <a:gd name="T2" fmla="*/ 0 w 210"/>
                <a:gd name="T3" fmla="*/ 15 h 32"/>
                <a:gd name="T4" fmla="*/ 208 w 210"/>
                <a:gd name="T5" fmla="*/ 0 h 32"/>
                <a:gd name="T6" fmla="*/ 210 w 210"/>
                <a:gd name="T7" fmla="*/ 17 h 32"/>
                <a:gd name="T8" fmla="*/ 2 w 210"/>
                <a:gd name="T9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2">
                  <a:moveTo>
                    <a:pt x="2" y="32"/>
                  </a:moveTo>
                  <a:lnTo>
                    <a:pt x="0" y="15"/>
                  </a:lnTo>
                  <a:lnTo>
                    <a:pt x="208" y="0"/>
                  </a:lnTo>
                  <a:lnTo>
                    <a:pt x="210" y="17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20"/>
            <p:cNvSpPr>
              <a:spLocks/>
            </p:cNvSpPr>
            <p:nvPr/>
          </p:nvSpPr>
          <p:spPr bwMode="auto">
            <a:xfrm>
              <a:off x="1846461" y="2755429"/>
              <a:ext cx="476250" cy="320675"/>
            </a:xfrm>
            <a:custGeom>
              <a:avLst/>
              <a:gdLst>
                <a:gd name="T0" fmla="*/ 10 w 300"/>
                <a:gd name="T1" fmla="*/ 202 h 202"/>
                <a:gd name="T2" fmla="*/ 0 w 300"/>
                <a:gd name="T3" fmla="*/ 188 h 202"/>
                <a:gd name="T4" fmla="*/ 292 w 300"/>
                <a:gd name="T5" fmla="*/ 0 h 202"/>
                <a:gd name="T6" fmla="*/ 300 w 300"/>
                <a:gd name="T7" fmla="*/ 12 h 202"/>
                <a:gd name="T8" fmla="*/ 10 w 300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0" h="202">
                  <a:moveTo>
                    <a:pt x="10" y="202"/>
                  </a:moveTo>
                  <a:lnTo>
                    <a:pt x="0" y="188"/>
                  </a:lnTo>
                  <a:lnTo>
                    <a:pt x="292" y="0"/>
                  </a:lnTo>
                  <a:lnTo>
                    <a:pt x="300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21"/>
            <p:cNvSpPr>
              <a:spLocks/>
            </p:cNvSpPr>
            <p:nvPr/>
          </p:nvSpPr>
          <p:spPr bwMode="auto">
            <a:xfrm>
              <a:off x="1551186" y="3058642"/>
              <a:ext cx="315913" cy="539750"/>
            </a:xfrm>
            <a:custGeom>
              <a:avLst/>
              <a:gdLst>
                <a:gd name="T0" fmla="*/ 16 w 199"/>
                <a:gd name="T1" fmla="*/ 340 h 340"/>
                <a:gd name="T2" fmla="*/ 0 w 199"/>
                <a:gd name="T3" fmla="*/ 332 h 340"/>
                <a:gd name="T4" fmla="*/ 183 w 199"/>
                <a:gd name="T5" fmla="*/ 0 h 340"/>
                <a:gd name="T6" fmla="*/ 199 w 199"/>
                <a:gd name="T7" fmla="*/ 8 h 340"/>
                <a:gd name="T8" fmla="*/ 16 w 199"/>
                <a:gd name="T9" fmla="*/ 340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" h="340">
                  <a:moveTo>
                    <a:pt x="16" y="340"/>
                  </a:moveTo>
                  <a:lnTo>
                    <a:pt x="0" y="332"/>
                  </a:lnTo>
                  <a:lnTo>
                    <a:pt x="183" y="0"/>
                  </a:lnTo>
                  <a:lnTo>
                    <a:pt x="199" y="8"/>
                  </a:lnTo>
                  <a:lnTo>
                    <a:pt x="16" y="34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22"/>
            <p:cNvSpPr>
              <a:spLocks/>
            </p:cNvSpPr>
            <p:nvPr/>
          </p:nvSpPr>
          <p:spPr bwMode="auto">
            <a:xfrm>
              <a:off x="1557536" y="3177704"/>
              <a:ext cx="765175" cy="412750"/>
            </a:xfrm>
            <a:custGeom>
              <a:avLst/>
              <a:gdLst>
                <a:gd name="T0" fmla="*/ 7 w 482"/>
                <a:gd name="T1" fmla="*/ 260 h 260"/>
                <a:gd name="T2" fmla="*/ 0 w 482"/>
                <a:gd name="T3" fmla="*/ 246 h 260"/>
                <a:gd name="T4" fmla="*/ 474 w 482"/>
                <a:gd name="T5" fmla="*/ 0 h 260"/>
                <a:gd name="T6" fmla="*/ 482 w 482"/>
                <a:gd name="T7" fmla="*/ 16 h 260"/>
                <a:gd name="T8" fmla="*/ 7 w 482"/>
                <a:gd name="T9" fmla="*/ 260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2" h="260">
                  <a:moveTo>
                    <a:pt x="7" y="260"/>
                  </a:moveTo>
                  <a:lnTo>
                    <a:pt x="0" y="246"/>
                  </a:lnTo>
                  <a:lnTo>
                    <a:pt x="474" y="0"/>
                  </a:lnTo>
                  <a:lnTo>
                    <a:pt x="482" y="16"/>
                  </a:lnTo>
                  <a:lnTo>
                    <a:pt x="7" y="26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23"/>
            <p:cNvSpPr>
              <a:spLocks/>
            </p:cNvSpPr>
            <p:nvPr/>
          </p:nvSpPr>
          <p:spPr bwMode="auto">
            <a:xfrm>
              <a:off x="1844874" y="3058642"/>
              <a:ext cx="193675" cy="590550"/>
            </a:xfrm>
            <a:custGeom>
              <a:avLst/>
              <a:gdLst>
                <a:gd name="T0" fmla="*/ 106 w 122"/>
                <a:gd name="T1" fmla="*/ 372 h 372"/>
                <a:gd name="T2" fmla="*/ 0 w 122"/>
                <a:gd name="T3" fmla="*/ 4 h 372"/>
                <a:gd name="T4" fmla="*/ 16 w 122"/>
                <a:gd name="T5" fmla="*/ 0 h 372"/>
                <a:gd name="T6" fmla="*/ 122 w 122"/>
                <a:gd name="T7" fmla="*/ 367 h 372"/>
                <a:gd name="T8" fmla="*/ 106 w 122"/>
                <a:gd name="T9" fmla="*/ 372 h 3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2" h="372">
                  <a:moveTo>
                    <a:pt x="106" y="372"/>
                  </a:moveTo>
                  <a:lnTo>
                    <a:pt x="0" y="4"/>
                  </a:lnTo>
                  <a:lnTo>
                    <a:pt x="16" y="0"/>
                  </a:lnTo>
                  <a:lnTo>
                    <a:pt x="122" y="367"/>
                  </a:lnTo>
                  <a:lnTo>
                    <a:pt x="106" y="37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24"/>
            <p:cNvSpPr>
              <a:spLocks/>
            </p:cNvSpPr>
            <p:nvPr/>
          </p:nvSpPr>
          <p:spPr bwMode="auto">
            <a:xfrm>
              <a:off x="1163836" y="2768129"/>
              <a:ext cx="407988" cy="815975"/>
            </a:xfrm>
            <a:custGeom>
              <a:avLst/>
              <a:gdLst>
                <a:gd name="T0" fmla="*/ 243 w 257"/>
                <a:gd name="T1" fmla="*/ 514 h 514"/>
                <a:gd name="T2" fmla="*/ 0 w 257"/>
                <a:gd name="T3" fmla="*/ 7 h 514"/>
                <a:gd name="T4" fmla="*/ 15 w 257"/>
                <a:gd name="T5" fmla="*/ 0 h 514"/>
                <a:gd name="T6" fmla="*/ 257 w 257"/>
                <a:gd name="T7" fmla="*/ 507 h 514"/>
                <a:gd name="T8" fmla="*/ 243 w 257"/>
                <a:gd name="T9" fmla="*/ 514 h 5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7" h="514">
                  <a:moveTo>
                    <a:pt x="243" y="514"/>
                  </a:moveTo>
                  <a:lnTo>
                    <a:pt x="0" y="7"/>
                  </a:lnTo>
                  <a:lnTo>
                    <a:pt x="15" y="0"/>
                  </a:lnTo>
                  <a:lnTo>
                    <a:pt x="257" y="507"/>
                  </a:lnTo>
                  <a:lnTo>
                    <a:pt x="243" y="514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325"/>
            <p:cNvSpPr>
              <a:spLocks/>
            </p:cNvSpPr>
            <p:nvPr/>
          </p:nvSpPr>
          <p:spPr bwMode="auto">
            <a:xfrm>
              <a:off x="990799" y="1925167"/>
              <a:ext cx="196850" cy="858838"/>
            </a:xfrm>
            <a:custGeom>
              <a:avLst/>
              <a:gdLst>
                <a:gd name="T0" fmla="*/ 109 w 124"/>
                <a:gd name="T1" fmla="*/ 541 h 541"/>
                <a:gd name="T2" fmla="*/ 0 w 124"/>
                <a:gd name="T3" fmla="*/ 3 h 541"/>
                <a:gd name="T4" fmla="*/ 15 w 124"/>
                <a:gd name="T5" fmla="*/ 0 h 541"/>
                <a:gd name="T6" fmla="*/ 124 w 124"/>
                <a:gd name="T7" fmla="*/ 536 h 541"/>
                <a:gd name="T8" fmla="*/ 109 w 124"/>
                <a:gd name="T9" fmla="*/ 541 h 5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4" h="541">
                  <a:moveTo>
                    <a:pt x="109" y="541"/>
                  </a:moveTo>
                  <a:lnTo>
                    <a:pt x="0" y="3"/>
                  </a:lnTo>
                  <a:lnTo>
                    <a:pt x="15" y="0"/>
                  </a:lnTo>
                  <a:lnTo>
                    <a:pt x="124" y="536"/>
                  </a:lnTo>
                  <a:lnTo>
                    <a:pt x="109" y="54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26"/>
            <p:cNvSpPr>
              <a:spLocks/>
            </p:cNvSpPr>
            <p:nvPr/>
          </p:nvSpPr>
          <p:spPr bwMode="auto">
            <a:xfrm>
              <a:off x="997149" y="1934762"/>
              <a:ext cx="388938" cy="328613"/>
            </a:xfrm>
            <a:custGeom>
              <a:avLst/>
              <a:gdLst>
                <a:gd name="T0" fmla="*/ 235 w 245"/>
                <a:gd name="T1" fmla="*/ 207 h 207"/>
                <a:gd name="T2" fmla="*/ 0 w 245"/>
                <a:gd name="T3" fmla="*/ 13 h 207"/>
                <a:gd name="T4" fmla="*/ 11 w 245"/>
                <a:gd name="T5" fmla="*/ 0 h 207"/>
                <a:gd name="T6" fmla="*/ 245 w 245"/>
                <a:gd name="T7" fmla="*/ 194 h 207"/>
                <a:gd name="T8" fmla="*/ 235 w 245"/>
                <a:gd name="T9" fmla="*/ 207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5" h="207">
                  <a:moveTo>
                    <a:pt x="235" y="207"/>
                  </a:moveTo>
                  <a:lnTo>
                    <a:pt x="0" y="13"/>
                  </a:lnTo>
                  <a:lnTo>
                    <a:pt x="11" y="0"/>
                  </a:lnTo>
                  <a:lnTo>
                    <a:pt x="245" y="194"/>
                  </a:lnTo>
                  <a:lnTo>
                    <a:pt x="235" y="20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27"/>
            <p:cNvSpPr>
              <a:spLocks/>
            </p:cNvSpPr>
            <p:nvPr/>
          </p:nvSpPr>
          <p:spPr bwMode="auto">
            <a:xfrm>
              <a:off x="1160661" y="2241079"/>
              <a:ext cx="233363" cy="527050"/>
            </a:xfrm>
            <a:custGeom>
              <a:avLst/>
              <a:gdLst>
                <a:gd name="T0" fmla="*/ 16 w 147"/>
                <a:gd name="T1" fmla="*/ 332 h 332"/>
                <a:gd name="T2" fmla="*/ 0 w 147"/>
                <a:gd name="T3" fmla="*/ 326 h 332"/>
                <a:gd name="T4" fmla="*/ 132 w 147"/>
                <a:gd name="T5" fmla="*/ 0 h 332"/>
                <a:gd name="T6" fmla="*/ 147 w 147"/>
                <a:gd name="T7" fmla="*/ 5 h 332"/>
                <a:gd name="T8" fmla="*/ 16 w 147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" h="332">
                  <a:moveTo>
                    <a:pt x="16" y="332"/>
                  </a:moveTo>
                  <a:lnTo>
                    <a:pt x="0" y="326"/>
                  </a:lnTo>
                  <a:lnTo>
                    <a:pt x="132" y="0"/>
                  </a:lnTo>
                  <a:lnTo>
                    <a:pt x="147" y="5"/>
                  </a:lnTo>
                  <a:lnTo>
                    <a:pt x="16" y="33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28"/>
            <p:cNvSpPr>
              <a:spLocks/>
            </p:cNvSpPr>
            <p:nvPr/>
          </p:nvSpPr>
          <p:spPr bwMode="auto">
            <a:xfrm>
              <a:off x="1371799" y="2229967"/>
              <a:ext cx="417513" cy="247650"/>
            </a:xfrm>
            <a:custGeom>
              <a:avLst/>
              <a:gdLst>
                <a:gd name="T0" fmla="*/ 256 w 263"/>
                <a:gd name="T1" fmla="*/ 156 h 156"/>
                <a:gd name="T2" fmla="*/ 0 w 263"/>
                <a:gd name="T3" fmla="*/ 14 h 156"/>
                <a:gd name="T4" fmla="*/ 7 w 263"/>
                <a:gd name="T5" fmla="*/ 0 h 156"/>
                <a:gd name="T6" fmla="*/ 263 w 263"/>
                <a:gd name="T7" fmla="*/ 142 h 156"/>
                <a:gd name="T8" fmla="*/ 256 w 263"/>
                <a:gd name="T9" fmla="*/ 15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156">
                  <a:moveTo>
                    <a:pt x="256" y="156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263" y="142"/>
                  </a:lnTo>
                  <a:lnTo>
                    <a:pt x="256" y="15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29"/>
            <p:cNvSpPr>
              <a:spLocks/>
            </p:cNvSpPr>
            <p:nvPr/>
          </p:nvSpPr>
          <p:spPr bwMode="auto">
            <a:xfrm>
              <a:off x="1763911" y="2461742"/>
              <a:ext cx="100013" cy="608013"/>
            </a:xfrm>
            <a:custGeom>
              <a:avLst/>
              <a:gdLst>
                <a:gd name="T0" fmla="*/ 46 w 63"/>
                <a:gd name="T1" fmla="*/ 383 h 383"/>
                <a:gd name="T2" fmla="*/ 0 w 63"/>
                <a:gd name="T3" fmla="*/ 3 h 383"/>
                <a:gd name="T4" fmla="*/ 16 w 63"/>
                <a:gd name="T5" fmla="*/ 0 h 383"/>
                <a:gd name="T6" fmla="*/ 63 w 63"/>
                <a:gd name="T7" fmla="*/ 381 h 383"/>
                <a:gd name="T8" fmla="*/ 46 w 63"/>
                <a:gd name="T9" fmla="*/ 383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383">
                  <a:moveTo>
                    <a:pt x="46" y="383"/>
                  </a:moveTo>
                  <a:lnTo>
                    <a:pt x="0" y="3"/>
                  </a:lnTo>
                  <a:lnTo>
                    <a:pt x="16" y="0"/>
                  </a:lnTo>
                  <a:lnTo>
                    <a:pt x="63" y="381"/>
                  </a:lnTo>
                  <a:lnTo>
                    <a:pt x="46" y="38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30"/>
            <p:cNvSpPr>
              <a:spLocks/>
            </p:cNvSpPr>
            <p:nvPr/>
          </p:nvSpPr>
          <p:spPr bwMode="auto">
            <a:xfrm>
              <a:off x="1778199" y="2453804"/>
              <a:ext cx="539750" cy="315913"/>
            </a:xfrm>
            <a:custGeom>
              <a:avLst/>
              <a:gdLst>
                <a:gd name="T0" fmla="*/ 333 w 340"/>
                <a:gd name="T1" fmla="*/ 199 h 199"/>
                <a:gd name="T2" fmla="*/ 0 w 340"/>
                <a:gd name="T3" fmla="*/ 14 h 199"/>
                <a:gd name="T4" fmla="*/ 7 w 340"/>
                <a:gd name="T5" fmla="*/ 0 h 199"/>
                <a:gd name="T6" fmla="*/ 340 w 340"/>
                <a:gd name="T7" fmla="*/ 184 h 199"/>
                <a:gd name="T8" fmla="*/ 333 w 340"/>
                <a:gd name="T9" fmla="*/ 19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199">
                  <a:moveTo>
                    <a:pt x="333" y="199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340" y="184"/>
                  </a:lnTo>
                  <a:lnTo>
                    <a:pt x="333" y="19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31"/>
            <p:cNvSpPr>
              <a:spLocks/>
            </p:cNvSpPr>
            <p:nvPr/>
          </p:nvSpPr>
          <p:spPr bwMode="auto">
            <a:xfrm>
              <a:off x="1716286" y="2157012"/>
              <a:ext cx="76200" cy="322263"/>
            </a:xfrm>
            <a:custGeom>
              <a:avLst/>
              <a:gdLst>
                <a:gd name="T0" fmla="*/ 32 w 48"/>
                <a:gd name="T1" fmla="*/ 203 h 203"/>
                <a:gd name="T2" fmla="*/ 0 w 48"/>
                <a:gd name="T3" fmla="*/ 2 h 203"/>
                <a:gd name="T4" fmla="*/ 16 w 48"/>
                <a:gd name="T5" fmla="*/ 0 h 203"/>
                <a:gd name="T6" fmla="*/ 48 w 48"/>
                <a:gd name="T7" fmla="*/ 201 h 203"/>
                <a:gd name="T8" fmla="*/ 32 w 48"/>
                <a:gd name="T9" fmla="*/ 203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203">
                  <a:moveTo>
                    <a:pt x="32" y="203"/>
                  </a:moveTo>
                  <a:lnTo>
                    <a:pt x="0" y="2"/>
                  </a:lnTo>
                  <a:lnTo>
                    <a:pt x="16" y="0"/>
                  </a:lnTo>
                  <a:lnTo>
                    <a:pt x="48" y="201"/>
                  </a:lnTo>
                  <a:lnTo>
                    <a:pt x="32" y="20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32"/>
            <p:cNvSpPr>
              <a:spLocks/>
            </p:cNvSpPr>
            <p:nvPr/>
          </p:nvSpPr>
          <p:spPr bwMode="auto">
            <a:xfrm>
              <a:off x="1170186" y="2449042"/>
              <a:ext cx="611188" cy="317500"/>
            </a:xfrm>
            <a:custGeom>
              <a:avLst/>
              <a:gdLst>
                <a:gd name="T0" fmla="*/ 7 w 385"/>
                <a:gd name="T1" fmla="*/ 200 h 200"/>
                <a:gd name="T2" fmla="*/ 0 w 385"/>
                <a:gd name="T3" fmla="*/ 184 h 200"/>
                <a:gd name="T4" fmla="*/ 378 w 385"/>
                <a:gd name="T5" fmla="*/ 0 h 200"/>
                <a:gd name="T6" fmla="*/ 385 w 385"/>
                <a:gd name="T7" fmla="*/ 15 h 200"/>
                <a:gd name="T8" fmla="*/ 7 w 385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" h="200">
                  <a:moveTo>
                    <a:pt x="7" y="200"/>
                  </a:moveTo>
                  <a:lnTo>
                    <a:pt x="0" y="184"/>
                  </a:lnTo>
                  <a:lnTo>
                    <a:pt x="378" y="0"/>
                  </a:lnTo>
                  <a:lnTo>
                    <a:pt x="385" y="15"/>
                  </a:lnTo>
                  <a:lnTo>
                    <a:pt x="7" y="2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33"/>
            <p:cNvSpPr>
              <a:spLocks/>
            </p:cNvSpPr>
            <p:nvPr/>
          </p:nvSpPr>
          <p:spPr bwMode="auto">
            <a:xfrm>
              <a:off x="1174949" y="2745904"/>
              <a:ext cx="677863" cy="317500"/>
            </a:xfrm>
            <a:custGeom>
              <a:avLst/>
              <a:gdLst>
                <a:gd name="T0" fmla="*/ 420 w 427"/>
                <a:gd name="T1" fmla="*/ 200 h 200"/>
                <a:gd name="T2" fmla="*/ 0 w 427"/>
                <a:gd name="T3" fmla="*/ 14 h 200"/>
                <a:gd name="T4" fmla="*/ 7 w 427"/>
                <a:gd name="T5" fmla="*/ 0 h 200"/>
                <a:gd name="T6" fmla="*/ 427 w 427"/>
                <a:gd name="T7" fmla="*/ 186 h 200"/>
                <a:gd name="T8" fmla="*/ 420 w 427"/>
                <a:gd name="T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7" h="200">
                  <a:moveTo>
                    <a:pt x="420" y="200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27" y="186"/>
                  </a:lnTo>
                  <a:lnTo>
                    <a:pt x="420" y="2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34"/>
            <p:cNvSpPr>
              <a:spLocks/>
            </p:cNvSpPr>
            <p:nvPr/>
          </p:nvSpPr>
          <p:spPr bwMode="auto">
            <a:xfrm>
              <a:off x="1859161" y="2958629"/>
              <a:ext cx="1447801" cy="119063"/>
            </a:xfrm>
            <a:custGeom>
              <a:avLst/>
              <a:gdLst>
                <a:gd name="T0" fmla="*/ 2 w 912"/>
                <a:gd name="T1" fmla="*/ 75 h 75"/>
                <a:gd name="T2" fmla="*/ 0 w 912"/>
                <a:gd name="T3" fmla="*/ 59 h 75"/>
                <a:gd name="T4" fmla="*/ 911 w 912"/>
                <a:gd name="T5" fmla="*/ 0 h 75"/>
                <a:gd name="T6" fmla="*/ 912 w 912"/>
                <a:gd name="T7" fmla="*/ 15 h 75"/>
                <a:gd name="T8" fmla="*/ 2 w 912"/>
                <a:gd name="T9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2" h="75">
                  <a:moveTo>
                    <a:pt x="2" y="75"/>
                  </a:moveTo>
                  <a:lnTo>
                    <a:pt x="0" y="59"/>
                  </a:lnTo>
                  <a:lnTo>
                    <a:pt x="911" y="0"/>
                  </a:lnTo>
                  <a:lnTo>
                    <a:pt x="912" y="15"/>
                  </a:lnTo>
                  <a:lnTo>
                    <a:pt x="2" y="7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35"/>
            <p:cNvSpPr>
              <a:spLocks/>
            </p:cNvSpPr>
            <p:nvPr/>
          </p:nvSpPr>
          <p:spPr bwMode="auto">
            <a:xfrm>
              <a:off x="3003749" y="2361729"/>
              <a:ext cx="596900" cy="287338"/>
            </a:xfrm>
            <a:custGeom>
              <a:avLst/>
              <a:gdLst>
                <a:gd name="T0" fmla="*/ 7 w 376"/>
                <a:gd name="T1" fmla="*/ 181 h 181"/>
                <a:gd name="T2" fmla="*/ 0 w 376"/>
                <a:gd name="T3" fmla="*/ 165 h 181"/>
                <a:gd name="T4" fmla="*/ 370 w 376"/>
                <a:gd name="T5" fmla="*/ 0 h 181"/>
                <a:gd name="T6" fmla="*/ 376 w 376"/>
                <a:gd name="T7" fmla="*/ 16 h 181"/>
                <a:gd name="T8" fmla="*/ 7 w 376"/>
                <a:gd name="T9" fmla="*/ 181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6" h="181">
                  <a:moveTo>
                    <a:pt x="7" y="181"/>
                  </a:moveTo>
                  <a:lnTo>
                    <a:pt x="0" y="165"/>
                  </a:lnTo>
                  <a:lnTo>
                    <a:pt x="370" y="0"/>
                  </a:lnTo>
                  <a:lnTo>
                    <a:pt x="376" y="16"/>
                  </a:lnTo>
                  <a:lnTo>
                    <a:pt x="7" y="18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36"/>
            <p:cNvSpPr>
              <a:spLocks/>
            </p:cNvSpPr>
            <p:nvPr/>
          </p:nvSpPr>
          <p:spPr bwMode="auto">
            <a:xfrm>
              <a:off x="2646562" y="2634850"/>
              <a:ext cx="366713" cy="122238"/>
            </a:xfrm>
            <a:custGeom>
              <a:avLst/>
              <a:gdLst>
                <a:gd name="T0" fmla="*/ 4 w 231"/>
                <a:gd name="T1" fmla="*/ 77 h 77"/>
                <a:gd name="T2" fmla="*/ 0 w 231"/>
                <a:gd name="T3" fmla="*/ 62 h 77"/>
                <a:gd name="T4" fmla="*/ 226 w 231"/>
                <a:gd name="T5" fmla="*/ 0 h 77"/>
                <a:gd name="T6" fmla="*/ 231 w 231"/>
                <a:gd name="T7" fmla="*/ 16 h 77"/>
                <a:gd name="T8" fmla="*/ 4 w 231"/>
                <a:gd name="T9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1" h="77">
                  <a:moveTo>
                    <a:pt x="4" y="77"/>
                  </a:moveTo>
                  <a:lnTo>
                    <a:pt x="0" y="62"/>
                  </a:lnTo>
                  <a:lnTo>
                    <a:pt x="226" y="0"/>
                  </a:lnTo>
                  <a:lnTo>
                    <a:pt x="231" y="16"/>
                  </a:lnTo>
                  <a:lnTo>
                    <a:pt x="4" y="7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7"/>
            <p:cNvSpPr>
              <a:spLocks/>
            </p:cNvSpPr>
            <p:nvPr/>
          </p:nvSpPr>
          <p:spPr bwMode="auto">
            <a:xfrm>
              <a:off x="3548262" y="1604492"/>
              <a:ext cx="60325" cy="771525"/>
            </a:xfrm>
            <a:custGeom>
              <a:avLst/>
              <a:gdLst>
                <a:gd name="T0" fmla="*/ 21 w 38"/>
                <a:gd name="T1" fmla="*/ 486 h 486"/>
                <a:gd name="T2" fmla="*/ 0 w 38"/>
                <a:gd name="T3" fmla="*/ 1 h 486"/>
                <a:gd name="T4" fmla="*/ 16 w 38"/>
                <a:gd name="T5" fmla="*/ 0 h 486"/>
                <a:gd name="T6" fmla="*/ 38 w 38"/>
                <a:gd name="T7" fmla="*/ 484 h 486"/>
                <a:gd name="T8" fmla="*/ 21 w 38"/>
                <a:gd name="T9" fmla="*/ 486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486">
                  <a:moveTo>
                    <a:pt x="21" y="486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38" y="484"/>
                  </a:lnTo>
                  <a:lnTo>
                    <a:pt x="21" y="48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38"/>
            <p:cNvSpPr>
              <a:spLocks/>
            </p:cNvSpPr>
            <p:nvPr/>
          </p:nvSpPr>
          <p:spPr bwMode="auto">
            <a:xfrm>
              <a:off x="3133924" y="1121892"/>
              <a:ext cx="436563" cy="495300"/>
            </a:xfrm>
            <a:custGeom>
              <a:avLst/>
              <a:gdLst>
                <a:gd name="T0" fmla="*/ 263 w 275"/>
                <a:gd name="T1" fmla="*/ 312 h 312"/>
                <a:gd name="T2" fmla="*/ 0 w 275"/>
                <a:gd name="T3" fmla="*/ 11 h 312"/>
                <a:gd name="T4" fmla="*/ 13 w 275"/>
                <a:gd name="T5" fmla="*/ 0 h 312"/>
                <a:gd name="T6" fmla="*/ 275 w 275"/>
                <a:gd name="T7" fmla="*/ 301 h 312"/>
                <a:gd name="T8" fmla="*/ 263 w 275"/>
                <a:gd name="T9" fmla="*/ 312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5" h="312">
                  <a:moveTo>
                    <a:pt x="263" y="312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75" y="301"/>
                  </a:lnTo>
                  <a:lnTo>
                    <a:pt x="263" y="31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39"/>
            <p:cNvSpPr>
              <a:spLocks/>
            </p:cNvSpPr>
            <p:nvPr/>
          </p:nvSpPr>
          <p:spPr bwMode="auto">
            <a:xfrm>
              <a:off x="3216474" y="1602904"/>
              <a:ext cx="347663" cy="271463"/>
            </a:xfrm>
            <a:custGeom>
              <a:avLst/>
              <a:gdLst>
                <a:gd name="T0" fmla="*/ 11 w 219"/>
                <a:gd name="T1" fmla="*/ 171 h 171"/>
                <a:gd name="T2" fmla="*/ 0 w 219"/>
                <a:gd name="T3" fmla="*/ 157 h 171"/>
                <a:gd name="T4" fmla="*/ 209 w 219"/>
                <a:gd name="T5" fmla="*/ 0 h 171"/>
                <a:gd name="T6" fmla="*/ 219 w 219"/>
                <a:gd name="T7" fmla="*/ 12 h 171"/>
                <a:gd name="T8" fmla="*/ 11 w 219"/>
                <a:gd name="T9" fmla="*/ 1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71">
                  <a:moveTo>
                    <a:pt x="11" y="171"/>
                  </a:moveTo>
                  <a:lnTo>
                    <a:pt x="0" y="157"/>
                  </a:lnTo>
                  <a:lnTo>
                    <a:pt x="209" y="0"/>
                  </a:lnTo>
                  <a:lnTo>
                    <a:pt x="219" y="12"/>
                  </a:lnTo>
                  <a:lnTo>
                    <a:pt x="11" y="1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340"/>
            <p:cNvSpPr>
              <a:spLocks/>
            </p:cNvSpPr>
            <p:nvPr/>
          </p:nvSpPr>
          <p:spPr bwMode="auto">
            <a:xfrm>
              <a:off x="2865637" y="1855317"/>
              <a:ext cx="371475" cy="320675"/>
            </a:xfrm>
            <a:custGeom>
              <a:avLst/>
              <a:gdLst>
                <a:gd name="T0" fmla="*/ 10 w 234"/>
                <a:gd name="T1" fmla="*/ 202 h 202"/>
                <a:gd name="T2" fmla="*/ 0 w 234"/>
                <a:gd name="T3" fmla="*/ 190 h 202"/>
                <a:gd name="T4" fmla="*/ 224 w 234"/>
                <a:gd name="T5" fmla="*/ 0 h 202"/>
                <a:gd name="T6" fmla="*/ 234 w 234"/>
                <a:gd name="T7" fmla="*/ 12 h 202"/>
                <a:gd name="T8" fmla="*/ 10 w 234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" h="202">
                  <a:moveTo>
                    <a:pt x="10" y="202"/>
                  </a:moveTo>
                  <a:lnTo>
                    <a:pt x="0" y="190"/>
                  </a:lnTo>
                  <a:lnTo>
                    <a:pt x="224" y="0"/>
                  </a:lnTo>
                  <a:lnTo>
                    <a:pt x="234" y="12"/>
                  </a:lnTo>
                  <a:lnTo>
                    <a:pt x="10" y="2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341"/>
            <p:cNvSpPr>
              <a:spLocks/>
            </p:cNvSpPr>
            <p:nvPr/>
          </p:nvSpPr>
          <p:spPr bwMode="auto">
            <a:xfrm>
              <a:off x="2287786" y="2083987"/>
              <a:ext cx="592138" cy="103188"/>
            </a:xfrm>
            <a:custGeom>
              <a:avLst/>
              <a:gdLst>
                <a:gd name="T0" fmla="*/ 370 w 373"/>
                <a:gd name="T1" fmla="*/ 65 h 65"/>
                <a:gd name="T2" fmla="*/ 0 w 373"/>
                <a:gd name="T3" fmla="*/ 16 h 65"/>
                <a:gd name="T4" fmla="*/ 3 w 373"/>
                <a:gd name="T5" fmla="*/ 0 h 65"/>
                <a:gd name="T6" fmla="*/ 373 w 373"/>
                <a:gd name="T7" fmla="*/ 48 h 65"/>
                <a:gd name="T8" fmla="*/ 370 w 37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65">
                  <a:moveTo>
                    <a:pt x="370" y="65"/>
                  </a:moveTo>
                  <a:lnTo>
                    <a:pt x="0" y="16"/>
                  </a:lnTo>
                  <a:lnTo>
                    <a:pt x="3" y="0"/>
                  </a:lnTo>
                  <a:lnTo>
                    <a:pt x="373" y="48"/>
                  </a:lnTo>
                  <a:lnTo>
                    <a:pt x="370" y="6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342"/>
            <p:cNvSpPr>
              <a:spLocks/>
            </p:cNvSpPr>
            <p:nvPr/>
          </p:nvSpPr>
          <p:spPr bwMode="auto">
            <a:xfrm>
              <a:off x="1727399" y="2079154"/>
              <a:ext cx="560388" cy="79375"/>
            </a:xfrm>
            <a:custGeom>
              <a:avLst/>
              <a:gdLst>
                <a:gd name="T0" fmla="*/ 2 w 353"/>
                <a:gd name="T1" fmla="*/ 50 h 50"/>
                <a:gd name="T2" fmla="*/ 0 w 353"/>
                <a:gd name="T3" fmla="*/ 35 h 50"/>
                <a:gd name="T4" fmla="*/ 351 w 353"/>
                <a:gd name="T5" fmla="*/ 0 h 50"/>
                <a:gd name="T6" fmla="*/ 353 w 353"/>
                <a:gd name="T7" fmla="*/ 17 h 50"/>
                <a:gd name="T8" fmla="*/ 2 w 353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3" h="50">
                  <a:moveTo>
                    <a:pt x="2" y="50"/>
                  </a:moveTo>
                  <a:lnTo>
                    <a:pt x="0" y="35"/>
                  </a:lnTo>
                  <a:lnTo>
                    <a:pt x="351" y="0"/>
                  </a:lnTo>
                  <a:lnTo>
                    <a:pt x="353" y="17"/>
                  </a:lnTo>
                  <a:lnTo>
                    <a:pt x="2" y="5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343"/>
            <p:cNvSpPr>
              <a:spLocks/>
            </p:cNvSpPr>
            <p:nvPr/>
          </p:nvSpPr>
          <p:spPr bwMode="auto">
            <a:xfrm>
              <a:off x="1001911" y="1918817"/>
              <a:ext cx="731838" cy="246063"/>
            </a:xfrm>
            <a:custGeom>
              <a:avLst/>
              <a:gdLst>
                <a:gd name="T0" fmla="*/ 455 w 461"/>
                <a:gd name="T1" fmla="*/ 155 h 155"/>
                <a:gd name="T2" fmla="*/ 0 w 461"/>
                <a:gd name="T3" fmla="*/ 16 h 155"/>
                <a:gd name="T4" fmla="*/ 5 w 461"/>
                <a:gd name="T5" fmla="*/ 0 h 155"/>
                <a:gd name="T6" fmla="*/ 461 w 461"/>
                <a:gd name="T7" fmla="*/ 140 h 155"/>
                <a:gd name="T8" fmla="*/ 455 w 461"/>
                <a:gd name="T9" fmla="*/ 15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1" h="155">
                  <a:moveTo>
                    <a:pt x="455" y="155"/>
                  </a:moveTo>
                  <a:lnTo>
                    <a:pt x="0" y="16"/>
                  </a:lnTo>
                  <a:lnTo>
                    <a:pt x="5" y="0"/>
                  </a:lnTo>
                  <a:lnTo>
                    <a:pt x="461" y="140"/>
                  </a:lnTo>
                  <a:lnTo>
                    <a:pt x="455" y="1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344"/>
            <p:cNvSpPr>
              <a:spLocks/>
            </p:cNvSpPr>
            <p:nvPr/>
          </p:nvSpPr>
          <p:spPr bwMode="auto">
            <a:xfrm>
              <a:off x="1378149" y="2145829"/>
              <a:ext cx="346075" cy="112713"/>
            </a:xfrm>
            <a:custGeom>
              <a:avLst/>
              <a:gdLst>
                <a:gd name="T0" fmla="*/ 5 w 218"/>
                <a:gd name="T1" fmla="*/ 71 h 71"/>
                <a:gd name="T2" fmla="*/ 0 w 218"/>
                <a:gd name="T3" fmla="*/ 54 h 71"/>
                <a:gd name="T4" fmla="*/ 215 w 218"/>
                <a:gd name="T5" fmla="*/ 0 h 71"/>
                <a:gd name="T6" fmla="*/ 218 w 218"/>
                <a:gd name="T7" fmla="*/ 15 h 71"/>
                <a:gd name="T8" fmla="*/ 5 w 218"/>
                <a:gd name="T9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71">
                  <a:moveTo>
                    <a:pt x="5" y="71"/>
                  </a:moveTo>
                  <a:lnTo>
                    <a:pt x="0" y="54"/>
                  </a:lnTo>
                  <a:lnTo>
                    <a:pt x="215" y="0"/>
                  </a:lnTo>
                  <a:lnTo>
                    <a:pt x="218" y="15"/>
                  </a:lnTo>
                  <a:lnTo>
                    <a:pt x="5" y="7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345"/>
            <p:cNvSpPr>
              <a:spLocks/>
            </p:cNvSpPr>
            <p:nvPr/>
          </p:nvSpPr>
          <p:spPr bwMode="auto">
            <a:xfrm>
              <a:off x="1773436" y="2152179"/>
              <a:ext cx="1100138" cy="309563"/>
            </a:xfrm>
            <a:custGeom>
              <a:avLst/>
              <a:gdLst>
                <a:gd name="T0" fmla="*/ 0 w 496"/>
                <a:gd name="T1" fmla="*/ 140 h 140"/>
                <a:gd name="T2" fmla="*/ 0 w 496"/>
                <a:gd name="T3" fmla="*/ 140 h 140"/>
                <a:gd name="T4" fmla="*/ 1 w 496"/>
                <a:gd name="T5" fmla="*/ 135 h 140"/>
                <a:gd name="T6" fmla="*/ 1 w 496"/>
                <a:gd name="T7" fmla="*/ 129 h 140"/>
                <a:gd name="T8" fmla="*/ 493 w 496"/>
                <a:gd name="T9" fmla="*/ 0 h 140"/>
                <a:gd name="T10" fmla="*/ 496 w 496"/>
                <a:gd name="T11" fmla="*/ 11 h 140"/>
                <a:gd name="T12" fmla="*/ 0 w 496"/>
                <a:gd name="T13" fmla="*/ 14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6" h="140">
                  <a:moveTo>
                    <a:pt x="0" y="140"/>
                  </a:moveTo>
                  <a:cubicBezTo>
                    <a:pt x="0" y="140"/>
                    <a:pt x="0" y="140"/>
                    <a:pt x="0" y="140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5" y="127"/>
                    <a:pt x="361" y="35"/>
                    <a:pt x="493" y="0"/>
                  </a:cubicBezTo>
                  <a:cubicBezTo>
                    <a:pt x="496" y="11"/>
                    <a:pt x="496" y="11"/>
                    <a:pt x="496" y="11"/>
                  </a:cubicBezTo>
                  <a:cubicBezTo>
                    <a:pt x="44" y="132"/>
                    <a:pt x="5" y="140"/>
                    <a:pt x="0" y="14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346"/>
            <p:cNvSpPr>
              <a:spLocks/>
            </p:cNvSpPr>
            <p:nvPr/>
          </p:nvSpPr>
          <p:spPr bwMode="auto">
            <a:xfrm>
              <a:off x="1773436" y="2085504"/>
              <a:ext cx="522288" cy="379413"/>
            </a:xfrm>
            <a:custGeom>
              <a:avLst/>
              <a:gdLst>
                <a:gd name="T0" fmla="*/ 8 w 329"/>
                <a:gd name="T1" fmla="*/ 239 h 239"/>
                <a:gd name="T2" fmla="*/ 0 w 329"/>
                <a:gd name="T3" fmla="*/ 225 h 239"/>
                <a:gd name="T4" fmla="*/ 321 w 329"/>
                <a:gd name="T5" fmla="*/ 0 h 239"/>
                <a:gd name="T6" fmla="*/ 329 w 329"/>
                <a:gd name="T7" fmla="*/ 14 h 239"/>
                <a:gd name="T8" fmla="*/ 8 w 329"/>
                <a:gd name="T9" fmla="*/ 23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9" h="239">
                  <a:moveTo>
                    <a:pt x="8" y="239"/>
                  </a:moveTo>
                  <a:lnTo>
                    <a:pt x="0" y="225"/>
                  </a:lnTo>
                  <a:lnTo>
                    <a:pt x="321" y="0"/>
                  </a:lnTo>
                  <a:lnTo>
                    <a:pt x="329" y="14"/>
                  </a:lnTo>
                  <a:lnTo>
                    <a:pt x="8" y="23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347"/>
            <p:cNvSpPr>
              <a:spLocks/>
            </p:cNvSpPr>
            <p:nvPr/>
          </p:nvSpPr>
          <p:spPr bwMode="auto">
            <a:xfrm>
              <a:off x="2300486" y="1855317"/>
              <a:ext cx="925513" cy="230188"/>
            </a:xfrm>
            <a:custGeom>
              <a:avLst/>
              <a:gdLst>
                <a:gd name="T0" fmla="*/ 3 w 583"/>
                <a:gd name="T1" fmla="*/ 145 h 145"/>
                <a:gd name="T2" fmla="*/ 0 w 583"/>
                <a:gd name="T3" fmla="*/ 128 h 145"/>
                <a:gd name="T4" fmla="*/ 578 w 583"/>
                <a:gd name="T5" fmla="*/ 0 h 145"/>
                <a:gd name="T6" fmla="*/ 583 w 583"/>
                <a:gd name="T7" fmla="*/ 15 h 145"/>
                <a:gd name="T8" fmla="*/ 3 w 583"/>
                <a:gd name="T9" fmla="*/ 145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3" h="145">
                  <a:moveTo>
                    <a:pt x="3" y="145"/>
                  </a:moveTo>
                  <a:lnTo>
                    <a:pt x="0" y="128"/>
                  </a:lnTo>
                  <a:lnTo>
                    <a:pt x="578" y="0"/>
                  </a:lnTo>
                  <a:lnTo>
                    <a:pt x="583" y="15"/>
                  </a:lnTo>
                  <a:lnTo>
                    <a:pt x="3" y="14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348"/>
            <p:cNvSpPr>
              <a:spLocks/>
            </p:cNvSpPr>
            <p:nvPr/>
          </p:nvSpPr>
          <p:spPr bwMode="auto">
            <a:xfrm>
              <a:off x="2864049" y="2168054"/>
              <a:ext cx="161925" cy="465138"/>
            </a:xfrm>
            <a:custGeom>
              <a:avLst/>
              <a:gdLst>
                <a:gd name="T0" fmla="*/ 85 w 102"/>
                <a:gd name="T1" fmla="*/ 293 h 293"/>
                <a:gd name="T2" fmla="*/ 0 w 102"/>
                <a:gd name="T3" fmla="*/ 4 h 293"/>
                <a:gd name="T4" fmla="*/ 17 w 102"/>
                <a:gd name="T5" fmla="*/ 0 h 293"/>
                <a:gd name="T6" fmla="*/ 102 w 102"/>
                <a:gd name="T7" fmla="*/ 289 h 293"/>
                <a:gd name="T8" fmla="*/ 85 w 102"/>
                <a:gd name="T9" fmla="*/ 29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293">
                  <a:moveTo>
                    <a:pt x="85" y="293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102" y="289"/>
                  </a:lnTo>
                  <a:lnTo>
                    <a:pt x="85" y="29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349"/>
            <p:cNvSpPr>
              <a:spLocks/>
            </p:cNvSpPr>
            <p:nvPr/>
          </p:nvSpPr>
          <p:spPr bwMode="auto">
            <a:xfrm>
              <a:off x="2616399" y="1496542"/>
              <a:ext cx="935038" cy="123825"/>
            </a:xfrm>
            <a:custGeom>
              <a:avLst/>
              <a:gdLst>
                <a:gd name="T0" fmla="*/ 587 w 589"/>
                <a:gd name="T1" fmla="*/ 78 h 78"/>
                <a:gd name="T2" fmla="*/ 0 w 589"/>
                <a:gd name="T3" fmla="*/ 16 h 78"/>
                <a:gd name="T4" fmla="*/ 1 w 589"/>
                <a:gd name="T5" fmla="*/ 0 h 78"/>
                <a:gd name="T6" fmla="*/ 589 w 589"/>
                <a:gd name="T7" fmla="*/ 61 h 78"/>
                <a:gd name="T8" fmla="*/ 587 w 589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78">
                  <a:moveTo>
                    <a:pt x="587" y="78"/>
                  </a:moveTo>
                  <a:lnTo>
                    <a:pt x="0" y="16"/>
                  </a:lnTo>
                  <a:lnTo>
                    <a:pt x="1" y="0"/>
                  </a:lnTo>
                  <a:lnTo>
                    <a:pt x="589" y="61"/>
                  </a:lnTo>
                  <a:lnTo>
                    <a:pt x="587" y="7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350"/>
            <p:cNvSpPr>
              <a:spLocks/>
            </p:cNvSpPr>
            <p:nvPr/>
          </p:nvSpPr>
          <p:spPr bwMode="auto">
            <a:xfrm>
              <a:off x="2613224" y="1123479"/>
              <a:ext cx="534988" cy="392113"/>
            </a:xfrm>
            <a:custGeom>
              <a:avLst/>
              <a:gdLst>
                <a:gd name="T0" fmla="*/ 10 w 337"/>
                <a:gd name="T1" fmla="*/ 247 h 247"/>
                <a:gd name="T2" fmla="*/ 0 w 337"/>
                <a:gd name="T3" fmla="*/ 233 h 247"/>
                <a:gd name="T4" fmla="*/ 327 w 337"/>
                <a:gd name="T5" fmla="*/ 0 h 247"/>
                <a:gd name="T6" fmla="*/ 337 w 337"/>
                <a:gd name="T7" fmla="*/ 13 h 247"/>
                <a:gd name="T8" fmla="*/ 10 w 337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7" h="247">
                  <a:moveTo>
                    <a:pt x="10" y="247"/>
                  </a:moveTo>
                  <a:lnTo>
                    <a:pt x="0" y="233"/>
                  </a:lnTo>
                  <a:lnTo>
                    <a:pt x="327" y="0"/>
                  </a:lnTo>
                  <a:lnTo>
                    <a:pt x="337" y="13"/>
                  </a:lnTo>
                  <a:lnTo>
                    <a:pt x="10" y="24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351"/>
            <p:cNvSpPr>
              <a:spLocks/>
            </p:cNvSpPr>
            <p:nvPr/>
          </p:nvSpPr>
          <p:spPr bwMode="auto">
            <a:xfrm>
              <a:off x="990799" y="1345729"/>
              <a:ext cx="257175" cy="582613"/>
            </a:xfrm>
            <a:custGeom>
              <a:avLst/>
              <a:gdLst>
                <a:gd name="T0" fmla="*/ 15 w 162"/>
                <a:gd name="T1" fmla="*/ 367 h 367"/>
                <a:gd name="T2" fmla="*/ 0 w 162"/>
                <a:gd name="T3" fmla="*/ 361 h 367"/>
                <a:gd name="T4" fmla="*/ 147 w 162"/>
                <a:gd name="T5" fmla="*/ 0 h 367"/>
                <a:gd name="T6" fmla="*/ 162 w 162"/>
                <a:gd name="T7" fmla="*/ 5 h 367"/>
                <a:gd name="T8" fmla="*/ 15 w 162"/>
                <a:gd name="T9" fmla="*/ 36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7">
                  <a:moveTo>
                    <a:pt x="15" y="367"/>
                  </a:moveTo>
                  <a:lnTo>
                    <a:pt x="0" y="361"/>
                  </a:lnTo>
                  <a:lnTo>
                    <a:pt x="147" y="0"/>
                  </a:lnTo>
                  <a:lnTo>
                    <a:pt x="162" y="5"/>
                  </a:lnTo>
                  <a:lnTo>
                    <a:pt x="15" y="36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352"/>
            <p:cNvSpPr>
              <a:spLocks/>
            </p:cNvSpPr>
            <p:nvPr/>
          </p:nvSpPr>
          <p:spPr bwMode="auto">
            <a:xfrm>
              <a:off x="1236861" y="1334617"/>
              <a:ext cx="404813" cy="558800"/>
            </a:xfrm>
            <a:custGeom>
              <a:avLst/>
              <a:gdLst>
                <a:gd name="T0" fmla="*/ 242 w 255"/>
                <a:gd name="T1" fmla="*/ 352 h 352"/>
                <a:gd name="T2" fmla="*/ 0 w 255"/>
                <a:gd name="T3" fmla="*/ 10 h 352"/>
                <a:gd name="T4" fmla="*/ 13 w 255"/>
                <a:gd name="T5" fmla="*/ 0 h 352"/>
                <a:gd name="T6" fmla="*/ 255 w 255"/>
                <a:gd name="T7" fmla="*/ 343 h 352"/>
                <a:gd name="T8" fmla="*/ 242 w 255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5" h="352">
                  <a:moveTo>
                    <a:pt x="242" y="352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55" y="343"/>
                  </a:lnTo>
                  <a:lnTo>
                    <a:pt x="242" y="35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353"/>
            <p:cNvSpPr>
              <a:spLocks/>
            </p:cNvSpPr>
            <p:nvPr/>
          </p:nvSpPr>
          <p:spPr bwMode="auto">
            <a:xfrm>
              <a:off x="1640086" y="1863254"/>
              <a:ext cx="666750" cy="231775"/>
            </a:xfrm>
            <a:custGeom>
              <a:avLst/>
              <a:gdLst>
                <a:gd name="T0" fmla="*/ 415 w 420"/>
                <a:gd name="T1" fmla="*/ 146 h 146"/>
                <a:gd name="T2" fmla="*/ 0 w 420"/>
                <a:gd name="T3" fmla="*/ 16 h 146"/>
                <a:gd name="T4" fmla="*/ 6 w 420"/>
                <a:gd name="T5" fmla="*/ 0 h 146"/>
                <a:gd name="T6" fmla="*/ 420 w 420"/>
                <a:gd name="T7" fmla="*/ 130 h 146"/>
                <a:gd name="T8" fmla="*/ 415 w 420"/>
                <a:gd name="T9" fmla="*/ 146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0" h="146">
                  <a:moveTo>
                    <a:pt x="415" y="146"/>
                  </a:moveTo>
                  <a:lnTo>
                    <a:pt x="0" y="16"/>
                  </a:lnTo>
                  <a:lnTo>
                    <a:pt x="6" y="0"/>
                  </a:lnTo>
                  <a:lnTo>
                    <a:pt x="420" y="130"/>
                  </a:lnTo>
                  <a:lnTo>
                    <a:pt x="415" y="14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354"/>
            <p:cNvSpPr>
              <a:spLocks/>
            </p:cNvSpPr>
            <p:nvPr/>
          </p:nvSpPr>
          <p:spPr bwMode="auto">
            <a:xfrm>
              <a:off x="1624211" y="1883962"/>
              <a:ext cx="111125" cy="280988"/>
            </a:xfrm>
            <a:custGeom>
              <a:avLst/>
              <a:gdLst>
                <a:gd name="T0" fmla="*/ 53 w 70"/>
                <a:gd name="T1" fmla="*/ 177 h 177"/>
                <a:gd name="T2" fmla="*/ 0 w 70"/>
                <a:gd name="T3" fmla="*/ 4 h 177"/>
                <a:gd name="T4" fmla="*/ 17 w 70"/>
                <a:gd name="T5" fmla="*/ 0 h 177"/>
                <a:gd name="T6" fmla="*/ 70 w 70"/>
                <a:gd name="T7" fmla="*/ 172 h 177"/>
                <a:gd name="T8" fmla="*/ 53 w 70"/>
                <a:gd name="T9" fmla="*/ 177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77">
                  <a:moveTo>
                    <a:pt x="53" y="177"/>
                  </a:moveTo>
                  <a:lnTo>
                    <a:pt x="0" y="4"/>
                  </a:lnTo>
                  <a:lnTo>
                    <a:pt x="17" y="0"/>
                  </a:lnTo>
                  <a:lnTo>
                    <a:pt x="70" y="172"/>
                  </a:lnTo>
                  <a:lnTo>
                    <a:pt x="53" y="17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355"/>
            <p:cNvSpPr>
              <a:spLocks/>
            </p:cNvSpPr>
            <p:nvPr/>
          </p:nvSpPr>
          <p:spPr bwMode="auto">
            <a:xfrm>
              <a:off x="1367036" y="1866429"/>
              <a:ext cx="277813" cy="382588"/>
            </a:xfrm>
            <a:custGeom>
              <a:avLst/>
              <a:gdLst>
                <a:gd name="T0" fmla="*/ 13 w 175"/>
                <a:gd name="T1" fmla="*/ 241 h 241"/>
                <a:gd name="T2" fmla="*/ 0 w 175"/>
                <a:gd name="T3" fmla="*/ 231 h 241"/>
                <a:gd name="T4" fmla="*/ 162 w 175"/>
                <a:gd name="T5" fmla="*/ 0 h 241"/>
                <a:gd name="T6" fmla="*/ 175 w 175"/>
                <a:gd name="T7" fmla="*/ 10 h 241"/>
                <a:gd name="T8" fmla="*/ 13 w 175"/>
                <a:gd name="T9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5" h="241">
                  <a:moveTo>
                    <a:pt x="13" y="241"/>
                  </a:moveTo>
                  <a:lnTo>
                    <a:pt x="0" y="231"/>
                  </a:lnTo>
                  <a:lnTo>
                    <a:pt x="162" y="0"/>
                  </a:lnTo>
                  <a:lnTo>
                    <a:pt x="175" y="10"/>
                  </a:lnTo>
                  <a:lnTo>
                    <a:pt x="13" y="24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356"/>
            <p:cNvSpPr>
              <a:spLocks/>
            </p:cNvSpPr>
            <p:nvPr/>
          </p:nvSpPr>
          <p:spPr bwMode="auto">
            <a:xfrm>
              <a:off x="1224161" y="982192"/>
              <a:ext cx="458788" cy="374650"/>
            </a:xfrm>
            <a:custGeom>
              <a:avLst/>
              <a:gdLst>
                <a:gd name="T0" fmla="*/ 9 w 289"/>
                <a:gd name="T1" fmla="*/ 236 h 236"/>
                <a:gd name="T2" fmla="*/ 0 w 289"/>
                <a:gd name="T3" fmla="*/ 223 h 236"/>
                <a:gd name="T4" fmla="*/ 279 w 289"/>
                <a:gd name="T5" fmla="*/ 0 h 236"/>
                <a:gd name="T6" fmla="*/ 289 w 289"/>
                <a:gd name="T7" fmla="*/ 12 h 236"/>
                <a:gd name="T8" fmla="*/ 9 w 289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9" h="236">
                  <a:moveTo>
                    <a:pt x="9" y="236"/>
                  </a:moveTo>
                  <a:lnTo>
                    <a:pt x="0" y="223"/>
                  </a:lnTo>
                  <a:lnTo>
                    <a:pt x="279" y="0"/>
                  </a:lnTo>
                  <a:lnTo>
                    <a:pt x="289" y="12"/>
                  </a:lnTo>
                  <a:lnTo>
                    <a:pt x="9" y="23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357"/>
            <p:cNvSpPr>
              <a:spLocks/>
            </p:cNvSpPr>
            <p:nvPr/>
          </p:nvSpPr>
          <p:spPr bwMode="auto">
            <a:xfrm>
              <a:off x="1657549" y="986954"/>
              <a:ext cx="485775" cy="579438"/>
            </a:xfrm>
            <a:custGeom>
              <a:avLst/>
              <a:gdLst>
                <a:gd name="T0" fmla="*/ 294 w 306"/>
                <a:gd name="T1" fmla="*/ 365 h 365"/>
                <a:gd name="T2" fmla="*/ 0 w 306"/>
                <a:gd name="T3" fmla="*/ 11 h 365"/>
                <a:gd name="T4" fmla="*/ 13 w 306"/>
                <a:gd name="T5" fmla="*/ 0 h 365"/>
                <a:gd name="T6" fmla="*/ 306 w 306"/>
                <a:gd name="T7" fmla="*/ 356 h 365"/>
                <a:gd name="T8" fmla="*/ 294 w 306"/>
                <a:gd name="T9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6" h="365">
                  <a:moveTo>
                    <a:pt x="294" y="365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306" y="356"/>
                  </a:lnTo>
                  <a:lnTo>
                    <a:pt x="294" y="36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8"/>
            <p:cNvSpPr>
              <a:spLocks/>
            </p:cNvSpPr>
            <p:nvPr/>
          </p:nvSpPr>
          <p:spPr bwMode="auto">
            <a:xfrm>
              <a:off x="1624211" y="1537817"/>
              <a:ext cx="512763" cy="344488"/>
            </a:xfrm>
            <a:custGeom>
              <a:avLst/>
              <a:gdLst>
                <a:gd name="T0" fmla="*/ 9 w 323"/>
                <a:gd name="T1" fmla="*/ 217 h 217"/>
                <a:gd name="T2" fmla="*/ 0 w 323"/>
                <a:gd name="T3" fmla="*/ 203 h 217"/>
                <a:gd name="T4" fmla="*/ 315 w 323"/>
                <a:gd name="T5" fmla="*/ 0 h 217"/>
                <a:gd name="T6" fmla="*/ 323 w 323"/>
                <a:gd name="T7" fmla="*/ 14 h 217"/>
                <a:gd name="T8" fmla="*/ 9 w 323"/>
                <a:gd name="T9" fmla="*/ 217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3" h="217">
                  <a:moveTo>
                    <a:pt x="9" y="217"/>
                  </a:moveTo>
                  <a:lnTo>
                    <a:pt x="0" y="203"/>
                  </a:lnTo>
                  <a:lnTo>
                    <a:pt x="315" y="0"/>
                  </a:lnTo>
                  <a:lnTo>
                    <a:pt x="323" y="14"/>
                  </a:lnTo>
                  <a:lnTo>
                    <a:pt x="9" y="21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59"/>
            <p:cNvSpPr>
              <a:spLocks/>
            </p:cNvSpPr>
            <p:nvPr/>
          </p:nvSpPr>
          <p:spPr bwMode="auto">
            <a:xfrm>
              <a:off x="1006674" y="1863254"/>
              <a:ext cx="628650" cy="66675"/>
            </a:xfrm>
            <a:custGeom>
              <a:avLst/>
              <a:gdLst>
                <a:gd name="T0" fmla="*/ 0 w 396"/>
                <a:gd name="T1" fmla="*/ 42 h 42"/>
                <a:gd name="T2" fmla="*/ 0 w 396"/>
                <a:gd name="T3" fmla="*/ 25 h 42"/>
                <a:gd name="T4" fmla="*/ 395 w 396"/>
                <a:gd name="T5" fmla="*/ 0 h 42"/>
                <a:gd name="T6" fmla="*/ 396 w 396"/>
                <a:gd name="T7" fmla="*/ 17 h 42"/>
                <a:gd name="T8" fmla="*/ 0 w 396"/>
                <a:gd name="T9" fmla="*/ 4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6" h="42">
                  <a:moveTo>
                    <a:pt x="0" y="42"/>
                  </a:moveTo>
                  <a:lnTo>
                    <a:pt x="0" y="25"/>
                  </a:lnTo>
                  <a:lnTo>
                    <a:pt x="395" y="0"/>
                  </a:lnTo>
                  <a:lnTo>
                    <a:pt x="396" y="17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60"/>
            <p:cNvSpPr>
              <a:spLocks/>
            </p:cNvSpPr>
            <p:nvPr/>
          </p:nvSpPr>
          <p:spPr bwMode="auto">
            <a:xfrm>
              <a:off x="2132211" y="1491779"/>
              <a:ext cx="490538" cy="71438"/>
            </a:xfrm>
            <a:custGeom>
              <a:avLst/>
              <a:gdLst>
                <a:gd name="T0" fmla="*/ 2 w 309"/>
                <a:gd name="T1" fmla="*/ 45 h 45"/>
                <a:gd name="T2" fmla="*/ 0 w 309"/>
                <a:gd name="T3" fmla="*/ 28 h 45"/>
                <a:gd name="T4" fmla="*/ 307 w 309"/>
                <a:gd name="T5" fmla="*/ 0 h 45"/>
                <a:gd name="T6" fmla="*/ 309 w 309"/>
                <a:gd name="T7" fmla="*/ 17 h 45"/>
                <a:gd name="T8" fmla="*/ 2 w 309"/>
                <a:gd name="T9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9" h="45">
                  <a:moveTo>
                    <a:pt x="2" y="45"/>
                  </a:moveTo>
                  <a:lnTo>
                    <a:pt x="0" y="28"/>
                  </a:lnTo>
                  <a:lnTo>
                    <a:pt x="307" y="0"/>
                  </a:lnTo>
                  <a:lnTo>
                    <a:pt x="309" y="17"/>
                  </a:lnTo>
                  <a:lnTo>
                    <a:pt x="2" y="4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61"/>
            <p:cNvSpPr>
              <a:spLocks/>
            </p:cNvSpPr>
            <p:nvPr/>
          </p:nvSpPr>
          <p:spPr bwMode="auto">
            <a:xfrm>
              <a:off x="2427487" y="820267"/>
              <a:ext cx="717550" cy="320675"/>
            </a:xfrm>
            <a:custGeom>
              <a:avLst/>
              <a:gdLst>
                <a:gd name="T0" fmla="*/ 447 w 452"/>
                <a:gd name="T1" fmla="*/ 202 h 202"/>
                <a:gd name="T2" fmla="*/ 0 w 452"/>
                <a:gd name="T3" fmla="*/ 14 h 202"/>
                <a:gd name="T4" fmla="*/ 7 w 452"/>
                <a:gd name="T5" fmla="*/ 0 h 202"/>
                <a:gd name="T6" fmla="*/ 452 w 452"/>
                <a:gd name="T7" fmla="*/ 188 h 202"/>
                <a:gd name="T8" fmla="*/ 447 w 452"/>
                <a:gd name="T9" fmla="*/ 20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202">
                  <a:moveTo>
                    <a:pt x="447" y="202"/>
                  </a:moveTo>
                  <a:lnTo>
                    <a:pt x="0" y="14"/>
                  </a:lnTo>
                  <a:lnTo>
                    <a:pt x="7" y="0"/>
                  </a:lnTo>
                  <a:lnTo>
                    <a:pt x="452" y="188"/>
                  </a:lnTo>
                  <a:lnTo>
                    <a:pt x="447" y="20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62"/>
            <p:cNvSpPr>
              <a:spLocks/>
            </p:cNvSpPr>
            <p:nvPr/>
          </p:nvSpPr>
          <p:spPr bwMode="auto">
            <a:xfrm>
              <a:off x="1662311" y="817092"/>
              <a:ext cx="773113" cy="184150"/>
            </a:xfrm>
            <a:custGeom>
              <a:avLst/>
              <a:gdLst>
                <a:gd name="T0" fmla="*/ 3 w 487"/>
                <a:gd name="T1" fmla="*/ 116 h 116"/>
                <a:gd name="T2" fmla="*/ 0 w 487"/>
                <a:gd name="T3" fmla="*/ 100 h 116"/>
                <a:gd name="T4" fmla="*/ 483 w 487"/>
                <a:gd name="T5" fmla="*/ 0 h 116"/>
                <a:gd name="T6" fmla="*/ 487 w 487"/>
                <a:gd name="T7" fmla="*/ 17 h 116"/>
                <a:gd name="T8" fmla="*/ 3 w 487"/>
                <a:gd name="T9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7" h="116">
                  <a:moveTo>
                    <a:pt x="3" y="116"/>
                  </a:moveTo>
                  <a:lnTo>
                    <a:pt x="0" y="100"/>
                  </a:lnTo>
                  <a:lnTo>
                    <a:pt x="483" y="0"/>
                  </a:lnTo>
                  <a:lnTo>
                    <a:pt x="487" y="17"/>
                  </a:lnTo>
                  <a:lnTo>
                    <a:pt x="3" y="11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63"/>
            <p:cNvSpPr>
              <a:spLocks/>
            </p:cNvSpPr>
            <p:nvPr/>
          </p:nvSpPr>
          <p:spPr bwMode="auto">
            <a:xfrm>
              <a:off x="2421137" y="826617"/>
              <a:ext cx="214313" cy="682625"/>
            </a:xfrm>
            <a:custGeom>
              <a:avLst/>
              <a:gdLst>
                <a:gd name="T0" fmla="*/ 120 w 135"/>
                <a:gd name="T1" fmla="*/ 430 h 430"/>
                <a:gd name="T2" fmla="*/ 0 w 135"/>
                <a:gd name="T3" fmla="*/ 6 h 430"/>
                <a:gd name="T4" fmla="*/ 15 w 135"/>
                <a:gd name="T5" fmla="*/ 0 h 430"/>
                <a:gd name="T6" fmla="*/ 135 w 135"/>
                <a:gd name="T7" fmla="*/ 426 h 430"/>
                <a:gd name="T8" fmla="*/ 120 w 135"/>
                <a:gd name="T9" fmla="*/ 430 h 4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5" h="430">
                  <a:moveTo>
                    <a:pt x="120" y="430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35" y="426"/>
                  </a:lnTo>
                  <a:lnTo>
                    <a:pt x="120" y="43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64"/>
            <p:cNvSpPr>
              <a:spLocks/>
            </p:cNvSpPr>
            <p:nvPr/>
          </p:nvSpPr>
          <p:spPr bwMode="auto">
            <a:xfrm>
              <a:off x="2108399" y="839317"/>
              <a:ext cx="330200" cy="712788"/>
            </a:xfrm>
            <a:custGeom>
              <a:avLst/>
              <a:gdLst>
                <a:gd name="T0" fmla="*/ 15 w 208"/>
                <a:gd name="T1" fmla="*/ 449 h 449"/>
                <a:gd name="T2" fmla="*/ 0 w 208"/>
                <a:gd name="T3" fmla="*/ 442 h 449"/>
                <a:gd name="T4" fmla="*/ 192 w 208"/>
                <a:gd name="T5" fmla="*/ 0 h 449"/>
                <a:gd name="T6" fmla="*/ 208 w 208"/>
                <a:gd name="T7" fmla="*/ 6 h 449"/>
                <a:gd name="T8" fmla="*/ 15 w 208"/>
                <a:gd name="T9" fmla="*/ 449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449">
                  <a:moveTo>
                    <a:pt x="15" y="449"/>
                  </a:moveTo>
                  <a:lnTo>
                    <a:pt x="0" y="442"/>
                  </a:lnTo>
                  <a:lnTo>
                    <a:pt x="192" y="0"/>
                  </a:lnTo>
                  <a:lnTo>
                    <a:pt x="208" y="6"/>
                  </a:lnTo>
                  <a:lnTo>
                    <a:pt x="15" y="44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365"/>
            <p:cNvSpPr>
              <a:spLocks/>
            </p:cNvSpPr>
            <p:nvPr/>
          </p:nvSpPr>
          <p:spPr bwMode="auto">
            <a:xfrm>
              <a:off x="1613099" y="990129"/>
              <a:ext cx="65088" cy="869950"/>
            </a:xfrm>
            <a:custGeom>
              <a:avLst/>
              <a:gdLst>
                <a:gd name="T0" fmla="*/ 17 w 41"/>
                <a:gd name="T1" fmla="*/ 548 h 548"/>
                <a:gd name="T2" fmla="*/ 0 w 41"/>
                <a:gd name="T3" fmla="*/ 548 h 548"/>
                <a:gd name="T4" fmla="*/ 24 w 41"/>
                <a:gd name="T5" fmla="*/ 0 h 548"/>
                <a:gd name="T6" fmla="*/ 41 w 41"/>
                <a:gd name="T7" fmla="*/ 2 h 548"/>
                <a:gd name="T8" fmla="*/ 17 w 41"/>
                <a:gd name="T9" fmla="*/ 548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548">
                  <a:moveTo>
                    <a:pt x="17" y="548"/>
                  </a:moveTo>
                  <a:lnTo>
                    <a:pt x="0" y="548"/>
                  </a:lnTo>
                  <a:lnTo>
                    <a:pt x="24" y="0"/>
                  </a:lnTo>
                  <a:lnTo>
                    <a:pt x="41" y="2"/>
                  </a:lnTo>
                  <a:lnTo>
                    <a:pt x="17" y="54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366"/>
            <p:cNvSpPr>
              <a:spLocks/>
            </p:cNvSpPr>
            <p:nvPr/>
          </p:nvSpPr>
          <p:spPr bwMode="auto">
            <a:xfrm>
              <a:off x="2611637" y="1499717"/>
              <a:ext cx="276225" cy="658813"/>
            </a:xfrm>
            <a:custGeom>
              <a:avLst/>
              <a:gdLst>
                <a:gd name="T0" fmla="*/ 160 w 174"/>
                <a:gd name="T1" fmla="*/ 415 h 415"/>
                <a:gd name="T2" fmla="*/ 0 w 174"/>
                <a:gd name="T3" fmla="*/ 6 h 415"/>
                <a:gd name="T4" fmla="*/ 15 w 174"/>
                <a:gd name="T5" fmla="*/ 0 h 415"/>
                <a:gd name="T6" fmla="*/ 174 w 174"/>
                <a:gd name="T7" fmla="*/ 409 h 415"/>
                <a:gd name="T8" fmla="*/ 160 w 174"/>
                <a:gd name="T9" fmla="*/ 415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4" h="415">
                  <a:moveTo>
                    <a:pt x="160" y="415"/>
                  </a:moveTo>
                  <a:lnTo>
                    <a:pt x="0" y="6"/>
                  </a:lnTo>
                  <a:lnTo>
                    <a:pt x="15" y="0"/>
                  </a:lnTo>
                  <a:lnTo>
                    <a:pt x="174" y="409"/>
                  </a:lnTo>
                  <a:lnTo>
                    <a:pt x="160" y="41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367"/>
            <p:cNvSpPr>
              <a:spLocks/>
            </p:cNvSpPr>
            <p:nvPr/>
          </p:nvSpPr>
          <p:spPr bwMode="auto">
            <a:xfrm>
              <a:off x="2127449" y="1547342"/>
              <a:ext cx="168275" cy="522288"/>
            </a:xfrm>
            <a:custGeom>
              <a:avLst/>
              <a:gdLst>
                <a:gd name="T0" fmla="*/ 90 w 106"/>
                <a:gd name="T1" fmla="*/ 329 h 329"/>
                <a:gd name="T2" fmla="*/ 0 w 106"/>
                <a:gd name="T3" fmla="*/ 5 h 329"/>
                <a:gd name="T4" fmla="*/ 16 w 106"/>
                <a:gd name="T5" fmla="*/ 0 h 329"/>
                <a:gd name="T6" fmla="*/ 106 w 106"/>
                <a:gd name="T7" fmla="*/ 325 h 329"/>
                <a:gd name="T8" fmla="*/ 90 w 106"/>
                <a:gd name="T9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329">
                  <a:moveTo>
                    <a:pt x="90" y="329"/>
                  </a:moveTo>
                  <a:lnTo>
                    <a:pt x="0" y="5"/>
                  </a:lnTo>
                  <a:lnTo>
                    <a:pt x="16" y="0"/>
                  </a:lnTo>
                  <a:lnTo>
                    <a:pt x="106" y="325"/>
                  </a:lnTo>
                  <a:lnTo>
                    <a:pt x="90" y="329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368"/>
            <p:cNvSpPr>
              <a:spLocks/>
            </p:cNvSpPr>
            <p:nvPr/>
          </p:nvSpPr>
          <p:spPr bwMode="auto">
            <a:xfrm>
              <a:off x="2278261" y="1509242"/>
              <a:ext cx="350838" cy="576263"/>
            </a:xfrm>
            <a:custGeom>
              <a:avLst/>
              <a:gdLst>
                <a:gd name="T0" fmla="*/ 14 w 221"/>
                <a:gd name="T1" fmla="*/ 363 h 363"/>
                <a:gd name="T2" fmla="*/ 0 w 221"/>
                <a:gd name="T3" fmla="*/ 355 h 363"/>
                <a:gd name="T4" fmla="*/ 207 w 221"/>
                <a:gd name="T5" fmla="*/ 0 h 363"/>
                <a:gd name="T6" fmla="*/ 221 w 221"/>
                <a:gd name="T7" fmla="*/ 8 h 363"/>
                <a:gd name="T8" fmla="*/ 14 w 221"/>
                <a:gd name="T9" fmla="*/ 363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1" h="363">
                  <a:moveTo>
                    <a:pt x="14" y="363"/>
                  </a:moveTo>
                  <a:lnTo>
                    <a:pt x="0" y="355"/>
                  </a:lnTo>
                  <a:lnTo>
                    <a:pt x="207" y="0"/>
                  </a:lnTo>
                  <a:lnTo>
                    <a:pt x="221" y="8"/>
                  </a:lnTo>
                  <a:lnTo>
                    <a:pt x="14" y="36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69"/>
            <p:cNvSpPr>
              <a:spLocks/>
            </p:cNvSpPr>
            <p:nvPr/>
          </p:nvSpPr>
          <p:spPr bwMode="auto">
            <a:xfrm>
              <a:off x="2630687" y="1498129"/>
              <a:ext cx="598488" cy="374650"/>
            </a:xfrm>
            <a:custGeom>
              <a:avLst/>
              <a:gdLst>
                <a:gd name="T0" fmla="*/ 368 w 377"/>
                <a:gd name="T1" fmla="*/ 236 h 236"/>
                <a:gd name="T2" fmla="*/ 0 w 377"/>
                <a:gd name="T3" fmla="*/ 14 h 236"/>
                <a:gd name="T4" fmla="*/ 9 w 377"/>
                <a:gd name="T5" fmla="*/ 0 h 236"/>
                <a:gd name="T6" fmla="*/ 377 w 377"/>
                <a:gd name="T7" fmla="*/ 222 h 236"/>
                <a:gd name="T8" fmla="*/ 368 w 377"/>
                <a:gd name="T9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7" h="236">
                  <a:moveTo>
                    <a:pt x="368" y="236"/>
                  </a:moveTo>
                  <a:lnTo>
                    <a:pt x="0" y="14"/>
                  </a:lnTo>
                  <a:lnTo>
                    <a:pt x="9" y="0"/>
                  </a:lnTo>
                  <a:lnTo>
                    <a:pt x="377" y="222"/>
                  </a:lnTo>
                  <a:lnTo>
                    <a:pt x="368" y="23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70"/>
            <p:cNvSpPr>
              <a:spLocks/>
            </p:cNvSpPr>
            <p:nvPr/>
          </p:nvSpPr>
          <p:spPr bwMode="auto">
            <a:xfrm>
              <a:off x="3211712" y="1866429"/>
              <a:ext cx="384175" cy="509588"/>
            </a:xfrm>
            <a:custGeom>
              <a:avLst/>
              <a:gdLst>
                <a:gd name="T0" fmla="*/ 229 w 242"/>
                <a:gd name="T1" fmla="*/ 321 h 321"/>
                <a:gd name="T2" fmla="*/ 0 w 242"/>
                <a:gd name="T3" fmla="*/ 10 h 321"/>
                <a:gd name="T4" fmla="*/ 13 w 242"/>
                <a:gd name="T5" fmla="*/ 0 h 321"/>
                <a:gd name="T6" fmla="*/ 242 w 242"/>
                <a:gd name="T7" fmla="*/ 311 h 321"/>
                <a:gd name="T8" fmla="*/ 229 w 242"/>
                <a:gd name="T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2" h="321">
                  <a:moveTo>
                    <a:pt x="229" y="321"/>
                  </a:moveTo>
                  <a:lnTo>
                    <a:pt x="0" y="10"/>
                  </a:lnTo>
                  <a:lnTo>
                    <a:pt x="13" y="0"/>
                  </a:lnTo>
                  <a:lnTo>
                    <a:pt x="242" y="311"/>
                  </a:lnTo>
                  <a:lnTo>
                    <a:pt x="229" y="32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371"/>
            <p:cNvSpPr>
              <a:spLocks/>
            </p:cNvSpPr>
            <p:nvPr/>
          </p:nvSpPr>
          <p:spPr bwMode="auto">
            <a:xfrm>
              <a:off x="3010099" y="1883892"/>
              <a:ext cx="222250" cy="746125"/>
            </a:xfrm>
            <a:custGeom>
              <a:avLst/>
              <a:gdLst>
                <a:gd name="T0" fmla="*/ 15 w 140"/>
                <a:gd name="T1" fmla="*/ 470 h 470"/>
                <a:gd name="T2" fmla="*/ 0 w 140"/>
                <a:gd name="T3" fmla="*/ 466 h 470"/>
                <a:gd name="T4" fmla="*/ 124 w 140"/>
                <a:gd name="T5" fmla="*/ 0 h 470"/>
                <a:gd name="T6" fmla="*/ 140 w 140"/>
                <a:gd name="T7" fmla="*/ 4 h 470"/>
                <a:gd name="T8" fmla="*/ 15 w 140"/>
                <a:gd name="T9" fmla="*/ 470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0" h="470">
                  <a:moveTo>
                    <a:pt x="15" y="470"/>
                  </a:moveTo>
                  <a:lnTo>
                    <a:pt x="0" y="466"/>
                  </a:lnTo>
                  <a:lnTo>
                    <a:pt x="124" y="0"/>
                  </a:lnTo>
                  <a:lnTo>
                    <a:pt x="140" y="4"/>
                  </a:lnTo>
                  <a:lnTo>
                    <a:pt x="15" y="47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372"/>
            <p:cNvSpPr>
              <a:spLocks/>
            </p:cNvSpPr>
            <p:nvPr/>
          </p:nvSpPr>
          <p:spPr bwMode="auto">
            <a:xfrm>
              <a:off x="2284611" y="2085504"/>
              <a:ext cx="368300" cy="660400"/>
            </a:xfrm>
            <a:custGeom>
              <a:avLst/>
              <a:gdLst>
                <a:gd name="T0" fmla="*/ 218 w 232"/>
                <a:gd name="T1" fmla="*/ 416 h 416"/>
                <a:gd name="T2" fmla="*/ 0 w 232"/>
                <a:gd name="T3" fmla="*/ 7 h 416"/>
                <a:gd name="T4" fmla="*/ 14 w 232"/>
                <a:gd name="T5" fmla="*/ 0 h 416"/>
                <a:gd name="T6" fmla="*/ 232 w 232"/>
                <a:gd name="T7" fmla="*/ 408 h 416"/>
                <a:gd name="T8" fmla="*/ 218 w 232"/>
                <a:gd name="T9" fmla="*/ 416 h 4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2" h="416">
                  <a:moveTo>
                    <a:pt x="218" y="416"/>
                  </a:moveTo>
                  <a:lnTo>
                    <a:pt x="0" y="7"/>
                  </a:lnTo>
                  <a:lnTo>
                    <a:pt x="14" y="0"/>
                  </a:lnTo>
                  <a:lnTo>
                    <a:pt x="232" y="408"/>
                  </a:lnTo>
                  <a:lnTo>
                    <a:pt x="218" y="416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373"/>
            <p:cNvSpPr>
              <a:spLocks/>
            </p:cNvSpPr>
            <p:nvPr/>
          </p:nvSpPr>
          <p:spPr bwMode="auto">
            <a:xfrm>
              <a:off x="2630687" y="2163292"/>
              <a:ext cx="257175" cy="573088"/>
            </a:xfrm>
            <a:custGeom>
              <a:avLst/>
              <a:gdLst>
                <a:gd name="T0" fmla="*/ 14 w 162"/>
                <a:gd name="T1" fmla="*/ 361 h 361"/>
                <a:gd name="T2" fmla="*/ 0 w 162"/>
                <a:gd name="T3" fmla="*/ 354 h 361"/>
                <a:gd name="T4" fmla="*/ 147 w 162"/>
                <a:gd name="T5" fmla="*/ 0 h 361"/>
                <a:gd name="T6" fmla="*/ 162 w 162"/>
                <a:gd name="T7" fmla="*/ 7 h 361"/>
                <a:gd name="T8" fmla="*/ 14 w 162"/>
                <a:gd name="T9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361">
                  <a:moveTo>
                    <a:pt x="14" y="361"/>
                  </a:moveTo>
                  <a:lnTo>
                    <a:pt x="0" y="354"/>
                  </a:lnTo>
                  <a:lnTo>
                    <a:pt x="147" y="0"/>
                  </a:lnTo>
                  <a:lnTo>
                    <a:pt x="162" y="7"/>
                  </a:lnTo>
                  <a:lnTo>
                    <a:pt x="14" y="361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374"/>
            <p:cNvSpPr>
              <a:spLocks/>
            </p:cNvSpPr>
            <p:nvPr/>
          </p:nvSpPr>
          <p:spPr bwMode="auto">
            <a:xfrm>
              <a:off x="2311599" y="2733204"/>
              <a:ext cx="333375" cy="455613"/>
            </a:xfrm>
            <a:custGeom>
              <a:avLst/>
              <a:gdLst>
                <a:gd name="T0" fmla="*/ 13 w 210"/>
                <a:gd name="T1" fmla="*/ 287 h 287"/>
                <a:gd name="T2" fmla="*/ 0 w 210"/>
                <a:gd name="T3" fmla="*/ 277 h 287"/>
                <a:gd name="T4" fmla="*/ 196 w 210"/>
                <a:gd name="T5" fmla="*/ 0 h 287"/>
                <a:gd name="T6" fmla="*/ 210 w 210"/>
                <a:gd name="T7" fmla="*/ 9 h 287"/>
                <a:gd name="T8" fmla="*/ 13 w 210"/>
                <a:gd name="T9" fmla="*/ 28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287">
                  <a:moveTo>
                    <a:pt x="13" y="287"/>
                  </a:moveTo>
                  <a:lnTo>
                    <a:pt x="0" y="277"/>
                  </a:lnTo>
                  <a:lnTo>
                    <a:pt x="196" y="0"/>
                  </a:lnTo>
                  <a:lnTo>
                    <a:pt x="210" y="9"/>
                  </a:lnTo>
                  <a:lnTo>
                    <a:pt x="13" y="287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375"/>
            <p:cNvSpPr>
              <a:spLocks/>
            </p:cNvSpPr>
            <p:nvPr/>
          </p:nvSpPr>
          <p:spPr bwMode="auto">
            <a:xfrm>
              <a:off x="2311599" y="3206279"/>
              <a:ext cx="411163" cy="476250"/>
            </a:xfrm>
            <a:custGeom>
              <a:avLst/>
              <a:gdLst>
                <a:gd name="T0" fmla="*/ 246 w 259"/>
                <a:gd name="T1" fmla="*/ 300 h 300"/>
                <a:gd name="T2" fmla="*/ 0 w 259"/>
                <a:gd name="T3" fmla="*/ 11 h 300"/>
                <a:gd name="T4" fmla="*/ 13 w 259"/>
                <a:gd name="T5" fmla="*/ 0 h 300"/>
                <a:gd name="T6" fmla="*/ 259 w 259"/>
                <a:gd name="T7" fmla="*/ 289 h 300"/>
                <a:gd name="T8" fmla="*/ 246 w 259"/>
                <a:gd name="T9" fmla="*/ 300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300">
                  <a:moveTo>
                    <a:pt x="246" y="300"/>
                  </a:moveTo>
                  <a:lnTo>
                    <a:pt x="0" y="11"/>
                  </a:lnTo>
                  <a:lnTo>
                    <a:pt x="13" y="0"/>
                  </a:lnTo>
                  <a:lnTo>
                    <a:pt x="259" y="289"/>
                  </a:lnTo>
                  <a:lnTo>
                    <a:pt x="246" y="3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376"/>
            <p:cNvSpPr>
              <a:spLocks/>
            </p:cNvSpPr>
            <p:nvPr/>
          </p:nvSpPr>
          <p:spPr bwMode="auto">
            <a:xfrm>
              <a:off x="1767086" y="2472854"/>
              <a:ext cx="565150" cy="749300"/>
            </a:xfrm>
            <a:custGeom>
              <a:avLst/>
              <a:gdLst>
                <a:gd name="T0" fmla="*/ 343 w 356"/>
                <a:gd name="T1" fmla="*/ 472 h 472"/>
                <a:gd name="T2" fmla="*/ 0 w 356"/>
                <a:gd name="T3" fmla="*/ 10 h 472"/>
                <a:gd name="T4" fmla="*/ 12 w 356"/>
                <a:gd name="T5" fmla="*/ 0 h 472"/>
                <a:gd name="T6" fmla="*/ 356 w 356"/>
                <a:gd name="T7" fmla="*/ 462 h 472"/>
                <a:gd name="T8" fmla="*/ 343 w 356"/>
                <a:gd name="T9" fmla="*/ 472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6" h="472">
                  <a:moveTo>
                    <a:pt x="343" y="472"/>
                  </a:moveTo>
                  <a:lnTo>
                    <a:pt x="0" y="10"/>
                  </a:lnTo>
                  <a:lnTo>
                    <a:pt x="12" y="0"/>
                  </a:lnTo>
                  <a:lnTo>
                    <a:pt x="356" y="462"/>
                  </a:lnTo>
                  <a:lnTo>
                    <a:pt x="343" y="472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Oval 378"/>
            <p:cNvSpPr>
              <a:spLocks noChangeArrowheads="1"/>
            </p:cNvSpPr>
            <p:nvPr/>
          </p:nvSpPr>
          <p:spPr bwMode="auto">
            <a:xfrm>
              <a:off x="1058267" y="2634779"/>
              <a:ext cx="258763" cy="25876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Oval 379"/>
            <p:cNvSpPr>
              <a:spLocks noChangeArrowheads="1"/>
            </p:cNvSpPr>
            <p:nvPr/>
          </p:nvSpPr>
          <p:spPr bwMode="auto">
            <a:xfrm>
              <a:off x="2192536" y="3904779"/>
              <a:ext cx="258763" cy="25876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Oval 380"/>
            <p:cNvSpPr>
              <a:spLocks noChangeArrowheads="1"/>
            </p:cNvSpPr>
            <p:nvPr/>
          </p:nvSpPr>
          <p:spPr bwMode="auto">
            <a:xfrm>
              <a:off x="1933612" y="1841768"/>
              <a:ext cx="812962" cy="81296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Oval 381"/>
            <p:cNvSpPr>
              <a:spLocks noChangeArrowheads="1"/>
            </p:cNvSpPr>
            <p:nvPr/>
          </p:nvSpPr>
          <p:spPr bwMode="auto">
            <a:xfrm>
              <a:off x="3469678" y="2210912"/>
              <a:ext cx="261942" cy="26194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Oval 382"/>
            <p:cNvSpPr>
              <a:spLocks noChangeArrowheads="1"/>
            </p:cNvSpPr>
            <p:nvPr/>
          </p:nvSpPr>
          <p:spPr bwMode="auto">
            <a:xfrm>
              <a:off x="1551186" y="869479"/>
              <a:ext cx="260350" cy="25876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Oval 383"/>
            <p:cNvSpPr>
              <a:spLocks noChangeArrowheads="1"/>
            </p:cNvSpPr>
            <p:nvPr/>
          </p:nvSpPr>
          <p:spPr bwMode="auto">
            <a:xfrm>
              <a:off x="1549599" y="1787054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Oval 384"/>
            <p:cNvSpPr>
              <a:spLocks noChangeArrowheads="1"/>
            </p:cNvSpPr>
            <p:nvPr/>
          </p:nvSpPr>
          <p:spPr bwMode="auto">
            <a:xfrm>
              <a:off x="913011" y="1834679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Oval 385"/>
            <p:cNvSpPr>
              <a:spLocks noChangeArrowheads="1"/>
            </p:cNvSpPr>
            <p:nvPr/>
          </p:nvSpPr>
          <p:spPr bwMode="auto">
            <a:xfrm>
              <a:off x="1147961" y="1253654"/>
              <a:ext cx="188913" cy="187325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Oval 386"/>
            <p:cNvSpPr>
              <a:spLocks noChangeArrowheads="1"/>
            </p:cNvSpPr>
            <p:nvPr/>
          </p:nvSpPr>
          <p:spPr bwMode="auto">
            <a:xfrm>
              <a:off x="2539405" y="1413992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Oval 387"/>
            <p:cNvSpPr>
              <a:spLocks noChangeArrowheads="1"/>
            </p:cNvSpPr>
            <p:nvPr/>
          </p:nvSpPr>
          <p:spPr bwMode="auto">
            <a:xfrm>
              <a:off x="3483968" y="1507654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Oval 388"/>
            <p:cNvSpPr>
              <a:spLocks noChangeArrowheads="1"/>
            </p:cNvSpPr>
            <p:nvPr/>
          </p:nvSpPr>
          <p:spPr bwMode="auto">
            <a:xfrm>
              <a:off x="2933105" y="2553817"/>
              <a:ext cx="187325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Oval 389"/>
            <p:cNvSpPr>
              <a:spLocks noChangeArrowheads="1"/>
            </p:cNvSpPr>
            <p:nvPr/>
          </p:nvSpPr>
          <p:spPr bwMode="auto">
            <a:xfrm>
              <a:off x="3162424" y="1775942"/>
              <a:ext cx="187325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Oval 390"/>
            <p:cNvSpPr>
              <a:spLocks noChangeArrowheads="1"/>
            </p:cNvSpPr>
            <p:nvPr/>
          </p:nvSpPr>
          <p:spPr bwMode="auto">
            <a:xfrm>
              <a:off x="1473399" y="3499967"/>
              <a:ext cx="187325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Oval 391"/>
            <p:cNvSpPr>
              <a:spLocks noChangeArrowheads="1"/>
            </p:cNvSpPr>
            <p:nvPr/>
          </p:nvSpPr>
          <p:spPr bwMode="auto">
            <a:xfrm>
              <a:off x="2981524" y="3350742"/>
              <a:ext cx="188913" cy="18891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Oval 392"/>
            <p:cNvSpPr>
              <a:spLocks noChangeArrowheads="1"/>
            </p:cNvSpPr>
            <p:nvPr/>
          </p:nvSpPr>
          <p:spPr bwMode="auto">
            <a:xfrm>
              <a:off x="2070299" y="1491779"/>
              <a:ext cx="133350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Oval 393"/>
            <p:cNvSpPr>
              <a:spLocks noChangeArrowheads="1"/>
            </p:cNvSpPr>
            <p:nvPr/>
          </p:nvSpPr>
          <p:spPr bwMode="auto">
            <a:xfrm>
              <a:off x="1316236" y="2175992"/>
              <a:ext cx="133350" cy="13335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Oval 394"/>
            <p:cNvSpPr>
              <a:spLocks noChangeArrowheads="1"/>
            </p:cNvSpPr>
            <p:nvPr/>
          </p:nvSpPr>
          <p:spPr bwMode="auto">
            <a:xfrm>
              <a:off x="1667074" y="2087092"/>
              <a:ext cx="133350" cy="136525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Oval 395"/>
            <p:cNvSpPr>
              <a:spLocks noChangeArrowheads="1"/>
            </p:cNvSpPr>
            <p:nvPr/>
          </p:nvSpPr>
          <p:spPr bwMode="auto">
            <a:xfrm>
              <a:off x="2840162" y="2096617"/>
              <a:ext cx="134938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Oval 396"/>
            <p:cNvSpPr>
              <a:spLocks noChangeArrowheads="1"/>
            </p:cNvSpPr>
            <p:nvPr/>
          </p:nvSpPr>
          <p:spPr bwMode="auto">
            <a:xfrm>
              <a:off x="2598143" y="2677642"/>
              <a:ext cx="136525" cy="13176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Oval 397"/>
            <p:cNvSpPr>
              <a:spLocks noChangeArrowheads="1"/>
            </p:cNvSpPr>
            <p:nvPr/>
          </p:nvSpPr>
          <p:spPr bwMode="auto">
            <a:xfrm>
              <a:off x="2365574" y="764704"/>
              <a:ext cx="134938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Oval 398"/>
            <p:cNvSpPr>
              <a:spLocks noChangeArrowheads="1"/>
            </p:cNvSpPr>
            <p:nvPr/>
          </p:nvSpPr>
          <p:spPr bwMode="auto">
            <a:xfrm>
              <a:off x="3078362" y="1071092"/>
              <a:ext cx="133350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Oval 399"/>
            <p:cNvSpPr>
              <a:spLocks noChangeArrowheads="1"/>
            </p:cNvSpPr>
            <p:nvPr/>
          </p:nvSpPr>
          <p:spPr bwMode="auto">
            <a:xfrm>
              <a:off x="3279974" y="2903067"/>
              <a:ext cx="134938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Oval 400"/>
            <p:cNvSpPr>
              <a:spLocks noChangeArrowheads="1"/>
            </p:cNvSpPr>
            <p:nvPr/>
          </p:nvSpPr>
          <p:spPr bwMode="auto">
            <a:xfrm>
              <a:off x="2938662" y="3911129"/>
              <a:ext cx="133350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Oval 401"/>
            <p:cNvSpPr>
              <a:spLocks noChangeArrowheads="1"/>
            </p:cNvSpPr>
            <p:nvPr/>
          </p:nvSpPr>
          <p:spPr bwMode="auto">
            <a:xfrm>
              <a:off x="2648149" y="3982567"/>
              <a:ext cx="136525" cy="1349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Oval 402"/>
            <p:cNvSpPr>
              <a:spLocks noChangeArrowheads="1"/>
            </p:cNvSpPr>
            <p:nvPr/>
          </p:nvSpPr>
          <p:spPr bwMode="auto">
            <a:xfrm>
              <a:off x="1628974" y="3988917"/>
              <a:ext cx="134938" cy="13335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Oval 403"/>
            <p:cNvSpPr>
              <a:spLocks noChangeArrowheads="1"/>
            </p:cNvSpPr>
            <p:nvPr/>
          </p:nvSpPr>
          <p:spPr bwMode="auto">
            <a:xfrm>
              <a:off x="1782167" y="2964979"/>
              <a:ext cx="188913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Oval 404"/>
            <p:cNvSpPr>
              <a:spLocks noChangeArrowheads="1"/>
            </p:cNvSpPr>
            <p:nvPr/>
          </p:nvSpPr>
          <p:spPr bwMode="auto">
            <a:xfrm>
              <a:off x="2640212" y="3139604"/>
              <a:ext cx="185738" cy="18891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Oval 405"/>
            <p:cNvSpPr>
              <a:spLocks noChangeArrowheads="1"/>
            </p:cNvSpPr>
            <p:nvPr/>
          </p:nvSpPr>
          <p:spPr bwMode="auto">
            <a:xfrm>
              <a:off x="2648149" y="3606329"/>
              <a:ext cx="187325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6" name="Oval 406"/>
            <p:cNvSpPr>
              <a:spLocks noChangeArrowheads="1"/>
            </p:cNvSpPr>
            <p:nvPr/>
          </p:nvSpPr>
          <p:spPr bwMode="auto">
            <a:xfrm>
              <a:off x="1946474" y="3561879"/>
              <a:ext cx="188913" cy="187325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7" name="Oval 407"/>
            <p:cNvSpPr>
              <a:spLocks noChangeArrowheads="1"/>
            </p:cNvSpPr>
            <p:nvPr/>
          </p:nvSpPr>
          <p:spPr bwMode="auto">
            <a:xfrm>
              <a:off x="1694061" y="2377604"/>
              <a:ext cx="185738" cy="185738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8" name="Oval 128"/>
            <p:cNvSpPr>
              <a:spLocks noChangeArrowheads="1"/>
            </p:cNvSpPr>
            <p:nvPr/>
          </p:nvSpPr>
          <p:spPr bwMode="auto">
            <a:xfrm>
              <a:off x="2156817" y="3002424"/>
              <a:ext cx="339725" cy="339725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51" name="椭圆 150"/>
          <p:cNvSpPr/>
          <p:nvPr/>
        </p:nvSpPr>
        <p:spPr>
          <a:xfrm>
            <a:off x="7393731" y="1702605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52" name="标题 4"/>
          <p:cNvSpPr txBox="1">
            <a:spLocks/>
          </p:cNvSpPr>
          <p:nvPr/>
        </p:nvSpPr>
        <p:spPr>
          <a:xfrm>
            <a:off x="7422860" y="179717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1</a:t>
            </a:r>
          </a:p>
        </p:txBody>
      </p:sp>
      <p:sp>
        <p:nvSpPr>
          <p:cNvPr id="153" name="矩形 152"/>
          <p:cNvSpPr/>
          <p:nvPr/>
        </p:nvSpPr>
        <p:spPr>
          <a:xfrm>
            <a:off x="8186903" y="1484784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4" name="矩形 47"/>
          <p:cNvSpPr>
            <a:spLocks noChangeArrowheads="1"/>
          </p:cNvSpPr>
          <p:nvPr/>
        </p:nvSpPr>
        <p:spPr bwMode="auto">
          <a:xfrm>
            <a:off x="8156691" y="1858033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5" name="椭圆 154"/>
          <p:cNvSpPr/>
          <p:nvPr/>
        </p:nvSpPr>
        <p:spPr>
          <a:xfrm>
            <a:off x="7710891" y="2880206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56" name="标题 4"/>
          <p:cNvSpPr txBox="1">
            <a:spLocks/>
          </p:cNvSpPr>
          <p:nvPr/>
        </p:nvSpPr>
        <p:spPr>
          <a:xfrm>
            <a:off x="7740020" y="2974779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1600" b="1" dirty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2</a:t>
            </a:r>
            <a:endParaRPr lang="en-US" altLang="zh-CN" sz="1600" b="1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504063" y="2662385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8" name="矩形 47"/>
          <p:cNvSpPr>
            <a:spLocks noChangeArrowheads="1"/>
          </p:cNvSpPr>
          <p:nvPr/>
        </p:nvSpPr>
        <p:spPr bwMode="auto">
          <a:xfrm>
            <a:off x="8473851" y="3035634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9" name="椭圆 158"/>
          <p:cNvSpPr/>
          <p:nvPr/>
        </p:nvSpPr>
        <p:spPr>
          <a:xfrm>
            <a:off x="7321723" y="4104342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0" name="标题 4"/>
          <p:cNvSpPr txBox="1">
            <a:spLocks/>
          </p:cNvSpPr>
          <p:nvPr/>
        </p:nvSpPr>
        <p:spPr>
          <a:xfrm>
            <a:off x="7350852" y="419891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３</a:t>
            </a:r>
            <a:endParaRPr lang="en-US" altLang="zh-CN" sz="1600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114895" y="3886521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2" name="矩形 47"/>
          <p:cNvSpPr>
            <a:spLocks noChangeArrowheads="1"/>
          </p:cNvSpPr>
          <p:nvPr/>
        </p:nvSpPr>
        <p:spPr bwMode="auto">
          <a:xfrm>
            <a:off x="8084683" y="4259770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3" name="椭圆 162"/>
          <p:cNvSpPr/>
          <p:nvPr/>
        </p:nvSpPr>
        <p:spPr>
          <a:xfrm>
            <a:off x="4110492" y="1728078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4" name="标题 4"/>
          <p:cNvSpPr txBox="1">
            <a:spLocks/>
          </p:cNvSpPr>
          <p:nvPr/>
        </p:nvSpPr>
        <p:spPr>
          <a:xfrm>
            <a:off x="4139621" y="1822651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４</a:t>
            </a:r>
            <a:endParaRPr lang="en-US" altLang="zh-CN" sz="1600" b="1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5" name="矩形 164"/>
          <p:cNvSpPr/>
          <p:nvPr/>
        </p:nvSpPr>
        <p:spPr>
          <a:xfrm>
            <a:off x="1395563" y="1510257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6" name="矩形 47"/>
          <p:cNvSpPr>
            <a:spLocks noChangeArrowheads="1"/>
          </p:cNvSpPr>
          <p:nvPr/>
        </p:nvSpPr>
        <p:spPr bwMode="auto">
          <a:xfrm>
            <a:off x="1099907" y="1883506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7" name="椭圆 166"/>
          <p:cNvSpPr/>
          <p:nvPr/>
        </p:nvSpPr>
        <p:spPr>
          <a:xfrm>
            <a:off x="3966476" y="2998749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8" name="标题 4"/>
          <p:cNvSpPr txBox="1">
            <a:spLocks/>
          </p:cNvSpPr>
          <p:nvPr/>
        </p:nvSpPr>
        <p:spPr>
          <a:xfrm>
            <a:off x="3995605" y="3093132"/>
            <a:ext cx="517805" cy="3602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５</a:t>
            </a:r>
            <a:endParaRPr lang="en-US" altLang="zh-CN" sz="1600" b="1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1251547" y="2780928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0" name="矩形 47"/>
          <p:cNvSpPr>
            <a:spLocks noChangeArrowheads="1"/>
          </p:cNvSpPr>
          <p:nvPr/>
        </p:nvSpPr>
        <p:spPr bwMode="auto">
          <a:xfrm>
            <a:off x="955891" y="3154177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1" name="椭圆 170"/>
          <p:cNvSpPr/>
          <p:nvPr/>
        </p:nvSpPr>
        <p:spPr>
          <a:xfrm>
            <a:off x="4326516" y="4222885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72" name="标题 4"/>
          <p:cNvSpPr txBox="1">
            <a:spLocks/>
          </p:cNvSpPr>
          <p:nvPr/>
        </p:nvSpPr>
        <p:spPr>
          <a:xfrm>
            <a:off x="4355645" y="431745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16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６</a:t>
            </a:r>
            <a:endParaRPr lang="en-US" altLang="zh-CN" sz="1600" b="1" dirty="0" smtClean="0">
              <a:solidFill>
                <a:schemeClr val="bg1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73" name="矩形 172"/>
          <p:cNvSpPr/>
          <p:nvPr/>
        </p:nvSpPr>
        <p:spPr>
          <a:xfrm>
            <a:off x="1611587" y="4005064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4" name="矩形 47"/>
          <p:cNvSpPr>
            <a:spLocks noChangeArrowheads="1"/>
          </p:cNvSpPr>
          <p:nvPr/>
        </p:nvSpPr>
        <p:spPr bwMode="auto">
          <a:xfrm>
            <a:off x="1315931" y="4378313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5" name="文本框 9"/>
          <p:cNvSpPr txBox="1"/>
          <p:nvPr/>
        </p:nvSpPr>
        <p:spPr>
          <a:xfrm>
            <a:off x="5784799" y="2877760"/>
            <a:ext cx="60082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来源</a:t>
            </a:r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lvl="1" algn="ctr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背景</a:t>
            </a:r>
          </a:p>
        </p:txBody>
      </p:sp>
      <p:sp>
        <p:nvSpPr>
          <p:cNvPr id="176" name="矩形 1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矩形 1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5249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" grpId="0" animBg="1"/>
      <p:bldP spid="152" grpId="0"/>
      <p:bldP spid="153" grpId="0"/>
      <p:bldP spid="154" grpId="0"/>
      <p:bldP spid="155" grpId="0" animBg="1"/>
      <p:bldP spid="156" grpId="0"/>
      <p:bldP spid="157" grpId="0"/>
      <p:bldP spid="158" grpId="0"/>
      <p:bldP spid="159" grpId="0" animBg="1"/>
      <p:bldP spid="160" grpId="0"/>
      <p:bldP spid="161" grpId="0"/>
      <p:bldP spid="162" grpId="0"/>
      <p:bldP spid="163" grpId="0" animBg="1"/>
      <p:bldP spid="164" grpId="0"/>
      <p:bldP spid="165" grpId="0"/>
      <p:bldP spid="166" grpId="0"/>
      <p:bldP spid="167" grpId="0" animBg="1"/>
      <p:bldP spid="168" grpId="0"/>
      <p:bldP spid="169" grpId="0"/>
      <p:bldP spid="170" grpId="0"/>
      <p:bldP spid="171" grpId="0" animBg="1"/>
      <p:bldP spid="172" grpId="0"/>
      <p:bldP spid="173" grpId="0"/>
      <p:bldP spid="174" grpId="0"/>
      <p:bldP spid="17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需求分析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175" name="肘形连接符 174"/>
          <p:cNvCxnSpPr/>
          <p:nvPr/>
        </p:nvCxnSpPr>
        <p:spPr>
          <a:xfrm flipV="1">
            <a:off x="3707737" y="2036927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6" name="肘形连接符 175"/>
          <p:cNvCxnSpPr/>
          <p:nvPr/>
        </p:nvCxnSpPr>
        <p:spPr>
          <a:xfrm>
            <a:off x="3707737" y="3113636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椭圆 176"/>
          <p:cNvSpPr/>
          <p:nvPr/>
        </p:nvSpPr>
        <p:spPr>
          <a:xfrm>
            <a:off x="6617185" y="1702605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78" name="标题 4"/>
          <p:cNvSpPr txBox="1">
            <a:spLocks/>
          </p:cNvSpPr>
          <p:nvPr/>
        </p:nvSpPr>
        <p:spPr>
          <a:xfrm>
            <a:off x="6646314" y="179717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01</a:t>
            </a:r>
          </a:p>
        </p:txBody>
      </p:sp>
      <p:cxnSp>
        <p:nvCxnSpPr>
          <p:cNvPr id="179" name="肘形连接符 178"/>
          <p:cNvCxnSpPr/>
          <p:nvPr/>
        </p:nvCxnSpPr>
        <p:spPr>
          <a:xfrm flipV="1">
            <a:off x="4326681" y="3024726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肘形连接符 179"/>
          <p:cNvCxnSpPr/>
          <p:nvPr/>
        </p:nvCxnSpPr>
        <p:spPr>
          <a:xfrm>
            <a:off x="4283801" y="4101478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tx1">
                <a:lumMod val="50000"/>
                <a:lumOff val="5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椭圆 180"/>
          <p:cNvSpPr/>
          <p:nvPr/>
        </p:nvSpPr>
        <p:spPr>
          <a:xfrm>
            <a:off x="7337266" y="2710717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82" name="标题 4"/>
          <p:cNvSpPr txBox="1">
            <a:spLocks/>
          </p:cNvSpPr>
          <p:nvPr/>
        </p:nvSpPr>
        <p:spPr>
          <a:xfrm>
            <a:off x="7366395" y="2805290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02</a:t>
            </a:r>
          </a:p>
        </p:txBody>
      </p:sp>
      <p:sp>
        <p:nvSpPr>
          <p:cNvPr id="183" name="椭圆 182"/>
          <p:cNvSpPr/>
          <p:nvPr/>
        </p:nvSpPr>
        <p:spPr>
          <a:xfrm>
            <a:off x="6545178" y="3617692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84" name="标题 4"/>
          <p:cNvSpPr txBox="1">
            <a:spLocks/>
          </p:cNvSpPr>
          <p:nvPr/>
        </p:nvSpPr>
        <p:spPr>
          <a:xfrm>
            <a:off x="6574307" y="371226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03</a:t>
            </a:r>
          </a:p>
        </p:txBody>
      </p:sp>
      <p:sp>
        <p:nvSpPr>
          <p:cNvPr id="185" name="椭圆 184"/>
          <p:cNvSpPr/>
          <p:nvPr/>
        </p:nvSpPr>
        <p:spPr>
          <a:xfrm>
            <a:off x="7265258" y="4625804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186" name="标题 4"/>
          <p:cNvSpPr txBox="1">
            <a:spLocks/>
          </p:cNvSpPr>
          <p:nvPr/>
        </p:nvSpPr>
        <p:spPr>
          <a:xfrm>
            <a:off x="7294387" y="4720377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2000" b="1" dirty="0" smtClean="0">
                <a:solidFill>
                  <a:schemeClr val="bg1"/>
                </a:solidFill>
                <a:latin typeface="Impact MT Std" pitchFamily="34" charset="0"/>
                <a:ea typeface="方正兰亭黑简体" panose="02000000000000000000" pitchFamily="2" charset="-122"/>
              </a:rPr>
              <a:t>04</a:t>
            </a:r>
          </a:p>
        </p:txBody>
      </p:sp>
      <p:sp>
        <p:nvSpPr>
          <p:cNvPr id="187" name="Freeform 9"/>
          <p:cNvSpPr>
            <a:spLocks/>
          </p:cNvSpPr>
          <p:nvPr/>
        </p:nvSpPr>
        <p:spPr bwMode="auto">
          <a:xfrm flipH="1">
            <a:off x="1633091" y="2321548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188" name="KSO_Shape"/>
          <p:cNvSpPr>
            <a:spLocks/>
          </p:cNvSpPr>
          <p:nvPr/>
        </p:nvSpPr>
        <p:spPr bwMode="auto">
          <a:xfrm>
            <a:off x="2669673" y="2926171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9" name="矩形 188"/>
          <p:cNvSpPr/>
          <p:nvPr/>
        </p:nvSpPr>
        <p:spPr>
          <a:xfrm>
            <a:off x="2052240" y="3707748"/>
            <a:ext cx="208754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现实需求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0" name="矩形 189"/>
          <p:cNvSpPr>
            <a:spLocks noChangeArrowheads="1"/>
          </p:cNvSpPr>
          <p:nvPr/>
        </p:nvSpPr>
        <p:spPr bwMode="auto">
          <a:xfrm>
            <a:off x="1849115" y="4293096"/>
            <a:ext cx="2880320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项目所在传统行业危机状况？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7380832" y="1484784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2" name="矩形 47"/>
          <p:cNvSpPr>
            <a:spLocks noChangeArrowheads="1"/>
          </p:cNvSpPr>
          <p:nvPr/>
        </p:nvSpPr>
        <p:spPr bwMode="auto">
          <a:xfrm>
            <a:off x="7380145" y="1772816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综合说明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93" name="矩形 47"/>
          <p:cNvSpPr>
            <a:spLocks noChangeArrowheads="1"/>
          </p:cNvSpPr>
          <p:nvPr/>
        </p:nvSpPr>
        <p:spPr bwMode="auto">
          <a:xfrm>
            <a:off x="8172233" y="2803421"/>
            <a:ext cx="295232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94" name="矩形 193"/>
          <p:cNvSpPr/>
          <p:nvPr/>
        </p:nvSpPr>
        <p:spPr>
          <a:xfrm>
            <a:off x="7380832" y="3491724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5" name="矩形 47"/>
          <p:cNvSpPr>
            <a:spLocks noChangeArrowheads="1"/>
          </p:cNvSpPr>
          <p:nvPr/>
        </p:nvSpPr>
        <p:spPr bwMode="auto">
          <a:xfrm>
            <a:off x="7380145" y="3802249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96" name="矩形 195"/>
          <p:cNvSpPr/>
          <p:nvPr/>
        </p:nvSpPr>
        <p:spPr>
          <a:xfrm>
            <a:off x="8100912" y="4499836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7" name="矩形 47"/>
          <p:cNvSpPr>
            <a:spLocks noChangeArrowheads="1"/>
          </p:cNvSpPr>
          <p:nvPr/>
        </p:nvSpPr>
        <p:spPr bwMode="auto">
          <a:xfrm>
            <a:off x="8100225" y="4810361"/>
            <a:ext cx="302433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在此录入上述图表的综合说明，在此录入上述图表的综合描述说明。</a:t>
            </a:r>
          </a:p>
        </p:txBody>
      </p:sp>
      <p:sp>
        <p:nvSpPr>
          <p:cNvPr id="198" name="矩形 197"/>
          <p:cNvSpPr/>
          <p:nvPr/>
        </p:nvSpPr>
        <p:spPr>
          <a:xfrm>
            <a:off x="8172233" y="2492896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9" name="矩形 198"/>
          <p:cNvSpPr>
            <a:spLocks noChangeArrowheads="1"/>
          </p:cNvSpPr>
          <p:nvPr/>
        </p:nvSpPr>
        <p:spPr bwMode="auto">
          <a:xfrm>
            <a:off x="1849115" y="4518303"/>
            <a:ext cx="2736304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项目所在传统行业危机状况？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00" name="矩形 199"/>
          <p:cNvSpPr>
            <a:spLocks noChangeArrowheads="1"/>
          </p:cNvSpPr>
          <p:nvPr/>
        </p:nvSpPr>
        <p:spPr bwMode="auto">
          <a:xfrm>
            <a:off x="1849115" y="4725144"/>
            <a:ext cx="2736304" cy="350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项目所在传统行业危机状况？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01" name="矩形 20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 20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6199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500"/>
                            </p:stCondLst>
                            <p:childTnLst>
                              <p:par>
                                <p:cTn id="6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500"/>
                            </p:stCondLst>
                            <p:childTnLst>
                              <p:par>
                                <p:cTn id="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6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animBg="1"/>
      <p:bldP spid="178" grpId="0"/>
      <p:bldP spid="181" grpId="0" animBg="1"/>
      <p:bldP spid="182" grpId="0"/>
      <p:bldP spid="183" grpId="0" animBg="1"/>
      <p:bldP spid="184" grpId="0"/>
      <p:bldP spid="185" grpId="0" animBg="1"/>
      <p:bldP spid="186" grpId="0"/>
      <p:bldP spid="187" grpId="0" animBg="1"/>
      <p:bldP spid="187" grpId="1" animBg="1"/>
      <p:bldP spid="188" grpId="0" animBg="1"/>
      <p:bldP spid="189" grpId="0"/>
      <p:bldP spid="190" grpId="0"/>
      <p:bldP spid="191" grpId="0"/>
      <p:bldP spid="192" grpId="0"/>
      <p:bldP spid="193" grpId="0"/>
      <p:bldP spid="194" grpId="0"/>
      <p:bldP spid="195" grpId="0"/>
      <p:bldP spid="196" grpId="0"/>
      <p:bldP spid="197" grpId="0"/>
      <p:bldP spid="198" grpId="0"/>
      <p:bldP spid="199" grpId="0"/>
      <p:bldP spid="20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259228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项目解决了什么问题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54" name="任意多边形 53"/>
          <p:cNvSpPr/>
          <p:nvPr/>
        </p:nvSpPr>
        <p:spPr>
          <a:xfrm flipH="1">
            <a:off x="7207928" y="4211488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 flipH="1">
            <a:off x="7207928" y="2155385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2257299" y="4211488"/>
            <a:ext cx="2598737" cy="558800"/>
          </a:xfrm>
          <a:custGeom>
            <a:avLst/>
            <a:gdLst>
              <a:gd name="connsiteX0" fmla="*/ 2298700 w 2298700"/>
              <a:gd name="connsiteY0" fmla="*/ 0 h 558800"/>
              <a:gd name="connsiteX1" fmla="*/ 1739900 w 2298700"/>
              <a:gd name="connsiteY1" fmla="*/ 558800 h 558800"/>
              <a:gd name="connsiteX2" fmla="*/ 0 w 2298700"/>
              <a:gd name="connsiteY2" fmla="*/ 558800 h 55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98700" h="558800">
                <a:moveTo>
                  <a:pt x="2298700" y="0"/>
                </a:moveTo>
                <a:lnTo>
                  <a:pt x="1739900" y="558800"/>
                </a:lnTo>
                <a:lnTo>
                  <a:pt x="0" y="558800"/>
                </a:lnTo>
              </a:path>
            </a:pathLst>
          </a:custGeom>
          <a:noFill/>
          <a:ln w="9525"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AutoShape 12"/>
          <p:cNvSpPr>
            <a:spLocks noChangeAspect="1" noChangeArrowheads="1" noTextEdit="1"/>
          </p:cNvSpPr>
          <p:nvPr/>
        </p:nvSpPr>
        <p:spPr bwMode="auto">
          <a:xfrm>
            <a:off x="4022599" y="1431776"/>
            <a:ext cx="3025775" cy="341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4241674" y="2382688"/>
            <a:ext cx="1162050" cy="1296988"/>
            <a:chOff x="2776538" y="1841500"/>
            <a:chExt cx="1162050" cy="1296988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9" name="Freeform 5"/>
            <p:cNvSpPr>
              <a:spLocks noEditPoints="1"/>
            </p:cNvSpPr>
            <p:nvPr/>
          </p:nvSpPr>
          <p:spPr bwMode="auto">
            <a:xfrm>
              <a:off x="3160713" y="2141538"/>
              <a:ext cx="777875" cy="609600"/>
            </a:xfrm>
            <a:custGeom>
              <a:avLst/>
              <a:gdLst>
                <a:gd name="T0" fmla="*/ 536 w 543"/>
                <a:gd name="T1" fmla="*/ 423 h 425"/>
                <a:gd name="T2" fmla="*/ 9 w 543"/>
                <a:gd name="T3" fmla="*/ 425 h 425"/>
                <a:gd name="T4" fmla="*/ 2 w 543"/>
                <a:gd name="T5" fmla="*/ 418 h 425"/>
                <a:gd name="T6" fmla="*/ 0 w 543"/>
                <a:gd name="T7" fmla="*/ 10 h 425"/>
                <a:gd name="T8" fmla="*/ 7 w 543"/>
                <a:gd name="T9" fmla="*/ 3 h 425"/>
                <a:gd name="T10" fmla="*/ 534 w 543"/>
                <a:gd name="T11" fmla="*/ 0 h 425"/>
                <a:gd name="T12" fmla="*/ 541 w 543"/>
                <a:gd name="T13" fmla="*/ 7 h 425"/>
                <a:gd name="T14" fmla="*/ 543 w 543"/>
                <a:gd name="T15" fmla="*/ 415 h 425"/>
                <a:gd name="T16" fmla="*/ 536 w 543"/>
                <a:gd name="T17" fmla="*/ 423 h 425"/>
                <a:gd name="T18" fmla="*/ 17 w 543"/>
                <a:gd name="T19" fmla="*/ 411 h 425"/>
                <a:gd name="T20" fmla="*/ 528 w 543"/>
                <a:gd name="T21" fmla="*/ 408 h 425"/>
                <a:gd name="T22" fmla="*/ 527 w 543"/>
                <a:gd name="T23" fmla="*/ 15 h 425"/>
                <a:gd name="T24" fmla="*/ 15 w 543"/>
                <a:gd name="T25" fmla="*/ 17 h 425"/>
                <a:gd name="T26" fmla="*/ 17 w 543"/>
                <a:gd name="T27" fmla="*/ 411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3" h="425">
                  <a:moveTo>
                    <a:pt x="536" y="423"/>
                  </a:moveTo>
                  <a:cubicBezTo>
                    <a:pt x="9" y="425"/>
                    <a:pt x="9" y="425"/>
                    <a:pt x="9" y="425"/>
                  </a:cubicBezTo>
                  <a:cubicBezTo>
                    <a:pt x="5" y="425"/>
                    <a:pt x="2" y="422"/>
                    <a:pt x="2" y="41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3"/>
                    <a:pt x="7" y="3"/>
                  </a:cubicBezTo>
                  <a:cubicBezTo>
                    <a:pt x="534" y="0"/>
                    <a:pt x="534" y="0"/>
                    <a:pt x="534" y="0"/>
                  </a:cubicBezTo>
                  <a:cubicBezTo>
                    <a:pt x="538" y="0"/>
                    <a:pt x="541" y="3"/>
                    <a:pt x="541" y="7"/>
                  </a:cubicBezTo>
                  <a:cubicBezTo>
                    <a:pt x="543" y="415"/>
                    <a:pt x="543" y="415"/>
                    <a:pt x="543" y="415"/>
                  </a:cubicBezTo>
                  <a:cubicBezTo>
                    <a:pt x="543" y="419"/>
                    <a:pt x="540" y="423"/>
                    <a:pt x="536" y="423"/>
                  </a:cubicBezTo>
                  <a:close/>
                  <a:moveTo>
                    <a:pt x="17" y="411"/>
                  </a:moveTo>
                  <a:cubicBezTo>
                    <a:pt x="528" y="408"/>
                    <a:pt x="528" y="408"/>
                    <a:pt x="528" y="408"/>
                  </a:cubicBezTo>
                  <a:cubicBezTo>
                    <a:pt x="527" y="15"/>
                    <a:pt x="527" y="15"/>
                    <a:pt x="527" y="15"/>
                  </a:cubicBezTo>
                  <a:cubicBezTo>
                    <a:pt x="15" y="17"/>
                    <a:pt x="15" y="17"/>
                    <a:pt x="15" y="17"/>
                  </a:cubicBezTo>
                  <a:lnTo>
                    <a:pt x="17" y="4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>
              <a:off x="2776538" y="1841500"/>
              <a:ext cx="1127125" cy="1023938"/>
            </a:xfrm>
            <a:custGeom>
              <a:avLst/>
              <a:gdLst>
                <a:gd name="T0" fmla="*/ 763 w 785"/>
                <a:gd name="T1" fmla="*/ 666 h 713"/>
                <a:gd name="T2" fmla="*/ 201 w 785"/>
                <a:gd name="T3" fmla="*/ 669 h 713"/>
                <a:gd name="T4" fmla="*/ 237 w 785"/>
                <a:gd name="T5" fmla="*/ 631 h 713"/>
                <a:gd name="T6" fmla="*/ 244 w 785"/>
                <a:gd name="T7" fmla="*/ 616 h 713"/>
                <a:gd name="T8" fmla="*/ 242 w 785"/>
                <a:gd name="T9" fmla="*/ 217 h 713"/>
                <a:gd name="T10" fmla="*/ 235 w 785"/>
                <a:gd name="T11" fmla="*/ 202 h 713"/>
                <a:gd name="T12" fmla="*/ 40 w 785"/>
                <a:gd name="T13" fmla="*/ 8 h 713"/>
                <a:gd name="T14" fmla="*/ 9 w 785"/>
                <a:gd name="T15" fmla="*/ 8 h 713"/>
                <a:gd name="T16" fmla="*/ 9 w 785"/>
                <a:gd name="T17" fmla="*/ 40 h 713"/>
                <a:gd name="T18" fmla="*/ 198 w 785"/>
                <a:gd name="T19" fmla="*/ 227 h 713"/>
                <a:gd name="T20" fmla="*/ 200 w 785"/>
                <a:gd name="T21" fmla="*/ 607 h 713"/>
                <a:gd name="T22" fmla="*/ 132 w 785"/>
                <a:gd name="T23" fmla="*/ 675 h 713"/>
                <a:gd name="T24" fmla="*/ 127 w 785"/>
                <a:gd name="T25" fmla="*/ 700 h 713"/>
                <a:gd name="T26" fmla="*/ 147 w 785"/>
                <a:gd name="T27" fmla="*/ 713 h 713"/>
                <a:gd name="T28" fmla="*/ 215 w 785"/>
                <a:gd name="T29" fmla="*/ 713 h 713"/>
                <a:gd name="T30" fmla="*/ 290 w 785"/>
                <a:gd name="T31" fmla="*/ 681 h 713"/>
                <a:gd name="T32" fmla="*/ 365 w 785"/>
                <a:gd name="T33" fmla="*/ 712 h 713"/>
                <a:gd name="T34" fmla="*/ 592 w 785"/>
                <a:gd name="T35" fmla="*/ 711 h 713"/>
                <a:gd name="T36" fmla="*/ 667 w 785"/>
                <a:gd name="T37" fmla="*/ 679 h 713"/>
                <a:gd name="T38" fmla="*/ 742 w 785"/>
                <a:gd name="T39" fmla="*/ 710 h 713"/>
                <a:gd name="T40" fmla="*/ 763 w 785"/>
                <a:gd name="T41" fmla="*/ 710 h 713"/>
                <a:gd name="T42" fmla="*/ 785 w 785"/>
                <a:gd name="T43" fmla="*/ 688 h 713"/>
                <a:gd name="T44" fmla="*/ 763 w 785"/>
                <a:gd name="T45" fmla="*/ 666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85" h="713">
                  <a:moveTo>
                    <a:pt x="763" y="666"/>
                  </a:moveTo>
                  <a:cubicBezTo>
                    <a:pt x="201" y="669"/>
                    <a:pt x="201" y="669"/>
                    <a:pt x="201" y="669"/>
                  </a:cubicBezTo>
                  <a:cubicBezTo>
                    <a:pt x="237" y="631"/>
                    <a:pt x="237" y="631"/>
                    <a:pt x="237" y="631"/>
                  </a:cubicBezTo>
                  <a:cubicBezTo>
                    <a:pt x="242" y="627"/>
                    <a:pt x="244" y="622"/>
                    <a:pt x="244" y="616"/>
                  </a:cubicBezTo>
                  <a:cubicBezTo>
                    <a:pt x="242" y="217"/>
                    <a:pt x="242" y="217"/>
                    <a:pt x="242" y="217"/>
                  </a:cubicBezTo>
                  <a:cubicBezTo>
                    <a:pt x="242" y="211"/>
                    <a:pt x="240" y="206"/>
                    <a:pt x="235" y="202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31" y="0"/>
                    <a:pt x="17" y="0"/>
                    <a:pt x="9" y="8"/>
                  </a:cubicBezTo>
                  <a:cubicBezTo>
                    <a:pt x="0" y="17"/>
                    <a:pt x="0" y="31"/>
                    <a:pt x="9" y="40"/>
                  </a:cubicBezTo>
                  <a:cubicBezTo>
                    <a:pt x="198" y="227"/>
                    <a:pt x="198" y="227"/>
                    <a:pt x="198" y="227"/>
                  </a:cubicBezTo>
                  <a:cubicBezTo>
                    <a:pt x="200" y="607"/>
                    <a:pt x="200" y="607"/>
                    <a:pt x="200" y="607"/>
                  </a:cubicBezTo>
                  <a:cubicBezTo>
                    <a:pt x="132" y="675"/>
                    <a:pt x="132" y="675"/>
                    <a:pt x="132" y="675"/>
                  </a:cubicBezTo>
                  <a:cubicBezTo>
                    <a:pt x="125" y="682"/>
                    <a:pt x="123" y="691"/>
                    <a:pt x="127" y="700"/>
                  </a:cubicBezTo>
                  <a:cubicBezTo>
                    <a:pt x="130" y="708"/>
                    <a:pt x="139" y="713"/>
                    <a:pt x="147" y="713"/>
                  </a:cubicBezTo>
                  <a:cubicBezTo>
                    <a:pt x="215" y="713"/>
                    <a:pt x="215" y="713"/>
                    <a:pt x="215" y="713"/>
                  </a:cubicBezTo>
                  <a:cubicBezTo>
                    <a:pt x="234" y="693"/>
                    <a:pt x="260" y="681"/>
                    <a:pt x="290" y="681"/>
                  </a:cubicBezTo>
                  <a:cubicBezTo>
                    <a:pt x="319" y="681"/>
                    <a:pt x="346" y="693"/>
                    <a:pt x="365" y="712"/>
                  </a:cubicBezTo>
                  <a:cubicBezTo>
                    <a:pt x="592" y="711"/>
                    <a:pt x="592" y="711"/>
                    <a:pt x="592" y="711"/>
                  </a:cubicBezTo>
                  <a:cubicBezTo>
                    <a:pt x="611" y="691"/>
                    <a:pt x="638" y="679"/>
                    <a:pt x="667" y="679"/>
                  </a:cubicBezTo>
                  <a:cubicBezTo>
                    <a:pt x="697" y="679"/>
                    <a:pt x="723" y="691"/>
                    <a:pt x="742" y="710"/>
                  </a:cubicBezTo>
                  <a:cubicBezTo>
                    <a:pt x="763" y="710"/>
                    <a:pt x="763" y="710"/>
                    <a:pt x="763" y="710"/>
                  </a:cubicBezTo>
                  <a:cubicBezTo>
                    <a:pt x="775" y="710"/>
                    <a:pt x="785" y="700"/>
                    <a:pt x="785" y="688"/>
                  </a:cubicBezTo>
                  <a:cubicBezTo>
                    <a:pt x="785" y="676"/>
                    <a:pt x="775" y="666"/>
                    <a:pt x="763" y="6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7"/>
            <p:cNvSpPr>
              <a:spLocks noEditPoints="1"/>
            </p:cNvSpPr>
            <p:nvPr/>
          </p:nvSpPr>
          <p:spPr bwMode="auto">
            <a:xfrm>
              <a:off x="3584575" y="2833688"/>
              <a:ext cx="303213" cy="301625"/>
            </a:xfrm>
            <a:custGeom>
              <a:avLst/>
              <a:gdLst>
                <a:gd name="T0" fmla="*/ 106 w 211"/>
                <a:gd name="T1" fmla="*/ 211 h 211"/>
                <a:gd name="T2" fmla="*/ 0 w 211"/>
                <a:gd name="T3" fmla="*/ 106 h 211"/>
                <a:gd name="T4" fmla="*/ 105 w 211"/>
                <a:gd name="T5" fmla="*/ 0 h 211"/>
                <a:gd name="T6" fmla="*/ 211 w 211"/>
                <a:gd name="T7" fmla="*/ 105 h 211"/>
                <a:gd name="T8" fmla="*/ 106 w 211"/>
                <a:gd name="T9" fmla="*/ 211 h 211"/>
                <a:gd name="T10" fmla="*/ 105 w 211"/>
                <a:gd name="T11" fmla="*/ 64 h 211"/>
                <a:gd name="T12" fmla="*/ 64 w 211"/>
                <a:gd name="T13" fmla="*/ 105 h 211"/>
                <a:gd name="T14" fmla="*/ 106 w 211"/>
                <a:gd name="T15" fmla="*/ 147 h 211"/>
                <a:gd name="T16" fmla="*/ 147 w 211"/>
                <a:gd name="T17" fmla="*/ 105 h 211"/>
                <a:gd name="T18" fmla="*/ 105 w 211"/>
                <a:gd name="T19" fmla="*/ 64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1">
                  <a:moveTo>
                    <a:pt x="106" y="211"/>
                  </a:moveTo>
                  <a:cubicBezTo>
                    <a:pt x="48" y="211"/>
                    <a:pt x="0" y="164"/>
                    <a:pt x="0" y="106"/>
                  </a:cubicBezTo>
                  <a:cubicBezTo>
                    <a:pt x="0" y="48"/>
                    <a:pt x="47" y="0"/>
                    <a:pt x="105" y="0"/>
                  </a:cubicBezTo>
                  <a:cubicBezTo>
                    <a:pt x="163" y="0"/>
                    <a:pt x="211" y="47"/>
                    <a:pt x="211" y="105"/>
                  </a:cubicBezTo>
                  <a:cubicBezTo>
                    <a:pt x="211" y="163"/>
                    <a:pt x="164" y="210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4"/>
                    <a:pt x="64" y="82"/>
                    <a:pt x="64" y="105"/>
                  </a:cubicBezTo>
                  <a:cubicBezTo>
                    <a:pt x="64" y="128"/>
                    <a:pt x="83" y="147"/>
                    <a:pt x="106" y="147"/>
                  </a:cubicBezTo>
                  <a:cubicBezTo>
                    <a:pt x="129" y="147"/>
                    <a:pt x="147" y="128"/>
                    <a:pt x="147" y="105"/>
                  </a:cubicBezTo>
                  <a:cubicBezTo>
                    <a:pt x="147" y="82"/>
                    <a:pt x="128" y="63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3041650" y="2835275"/>
              <a:ext cx="303213" cy="303213"/>
            </a:xfrm>
            <a:custGeom>
              <a:avLst/>
              <a:gdLst>
                <a:gd name="T0" fmla="*/ 106 w 211"/>
                <a:gd name="T1" fmla="*/ 211 h 212"/>
                <a:gd name="T2" fmla="*/ 0 w 211"/>
                <a:gd name="T3" fmla="*/ 107 h 212"/>
                <a:gd name="T4" fmla="*/ 105 w 211"/>
                <a:gd name="T5" fmla="*/ 1 h 212"/>
                <a:gd name="T6" fmla="*/ 211 w 211"/>
                <a:gd name="T7" fmla="*/ 106 h 212"/>
                <a:gd name="T8" fmla="*/ 106 w 211"/>
                <a:gd name="T9" fmla="*/ 211 h 212"/>
                <a:gd name="T10" fmla="*/ 105 w 211"/>
                <a:gd name="T11" fmla="*/ 64 h 212"/>
                <a:gd name="T12" fmla="*/ 64 w 211"/>
                <a:gd name="T13" fmla="*/ 106 h 212"/>
                <a:gd name="T14" fmla="*/ 106 w 211"/>
                <a:gd name="T15" fmla="*/ 148 h 212"/>
                <a:gd name="T16" fmla="*/ 147 w 211"/>
                <a:gd name="T17" fmla="*/ 106 h 212"/>
                <a:gd name="T18" fmla="*/ 105 w 211"/>
                <a:gd name="T19" fmla="*/ 64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1" h="212">
                  <a:moveTo>
                    <a:pt x="106" y="211"/>
                  </a:moveTo>
                  <a:cubicBezTo>
                    <a:pt x="48" y="212"/>
                    <a:pt x="0" y="165"/>
                    <a:pt x="0" y="107"/>
                  </a:cubicBezTo>
                  <a:cubicBezTo>
                    <a:pt x="0" y="48"/>
                    <a:pt x="47" y="1"/>
                    <a:pt x="105" y="1"/>
                  </a:cubicBezTo>
                  <a:cubicBezTo>
                    <a:pt x="163" y="0"/>
                    <a:pt x="210" y="47"/>
                    <a:pt x="211" y="106"/>
                  </a:cubicBezTo>
                  <a:cubicBezTo>
                    <a:pt x="211" y="164"/>
                    <a:pt x="164" y="211"/>
                    <a:pt x="106" y="211"/>
                  </a:cubicBezTo>
                  <a:close/>
                  <a:moveTo>
                    <a:pt x="105" y="64"/>
                  </a:moveTo>
                  <a:cubicBezTo>
                    <a:pt x="82" y="65"/>
                    <a:pt x="64" y="83"/>
                    <a:pt x="64" y="106"/>
                  </a:cubicBezTo>
                  <a:cubicBezTo>
                    <a:pt x="64" y="129"/>
                    <a:pt x="83" y="148"/>
                    <a:pt x="106" y="148"/>
                  </a:cubicBezTo>
                  <a:cubicBezTo>
                    <a:pt x="128" y="148"/>
                    <a:pt x="147" y="129"/>
                    <a:pt x="147" y="106"/>
                  </a:cubicBezTo>
                  <a:cubicBezTo>
                    <a:pt x="147" y="83"/>
                    <a:pt x="128" y="64"/>
                    <a:pt x="105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9"/>
            <p:cNvSpPr>
              <a:spLocks/>
            </p:cNvSpPr>
            <p:nvPr/>
          </p:nvSpPr>
          <p:spPr bwMode="auto">
            <a:xfrm>
              <a:off x="328612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10"/>
            <p:cNvSpPr>
              <a:spLocks/>
            </p:cNvSpPr>
            <p:nvPr/>
          </p:nvSpPr>
          <p:spPr bwMode="auto">
            <a:xfrm>
              <a:off x="3419475" y="2165350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2 w 7"/>
                <a:gd name="T3" fmla="*/ 356 h 356"/>
                <a:gd name="T4" fmla="*/ 0 w 7"/>
                <a:gd name="T5" fmla="*/ 0 h 356"/>
                <a:gd name="T6" fmla="*/ 6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2" y="356"/>
                  </a:lnTo>
                  <a:lnTo>
                    <a:pt x="0" y="0"/>
                  </a:lnTo>
                  <a:lnTo>
                    <a:pt x="6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11"/>
            <p:cNvSpPr>
              <a:spLocks/>
            </p:cNvSpPr>
            <p:nvPr/>
          </p:nvSpPr>
          <p:spPr bwMode="auto">
            <a:xfrm>
              <a:off x="3544888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12"/>
            <p:cNvSpPr>
              <a:spLocks/>
            </p:cNvSpPr>
            <p:nvPr/>
          </p:nvSpPr>
          <p:spPr bwMode="auto">
            <a:xfrm>
              <a:off x="3668713" y="2163763"/>
              <a:ext cx="11113" cy="565150"/>
            </a:xfrm>
            <a:custGeom>
              <a:avLst/>
              <a:gdLst>
                <a:gd name="T0" fmla="*/ 7 w 7"/>
                <a:gd name="T1" fmla="*/ 356 h 356"/>
                <a:gd name="T2" fmla="*/ 1 w 7"/>
                <a:gd name="T3" fmla="*/ 356 h 356"/>
                <a:gd name="T4" fmla="*/ 0 w 7"/>
                <a:gd name="T5" fmla="*/ 0 h 356"/>
                <a:gd name="T6" fmla="*/ 5 w 7"/>
                <a:gd name="T7" fmla="*/ 0 h 356"/>
                <a:gd name="T8" fmla="*/ 7 w 7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6">
                  <a:moveTo>
                    <a:pt x="7" y="356"/>
                  </a:moveTo>
                  <a:lnTo>
                    <a:pt x="1" y="356"/>
                  </a:lnTo>
                  <a:lnTo>
                    <a:pt x="0" y="0"/>
                  </a:lnTo>
                  <a:lnTo>
                    <a:pt x="5" y="0"/>
                  </a:lnTo>
                  <a:lnTo>
                    <a:pt x="7" y="3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13"/>
            <p:cNvSpPr>
              <a:spLocks/>
            </p:cNvSpPr>
            <p:nvPr/>
          </p:nvSpPr>
          <p:spPr bwMode="auto">
            <a:xfrm>
              <a:off x="3789363" y="2163763"/>
              <a:ext cx="12700" cy="563563"/>
            </a:xfrm>
            <a:custGeom>
              <a:avLst/>
              <a:gdLst>
                <a:gd name="T0" fmla="*/ 8 w 8"/>
                <a:gd name="T1" fmla="*/ 355 h 355"/>
                <a:gd name="T2" fmla="*/ 1 w 8"/>
                <a:gd name="T3" fmla="*/ 355 h 355"/>
                <a:gd name="T4" fmla="*/ 0 w 8"/>
                <a:gd name="T5" fmla="*/ 0 h 355"/>
                <a:gd name="T6" fmla="*/ 6 w 8"/>
                <a:gd name="T7" fmla="*/ 0 h 355"/>
                <a:gd name="T8" fmla="*/ 8 w 8"/>
                <a:gd name="T9" fmla="*/ 355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5">
                  <a:moveTo>
                    <a:pt x="8" y="355"/>
                  </a:moveTo>
                  <a:lnTo>
                    <a:pt x="1" y="355"/>
                  </a:lnTo>
                  <a:lnTo>
                    <a:pt x="0" y="0"/>
                  </a:lnTo>
                  <a:lnTo>
                    <a:pt x="6" y="0"/>
                  </a:lnTo>
                  <a:lnTo>
                    <a:pt x="8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Freeform 14"/>
          <p:cNvSpPr>
            <a:spLocks/>
          </p:cNvSpPr>
          <p:nvPr/>
        </p:nvSpPr>
        <p:spPr bwMode="auto">
          <a:xfrm>
            <a:off x="6035549" y="1592113"/>
            <a:ext cx="1792288" cy="1825625"/>
          </a:xfrm>
          <a:custGeom>
            <a:avLst/>
            <a:gdLst>
              <a:gd name="T0" fmla="*/ 1249 w 1249"/>
              <a:gd name="T1" fmla="*/ 1192 h 1272"/>
              <a:gd name="T2" fmla="*/ 1155 w 1249"/>
              <a:gd name="T3" fmla="*/ 728 h 1272"/>
              <a:gd name="T4" fmla="*/ 900 w 1249"/>
              <a:gd name="T5" fmla="*/ 349 h 1272"/>
              <a:gd name="T6" fmla="*/ 521 w 1249"/>
              <a:gd name="T7" fmla="*/ 94 h 1272"/>
              <a:gd name="T8" fmla="*/ 57 w 1249"/>
              <a:gd name="T9" fmla="*/ 0 h 1272"/>
              <a:gd name="T10" fmla="*/ 0 w 1249"/>
              <a:gd name="T11" fmla="*/ 1 h 1272"/>
              <a:gd name="T12" fmla="*/ 0 w 1249"/>
              <a:gd name="T13" fmla="*/ 603 h 1272"/>
              <a:gd name="T14" fmla="*/ 57 w 1249"/>
              <a:gd name="T15" fmla="*/ 600 h 1272"/>
              <a:gd name="T16" fmla="*/ 648 w 1249"/>
              <a:gd name="T17" fmla="*/ 1151 h 1272"/>
              <a:gd name="T18" fmla="*/ 1246 w 1249"/>
              <a:gd name="T19" fmla="*/ 1272 h 1272"/>
              <a:gd name="T20" fmla="*/ 1249 w 1249"/>
              <a:gd name="T21" fmla="*/ 1192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249" h="1272">
                <a:moveTo>
                  <a:pt x="1249" y="1192"/>
                </a:moveTo>
                <a:cubicBezTo>
                  <a:pt x="1249" y="1031"/>
                  <a:pt x="1217" y="875"/>
                  <a:pt x="1155" y="728"/>
                </a:cubicBezTo>
                <a:cubicBezTo>
                  <a:pt x="1095" y="586"/>
                  <a:pt x="1009" y="458"/>
                  <a:pt x="900" y="349"/>
                </a:cubicBezTo>
                <a:cubicBezTo>
                  <a:pt x="790" y="240"/>
                  <a:pt x="663" y="154"/>
                  <a:pt x="521" y="94"/>
                </a:cubicBezTo>
                <a:cubicBezTo>
                  <a:pt x="374" y="31"/>
                  <a:pt x="218" y="0"/>
                  <a:pt x="57" y="0"/>
                </a:cubicBezTo>
                <a:cubicBezTo>
                  <a:pt x="38" y="0"/>
                  <a:pt x="19" y="0"/>
                  <a:pt x="0" y="1"/>
                </a:cubicBezTo>
                <a:cubicBezTo>
                  <a:pt x="0" y="603"/>
                  <a:pt x="0" y="603"/>
                  <a:pt x="0" y="603"/>
                </a:cubicBezTo>
                <a:cubicBezTo>
                  <a:pt x="18" y="601"/>
                  <a:pt x="38" y="600"/>
                  <a:pt x="57" y="600"/>
                </a:cubicBezTo>
                <a:cubicBezTo>
                  <a:pt x="370" y="600"/>
                  <a:pt x="626" y="844"/>
                  <a:pt x="648" y="1151"/>
                </a:cubicBezTo>
                <a:cubicBezTo>
                  <a:pt x="1246" y="1272"/>
                  <a:pt x="1246" y="1272"/>
                  <a:pt x="1246" y="1272"/>
                </a:cubicBezTo>
                <a:cubicBezTo>
                  <a:pt x="1248" y="1246"/>
                  <a:pt x="1249" y="1219"/>
                  <a:pt x="1249" y="1192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15"/>
          <p:cNvSpPr>
            <a:spLocks/>
          </p:cNvSpPr>
          <p:nvPr/>
        </p:nvSpPr>
        <p:spPr bwMode="auto">
          <a:xfrm>
            <a:off x="5570411" y="3335188"/>
            <a:ext cx="2244725" cy="1677988"/>
          </a:xfrm>
          <a:custGeom>
            <a:avLst/>
            <a:gdLst>
              <a:gd name="T0" fmla="*/ 381 w 1564"/>
              <a:gd name="T1" fmla="*/ 569 h 1169"/>
              <a:gd name="T2" fmla="*/ 301 w 1564"/>
              <a:gd name="T3" fmla="*/ 564 h 1169"/>
              <a:gd name="T4" fmla="*/ 0 w 1564"/>
              <a:gd name="T5" fmla="*/ 1107 h 1169"/>
              <a:gd name="T6" fmla="*/ 381 w 1564"/>
              <a:gd name="T7" fmla="*/ 1169 h 1169"/>
              <a:gd name="T8" fmla="*/ 845 w 1564"/>
              <a:gd name="T9" fmla="*/ 1075 h 1169"/>
              <a:gd name="T10" fmla="*/ 1224 w 1564"/>
              <a:gd name="T11" fmla="*/ 820 h 1169"/>
              <a:gd name="T12" fmla="*/ 1479 w 1564"/>
              <a:gd name="T13" fmla="*/ 441 h 1169"/>
              <a:gd name="T14" fmla="*/ 1564 w 1564"/>
              <a:gd name="T15" fmla="*/ 120 h 1169"/>
              <a:gd name="T16" fmla="*/ 972 w 1564"/>
              <a:gd name="T17" fmla="*/ 0 h 1169"/>
              <a:gd name="T18" fmla="*/ 381 w 1564"/>
              <a:gd name="T19" fmla="*/ 569 h 1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564" h="1169">
                <a:moveTo>
                  <a:pt x="381" y="569"/>
                </a:moveTo>
                <a:cubicBezTo>
                  <a:pt x="354" y="569"/>
                  <a:pt x="327" y="567"/>
                  <a:pt x="301" y="564"/>
                </a:cubicBezTo>
                <a:cubicBezTo>
                  <a:pt x="0" y="1107"/>
                  <a:pt x="0" y="1107"/>
                  <a:pt x="0" y="1107"/>
                </a:cubicBezTo>
                <a:cubicBezTo>
                  <a:pt x="122" y="1148"/>
                  <a:pt x="250" y="1169"/>
                  <a:pt x="381" y="1169"/>
                </a:cubicBezTo>
                <a:cubicBezTo>
                  <a:pt x="542" y="1169"/>
                  <a:pt x="698" y="1138"/>
                  <a:pt x="845" y="1075"/>
                </a:cubicBezTo>
                <a:cubicBezTo>
                  <a:pt x="987" y="1015"/>
                  <a:pt x="1114" y="929"/>
                  <a:pt x="1224" y="820"/>
                </a:cubicBezTo>
                <a:cubicBezTo>
                  <a:pt x="1333" y="711"/>
                  <a:pt x="1419" y="583"/>
                  <a:pt x="1479" y="441"/>
                </a:cubicBezTo>
                <a:cubicBezTo>
                  <a:pt x="1523" y="338"/>
                  <a:pt x="1551" y="231"/>
                  <a:pt x="1564" y="120"/>
                </a:cubicBezTo>
                <a:cubicBezTo>
                  <a:pt x="972" y="0"/>
                  <a:pt x="972" y="0"/>
                  <a:pt x="972" y="0"/>
                </a:cubicBezTo>
                <a:cubicBezTo>
                  <a:pt x="960" y="316"/>
                  <a:pt x="700" y="569"/>
                  <a:pt x="381" y="569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19"/>
          <p:cNvSpPr>
            <a:spLocks/>
          </p:cNvSpPr>
          <p:nvPr/>
        </p:nvSpPr>
        <p:spPr bwMode="auto">
          <a:xfrm>
            <a:off x="4462336" y="3732063"/>
            <a:ext cx="1447800" cy="1160463"/>
          </a:xfrm>
          <a:custGeom>
            <a:avLst/>
            <a:gdLst>
              <a:gd name="T0" fmla="*/ 643 w 1009"/>
              <a:gd name="T1" fmla="*/ 0 h 809"/>
              <a:gd name="T2" fmla="*/ 0 w 1009"/>
              <a:gd name="T3" fmla="*/ 0 h 809"/>
              <a:gd name="T4" fmla="*/ 56 w 1009"/>
              <a:gd name="T5" fmla="*/ 165 h 809"/>
              <a:gd name="T6" fmla="*/ 311 w 1009"/>
              <a:gd name="T7" fmla="*/ 544 h 809"/>
              <a:gd name="T8" fmla="*/ 690 w 1009"/>
              <a:gd name="T9" fmla="*/ 799 h 809"/>
              <a:gd name="T10" fmla="*/ 713 w 1009"/>
              <a:gd name="T11" fmla="*/ 809 h 809"/>
              <a:gd name="T12" fmla="*/ 1009 w 1009"/>
              <a:gd name="T13" fmla="*/ 275 h 809"/>
              <a:gd name="T14" fmla="*/ 643 w 1009"/>
              <a:gd name="T15" fmla="*/ 0 h 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09" h="809">
                <a:moveTo>
                  <a:pt x="643" y="0"/>
                </a:moveTo>
                <a:cubicBezTo>
                  <a:pt x="0" y="0"/>
                  <a:pt x="0" y="0"/>
                  <a:pt x="0" y="0"/>
                </a:cubicBezTo>
                <a:cubicBezTo>
                  <a:pt x="14" y="56"/>
                  <a:pt x="33" y="111"/>
                  <a:pt x="56" y="165"/>
                </a:cubicBezTo>
                <a:cubicBezTo>
                  <a:pt x="116" y="307"/>
                  <a:pt x="202" y="435"/>
                  <a:pt x="311" y="544"/>
                </a:cubicBezTo>
                <a:cubicBezTo>
                  <a:pt x="420" y="653"/>
                  <a:pt x="548" y="739"/>
                  <a:pt x="690" y="799"/>
                </a:cubicBezTo>
                <a:cubicBezTo>
                  <a:pt x="698" y="803"/>
                  <a:pt x="705" y="806"/>
                  <a:pt x="713" y="809"/>
                </a:cubicBezTo>
                <a:cubicBezTo>
                  <a:pt x="1009" y="275"/>
                  <a:pt x="1009" y="275"/>
                  <a:pt x="1009" y="275"/>
                </a:cubicBezTo>
                <a:cubicBezTo>
                  <a:pt x="854" y="236"/>
                  <a:pt x="722" y="135"/>
                  <a:pt x="643" y="0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84"/>
          <p:cNvSpPr>
            <a:spLocks noEditPoints="1"/>
          </p:cNvSpPr>
          <p:nvPr/>
        </p:nvSpPr>
        <p:spPr bwMode="auto">
          <a:xfrm>
            <a:off x="5630736" y="3030388"/>
            <a:ext cx="254000" cy="485775"/>
          </a:xfrm>
          <a:custGeom>
            <a:avLst/>
            <a:gdLst>
              <a:gd name="T0" fmla="*/ 145 w 177"/>
              <a:gd name="T1" fmla="*/ 339 h 339"/>
              <a:gd name="T2" fmla="*/ 145 w 177"/>
              <a:gd name="T3" fmla="*/ 339 h 339"/>
              <a:gd name="T4" fmla="*/ 177 w 177"/>
              <a:gd name="T5" fmla="*/ 214 h 339"/>
              <a:gd name="T6" fmla="*/ 177 w 177"/>
              <a:gd name="T7" fmla="*/ 214 h 339"/>
              <a:gd name="T8" fmla="*/ 177 w 177"/>
              <a:gd name="T9" fmla="*/ 214 h 339"/>
              <a:gd name="T10" fmla="*/ 154 w 177"/>
              <a:gd name="T11" fmla="*/ 104 h 339"/>
              <a:gd name="T12" fmla="*/ 150 w 177"/>
              <a:gd name="T13" fmla="*/ 108 h 339"/>
              <a:gd name="T14" fmla="*/ 151 w 177"/>
              <a:gd name="T15" fmla="*/ 109 h 339"/>
              <a:gd name="T16" fmla="*/ 151 w 177"/>
              <a:gd name="T17" fmla="*/ 109 h 339"/>
              <a:gd name="T18" fmla="*/ 151 w 177"/>
              <a:gd name="T19" fmla="*/ 109 h 339"/>
              <a:gd name="T20" fmla="*/ 154 w 177"/>
              <a:gd name="T21" fmla="*/ 106 h 339"/>
              <a:gd name="T22" fmla="*/ 155 w 177"/>
              <a:gd name="T23" fmla="*/ 106 h 339"/>
              <a:gd name="T24" fmla="*/ 155 w 177"/>
              <a:gd name="T25" fmla="*/ 106 h 339"/>
              <a:gd name="T26" fmla="*/ 155 w 177"/>
              <a:gd name="T27" fmla="*/ 106 h 339"/>
              <a:gd name="T28" fmla="*/ 157 w 177"/>
              <a:gd name="T29" fmla="*/ 106 h 339"/>
              <a:gd name="T30" fmla="*/ 155 w 177"/>
              <a:gd name="T31" fmla="*/ 104 h 339"/>
              <a:gd name="T32" fmla="*/ 154 w 177"/>
              <a:gd name="T33" fmla="*/ 105 h 339"/>
              <a:gd name="T34" fmla="*/ 154 w 177"/>
              <a:gd name="T35" fmla="*/ 104 h 339"/>
              <a:gd name="T36" fmla="*/ 108 w 177"/>
              <a:gd name="T37" fmla="*/ 103 h 339"/>
              <a:gd name="T38" fmla="*/ 108 w 177"/>
              <a:gd name="T39" fmla="*/ 103 h 339"/>
              <a:gd name="T40" fmla="*/ 108 w 177"/>
              <a:gd name="T41" fmla="*/ 103 h 339"/>
              <a:gd name="T42" fmla="*/ 154 w 177"/>
              <a:gd name="T43" fmla="*/ 103 h 339"/>
              <a:gd name="T44" fmla="*/ 153 w 177"/>
              <a:gd name="T45" fmla="*/ 104 h 339"/>
              <a:gd name="T46" fmla="*/ 154 w 177"/>
              <a:gd name="T47" fmla="*/ 104 h 339"/>
              <a:gd name="T48" fmla="*/ 155 w 177"/>
              <a:gd name="T49" fmla="*/ 104 h 339"/>
              <a:gd name="T50" fmla="*/ 154 w 177"/>
              <a:gd name="T51" fmla="*/ 103 h 339"/>
              <a:gd name="T52" fmla="*/ 41 w 177"/>
              <a:gd name="T53" fmla="*/ 89 h 339"/>
              <a:gd name="T54" fmla="*/ 41 w 177"/>
              <a:gd name="T55" fmla="*/ 89 h 339"/>
              <a:gd name="T56" fmla="*/ 41 w 177"/>
              <a:gd name="T57" fmla="*/ 89 h 339"/>
              <a:gd name="T58" fmla="*/ 168 w 177"/>
              <a:gd name="T59" fmla="*/ 75 h 339"/>
              <a:gd name="T60" fmla="*/ 168 w 177"/>
              <a:gd name="T61" fmla="*/ 75 h 339"/>
              <a:gd name="T62" fmla="*/ 168 w 177"/>
              <a:gd name="T63" fmla="*/ 75 h 339"/>
              <a:gd name="T64" fmla="*/ 165 w 177"/>
              <a:gd name="T65" fmla="*/ 65 h 339"/>
              <a:gd name="T66" fmla="*/ 165 w 177"/>
              <a:gd name="T67" fmla="*/ 65 h 339"/>
              <a:gd name="T68" fmla="*/ 165 w 177"/>
              <a:gd name="T69" fmla="*/ 65 h 339"/>
              <a:gd name="T70" fmla="*/ 163 w 177"/>
              <a:gd name="T71" fmla="*/ 58 h 339"/>
              <a:gd name="T72" fmla="*/ 163 w 177"/>
              <a:gd name="T73" fmla="*/ 58 h 339"/>
              <a:gd name="T74" fmla="*/ 163 w 177"/>
              <a:gd name="T75" fmla="*/ 58 h 339"/>
              <a:gd name="T76" fmla="*/ 29 w 177"/>
              <a:gd name="T77" fmla="*/ 46 h 339"/>
              <a:gd name="T78" fmla="*/ 29 w 177"/>
              <a:gd name="T79" fmla="*/ 46 h 339"/>
              <a:gd name="T80" fmla="*/ 85 w 177"/>
              <a:gd name="T81" fmla="*/ 34 h 339"/>
              <a:gd name="T82" fmla="*/ 85 w 177"/>
              <a:gd name="T83" fmla="*/ 34 h 339"/>
              <a:gd name="T84" fmla="*/ 85 w 177"/>
              <a:gd name="T85" fmla="*/ 34 h 339"/>
              <a:gd name="T86" fmla="*/ 106 w 177"/>
              <a:gd name="T87" fmla="*/ 29 h 339"/>
              <a:gd name="T88" fmla="*/ 106 w 177"/>
              <a:gd name="T89" fmla="*/ 29 h 339"/>
              <a:gd name="T90" fmla="*/ 118 w 177"/>
              <a:gd name="T91" fmla="*/ 25 h 339"/>
              <a:gd name="T92" fmla="*/ 118 w 177"/>
              <a:gd name="T93" fmla="*/ 25 h 339"/>
              <a:gd name="T94" fmla="*/ 118 w 177"/>
              <a:gd name="T95" fmla="*/ 25 h 339"/>
              <a:gd name="T96" fmla="*/ 108 w 177"/>
              <a:gd name="T97" fmla="*/ 21 h 339"/>
              <a:gd name="T98" fmla="*/ 108 w 177"/>
              <a:gd name="T99" fmla="*/ 21 h 339"/>
              <a:gd name="T100" fmla="*/ 55 w 177"/>
              <a:gd name="T101" fmla="*/ 1 h 339"/>
              <a:gd name="T102" fmla="*/ 55 w 177"/>
              <a:gd name="T103" fmla="*/ 1 h 339"/>
              <a:gd name="T104" fmla="*/ 55 w 177"/>
              <a:gd name="T105" fmla="*/ 1 h 339"/>
              <a:gd name="T106" fmla="*/ 0 w 177"/>
              <a:gd name="T107" fmla="*/ 1 h 339"/>
              <a:gd name="T108" fmla="*/ 0 w 177"/>
              <a:gd name="T109" fmla="*/ 1 h 339"/>
              <a:gd name="T110" fmla="*/ 2 w 177"/>
              <a:gd name="T111" fmla="*/ 0 h 339"/>
              <a:gd name="T112" fmla="*/ 2 w 177"/>
              <a:gd name="T113" fmla="*/ 0 h 339"/>
              <a:gd name="T114" fmla="*/ 2 w 177"/>
              <a:gd name="T115" fmla="*/ 0 h 3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77" h="339">
                <a:moveTo>
                  <a:pt x="145" y="339"/>
                </a:moveTo>
                <a:cubicBezTo>
                  <a:pt x="145" y="339"/>
                  <a:pt x="145" y="339"/>
                  <a:pt x="145" y="339"/>
                </a:cubicBezTo>
                <a:moveTo>
                  <a:pt x="177" y="214"/>
                </a:moveTo>
                <a:cubicBezTo>
                  <a:pt x="177" y="214"/>
                  <a:pt x="177" y="214"/>
                  <a:pt x="177" y="214"/>
                </a:cubicBezTo>
                <a:cubicBezTo>
                  <a:pt x="177" y="214"/>
                  <a:pt x="177" y="214"/>
                  <a:pt x="177" y="214"/>
                </a:cubicBezTo>
                <a:moveTo>
                  <a:pt x="154" y="104"/>
                </a:moveTo>
                <a:cubicBezTo>
                  <a:pt x="152" y="105"/>
                  <a:pt x="150" y="105"/>
                  <a:pt x="150" y="108"/>
                </a:cubicBezTo>
                <a:cubicBezTo>
                  <a:pt x="151" y="108"/>
                  <a:pt x="150" y="109"/>
                  <a:pt x="151" y="109"/>
                </a:cubicBezTo>
                <a:cubicBezTo>
                  <a:pt x="151" y="109"/>
                  <a:pt x="151" y="109"/>
                  <a:pt x="151" y="109"/>
                </a:cubicBezTo>
                <a:cubicBezTo>
                  <a:pt x="151" y="109"/>
                  <a:pt x="151" y="109"/>
                  <a:pt x="151" y="109"/>
                </a:cubicBezTo>
                <a:cubicBezTo>
                  <a:pt x="152" y="108"/>
                  <a:pt x="154" y="108"/>
                  <a:pt x="154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5" y="106"/>
                  <a:pt x="155" y="106"/>
                  <a:pt x="155" y="106"/>
                </a:cubicBezTo>
                <a:cubicBezTo>
                  <a:pt x="156" y="106"/>
                  <a:pt x="156" y="106"/>
                  <a:pt x="157" y="106"/>
                </a:cubicBezTo>
                <a:cubicBezTo>
                  <a:pt x="156" y="105"/>
                  <a:pt x="156" y="105"/>
                  <a:pt x="155" y="104"/>
                </a:cubicBezTo>
                <a:cubicBezTo>
                  <a:pt x="155" y="104"/>
                  <a:pt x="154" y="105"/>
                  <a:pt x="154" y="105"/>
                </a:cubicBezTo>
                <a:cubicBezTo>
                  <a:pt x="154" y="104"/>
                  <a:pt x="154" y="104"/>
                  <a:pt x="154" y="104"/>
                </a:cubicBezTo>
                <a:moveTo>
                  <a:pt x="108" y="103"/>
                </a:moveTo>
                <a:cubicBezTo>
                  <a:pt x="108" y="103"/>
                  <a:pt x="108" y="103"/>
                  <a:pt x="108" y="103"/>
                </a:cubicBezTo>
                <a:cubicBezTo>
                  <a:pt x="108" y="103"/>
                  <a:pt x="108" y="103"/>
                  <a:pt x="108" y="103"/>
                </a:cubicBezTo>
                <a:moveTo>
                  <a:pt x="154" y="103"/>
                </a:moveTo>
                <a:cubicBezTo>
                  <a:pt x="154" y="104"/>
                  <a:pt x="153" y="103"/>
                  <a:pt x="153" y="104"/>
                </a:cubicBezTo>
                <a:cubicBezTo>
                  <a:pt x="153" y="104"/>
                  <a:pt x="154" y="104"/>
                  <a:pt x="154" y="104"/>
                </a:cubicBezTo>
                <a:cubicBezTo>
                  <a:pt x="154" y="104"/>
                  <a:pt x="154" y="104"/>
                  <a:pt x="155" y="104"/>
                </a:cubicBezTo>
                <a:cubicBezTo>
                  <a:pt x="154" y="104"/>
                  <a:pt x="154" y="104"/>
                  <a:pt x="154" y="103"/>
                </a:cubicBezTo>
                <a:moveTo>
                  <a:pt x="41" y="89"/>
                </a:moveTo>
                <a:cubicBezTo>
                  <a:pt x="41" y="89"/>
                  <a:pt x="41" y="89"/>
                  <a:pt x="41" y="89"/>
                </a:cubicBezTo>
                <a:cubicBezTo>
                  <a:pt x="41" y="89"/>
                  <a:pt x="41" y="89"/>
                  <a:pt x="41" y="89"/>
                </a:cubicBezTo>
                <a:moveTo>
                  <a:pt x="168" y="75"/>
                </a:moveTo>
                <a:cubicBezTo>
                  <a:pt x="168" y="75"/>
                  <a:pt x="168" y="75"/>
                  <a:pt x="168" y="75"/>
                </a:cubicBezTo>
                <a:cubicBezTo>
                  <a:pt x="168" y="75"/>
                  <a:pt x="168" y="75"/>
                  <a:pt x="168" y="75"/>
                </a:cubicBezTo>
                <a:moveTo>
                  <a:pt x="165" y="65"/>
                </a:moveTo>
                <a:cubicBezTo>
                  <a:pt x="165" y="65"/>
                  <a:pt x="165" y="65"/>
                  <a:pt x="165" y="65"/>
                </a:cubicBezTo>
                <a:cubicBezTo>
                  <a:pt x="165" y="65"/>
                  <a:pt x="165" y="65"/>
                  <a:pt x="165" y="65"/>
                </a:cubicBezTo>
                <a:moveTo>
                  <a:pt x="163" y="58"/>
                </a:moveTo>
                <a:cubicBezTo>
                  <a:pt x="163" y="58"/>
                  <a:pt x="163" y="58"/>
                  <a:pt x="163" y="58"/>
                </a:cubicBezTo>
                <a:cubicBezTo>
                  <a:pt x="163" y="58"/>
                  <a:pt x="163" y="58"/>
                  <a:pt x="163" y="58"/>
                </a:cubicBezTo>
                <a:moveTo>
                  <a:pt x="29" y="46"/>
                </a:moveTo>
                <a:cubicBezTo>
                  <a:pt x="29" y="46"/>
                  <a:pt x="29" y="46"/>
                  <a:pt x="29" y="46"/>
                </a:cubicBezTo>
                <a:moveTo>
                  <a:pt x="85" y="34"/>
                </a:moveTo>
                <a:cubicBezTo>
                  <a:pt x="85" y="34"/>
                  <a:pt x="85" y="34"/>
                  <a:pt x="85" y="34"/>
                </a:cubicBezTo>
                <a:cubicBezTo>
                  <a:pt x="85" y="34"/>
                  <a:pt x="85" y="34"/>
                  <a:pt x="85" y="34"/>
                </a:cubicBezTo>
                <a:moveTo>
                  <a:pt x="106" y="29"/>
                </a:moveTo>
                <a:cubicBezTo>
                  <a:pt x="106" y="29"/>
                  <a:pt x="106" y="29"/>
                  <a:pt x="106" y="29"/>
                </a:cubicBezTo>
                <a:moveTo>
                  <a:pt x="118" y="25"/>
                </a:moveTo>
                <a:cubicBezTo>
                  <a:pt x="118" y="25"/>
                  <a:pt x="118" y="25"/>
                  <a:pt x="118" y="25"/>
                </a:cubicBezTo>
                <a:cubicBezTo>
                  <a:pt x="118" y="25"/>
                  <a:pt x="118" y="25"/>
                  <a:pt x="118" y="25"/>
                </a:cubicBezTo>
                <a:moveTo>
                  <a:pt x="108" y="21"/>
                </a:moveTo>
                <a:cubicBezTo>
                  <a:pt x="108" y="21"/>
                  <a:pt x="108" y="21"/>
                  <a:pt x="108" y="21"/>
                </a:cubicBezTo>
                <a:moveTo>
                  <a:pt x="55" y="1"/>
                </a:moveTo>
                <a:cubicBezTo>
                  <a:pt x="55" y="1"/>
                  <a:pt x="55" y="1"/>
                  <a:pt x="55" y="1"/>
                </a:cubicBezTo>
                <a:cubicBezTo>
                  <a:pt x="55" y="1"/>
                  <a:pt x="55" y="1"/>
                  <a:pt x="55" y="1"/>
                </a:cubicBezTo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</a:path>
            </a:pathLst>
          </a:custGeom>
          <a:solidFill>
            <a:srgbClr val="9A98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72" name="KSO_Shape"/>
          <p:cNvGrpSpPr>
            <a:grpSpLocks/>
          </p:cNvGrpSpPr>
          <p:nvPr/>
        </p:nvGrpSpPr>
        <p:grpSpPr bwMode="auto">
          <a:xfrm>
            <a:off x="5468811" y="2873001"/>
            <a:ext cx="1241310" cy="1026150"/>
            <a:chOff x="1331640" y="1268760"/>
            <a:chExt cx="5832647" cy="4819363"/>
          </a:xfrm>
          <a:solidFill>
            <a:schemeClr val="bg1">
              <a:lumMod val="65000"/>
              <a:alpha val="70000"/>
            </a:schemeClr>
          </a:solidFill>
        </p:grpSpPr>
        <p:sp>
          <p:nvSpPr>
            <p:cNvPr id="73" name="内蒙古"/>
            <p:cNvSpPr>
              <a:spLocks/>
            </p:cNvSpPr>
            <p:nvPr/>
          </p:nvSpPr>
          <p:spPr bwMode="auto">
            <a:xfrm>
              <a:off x="3781351" y="1323173"/>
              <a:ext cx="2555478" cy="2179596"/>
            </a:xfrm>
            <a:custGeom>
              <a:avLst/>
              <a:gdLst>
                <a:gd name="T0" fmla="*/ 2147483646 w 1428"/>
                <a:gd name="T1" fmla="*/ 2147483646 h 1218"/>
                <a:gd name="T2" fmla="*/ 2147483646 w 1428"/>
                <a:gd name="T3" fmla="*/ 2147483646 h 1218"/>
                <a:gd name="T4" fmla="*/ 2147483646 w 1428"/>
                <a:gd name="T5" fmla="*/ 2147483646 h 1218"/>
                <a:gd name="T6" fmla="*/ 2147483646 w 1428"/>
                <a:gd name="T7" fmla="*/ 2147483646 h 1218"/>
                <a:gd name="T8" fmla="*/ 2147483646 w 1428"/>
                <a:gd name="T9" fmla="*/ 2147483646 h 1218"/>
                <a:gd name="T10" fmla="*/ 2147483646 w 1428"/>
                <a:gd name="T11" fmla="*/ 2147483646 h 1218"/>
                <a:gd name="T12" fmla="*/ 2147483646 w 1428"/>
                <a:gd name="T13" fmla="*/ 2147483646 h 1218"/>
                <a:gd name="T14" fmla="*/ 2147483646 w 1428"/>
                <a:gd name="T15" fmla="*/ 2147483646 h 1218"/>
                <a:gd name="T16" fmla="*/ 2147483646 w 1428"/>
                <a:gd name="T17" fmla="*/ 2147483646 h 1218"/>
                <a:gd name="T18" fmla="*/ 2147483646 w 1428"/>
                <a:gd name="T19" fmla="*/ 2147483646 h 1218"/>
                <a:gd name="T20" fmla="*/ 2147483646 w 1428"/>
                <a:gd name="T21" fmla="*/ 2147483646 h 1218"/>
                <a:gd name="T22" fmla="*/ 2147483646 w 1428"/>
                <a:gd name="T23" fmla="*/ 2147483646 h 1218"/>
                <a:gd name="T24" fmla="*/ 2147483646 w 1428"/>
                <a:gd name="T25" fmla="*/ 2147483646 h 1218"/>
                <a:gd name="T26" fmla="*/ 2147483646 w 1428"/>
                <a:gd name="T27" fmla="*/ 2147483646 h 1218"/>
                <a:gd name="T28" fmla="*/ 2147483646 w 1428"/>
                <a:gd name="T29" fmla="*/ 2147483646 h 1218"/>
                <a:gd name="T30" fmla="*/ 2147483646 w 1428"/>
                <a:gd name="T31" fmla="*/ 2147483646 h 1218"/>
                <a:gd name="T32" fmla="*/ 2147483646 w 1428"/>
                <a:gd name="T33" fmla="*/ 2147483646 h 1218"/>
                <a:gd name="T34" fmla="*/ 2147483646 w 1428"/>
                <a:gd name="T35" fmla="*/ 2147483646 h 1218"/>
                <a:gd name="T36" fmla="*/ 2147483646 w 1428"/>
                <a:gd name="T37" fmla="*/ 2147483646 h 1218"/>
                <a:gd name="T38" fmla="*/ 2147483646 w 1428"/>
                <a:gd name="T39" fmla="*/ 2147483646 h 1218"/>
                <a:gd name="T40" fmla="*/ 2147483646 w 1428"/>
                <a:gd name="T41" fmla="*/ 2147483646 h 1218"/>
                <a:gd name="T42" fmla="*/ 2147483646 w 1428"/>
                <a:gd name="T43" fmla="*/ 2147483646 h 1218"/>
                <a:gd name="T44" fmla="*/ 0 w 1428"/>
                <a:gd name="T45" fmla="*/ 2147483646 h 1218"/>
                <a:gd name="T46" fmla="*/ 2147483646 w 1428"/>
                <a:gd name="T47" fmla="*/ 2147483646 h 1218"/>
                <a:gd name="T48" fmla="*/ 2147483646 w 1428"/>
                <a:gd name="T49" fmla="*/ 2147483646 h 1218"/>
                <a:gd name="T50" fmla="*/ 2147483646 w 1428"/>
                <a:gd name="T51" fmla="*/ 2147483646 h 1218"/>
                <a:gd name="T52" fmla="*/ 2147483646 w 1428"/>
                <a:gd name="T53" fmla="*/ 2147483646 h 1218"/>
                <a:gd name="T54" fmla="*/ 2147483646 w 1428"/>
                <a:gd name="T55" fmla="*/ 2147483646 h 1218"/>
                <a:gd name="T56" fmla="*/ 2147483646 w 1428"/>
                <a:gd name="T57" fmla="*/ 2147483646 h 1218"/>
                <a:gd name="T58" fmla="*/ 2147483646 w 1428"/>
                <a:gd name="T59" fmla="*/ 2147483646 h 1218"/>
                <a:gd name="T60" fmla="*/ 2147483646 w 1428"/>
                <a:gd name="T61" fmla="*/ 2147483646 h 1218"/>
                <a:gd name="T62" fmla="*/ 2147483646 w 1428"/>
                <a:gd name="T63" fmla="*/ 2147483646 h 1218"/>
                <a:gd name="T64" fmla="*/ 2147483646 w 1428"/>
                <a:gd name="T65" fmla="*/ 2147483646 h 1218"/>
                <a:gd name="T66" fmla="*/ 2147483646 w 1428"/>
                <a:gd name="T67" fmla="*/ 2147483646 h 1218"/>
                <a:gd name="T68" fmla="*/ 2147483646 w 1428"/>
                <a:gd name="T69" fmla="*/ 2147483646 h 1218"/>
                <a:gd name="T70" fmla="*/ 2147483646 w 1428"/>
                <a:gd name="T71" fmla="*/ 2147483646 h 1218"/>
                <a:gd name="T72" fmla="*/ 2147483646 w 1428"/>
                <a:gd name="T73" fmla="*/ 2147483646 h 1218"/>
                <a:gd name="T74" fmla="*/ 2147483646 w 1428"/>
                <a:gd name="T75" fmla="*/ 2147483646 h 1218"/>
                <a:gd name="T76" fmla="*/ 2147483646 w 1428"/>
                <a:gd name="T77" fmla="*/ 2147483646 h 1218"/>
                <a:gd name="T78" fmla="*/ 2147483646 w 1428"/>
                <a:gd name="T79" fmla="*/ 2147483646 h 1218"/>
                <a:gd name="T80" fmla="*/ 2147483646 w 1428"/>
                <a:gd name="T81" fmla="*/ 2147483646 h 1218"/>
                <a:gd name="T82" fmla="*/ 2147483646 w 1428"/>
                <a:gd name="T83" fmla="*/ 2147483646 h 1218"/>
                <a:gd name="T84" fmla="*/ 2147483646 w 1428"/>
                <a:gd name="T85" fmla="*/ 2147483646 h 1218"/>
                <a:gd name="T86" fmla="*/ 2147483646 w 1428"/>
                <a:gd name="T87" fmla="*/ 2147483646 h 1218"/>
                <a:gd name="T88" fmla="*/ 2147483646 w 1428"/>
                <a:gd name="T89" fmla="*/ 2147483646 h 1218"/>
                <a:gd name="T90" fmla="*/ 2147483646 w 1428"/>
                <a:gd name="T91" fmla="*/ 2147483646 h 1218"/>
                <a:gd name="T92" fmla="*/ 2147483646 w 1428"/>
                <a:gd name="T93" fmla="*/ 2147483646 h 1218"/>
                <a:gd name="T94" fmla="*/ 2147483646 w 1428"/>
                <a:gd name="T95" fmla="*/ 2147483646 h 1218"/>
                <a:gd name="T96" fmla="*/ 2147483646 w 1428"/>
                <a:gd name="T97" fmla="*/ 2147483646 h 1218"/>
                <a:gd name="T98" fmla="*/ 2147483646 w 1428"/>
                <a:gd name="T99" fmla="*/ 2147483646 h 1218"/>
                <a:gd name="T100" fmla="*/ 2147483646 w 1428"/>
                <a:gd name="T101" fmla="*/ 2147483646 h 1218"/>
                <a:gd name="T102" fmla="*/ 2147483646 w 1428"/>
                <a:gd name="T103" fmla="*/ 2147483646 h 1218"/>
                <a:gd name="T104" fmla="*/ 2147483646 w 1428"/>
                <a:gd name="T105" fmla="*/ 2147483646 h 1218"/>
                <a:gd name="T106" fmla="*/ 2147483646 w 1428"/>
                <a:gd name="T107" fmla="*/ 2147483646 h 1218"/>
                <a:gd name="T108" fmla="*/ 2147483646 w 1428"/>
                <a:gd name="T109" fmla="*/ 2147483646 h 1218"/>
                <a:gd name="T110" fmla="*/ 2147483646 w 1428"/>
                <a:gd name="T111" fmla="*/ 2147483646 h 1218"/>
                <a:gd name="T112" fmla="*/ 2147483646 w 1428"/>
                <a:gd name="T113" fmla="*/ 2147483646 h 1218"/>
                <a:gd name="T114" fmla="*/ 2147483646 w 1428"/>
                <a:gd name="T115" fmla="*/ 2147483646 h 1218"/>
                <a:gd name="T116" fmla="*/ 2147483646 w 1428"/>
                <a:gd name="T117" fmla="*/ 2147483646 h 121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28" h="1218">
                  <a:moveTo>
                    <a:pt x="1398" y="128"/>
                  </a:moveTo>
                  <a:lnTo>
                    <a:pt x="1394" y="112"/>
                  </a:lnTo>
                  <a:lnTo>
                    <a:pt x="1378" y="86"/>
                  </a:lnTo>
                  <a:lnTo>
                    <a:pt x="1366" y="80"/>
                  </a:lnTo>
                  <a:lnTo>
                    <a:pt x="1354" y="86"/>
                  </a:lnTo>
                  <a:lnTo>
                    <a:pt x="1348" y="100"/>
                  </a:lnTo>
                  <a:lnTo>
                    <a:pt x="1346" y="102"/>
                  </a:lnTo>
                  <a:lnTo>
                    <a:pt x="1344" y="102"/>
                  </a:lnTo>
                  <a:lnTo>
                    <a:pt x="1322" y="106"/>
                  </a:lnTo>
                  <a:lnTo>
                    <a:pt x="1318" y="108"/>
                  </a:lnTo>
                  <a:lnTo>
                    <a:pt x="1316" y="112"/>
                  </a:lnTo>
                  <a:lnTo>
                    <a:pt x="1310" y="116"/>
                  </a:lnTo>
                  <a:lnTo>
                    <a:pt x="1298" y="126"/>
                  </a:lnTo>
                  <a:lnTo>
                    <a:pt x="1296" y="128"/>
                  </a:lnTo>
                  <a:lnTo>
                    <a:pt x="1286" y="130"/>
                  </a:lnTo>
                  <a:lnTo>
                    <a:pt x="1276" y="126"/>
                  </a:lnTo>
                  <a:lnTo>
                    <a:pt x="1264" y="118"/>
                  </a:lnTo>
                  <a:lnTo>
                    <a:pt x="1262" y="116"/>
                  </a:lnTo>
                  <a:lnTo>
                    <a:pt x="1244" y="96"/>
                  </a:lnTo>
                  <a:lnTo>
                    <a:pt x="1240" y="90"/>
                  </a:lnTo>
                  <a:lnTo>
                    <a:pt x="1238" y="84"/>
                  </a:lnTo>
                  <a:lnTo>
                    <a:pt x="1238" y="62"/>
                  </a:lnTo>
                  <a:lnTo>
                    <a:pt x="1238" y="60"/>
                  </a:lnTo>
                  <a:lnTo>
                    <a:pt x="1242" y="56"/>
                  </a:lnTo>
                  <a:lnTo>
                    <a:pt x="1218" y="48"/>
                  </a:lnTo>
                  <a:lnTo>
                    <a:pt x="1218" y="56"/>
                  </a:lnTo>
                  <a:lnTo>
                    <a:pt x="1216" y="60"/>
                  </a:lnTo>
                  <a:lnTo>
                    <a:pt x="1210" y="64"/>
                  </a:lnTo>
                  <a:lnTo>
                    <a:pt x="1202" y="68"/>
                  </a:lnTo>
                  <a:lnTo>
                    <a:pt x="1200" y="68"/>
                  </a:lnTo>
                  <a:lnTo>
                    <a:pt x="1200" y="66"/>
                  </a:lnTo>
                  <a:lnTo>
                    <a:pt x="1188" y="64"/>
                  </a:lnTo>
                  <a:lnTo>
                    <a:pt x="1190" y="72"/>
                  </a:lnTo>
                  <a:lnTo>
                    <a:pt x="1170" y="60"/>
                  </a:lnTo>
                  <a:lnTo>
                    <a:pt x="1168" y="60"/>
                  </a:lnTo>
                  <a:lnTo>
                    <a:pt x="1168" y="58"/>
                  </a:lnTo>
                  <a:lnTo>
                    <a:pt x="1164" y="46"/>
                  </a:lnTo>
                  <a:lnTo>
                    <a:pt x="1162" y="32"/>
                  </a:lnTo>
                  <a:lnTo>
                    <a:pt x="1164" y="22"/>
                  </a:lnTo>
                  <a:lnTo>
                    <a:pt x="1166" y="16"/>
                  </a:lnTo>
                  <a:lnTo>
                    <a:pt x="1172" y="6"/>
                  </a:lnTo>
                  <a:lnTo>
                    <a:pt x="1170" y="0"/>
                  </a:lnTo>
                  <a:lnTo>
                    <a:pt x="1150" y="2"/>
                  </a:lnTo>
                  <a:lnTo>
                    <a:pt x="1142" y="4"/>
                  </a:lnTo>
                  <a:lnTo>
                    <a:pt x="1136" y="8"/>
                  </a:lnTo>
                  <a:lnTo>
                    <a:pt x="1132" y="14"/>
                  </a:lnTo>
                  <a:lnTo>
                    <a:pt x="1128" y="22"/>
                  </a:lnTo>
                  <a:lnTo>
                    <a:pt x="1116" y="40"/>
                  </a:lnTo>
                  <a:lnTo>
                    <a:pt x="1128" y="40"/>
                  </a:lnTo>
                  <a:lnTo>
                    <a:pt x="1130" y="40"/>
                  </a:lnTo>
                  <a:lnTo>
                    <a:pt x="1140" y="44"/>
                  </a:lnTo>
                  <a:lnTo>
                    <a:pt x="1142" y="44"/>
                  </a:lnTo>
                  <a:lnTo>
                    <a:pt x="1142" y="46"/>
                  </a:lnTo>
                  <a:lnTo>
                    <a:pt x="1142" y="48"/>
                  </a:lnTo>
                  <a:lnTo>
                    <a:pt x="1144" y="64"/>
                  </a:lnTo>
                  <a:lnTo>
                    <a:pt x="1150" y="80"/>
                  </a:lnTo>
                  <a:lnTo>
                    <a:pt x="1150" y="82"/>
                  </a:lnTo>
                  <a:lnTo>
                    <a:pt x="1150" y="84"/>
                  </a:lnTo>
                  <a:lnTo>
                    <a:pt x="1122" y="136"/>
                  </a:lnTo>
                  <a:lnTo>
                    <a:pt x="1120" y="142"/>
                  </a:lnTo>
                  <a:lnTo>
                    <a:pt x="1118" y="154"/>
                  </a:lnTo>
                  <a:lnTo>
                    <a:pt x="1114" y="190"/>
                  </a:lnTo>
                  <a:lnTo>
                    <a:pt x="1114" y="192"/>
                  </a:lnTo>
                  <a:lnTo>
                    <a:pt x="1104" y="212"/>
                  </a:lnTo>
                  <a:lnTo>
                    <a:pt x="1110" y="220"/>
                  </a:lnTo>
                  <a:lnTo>
                    <a:pt x="1110" y="222"/>
                  </a:lnTo>
                  <a:lnTo>
                    <a:pt x="1110" y="236"/>
                  </a:lnTo>
                  <a:lnTo>
                    <a:pt x="1110" y="242"/>
                  </a:lnTo>
                  <a:lnTo>
                    <a:pt x="1108" y="244"/>
                  </a:lnTo>
                  <a:lnTo>
                    <a:pt x="1106" y="244"/>
                  </a:lnTo>
                  <a:lnTo>
                    <a:pt x="1098" y="250"/>
                  </a:lnTo>
                  <a:lnTo>
                    <a:pt x="1088" y="262"/>
                  </a:lnTo>
                  <a:lnTo>
                    <a:pt x="1052" y="302"/>
                  </a:lnTo>
                  <a:lnTo>
                    <a:pt x="1050" y="304"/>
                  </a:lnTo>
                  <a:lnTo>
                    <a:pt x="1048" y="304"/>
                  </a:lnTo>
                  <a:lnTo>
                    <a:pt x="1046" y="302"/>
                  </a:lnTo>
                  <a:lnTo>
                    <a:pt x="1030" y="292"/>
                  </a:lnTo>
                  <a:lnTo>
                    <a:pt x="1020" y="282"/>
                  </a:lnTo>
                  <a:lnTo>
                    <a:pt x="1014" y="280"/>
                  </a:lnTo>
                  <a:lnTo>
                    <a:pt x="1008" y="278"/>
                  </a:lnTo>
                  <a:lnTo>
                    <a:pt x="982" y="276"/>
                  </a:lnTo>
                  <a:lnTo>
                    <a:pt x="982" y="314"/>
                  </a:lnTo>
                  <a:lnTo>
                    <a:pt x="966" y="384"/>
                  </a:lnTo>
                  <a:lnTo>
                    <a:pt x="964" y="392"/>
                  </a:lnTo>
                  <a:lnTo>
                    <a:pt x="964" y="402"/>
                  </a:lnTo>
                  <a:lnTo>
                    <a:pt x="962" y="432"/>
                  </a:lnTo>
                  <a:lnTo>
                    <a:pt x="968" y="440"/>
                  </a:lnTo>
                  <a:lnTo>
                    <a:pt x="974" y="430"/>
                  </a:lnTo>
                  <a:lnTo>
                    <a:pt x="974" y="428"/>
                  </a:lnTo>
                  <a:lnTo>
                    <a:pt x="994" y="420"/>
                  </a:lnTo>
                  <a:lnTo>
                    <a:pt x="1044" y="428"/>
                  </a:lnTo>
                  <a:lnTo>
                    <a:pt x="1050" y="420"/>
                  </a:lnTo>
                  <a:lnTo>
                    <a:pt x="1058" y="408"/>
                  </a:lnTo>
                  <a:lnTo>
                    <a:pt x="1060" y="406"/>
                  </a:lnTo>
                  <a:lnTo>
                    <a:pt x="1080" y="402"/>
                  </a:lnTo>
                  <a:lnTo>
                    <a:pt x="1106" y="400"/>
                  </a:lnTo>
                  <a:lnTo>
                    <a:pt x="1112" y="404"/>
                  </a:lnTo>
                  <a:lnTo>
                    <a:pt x="1120" y="410"/>
                  </a:lnTo>
                  <a:lnTo>
                    <a:pt x="1136" y="428"/>
                  </a:lnTo>
                  <a:lnTo>
                    <a:pt x="1158" y="440"/>
                  </a:lnTo>
                  <a:lnTo>
                    <a:pt x="1174" y="452"/>
                  </a:lnTo>
                  <a:lnTo>
                    <a:pt x="1184" y="462"/>
                  </a:lnTo>
                  <a:lnTo>
                    <a:pt x="1190" y="472"/>
                  </a:lnTo>
                  <a:lnTo>
                    <a:pt x="1192" y="480"/>
                  </a:lnTo>
                  <a:lnTo>
                    <a:pt x="1190" y="488"/>
                  </a:lnTo>
                  <a:lnTo>
                    <a:pt x="1186" y="492"/>
                  </a:lnTo>
                  <a:lnTo>
                    <a:pt x="1184" y="496"/>
                  </a:lnTo>
                  <a:lnTo>
                    <a:pt x="1174" y="498"/>
                  </a:lnTo>
                  <a:lnTo>
                    <a:pt x="1172" y="498"/>
                  </a:lnTo>
                  <a:lnTo>
                    <a:pt x="1126" y="498"/>
                  </a:lnTo>
                  <a:lnTo>
                    <a:pt x="1112" y="498"/>
                  </a:lnTo>
                  <a:lnTo>
                    <a:pt x="1102" y="500"/>
                  </a:lnTo>
                  <a:lnTo>
                    <a:pt x="1084" y="512"/>
                  </a:lnTo>
                  <a:lnTo>
                    <a:pt x="1054" y="532"/>
                  </a:lnTo>
                  <a:lnTo>
                    <a:pt x="1042" y="536"/>
                  </a:lnTo>
                  <a:lnTo>
                    <a:pt x="1034" y="538"/>
                  </a:lnTo>
                  <a:lnTo>
                    <a:pt x="1018" y="540"/>
                  </a:lnTo>
                  <a:lnTo>
                    <a:pt x="1010" y="580"/>
                  </a:lnTo>
                  <a:lnTo>
                    <a:pt x="1004" y="596"/>
                  </a:lnTo>
                  <a:lnTo>
                    <a:pt x="1000" y="602"/>
                  </a:lnTo>
                  <a:lnTo>
                    <a:pt x="996" y="606"/>
                  </a:lnTo>
                  <a:lnTo>
                    <a:pt x="990" y="610"/>
                  </a:lnTo>
                  <a:lnTo>
                    <a:pt x="984" y="614"/>
                  </a:lnTo>
                  <a:lnTo>
                    <a:pt x="966" y="620"/>
                  </a:lnTo>
                  <a:lnTo>
                    <a:pt x="956" y="622"/>
                  </a:lnTo>
                  <a:lnTo>
                    <a:pt x="946" y="626"/>
                  </a:lnTo>
                  <a:lnTo>
                    <a:pt x="926" y="634"/>
                  </a:lnTo>
                  <a:lnTo>
                    <a:pt x="914" y="664"/>
                  </a:lnTo>
                  <a:lnTo>
                    <a:pt x="912" y="664"/>
                  </a:lnTo>
                  <a:lnTo>
                    <a:pt x="910" y="664"/>
                  </a:lnTo>
                  <a:lnTo>
                    <a:pt x="874" y="680"/>
                  </a:lnTo>
                  <a:lnTo>
                    <a:pt x="872" y="680"/>
                  </a:lnTo>
                  <a:lnTo>
                    <a:pt x="854" y="676"/>
                  </a:lnTo>
                  <a:lnTo>
                    <a:pt x="834" y="670"/>
                  </a:lnTo>
                  <a:lnTo>
                    <a:pt x="820" y="664"/>
                  </a:lnTo>
                  <a:lnTo>
                    <a:pt x="814" y="662"/>
                  </a:lnTo>
                  <a:lnTo>
                    <a:pt x="806" y="660"/>
                  </a:lnTo>
                  <a:lnTo>
                    <a:pt x="798" y="660"/>
                  </a:lnTo>
                  <a:lnTo>
                    <a:pt x="790" y="662"/>
                  </a:lnTo>
                  <a:lnTo>
                    <a:pt x="784" y="672"/>
                  </a:lnTo>
                  <a:lnTo>
                    <a:pt x="778" y="684"/>
                  </a:lnTo>
                  <a:lnTo>
                    <a:pt x="776" y="698"/>
                  </a:lnTo>
                  <a:lnTo>
                    <a:pt x="776" y="710"/>
                  </a:lnTo>
                  <a:lnTo>
                    <a:pt x="778" y="722"/>
                  </a:lnTo>
                  <a:lnTo>
                    <a:pt x="782" y="728"/>
                  </a:lnTo>
                  <a:lnTo>
                    <a:pt x="786" y="728"/>
                  </a:lnTo>
                  <a:lnTo>
                    <a:pt x="794" y="724"/>
                  </a:lnTo>
                  <a:lnTo>
                    <a:pt x="794" y="748"/>
                  </a:lnTo>
                  <a:lnTo>
                    <a:pt x="794" y="756"/>
                  </a:lnTo>
                  <a:lnTo>
                    <a:pt x="792" y="760"/>
                  </a:lnTo>
                  <a:lnTo>
                    <a:pt x="790" y="764"/>
                  </a:lnTo>
                  <a:lnTo>
                    <a:pt x="786" y="768"/>
                  </a:lnTo>
                  <a:lnTo>
                    <a:pt x="776" y="774"/>
                  </a:lnTo>
                  <a:lnTo>
                    <a:pt x="764" y="778"/>
                  </a:lnTo>
                  <a:lnTo>
                    <a:pt x="758" y="780"/>
                  </a:lnTo>
                  <a:lnTo>
                    <a:pt x="750" y="786"/>
                  </a:lnTo>
                  <a:lnTo>
                    <a:pt x="738" y="798"/>
                  </a:lnTo>
                  <a:lnTo>
                    <a:pt x="724" y="818"/>
                  </a:lnTo>
                  <a:lnTo>
                    <a:pt x="708" y="844"/>
                  </a:lnTo>
                  <a:lnTo>
                    <a:pt x="706" y="844"/>
                  </a:lnTo>
                  <a:lnTo>
                    <a:pt x="682" y="860"/>
                  </a:lnTo>
                  <a:lnTo>
                    <a:pt x="688" y="860"/>
                  </a:lnTo>
                  <a:lnTo>
                    <a:pt x="688" y="862"/>
                  </a:lnTo>
                  <a:lnTo>
                    <a:pt x="688" y="864"/>
                  </a:lnTo>
                  <a:lnTo>
                    <a:pt x="686" y="868"/>
                  </a:lnTo>
                  <a:lnTo>
                    <a:pt x="678" y="868"/>
                  </a:lnTo>
                  <a:lnTo>
                    <a:pt x="610" y="868"/>
                  </a:lnTo>
                  <a:lnTo>
                    <a:pt x="584" y="868"/>
                  </a:lnTo>
                  <a:lnTo>
                    <a:pt x="558" y="870"/>
                  </a:lnTo>
                  <a:lnTo>
                    <a:pt x="532" y="874"/>
                  </a:lnTo>
                  <a:lnTo>
                    <a:pt x="510" y="882"/>
                  </a:lnTo>
                  <a:lnTo>
                    <a:pt x="488" y="890"/>
                  </a:lnTo>
                  <a:lnTo>
                    <a:pt x="468" y="900"/>
                  </a:lnTo>
                  <a:lnTo>
                    <a:pt x="450" y="914"/>
                  </a:lnTo>
                  <a:lnTo>
                    <a:pt x="434" y="928"/>
                  </a:lnTo>
                  <a:lnTo>
                    <a:pt x="432" y="930"/>
                  </a:lnTo>
                  <a:lnTo>
                    <a:pt x="430" y="930"/>
                  </a:lnTo>
                  <a:lnTo>
                    <a:pt x="402" y="934"/>
                  </a:lnTo>
                  <a:lnTo>
                    <a:pt x="400" y="934"/>
                  </a:lnTo>
                  <a:lnTo>
                    <a:pt x="398" y="934"/>
                  </a:lnTo>
                  <a:lnTo>
                    <a:pt x="390" y="916"/>
                  </a:lnTo>
                  <a:lnTo>
                    <a:pt x="362" y="922"/>
                  </a:lnTo>
                  <a:lnTo>
                    <a:pt x="350" y="922"/>
                  </a:lnTo>
                  <a:lnTo>
                    <a:pt x="336" y="920"/>
                  </a:lnTo>
                  <a:lnTo>
                    <a:pt x="320" y="916"/>
                  </a:lnTo>
                  <a:lnTo>
                    <a:pt x="304" y="908"/>
                  </a:lnTo>
                  <a:lnTo>
                    <a:pt x="290" y="900"/>
                  </a:lnTo>
                  <a:lnTo>
                    <a:pt x="274" y="892"/>
                  </a:lnTo>
                  <a:lnTo>
                    <a:pt x="246" y="872"/>
                  </a:lnTo>
                  <a:lnTo>
                    <a:pt x="238" y="866"/>
                  </a:lnTo>
                  <a:lnTo>
                    <a:pt x="226" y="860"/>
                  </a:lnTo>
                  <a:lnTo>
                    <a:pt x="214" y="856"/>
                  </a:lnTo>
                  <a:lnTo>
                    <a:pt x="202" y="854"/>
                  </a:lnTo>
                  <a:lnTo>
                    <a:pt x="176" y="852"/>
                  </a:lnTo>
                  <a:lnTo>
                    <a:pt x="148" y="856"/>
                  </a:lnTo>
                  <a:lnTo>
                    <a:pt x="116" y="858"/>
                  </a:lnTo>
                  <a:lnTo>
                    <a:pt x="86" y="856"/>
                  </a:lnTo>
                  <a:lnTo>
                    <a:pt x="68" y="854"/>
                  </a:lnTo>
                  <a:lnTo>
                    <a:pt x="48" y="852"/>
                  </a:lnTo>
                  <a:lnTo>
                    <a:pt x="2" y="838"/>
                  </a:lnTo>
                  <a:lnTo>
                    <a:pt x="0" y="844"/>
                  </a:lnTo>
                  <a:lnTo>
                    <a:pt x="2" y="844"/>
                  </a:lnTo>
                  <a:lnTo>
                    <a:pt x="2" y="852"/>
                  </a:lnTo>
                  <a:lnTo>
                    <a:pt x="10" y="868"/>
                  </a:lnTo>
                  <a:lnTo>
                    <a:pt x="26" y="888"/>
                  </a:lnTo>
                  <a:lnTo>
                    <a:pt x="28" y="892"/>
                  </a:lnTo>
                  <a:lnTo>
                    <a:pt x="24" y="906"/>
                  </a:lnTo>
                  <a:lnTo>
                    <a:pt x="24" y="908"/>
                  </a:lnTo>
                  <a:lnTo>
                    <a:pt x="14" y="920"/>
                  </a:lnTo>
                  <a:lnTo>
                    <a:pt x="24" y="930"/>
                  </a:lnTo>
                  <a:lnTo>
                    <a:pt x="30" y="936"/>
                  </a:lnTo>
                  <a:lnTo>
                    <a:pt x="30" y="940"/>
                  </a:lnTo>
                  <a:lnTo>
                    <a:pt x="34" y="956"/>
                  </a:lnTo>
                  <a:lnTo>
                    <a:pt x="46" y="968"/>
                  </a:lnTo>
                  <a:lnTo>
                    <a:pt x="46" y="970"/>
                  </a:lnTo>
                  <a:lnTo>
                    <a:pt x="46" y="980"/>
                  </a:lnTo>
                  <a:lnTo>
                    <a:pt x="46" y="988"/>
                  </a:lnTo>
                  <a:lnTo>
                    <a:pt x="54" y="994"/>
                  </a:lnTo>
                  <a:lnTo>
                    <a:pt x="58" y="992"/>
                  </a:lnTo>
                  <a:lnTo>
                    <a:pt x="60" y="990"/>
                  </a:lnTo>
                  <a:lnTo>
                    <a:pt x="64" y="982"/>
                  </a:lnTo>
                  <a:lnTo>
                    <a:pt x="72" y="980"/>
                  </a:lnTo>
                  <a:lnTo>
                    <a:pt x="78" y="976"/>
                  </a:lnTo>
                  <a:lnTo>
                    <a:pt x="120" y="972"/>
                  </a:lnTo>
                  <a:lnTo>
                    <a:pt x="138" y="966"/>
                  </a:lnTo>
                  <a:lnTo>
                    <a:pt x="142" y="964"/>
                  </a:lnTo>
                  <a:lnTo>
                    <a:pt x="150" y="984"/>
                  </a:lnTo>
                  <a:lnTo>
                    <a:pt x="150" y="990"/>
                  </a:lnTo>
                  <a:lnTo>
                    <a:pt x="148" y="996"/>
                  </a:lnTo>
                  <a:lnTo>
                    <a:pt x="126" y="1028"/>
                  </a:lnTo>
                  <a:lnTo>
                    <a:pt x="126" y="1034"/>
                  </a:lnTo>
                  <a:lnTo>
                    <a:pt x="138" y="1044"/>
                  </a:lnTo>
                  <a:lnTo>
                    <a:pt x="148" y="1052"/>
                  </a:lnTo>
                  <a:lnTo>
                    <a:pt x="156" y="1060"/>
                  </a:lnTo>
                  <a:lnTo>
                    <a:pt x="162" y="1064"/>
                  </a:lnTo>
                  <a:lnTo>
                    <a:pt x="170" y="1068"/>
                  </a:lnTo>
                  <a:lnTo>
                    <a:pt x="178" y="1076"/>
                  </a:lnTo>
                  <a:lnTo>
                    <a:pt x="178" y="1078"/>
                  </a:lnTo>
                  <a:lnTo>
                    <a:pt x="186" y="1082"/>
                  </a:lnTo>
                  <a:lnTo>
                    <a:pt x="190" y="1082"/>
                  </a:lnTo>
                  <a:lnTo>
                    <a:pt x="192" y="1092"/>
                  </a:lnTo>
                  <a:lnTo>
                    <a:pt x="194" y="1100"/>
                  </a:lnTo>
                  <a:lnTo>
                    <a:pt x="196" y="1112"/>
                  </a:lnTo>
                  <a:lnTo>
                    <a:pt x="216" y="1116"/>
                  </a:lnTo>
                  <a:lnTo>
                    <a:pt x="218" y="1116"/>
                  </a:lnTo>
                  <a:lnTo>
                    <a:pt x="218" y="1118"/>
                  </a:lnTo>
                  <a:lnTo>
                    <a:pt x="220" y="1120"/>
                  </a:lnTo>
                  <a:lnTo>
                    <a:pt x="226" y="1130"/>
                  </a:lnTo>
                  <a:lnTo>
                    <a:pt x="242" y="1136"/>
                  </a:lnTo>
                  <a:lnTo>
                    <a:pt x="252" y="1130"/>
                  </a:lnTo>
                  <a:lnTo>
                    <a:pt x="250" y="1124"/>
                  </a:lnTo>
                  <a:lnTo>
                    <a:pt x="240" y="1114"/>
                  </a:lnTo>
                  <a:lnTo>
                    <a:pt x="242" y="1112"/>
                  </a:lnTo>
                  <a:lnTo>
                    <a:pt x="250" y="1094"/>
                  </a:lnTo>
                  <a:lnTo>
                    <a:pt x="270" y="1094"/>
                  </a:lnTo>
                  <a:lnTo>
                    <a:pt x="270" y="1096"/>
                  </a:lnTo>
                  <a:lnTo>
                    <a:pt x="298" y="1104"/>
                  </a:lnTo>
                  <a:lnTo>
                    <a:pt x="314" y="1102"/>
                  </a:lnTo>
                  <a:lnTo>
                    <a:pt x="326" y="1092"/>
                  </a:lnTo>
                  <a:lnTo>
                    <a:pt x="334" y="1080"/>
                  </a:lnTo>
                  <a:lnTo>
                    <a:pt x="342" y="1074"/>
                  </a:lnTo>
                  <a:lnTo>
                    <a:pt x="348" y="1070"/>
                  </a:lnTo>
                  <a:lnTo>
                    <a:pt x="354" y="1072"/>
                  </a:lnTo>
                  <a:lnTo>
                    <a:pt x="360" y="1070"/>
                  </a:lnTo>
                  <a:lnTo>
                    <a:pt x="368" y="1072"/>
                  </a:lnTo>
                  <a:lnTo>
                    <a:pt x="374" y="1072"/>
                  </a:lnTo>
                  <a:lnTo>
                    <a:pt x="374" y="1076"/>
                  </a:lnTo>
                  <a:lnTo>
                    <a:pt x="378" y="1084"/>
                  </a:lnTo>
                  <a:lnTo>
                    <a:pt x="382" y="1096"/>
                  </a:lnTo>
                  <a:lnTo>
                    <a:pt x="386" y="1108"/>
                  </a:lnTo>
                  <a:lnTo>
                    <a:pt x="386" y="1110"/>
                  </a:lnTo>
                  <a:lnTo>
                    <a:pt x="382" y="1124"/>
                  </a:lnTo>
                  <a:lnTo>
                    <a:pt x="368" y="1140"/>
                  </a:lnTo>
                  <a:lnTo>
                    <a:pt x="366" y="1142"/>
                  </a:lnTo>
                  <a:lnTo>
                    <a:pt x="338" y="1154"/>
                  </a:lnTo>
                  <a:lnTo>
                    <a:pt x="334" y="1162"/>
                  </a:lnTo>
                  <a:lnTo>
                    <a:pt x="330" y="1186"/>
                  </a:lnTo>
                  <a:lnTo>
                    <a:pt x="332" y="1196"/>
                  </a:lnTo>
                  <a:lnTo>
                    <a:pt x="340" y="1208"/>
                  </a:lnTo>
                  <a:lnTo>
                    <a:pt x="342" y="1212"/>
                  </a:lnTo>
                  <a:lnTo>
                    <a:pt x="352" y="1218"/>
                  </a:lnTo>
                  <a:lnTo>
                    <a:pt x="386" y="1218"/>
                  </a:lnTo>
                  <a:lnTo>
                    <a:pt x="414" y="1214"/>
                  </a:lnTo>
                  <a:lnTo>
                    <a:pt x="418" y="1210"/>
                  </a:lnTo>
                  <a:lnTo>
                    <a:pt x="424" y="1204"/>
                  </a:lnTo>
                  <a:lnTo>
                    <a:pt x="428" y="1204"/>
                  </a:lnTo>
                  <a:lnTo>
                    <a:pt x="448" y="1206"/>
                  </a:lnTo>
                  <a:lnTo>
                    <a:pt x="450" y="1204"/>
                  </a:lnTo>
                  <a:lnTo>
                    <a:pt x="448" y="1196"/>
                  </a:lnTo>
                  <a:lnTo>
                    <a:pt x="450" y="1188"/>
                  </a:lnTo>
                  <a:lnTo>
                    <a:pt x="458" y="1174"/>
                  </a:lnTo>
                  <a:lnTo>
                    <a:pt x="458" y="1148"/>
                  </a:lnTo>
                  <a:lnTo>
                    <a:pt x="474" y="1106"/>
                  </a:lnTo>
                  <a:lnTo>
                    <a:pt x="474" y="1104"/>
                  </a:lnTo>
                  <a:lnTo>
                    <a:pt x="500" y="1084"/>
                  </a:lnTo>
                  <a:lnTo>
                    <a:pt x="502" y="1082"/>
                  </a:lnTo>
                  <a:lnTo>
                    <a:pt x="522" y="1092"/>
                  </a:lnTo>
                  <a:lnTo>
                    <a:pt x="536" y="1102"/>
                  </a:lnTo>
                  <a:lnTo>
                    <a:pt x="538" y="1108"/>
                  </a:lnTo>
                  <a:lnTo>
                    <a:pt x="540" y="1110"/>
                  </a:lnTo>
                  <a:lnTo>
                    <a:pt x="538" y="1128"/>
                  </a:lnTo>
                  <a:lnTo>
                    <a:pt x="530" y="1140"/>
                  </a:lnTo>
                  <a:lnTo>
                    <a:pt x="526" y="1156"/>
                  </a:lnTo>
                  <a:lnTo>
                    <a:pt x="526" y="1172"/>
                  </a:lnTo>
                  <a:lnTo>
                    <a:pt x="530" y="1180"/>
                  </a:lnTo>
                  <a:lnTo>
                    <a:pt x="538" y="1180"/>
                  </a:lnTo>
                  <a:lnTo>
                    <a:pt x="540" y="1180"/>
                  </a:lnTo>
                  <a:lnTo>
                    <a:pt x="552" y="1180"/>
                  </a:lnTo>
                  <a:lnTo>
                    <a:pt x="556" y="1182"/>
                  </a:lnTo>
                  <a:lnTo>
                    <a:pt x="560" y="1186"/>
                  </a:lnTo>
                  <a:lnTo>
                    <a:pt x="566" y="1196"/>
                  </a:lnTo>
                  <a:lnTo>
                    <a:pt x="572" y="1200"/>
                  </a:lnTo>
                  <a:lnTo>
                    <a:pt x="574" y="1200"/>
                  </a:lnTo>
                  <a:lnTo>
                    <a:pt x="602" y="1212"/>
                  </a:lnTo>
                  <a:lnTo>
                    <a:pt x="614" y="1216"/>
                  </a:lnTo>
                  <a:lnTo>
                    <a:pt x="630" y="1214"/>
                  </a:lnTo>
                  <a:lnTo>
                    <a:pt x="638" y="1204"/>
                  </a:lnTo>
                  <a:lnTo>
                    <a:pt x="646" y="1164"/>
                  </a:lnTo>
                  <a:lnTo>
                    <a:pt x="648" y="1144"/>
                  </a:lnTo>
                  <a:lnTo>
                    <a:pt x="648" y="1142"/>
                  </a:lnTo>
                  <a:lnTo>
                    <a:pt x="650" y="1140"/>
                  </a:lnTo>
                  <a:lnTo>
                    <a:pt x="666" y="1128"/>
                  </a:lnTo>
                  <a:lnTo>
                    <a:pt x="674" y="1116"/>
                  </a:lnTo>
                  <a:lnTo>
                    <a:pt x="690" y="1108"/>
                  </a:lnTo>
                  <a:lnTo>
                    <a:pt x="700" y="1102"/>
                  </a:lnTo>
                  <a:lnTo>
                    <a:pt x="712" y="1098"/>
                  </a:lnTo>
                  <a:lnTo>
                    <a:pt x="706" y="1074"/>
                  </a:lnTo>
                  <a:lnTo>
                    <a:pt x="734" y="1076"/>
                  </a:lnTo>
                  <a:lnTo>
                    <a:pt x="734" y="1078"/>
                  </a:lnTo>
                  <a:lnTo>
                    <a:pt x="748" y="1084"/>
                  </a:lnTo>
                  <a:lnTo>
                    <a:pt x="748" y="1082"/>
                  </a:lnTo>
                  <a:lnTo>
                    <a:pt x="752" y="1068"/>
                  </a:lnTo>
                  <a:lnTo>
                    <a:pt x="752" y="1064"/>
                  </a:lnTo>
                  <a:lnTo>
                    <a:pt x="754" y="1066"/>
                  </a:lnTo>
                  <a:lnTo>
                    <a:pt x="756" y="1066"/>
                  </a:lnTo>
                  <a:lnTo>
                    <a:pt x="768" y="1068"/>
                  </a:lnTo>
                  <a:lnTo>
                    <a:pt x="774" y="1068"/>
                  </a:lnTo>
                  <a:lnTo>
                    <a:pt x="786" y="1056"/>
                  </a:lnTo>
                  <a:lnTo>
                    <a:pt x="788" y="1056"/>
                  </a:lnTo>
                  <a:lnTo>
                    <a:pt x="788" y="1054"/>
                  </a:lnTo>
                  <a:lnTo>
                    <a:pt x="790" y="1054"/>
                  </a:lnTo>
                  <a:lnTo>
                    <a:pt x="806" y="1052"/>
                  </a:lnTo>
                  <a:lnTo>
                    <a:pt x="818" y="1038"/>
                  </a:lnTo>
                  <a:lnTo>
                    <a:pt x="826" y="1028"/>
                  </a:lnTo>
                  <a:lnTo>
                    <a:pt x="826" y="1016"/>
                  </a:lnTo>
                  <a:lnTo>
                    <a:pt x="828" y="1010"/>
                  </a:lnTo>
                  <a:lnTo>
                    <a:pt x="834" y="1004"/>
                  </a:lnTo>
                  <a:lnTo>
                    <a:pt x="836" y="1004"/>
                  </a:lnTo>
                  <a:lnTo>
                    <a:pt x="850" y="1006"/>
                  </a:lnTo>
                  <a:lnTo>
                    <a:pt x="858" y="1002"/>
                  </a:lnTo>
                  <a:lnTo>
                    <a:pt x="860" y="992"/>
                  </a:lnTo>
                  <a:lnTo>
                    <a:pt x="876" y="986"/>
                  </a:lnTo>
                  <a:lnTo>
                    <a:pt x="878" y="986"/>
                  </a:lnTo>
                  <a:lnTo>
                    <a:pt x="898" y="988"/>
                  </a:lnTo>
                  <a:lnTo>
                    <a:pt x="914" y="984"/>
                  </a:lnTo>
                  <a:lnTo>
                    <a:pt x="922" y="976"/>
                  </a:lnTo>
                  <a:lnTo>
                    <a:pt x="930" y="962"/>
                  </a:lnTo>
                  <a:lnTo>
                    <a:pt x="918" y="950"/>
                  </a:lnTo>
                  <a:lnTo>
                    <a:pt x="918" y="948"/>
                  </a:lnTo>
                  <a:lnTo>
                    <a:pt x="914" y="940"/>
                  </a:lnTo>
                  <a:lnTo>
                    <a:pt x="912" y="924"/>
                  </a:lnTo>
                  <a:lnTo>
                    <a:pt x="918" y="912"/>
                  </a:lnTo>
                  <a:lnTo>
                    <a:pt x="920" y="904"/>
                  </a:lnTo>
                  <a:lnTo>
                    <a:pt x="928" y="896"/>
                  </a:lnTo>
                  <a:lnTo>
                    <a:pt x="936" y="878"/>
                  </a:lnTo>
                  <a:lnTo>
                    <a:pt x="936" y="876"/>
                  </a:lnTo>
                  <a:lnTo>
                    <a:pt x="938" y="876"/>
                  </a:lnTo>
                  <a:lnTo>
                    <a:pt x="946" y="864"/>
                  </a:lnTo>
                  <a:lnTo>
                    <a:pt x="958" y="840"/>
                  </a:lnTo>
                  <a:lnTo>
                    <a:pt x="968" y="856"/>
                  </a:lnTo>
                  <a:lnTo>
                    <a:pt x="970" y="856"/>
                  </a:lnTo>
                  <a:lnTo>
                    <a:pt x="970" y="858"/>
                  </a:lnTo>
                  <a:lnTo>
                    <a:pt x="974" y="874"/>
                  </a:lnTo>
                  <a:lnTo>
                    <a:pt x="976" y="890"/>
                  </a:lnTo>
                  <a:lnTo>
                    <a:pt x="986" y="896"/>
                  </a:lnTo>
                  <a:lnTo>
                    <a:pt x="988" y="896"/>
                  </a:lnTo>
                  <a:lnTo>
                    <a:pt x="990" y="896"/>
                  </a:lnTo>
                  <a:lnTo>
                    <a:pt x="992" y="896"/>
                  </a:lnTo>
                  <a:lnTo>
                    <a:pt x="1002" y="880"/>
                  </a:lnTo>
                  <a:lnTo>
                    <a:pt x="1006" y="864"/>
                  </a:lnTo>
                  <a:lnTo>
                    <a:pt x="1010" y="864"/>
                  </a:lnTo>
                  <a:lnTo>
                    <a:pt x="1012" y="864"/>
                  </a:lnTo>
                  <a:lnTo>
                    <a:pt x="1034" y="872"/>
                  </a:lnTo>
                  <a:lnTo>
                    <a:pt x="1046" y="864"/>
                  </a:lnTo>
                  <a:lnTo>
                    <a:pt x="1048" y="864"/>
                  </a:lnTo>
                  <a:lnTo>
                    <a:pt x="1060" y="862"/>
                  </a:lnTo>
                  <a:lnTo>
                    <a:pt x="1068" y="848"/>
                  </a:lnTo>
                  <a:lnTo>
                    <a:pt x="1068" y="832"/>
                  </a:lnTo>
                  <a:lnTo>
                    <a:pt x="1074" y="806"/>
                  </a:lnTo>
                  <a:lnTo>
                    <a:pt x="1074" y="808"/>
                  </a:lnTo>
                  <a:lnTo>
                    <a:pt x="1078" y="808"/>
                  </a:lnTo>
                  <a:lnTo>
                    <a:pt x="1094" y="812"/>
                  </a:lnTo>
                  <a:lnTo>
                    <a:pt x="1102" y="796"/>
                  </a:lnTo>
                  <a:lnTo>
                    <a:pt x="1104" y="796"/>
                  </a:lnTo>
                  <a:lnTo>
                    <a:pt x="1106" y="796"/>
                  </a:lnTo>
                  <a:lnTo>
                    <a:pt x="1122" y="796"/>
                  </a:lnTo>
                  <a:lnTo>
                    <a:pt x="1124" y="796"/>
                  </a:lnTo>
                  <a:lnTo>
                    <a:pt x="1126" y="796"/>
                  </a:lnTo>
                  <a:lnTo>
                    <a:pt x="1134" y="808"/>
                  </a:lnTo>
                  <a:lnTo>
                    <a:pt x="1134" y="810"/>
                  </a:lnTo>
                  <a:lnTo>
                    <a:pt x="1134" y="812"/>
                  </a:lnTo>
                  <a:lnTo>
                    <a:pt x="1136" y="828"/>
                  </a:lnTo>
                  <a:lnTo>
                    <a:pt x="1144" y="834"/>
                  </a:lnTo>
                  <a:lnTo>
                    <a:pt x="1154" y="824"/>
                  </a:lnTo>
                  <a:lnTo>
                    <a:pt x="1158" y="828"/>
                  </a:lnTo>
                  <a:lnTo>
                    <a:pt x="1162" y="834"/>
                  </a:lnTo>
                  <a:lnTo>
                    <a:pt x="1162" y="840"/>
                  </a:lnTo>
                  <a:lnTo>
                    <a:pt x="1162" y="854"/>
                  </a:lnTo>
                  <a:lnTo>
                    <a:pt x="1158" y="868"/>
                  </a:lnTo>
                  <a:lnTo>
                    <a:pt x="1162" y="876"/>
                  </a:lnTo>
                  <a:lnTo>
                    <a:pt x="1170" y="884"/>
                  </a:lnTo>
                  <a:lnTo>
                    <a:pt x="1202" y="888"/>
                  </a:lnTo>
                  <a:lnTo>
                    <a:pt x="1204" y="890"/>
                  </a:lnTo>
                  <a:lnTo>
                    <a:pt x="1206" y="890"/>
                  </a:lnTo>
                  <a:lnTo>
                    <a:pt x="1208" y="892"/>
                  </a:lnTo>
                  <a:lnTo>
                    <a:pt x="1218" y="880"/>
                  </a:lnTo>
                  <a:lnTo>
                    <a:pt x="1226" y="872"/>
                  </a:lnTo>
                  <a:lnTo>
                    <a:pt x="1222" y="860"/>
                  </a:lnTo>
                  <a:lnTo>
                    <a:pt x="1214" y="808"/>
                  </a:lnTo>
                  <a:lnTo>
                    <a:pt x="1238" y="820"/>
                  </a:lnTo>
                  <a:lnTo>
                    <a:pt x="1250" y="832"/>
                  </a:lnTo>
                  <a:lnTo>
                    <a:pt x="1256" y="838"/>
                  </a:lnTo>
                  <a:lnTo>
                    <a:pt x="1266" y="832"/>
                  </a:lnTo>
                  <a:lnTo>
                    <a:pt x="1298" y="796"/>
                  </a:lnTo>
                  <a:lnTo>
                    <a:pt x="1300" y="796"/>
                  </a:lnTo>
                  <a:lnTo>
                    <a:pt x="1312" y="786"/>
                  </a:lnTo>
                  <a:lnTo>
                    <a:pt x="1326" y="768"/>
                  </a:lnTo>
                  <a:lnTo>
                    <a:pt x="1326" y="766"/>
                  </a:lnTo>
                  <a:lnTo>
                    <a:pt x="1344" y="770"/>
                  </a:lnTo>
                  <a:lnTo>
                    <a:pt x="1354" y="770"/>
                  </a:lnTo>
                  <a:lnTo>
                    <a:pt x="1354" y="762"/>
                  </a:lnTo>
                  <a:lnTo>
                    <a:pt x="1356" y="756"/>
                  </a:lnTo>
                  <a:lnTo>
                    <a:pt x="1370" y="740"/>
                  </a:lnTo>
                  <a:lnTo>
                    <a:pt x="1374" y="736"/>
                  </a:lnTo>
                  <a:lnTo>
                    <a:pt x="1390" y="742"/>
                  </a:lnTo>
                  <a:lnTo>
                    <a:pt x="1408" y="740"/>
                  </a:lnTo>
                  <a:lnTo>
                    <a:pt x="1422" y="726"/>
                  </a:lnTo>
                  <a:lnTo>
                    <a:pt x="1428" y="714"/>
                  </a:lnTo>
                  <a:lnTo>
                    <a:pt x="1424" y="708"/>
                  </a:lnTo>
                  <a:lnTo>
                    <a:pt x="1412" y="714"/>
                  </a:lnTo>
                  <a:lnTo>
                    <a:pt x="1412" y="712"/>
                  </a:lnTo>
                  <a:lnTo>
                    <a:pt x="1410" y="712"/>
                  </a:lnTo>
                  <a:lnTo>
                    <a:pt x="1396" y="700"/>
                  </a:lnTo>
                  <a:lnTo>
                    <a:pt x="1396" y="698"/>
                  </a:lnTo>
                  <a:lnTo>
                    <a:pt x="1402" y="676"/>
                  </a:lnTo>
                  <a:lnTo>
                    <a:pt x="1402" y="660"/>
                  </a:lnTo>
                  <a:lnTo>
                    <a:pt x="1398" y="648"/>
                  </a:lnTo>
                  <a:lnTo>
                    <a:pt x="1388" y="644"/>
                  </a:lnTo>
                  <a:lnTo>
                    <a:pt x="1388" y="642"/>
                  </a:lnTo>
                  <a:lnTo>
                    <a:pt x="1386" y="642"/>
                  </a:lnTo>
                  <a:lnTo>
                    <a:pt x="1386" y="640"/>
                  </a:lnTo>
                  <a:lnTo>
                    <a:pt x="1376" y="622"/>
                  </a:lnTo>
                  <a:lnTo>
                    <a:pt x="1374" y="620"/>
                  </a:lnTo>
                  <a:lnTo>
                    <a:pt x="1362" y="636"/>
                  </a:lnTo>
                  <a:lnTo>
                    <a:pt x="1348" y="644"/>
                  </a:lnTo>
                  <a:lnTo>
                    <a:pt x="1344" y="646"/>
                  </a:lnTo>
                  <a:lnTo>
                    <a:pt x="1344" y="644"/>
                  </a:lnTo>
                  <a:lnTo>
                    <a:pt x="1342" y="644"/>
                  </a:lnTo>
                  <a:lnTo>
                    <a:pt x="1328" y="630"/>
                  </a:lnTo>
                  <a:lnTo>
                    <a:pt x="1328" y="628"/>
                  </a:lnTo>
                  <a:lnTo>
                    <a:pt x="1318" y="606"/>
                  </a:lnTo>
                  <a:lnTo>
                    <a:pt x="1314" y="590"/>
                  </a:lnTo>
                  <a:lnTo>
                    <a:pt x="1314" y="588"/>
                  </a:lnTo>
                  <a:lnTo>
                    <a:pt x="1314" y="564"/>
                  </a:lnTo>
                  <a:lnTo>
                    <a:pt x="1312" y="550"/>
                  </a:lnTo>
                  <a:lnTo>
                    <a:pt x="1300" y="546"/>
                  </a:lnTo>
                  <a:lnTo>
                    <a:pt x="1274" y="526"/>
                  </a:lnTo>
                  <a:lnTo>
                    <a:pt x="1276" y="524"/>
                  </a:lnTo>
                  <a:lnTo>
                    <a:pt x="1288" y="510"/>
                  </a:lnTo>
                  <a:lnTo>
                    <a:pt x="1288" y="508"/>
                  </a:lnTo>
                  <a:lnTo>
                    <a:pt x="1290" y="508"/>
                  </a:lnTo>
                  <a:lnTo>
                    <a:pt x="1302" y="508"/>
                  </a:lnTo>
                  <a:lnTo>
                    <a:pt x="1304" y="508"/>
                  </a:lnTo>
                  <a:lnTo>
                    <a:pt x="1310" y="510"/>
                  </a:lnTo>
                  <a:lnTo>
                    <a:pt x="1314" y="514"/>
                  </a:lnTo>
                  <a:lnTo>
                    <a:pt x="1326" y="522"/>
                  </a:lnTo>
                  <a:lnTo>
                    <a:pt x="1338" y="512"/>
                  </a:lnTo>
                  <a:lnTo>
                    <a:pt x="1346" y="500"/>
                  </a:lnTo>
                  <a:lnTo>
                    <a:pt x="1346" y="490"/>
                  </a:lnTo>
                  <a:lnTo>
                    <a:pt x="1344" y="464"/>
                  </a:lnTo>
                  <a:lnTo>
                    <a:pt x="1342" y="454"/>
                  </a:lnTo>
                  <a:lnTo>
                    <a:pt x="1324" y="452"/>
                  </a:lnTo>
                  <a:lnTo>
                    <a:pt x="1324" y="440"/>
                  </a:lnTo>
                  <a:lnTo>
                    <a:pt x="1308" y="420"/>
                  </a:lnTo>
                  <a:lnTo>
                    <a:pt x="1306" y="420"/>
                  </a:lnTo>
                  <a:lnTo>
                    <a:pt x="1298" y="406"/>
                  </a:lnTo>
                  <a:lnTo>
                    <a:pt x="1298" y="404"/>
                  </a:lnTo>
                  <a:lnTo>
                    <a:pt x="1298" y="402"/>
                  </a:lnTo>
                  <a:lnTo>
                    <a:pt x="1314" y="380"/>
                  </a:lnTo>
                  <a:lnTo>
                    <a:pt x="1314" y="378"/>
                  </a:lnTo>
                  <a:lnTo>
                    <a:pt x="1316" y="378"/>
                  </a:lnTo>
                  <a:lnTo>
                    <a:pt x="1316" y="376"/>
                  </a:lnTo>
                  <a:lnTo>
                    <a:pt x="1318" y="376"/>
                  </a:lnTo>
                  <a:lnTo>
                    <a:pt x="1324" y="376"/>
                  </a:lnTo>
                  <a:lnTo>
                    <a:pt x="1334" y="368"/>
                  </a:lnTo>
                  <a:lnTo>
                    <a:pt x="1344" y="336"/>
                  </a:lnTo>
                  <a:lnTo>
                    <a:pt x="1358" y="322"/>
                  </a:lnTo>
                  <a:lnTo>
                    <a:pt x="1358" y="320"/>
                  </a:lnTo>
                  <a:lnTo>
                    <a:pt x="1374" y="316"/>
                  </a:lnTo>
                  <a:lnTo>
                    <a:pt x="1374" y="318"/>
                  </a:lnTo>
                  <a:lnTo>
                    <a:pt x="1382" y="326"/>
                  </a:lnTo>
                  <a:lnTo>
                    <a:pt x="1386" y="328"/>
                  </a:lnTo>
                  <a:lnTo>
                    <a:pt x="1392" y="302"/>
                  </a:lnTo>
                  <a:lnTo>
                    <a:pt x="1386" y="284"/>
                  </a:lnTo>
                  <a:lnTo>
                    <a:pt x="1386" y="282"/>
                  </a:lnTo>
                  <a:lnTo>
                    <a:pt x="1388" y="262"/>
                  </a:lnTo>
                  <a:lnTo>
                    <a:pt x="1388" y="260"/>
                  </a:lnTo>
                  <a:lnTo>
                    <a:pt x="1398" y="250"/>
                  </a:lnTo>
                  <a:lnTo>
                    <a:pt x="1404" y="240"/>
                  </a:lnTo>
                  <a:lnTo>
                    <a:pt x="1404" y="230"/>
                  </a:lnTo>
                  <a:lnTo>
                    <a:pt x="1402" y="220"/>
                  </a:lnTo>
                  <a:lnTo>
                    <a:pt x="1398" y="204"/>
                  </a:lnTo>
                  <a:lnTo>
                    <a:pt x="1398" y="186"/>
                  </a:lnTo>
                  <a:lnTo>
                    <a:pt x="1398" y="184"/>
                  </a:lnTo>
                  <a:lnTo>
                    <a:pt x="1402" y="168"/>
                  </a:lnTo>
                  <a:lnTo>
                    <a:pt x="1398" y="158"/>
                  </a:lnTo>
                  <a:lnTo>
                    <a:pt x="1396" y="152"/>
                  </a:lnTo>
                  <a:lnTo>
                    <a:pt x="1398" y="1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4" name="甘肃"/>
            <p:cNvSpPr>
              <a:spLocks/>
            </p:cNvSpPr>
            <p:nvPr/>
          </p:nvSpPr>
          <p:spPr bwMode="auto">
            <a:xfrm>
              <a:off x="3289854" y="2796965"/>
              <a:ext cx="1633141" cy="1382068"/>
            </a:xfrm>
            <a:custGeom>
              <a:avLst/>
              <a:gdLst>
                <a:gd name="T0" fmla="*/ 2147483646 w 912"/>
                <a:gd name="T1" fmla="*/ 2147483646 h 772"/>
                <a:gd name="T2" fmla="*/ 2147483646 w 912"/>
                <a:gd name="T3" fmla="*/ 2147483646 h 772"/>
                <a:gd name="T4" fmla="*/ 2147483646 w 912"/>
                <a:gd name="T5" fmla="*/ 2147483646 h 772"/>
                <a:gd name="T6" fmla="*/ 2147483646 w 912"/>
                <a:gd name="T7" fmla="*/ 2147483646 h 772"/>
                <a:gd name="T8" fmla="*/ 2147483646 w 912"/>
                <a:gd name="T9" fmla="*/ 2147483646 h 772"/>
                <a:gd name="T10" fmla="*/ 2147483646 w 912"/>
                <a:gd name="T11" fmla="*/ 2147483646 h 772"/>
                <a:gd name="T12" fmla="*/ 2147483646 w 912"/>
                <a:gd name="T13" fmla="*/ 2147483646 h 772"/>
                <a:gd name="T14" fmla="*/ 2147483646 w 912"/>
                <a:gd name="T15" fmla="*/ 2147483646 h 772"/>
                <a:gd name="T16" fmla="*/ 2147483646 w 912"/>
                <a:gd name="T17" fmla="*/ 2147483646 h 772"/>
                <a:gd name="T18" fmla="*/ 2147483646 w 912"/>
                <a:gd name="T19" fmla="*/ 2147483646 h 772"/>
                <a:gd name="T20" fmla="*/ 2147483646 w 912"/>
                <a:gd name="T21" fmla="*/ 2147483646 h 772"/>
                <a:gd name="T22" fmla="*/ 2147483646 w 912"/>
                <a:gd name="T23" fmla="*/ 2147483646 h 772"/>
                <a:gd name="T24" fmla="*/ 2147483646 w 912"/>
                <a:gd name="T25" fmla="*/ 2147483646 h 772"/>
                <a:gd name="T26" fmla="*/ 2147483646 w 912"/>
                <a:gd name="T27" fmla="*/ 2147483646 h 772"/>
                <a:gd name="T28" fmla="*/ 2147483646 w 912"/>
                <a:gd name="T29" fmla="*/ 2147483646 h 772"/>
                <a:gd name="T30" fmla="*/ 2147483646 w 912"/>
                <a:gd name="T31" fmla="*/ 2147483646 h 772"/>
                <a:gd name="T32" fmla="*/ 2147483646 w 912"/>
                <a:gd name="T33" fmla="*/ 2147483646 h 772"/>
                <a:gd name="T34" fmla="*/ 2147483646 w 912"/>
                <a:gd name="T35" fmla="*/ 2147483646 h 772"/>
                <a:gd name="T36" fmla="*/ 2147483646 w 912"/>
                <a:gd name="T37" fmla="*/ 2147483646 h 772"/>
                <a:gd name="T38" fmla="*/ 2147483646 w 912"/>
                <a:gd name="T39" fmla="*/ 2147483646 h 772"/>
                <a:gd name="T40" fmla="*/ 2147483646 w 912"/>
                <a:gd name="T41" fmla="*/ 2147483646 h 772"/>
                <a:gd name="T42" fmla="*/ 2147483646 w 912"/>
                <a:gd name="T43" fmla="*/ 2147483646 h 772"/>
                <a:gd name="T44" fmla="*/ 2147483646 w 912"/>
                <a:gd name="T45" fmla="*/ 2147483646 h 772"/>
                <a:gd name="T46" fmla="*/ 2147483646 w 912"/>
                <a:gd name="T47" fmla="*/ 2147483646 h 772"/>
                <a:gd name="T48" fmla="*/ 2147483646 w 912"/>
                <a:gd name="T49" fmla="*/ 2147483646 h 772"/>
                <a:gd name="T50" fmla="*/ 2147483646 w 912"/>
                <a:gd name="T51" fmla="*/ 2147483646 h 772"/>
                <a:gd name="T52" fmla="*/ 2147483646 w 912"/>
                <a:gd name="T53" fmla="*/ 2147483646 h 772"/>
                <a:gd name="T54" fmla="*/ 2147483646 w 912"/>
                <a:gd name="T55" fmla="*/ 2147483646 h 772"/>
                <a:gd name="T56" fmla="*/ 2147483646 w 912"/>
                <a:gd name="T57" fmla="*/ 2147483646 h 772"/>
                <a:gd name="T58" fmla="*/ 2147483646 w 912"/>
                <a:gd name="T59" fmla="*/ 2147483646 h 772"/>
                <a:gd name="T60" fmla="*/ 2147483646 w 912"/>
                <a:gd name="T61" fmla="*/ 2147483646 h 772"/>
                <a:gd name="T62" fmla="*/ 2147483646 w 912"/>
                <a:gd name="T63" fmla="*/ 2147483646 h 772"/>
                <a:gd name="T64" fmla="*/ 2147483646 w 912"/>
                <a:gd name="T65" fmla="*/ 2147483646 h 772"/>
                <a:gd name="T66" fmla="*/ 2147483646 w 912"/>
                <a:gd name="T67" fmla="*/ 2147483646 h 772"/>
                <a:gd name="T68" fmla="*/ 2147483646 w 912"/>
                <a:gd name="T69" fmla="*/ 2147483646 h 772"/>
                <a:gd name="T70" fmla="*/ 2147483646 w 912"/>
                <a:gd name="T71" fmla="*/ 2147483646 h 772"/>
                <a:gd name="T72" fmla="*/ 2147483646 w 912"/>
                <a:gd name="T73" fmla="*/ 2147483646 h 772"/>
                <a:gd name="T74" fmla="*/ 2147483646 w 912"/>
                <a:gd name="T75" fmla="*/ 2147483646 h 772"/>
                <a:gd name="T76" fmla="*/ 2147483646 w 912"/>
                <a:gd name="T77" fmla="*/ 2147483646 h 772"/>
                <a:gd name="T78" fmla="*/ 2147483646 w 912"/>
                <a:gd name="T79" fmla="*/ 2147483646 h 772"/>
                <a:gd name="T80" fmla="*/ 2147483646 w 912"/>
                <a:gd name="T81" fmla="*/ 2147483646 h 772"/>
                <a:gd name="T82" fmla="*/ 2147483646 w 912"/>
                <a:gd name="T83" fmla="*/ 2147483646 h 772"/>
                <a:gd name="T84" fmla="*/ 2147483646 w 912"/>
                <a:gd name="T85" fmla="*/ 2147483646 h 772"/>
                <a:gd name="T86" fmla="*/ 2147483646 w 912"/>
                <a:gd name="T87" fmla="*/ 2147483646 h 772"/>
                <a:gd name="T88" fmla="*/ 2147483646 w 912"/>
                <a:gd name="T89" fmla="*/ 2147483646 h 772"/>
                <a:gd name="T90" fmla="*/ 2147483646 w 912"/>
                <a:gd name="T91" fmla="*/ 2147483646 h 772"/>
                <a:gd name="T92" fmla="*/ 2147483646 w 912"/>
                <a:gd name="T93" fmla="*/ 2147483646 h 772"/>
                <a:gd name="T94" fmla="*/ 2147483646 w 912"/>
                <a:gd name="T95" fmla="*/ 2147483646 h 772"/>
                <a:gd name="T96" fmla="*/ 2147483646 w 912"/>
                <a:gd name="T97" fmla="*/ 2147483646 h 772"/>
                <a:gd name="T98" fmla="*/ 2147483646 w 912"/>
                <a:gd name="T99" fmla="*/ 2147483646 h 772"/>
                <a:gd name="T100" fmla="*/ 2147483646 w 912"/>
                <a:gd name="T101" fmla="*/ 2147483646 h 772"/>
                <a:gd name="T102" fmla="*/ 2147483646 w 912"/>
                <a:gd name="T103" fmla="*/ 2147483646 h 772"/>
                <a:gd name="T104" fmla="*/ 2147483646 w 912"/>
                <a:gd name="T105" fmla="*/ 2147483646 h 772"/>
                <a:gd name="T106" fmla="*/ 2147483646 w 912"/>
                <a:gd name="T107" fmla="*/ 2147483646 h 772"/>
                <a:gd name="T108" fmla="*/ 2147483646 w 912"/>
                <a:gd name="T109" fmla="*/ 2147483646 h 772"/>
                <a:gd name="T110" fmla="*/ 2147483646 w 912"/>
                <a:gd name="T111" fmla="*/ 2147483646 h 77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912" h="772">
                  <a:moveTo>
                    <a:pt x="542" y="280"/>
                  </a:moveTo>
                  <a:lnTo>
                    <a:pt x="530" y="280"/>
                  </a:lnTo>
                  <a:lnTo>
                    <a:pt x="526" y="288"/>
                  </a:lnTo>
                  <a:lnTo>
                    <a:pt x="532" y="296"/>
                  </a:lnTo>
                  <a:lnTo>
                    <a:pt x="536" y="308"/>
                  </a:lnTo>
                  <a:lnTo>
                    <a:pt x="536" y="310"/>
                  </a:lnTo>
                  <a:lnTo>
                    <a:pt x="536" y="312"/>
                  </a:lnTo>
                  <a:lnTo>
                    <a:pt x="518" y="320"/>
                  </a:lnTo>
                  <a:lnTo>
                    <a:pt x="516" y="320"/>
                  </a:lnTo>
                  <a:lnTo>
                    <a:pt x="506" y="320"/>
                  </a:lnTo>
                  <a:lnTo>
                    <a:pt x="500" y="316"/>
                  </a:lnTo>
                  <a:lnTo>
                    <a:pt x="494" y="314"/>
                  </a:lnTo>
                  <a:lnTo>
                    <a:pt x="492" y="310"/>
                  </a:lnTo>
                  <a:lnTo>
                    <a:pt x="488" y="300"/>
                  </a:lnTo>
                  <a:lnTo>
                    <a:pt x="464" y="296"/>
                  </a:lnTo>
                  <a:lnTo>
                    <a:pt x="456" y="264"/>
                  </a:lnTo>
                  <a:lnTo>
                    <a:pt x="450" y="262"/>
                  </a:lnTo>
                  <a:lnTo>
                    <a:pt x="446" y="258"/>
                  </a:lnTo>
                  <a:lnTo>
                    <a:pt x="444" y="256"/>
                  </a:lnTo>
                  <a:lnTo>
                    <a:pt x="440" y="250"/>
                  </a:lnTo>
                  <a:lnTo>
                    <a:pt x="432" y="248"/>
                  </a:lnTo>
                  <a:lnTo>
                    <a:pt x="424" y="242"/>
                  </a:lnTo>
                  <a:lnTo>
                    <a:pt x="416" y="232"/>
                  </a:lnTo>
                  <a:lnTo>
                    <a:pt x="406" y="228"/>
                  </a:lnTo>
                  <a:lnTo>
                    <a:pt x="392" y="214"/>
                  </a:lnTo>
                  <a:lnTo>
                    <a:pt x="390" y="204"/>
                  </a:lnTo>
                  <a:lnTo>
                    <a:pt x="390" y="202"/>
                  </a:lnTo>
                  <a:lnTo>
                    <a:pt x="416" y="168"/>
                  </a:lnTo>
                  <a:lnTo>
                    <a:pt x="416" y="164"/>
                  </a:lnTo>
                  <a:lnTo>
                    <a:pt x="416" y="162"/>
                  </a:lnTo>
                  <a:lnTo>
                    <a:pt x="412" y="152"/>
                  </a:lnTo>
                  <a:lnTo>
                    <a:pt x="398" y="156"/>
                  </a:lnTo>
                  <a:lnTo>
                    <a:pt x="396" y="156"/>
                  </a:lnTo>
                  <a:lnTo>
                    <a:pt x="396" y="158"/>
                  </a:lnTo>
                  <a:lnTo>
                    <a:pt x="360" y="160"/>
                  </a:lnTo>
                  <a:lnTo>
                    <a:pt x="348" y="164"/>
                  </a:lnTo>
                  <a:lnTo>
                    <a:pt x="342" y="168"/>
                  </a:lnTo>
                  <a:lnTo>
                    <a:pt x="340" y="172"/>
                  </a:lnTo>
                  <a:lnTo>
                    <a:pt x="334" y="178"/>
                  </a:lnTo>
                  <a:lnTo>
                    <a:pt x="330" y="178"/>
                  </a:lnTo>
                  <a:lnTo>
                    <a:pt x="324" y="178"/>
                  </a:lnTo>
                  <a:lnTo>
                    <a:pt x="324" y="176"/>
                  </a:lnTo>
                  <a:lnTo>
                    <a:pt x="312" y="168"/>
                  </a:lnTo>
                  <a:lnTo>
                    <a:pt x="312" y="148"/>
                  </a:lnTo>
                  <a:lnTo>
                    <a:pt x="304" y="142"/>
                  </a:lnTo>
                  <a:lnTo>
                    <a:pt x="300" y="134"/>
                  </a:lnTo>
                  <a:lnTo>
                    <a:pt x="296" y="116"/>
                  </a:lnTo>
                  <a:lnTo>
                    <a:pt x="288" y="108"/>
                  </a:lnTo>
                  <a:lnTo>
                    <a:pt x="280" y="100"/>
                  </a:lnTo>
                  <a:lnTo>
                    <a:pt x="276" y="98"/>
                  </a:lnTo>
                  <a:lnTo>
                    <a:pt x="290" y="80"/>
                  </a:lnTo>
                  <a:lnTo>
                    <a:pt x="292" y="68"/>
                  </a:lnTo>
                  <a:lnTo>
                    <a:pt x="276" y="48"/>
                  </a:lnTo>
                  <a:lnTo>
                    <a:pt x="268" y="32"/>
                  </a:lnTo>
                  <a:lnTo>
                    <a:pt x="268" y="24"/>
                  </a:lnTo>
                  <a:lnTo>
                    <a:pt x="256" y="16"/>
                  </a:lnTo>
                  <a:lnTo>
                    <a:pt x="256" y="14"/>
                  </a:lnTo>
                  <a:lnTo>
                    <a:pt x="246" y="2"/>
                  </a:lnTo>
                  <a:lnTo>
                    <a:pt x="232" y="0"/>
                  </a:lnTo>
                  <a:lnTo>
                    <a:pt x="216" y="4"/>
                  </a:lnTo>
                  <a:lnTo>
                    <a:pt x="212" y="8"/>
                  </a:lnTo>
                  <a:lnTo>
                    <a:pt x="210" y="30"/>
                  </a:lnTo>
                  <a:lnTo>
                    <a:pt x="210" y="56"/>
                  </a:lnTo>
                  <a:lnTo>
                    <a:pt x="208" y="56"/>
                  </a:lnTo>
                  <a:lnTo>
                    <a:pt x="192" y="62"/>
                  </a:lnTo>
                  <a:lnTo>
                    <a:pt x="178" y="64"/>
                  </a:lnTo>
                  <a:lnTo>
                    <a:pt x="168" y="70"/>
                  </a:lnTo>
                  <a:lnTo>
                    <a:pt x="154" y="74"/>
                  </a:lnTo>
                  <a:lnTo>
                    <a:pt x="152" y="76"/>
                  </a:lnTo>
                  <a:lnTo>
                    <a:pt x="124" y="68"/>
                  </a:lnTo>
                  <a:lnTo>
                    <a:pt x="114" y="80"/>
                  </a:lnTo>
                  <a:lnTo>
                    <a:pt x="108" y="86"/>
                  </a:lnTo>
                  <a:lnTo>
                    <a:pt x="98" y="88"/>
                  </a:lnTo>
                  <a:lnTo>
                    <a:pt x="82" y="102"/>
                  </a:lnTo>
                  <a:lnTo>
                    <a:pt x="72" y="116"/>
                  </a:lnTo>
                  <a:lnTo>
                    <a:pt x="72" y="118"/>
                  </a:lnTo>
                  <a:lnTo>
                    <a:pt x="66" y="128"/>
                  </a:lnTo>
                  <a:lnTo>
                    <a:pt x="60" y="132"/>
                  </a:lnTo>
                  <a:lnTo>
                    <a:pt x="50" y="144"/>
                  </a:lnTo>
                  <a:lnTo>
                    <a:pt x="50" y="146"/>
                  </a:lnTo>
                  <a:lnTo>
                    <a:pt x="44" y="150"/>
                  </a:lnTo>
                  <a:lnTo>
                    <a:pt x="32" y="152"/>
                  </a:lnTo>
                  <a:lnTo>
                    <a:pt x="12" y="152"/>
                  </a:lnTo>
                  <a:lnTo>
                    <a:pt x="8" y="158"/>
                  </a:lnTo>
                  <a:lnTo>
                    <a:pt x="0" y="172"/>
                  </a:lnTo>
                  <a:lnTo>
                    <a:pt x="4" y="184"/>
                  </a:lnTo>
                  <a:lnTo>
                    <a:pt x="2" y="216"/>
                  </a:lnTo>
                  <a:lnTo>
                    <a:pt x="8" y="224"/>
                  </a:lnTo>
                  <a:lnTo>
                    <a:pt x="8" y="226"/>
                  </a:lnTo>
                  <a:lnTo>
                    <a:pt x="10" y="232"/>
                  </a:lnTo>
                  <a:lnTo>
                    <a:pt x="22" y="232"/>
                  </a:lnTo>
                  <a:lnTo>
                    <a:pt x="40" y="236"/>
                  </a:lnTo>
                  <a:lnTo>
                    <a:pt x="66" y="238"/>
                  </a:lnTo>
                  <a:lnTo>
                    <a:pt x="76" y="236"/>
                  </a:lnTo>
                  <a:lnTo>
                    <a:pt x="78" y="236"/>
                  </a:lnTo>
                  <a:lnTo>
                    <a:pt x="80" y="236"/>
                  </a:lnTo>
                  <a:lnTo>
                    <a:pt x="100" y="244"/>
                  </a:lnTo>
                  <a:lnTo>
                    <a:pt x="102" y="244"/>
                  </a:lnTo>
                  <a:lnTo>
                    <a:pt x="112" y="254"/>
                  </a:lnTo>
                  <a:lnTo>
                    <a:pt x="136" y="262"/>
                  </a:lnTo>
                  <a:lnTo>
                    <a:pt x="138" y="262"/>
                  </a:lnTo>
                  <a:lnTo>
                    <a:pt x="154" y="272"/>
                  </a:lnTo>
                  <a:lnTo>
                    <a:pt x="192" y="308"/>
                  </a:lnTo>
                  <a:lnTo>
                    <a:pt x="210" y="316"/>
                  </a:lnTo>
                  <a:lnTo>
                    <a:pt x="218" y="312"/>
                  </a:lnTo>
                  <a:lnTo>
                    <a:pt x="224" y="300"/>
                  </a:lnTo>
                  <a:lnTo>
                    <a:pt x="220" y="278"/>
                  </a:lnTo>
                  <a:lnTo>
                    <a:pt x="222" y="274"/>
                  </a:lnTo>
                  <a:lnTo>
                    <a:pt x="224" y="270"/>
                  </a:lnTo>
                  <a:lnTo>
                    <a:pt x="236" y="264"/>
                  </a:lnTo>
                  <a:lnTo>
                    <a:pt x="236" y="262"/>
                  </a:lnTo>
                  <a:lnTo>
                    <a:pt x="286" y="292"/>
                  </a:lnTo>
                  <a:lnTo>
                    <a:pt x="292" y="290"/>
                  </a:lnTo>
                  <a:lnTo>
                    <a:pt x="302" y="284"/>
                  </a:lnTo>
                  <a:lnTo>
                    <a:pt x="304" y="284"/>
                  </a:lnTo>
                  <a:lnTo>
                    <a:pt x="310" y="284"/>
                  </a:lnTo>
                  <a:lnTo>
                    <a:pt x="320" y="276"/>
                  </a:lnTo>
                  <a:lnTo>
                    <a:pt x="322" y="276"/>
                  </a:lnTo>
                  <a:lnTo>
                    <a:pt x="324" y="276"/>
                  </a:lnTo>
                  <a:lnTo>
                    <a:pt x="352" y="296"/>
                  </a:lnTo>
                  <a:lnTo>
                    <a:pt x="354" y="298"/>
                  </a:lnTo>
                  <a:lnTo>
                    <a:pt x="372" y="312"/>
                  </a:lnTo>
                  <a:lnTo>
                    <a:pt x="380" y="320"/>
                  </a:lnTo>
                  <a:lnTo>
                    <a:pt x="388" y="330"/>
                  </a:lnTo>
                  <a:lnTo>
                    <a:pt x="398" y="340"/>
                  </a:lnTo>
                  <a:lnTo>
                    <a:pt x="404" y="338"/>
                  </a:lnTo>
                  <a:lnTo>
                    <a:pt x="412" y="324"/>
                  </a:lnTo>
                  <a:lnTo>
                    <a:pt x="430" y="336"/>
                  </a:lnTo>
                  <a:lnTo>
                    <a:pt x="432" y="336"/>
                  </a:lnTo>
                  <a:lnTo>
                    <a:pt x="444" y="352"/>
                  </a:lnTo>
                  <a:lnTo>
                    <a:pt x="480" y="380"/>
                  </a:lnTo>
                  <a:lnTo>
                    <a:pt x="492" y="392"/>
                  </a:lnTo>
                  <a:lnTo>
                    <a:pt x="522" y="382"/>
                  </a:lnTo>
                  <a:lnTo>
                    <a:pt x="524" y="406"/>
                  </a:lnTo>
                  <a:lnTo>
                    <a:pt x="538" y="420"/>
                  </a:lnTo>
                  <a:lnTo>
                    <a:pt x="548" y="436"/>
                  </a:lnTo>
                  <a:lnTo>
                    <a:pt x="548" y="438"/>
                  </a:lnTo>
                  <a:lnTo>
                    <a:pt x="548" y="440"/>
                  </a:lnTo>
                  <a:lnTo>
                    <a:pt x="560" y="494"/>
                  </a:lnTo>
                  <a:lnTo>
                    <a:pt x="572" y="516"/>
                  </a:lnTo>
                  <a:lnTo>
                    <a:pt x="556" y="558"/>
                  </a:lnTo>
                  <a:lnTo>
                    <a:pt x="556" y="560"/>
                  </a:lnTo>
                  <a:lnTo>
                    <a:pt x="544" y="564"/>
                  </a:lnTo>
                  <a:lnTo>
                    <a:pt x="544" y="576"/>
                  </a:lnTo>
                  <a:lnTo>
                    <a:pt x="542" y="576"/>
                  </a:lnTo>
                  <a:lnTo>
                    <a:pt x="528" y="598"/>
                  </a:lnTo>
                  <a:lnTo>
                    <a:pt x="508" y="600"/>
                  </a:lnTo>
                  <a:lnTo>
                    <a:pt x="488" y="616"/>
                  </a:lnTo>
                  <a:lnTo>
                    <a:pt x="494" y="620"/>
                  </a:lnTo>
                  <a:lnTo>
                    <a:pt x="500" y="622"/>
                  </a:lnTo>
                  <a:lnTo>
                    <a:pt x="504" y="626"/>
                  </a:lnTo>
                  <a:lnTo>
                    <a:pt x="508" y="630"/>
                  </a:lnTo>
                  <a:lnTo>
                    <a:pt x="508" y="634"/>
                  </a:lnTo>
                  <a:lnTo>
                    <a:pt x="504" y="642"/>
                  </a:lnTo>
                  <a:lnTo>
                    <a:pt x="504" y="644"/>
                  </a:lnTo>
                  <a:lnTo>
                    <a:pt x="492" y="656"/>
                  </a:lnTo>
                  <a:lnTo>
                    <a:pt x="490" y="656"/>
                  </a:lnTo>
                  <a:lnTo>
                    <a:pt x="490" y="658"/>
                  </a:lnTo>
                  <a:lnTo>
                    <a:pt x="488" y="658"/>
                  </a:lnTo>
                  <a:lnTo>
                    <a:pt x="450" y="652"/>
                  </a:lnTo>
                  <a:lnTo>
                    <a:pt x="448" y="666"/>
                  </a:lnTo>
                  <a:lnTo>
                    <a:pt x="452" y="696"/>
                  </a:lnTo>
                  <a:lnTo>
                    <a:pt x="484" y="708"/>
                  </a:lnTo>
                  <a:lnTo>
                    <a:pt x="484" y="710"/>
                  </a:lnTo>
                  <a:lnTo>
                    <a:pt x="496" y="706"/>
                  </a:lnTo>
                  <a:lnTo>
                    <a:pt x="498" y="706"/>
                  </a:lnTo>
                  <a:lnTo>
                    <a:pt x="500" y="704"/>
                  </a:lnTo>
                  <a:lnTo>
                    <a:pt x="500" y="706"/>
                  </a:lnTo>
                  <a:lnTo>
                    <a:pt x="510" y="712"/>
                  </a:lnTo>
                  <a:lnTo>
                    <a:pt x="524" y="712"/>
                  </a:lnTo>
                  <a:lnTo>
                    <a:pt x="528" y="710"/>
                  </a:lnTo>
                  <a:lnTo>
                    <a:pt x="524" y="696"/>
                  </a:lnTo>
                  <a:lnTo>
                    <a:pt x="520" y="680"/>
                  </a:lnTo>
                  <a:lnTo>
                    <a:pt x="520" y="678"/>
                  </a:lnTo>
                  <a:lnTo>
                    <a:pt x="520" y="676"/>
                  </a:lnTo>
                  <a:lnTo>
                    <a:pt x="526" y="670"/>
                  </a:lnTo>
                  <a:lnTo>
                    <a:pt x="528" y="668"/>
                  </a:lnTo>
                  <a:lnTo>
                    <a:pt x="536" y="656"/>
                  </a:lnTo>
                  <a:lnTo>
                    <a:pt x="538" y="654"/>
                  </a:lnTo>
                  <a:lnTo>
                    <a:pt x="552" y="644"/>
                  </a:lnTo>
                  <a:lnTo>
                    <a:pt x="552" y="642"/>
                  </a:lnTo>
                  <a:lnTo>
                    <a:pt x="554" y="642"/>
                  </a:lnTo>
                  <a:lnTo>
                    <a:pt x="572" y="640"/>
                  </a:lnTo>
                  <a:lnTo>
                    <a:pt x="572" y="644"/>
                  </a:lnTo>
                  <a:lnTo>
                    <a:pt x="572" y="656"/>
                  </a:lnTo>
                  <a:lnTo>
                    <a:pt x="576" y="664"/>
                  </a:lnTo>
                  <a:lnTo>
                    <a:pt x="580" y="674"/>
                  </a:lnTo>
                  <a:lnTo>
                    <a:pt x="596" y="684"/>
                  </a:lnTo>
                  <a:lnTo>
                    <a:pt x="640" y="688"/>
                  </a:lnTo>
                  <a:lnTo>
                    <a:pt x="642" y="688"/>
                  </a:lnTo>
                  <a:lnTo>
                    <a:pt x="644" y="688"/>
                  </a:lnTo>
                  <a:lnTo>
                    <a:pt x="644" y="690"/>
                  </a:lnTo>
                  <a:lnTo>
                    <a:pt x="644" y="692"/>
                  </a:lnTo>
                  <a:lnTo>
                    <a:pt x="644" y="706"/>
                  </a:lnTo>
                  <a:lnTo>
                    <a:pt x="656" y="720"/>
                  </a:lnTo>
                  <a:lnTo>
                    <a:pt x="666" y="724"/>
                  </a:lnTo>
                  <a:lnTo>
                    <a:pt x="668" y="724"/>
                  </a:lnTo>
                  <a:lnTo>
                    <a:pt x="668" y="726"/>
                  </a:lnTo>
                  <a:lnTo>
                    <a:pt x="668" y="732"/>
                  </a:lnTo>
                  <a:lnTo>
                    <a:pt x="668" y="740"/>
                  </a:lnTo>
                  <a:lnTo>
                    <a:pt x="664" y="756"/>
                  </a:lnTo>
                  <a:lnTo>
                    <a:pt x="670" y="760"/>
                  </a:lnTo>
                  <a:lnTo>
                    <a:pt x="678" y="760"/>
                  </a:lnTo>
                  <a:lnTo>
                    <a:pt x="684" y="762"/>
                  </a:lnTo>
                  <a:lnTo>
                    <a:pt x="688" y="764"/>
                  </a:lnTo>
                  <a:lnTo>
                    <a:pt x="706" y="772"/>
                  </a:lnTo>
                  <a:lnTo>
                    <a:pt x="716" y="764"/>
                  </a:lnTo>
                  <a:lnTo>
                    <a:pt x="728" y="750"/>
                  </a:lnTo>
                  <a:lnTo>
                    <a:pt x="730" y="744"/>
                  </a:lnTo>
                  <a:lnTo>
                    <a:pt x="732" y="742"/>
                  </a:lnTo>
                  <a:lnTo>
                    <a:pt x="734" y="740"/>
                  </a:lnTo>
                  <a:lnTo>
                    <a:pt x="730" y="722"/>
                  </a:lnTo>
                  <a:lnTo>
                    <a:pt x="728" y="714"/>
                  </a:lnTo>
                  <a:lnTo>
                    <a:pt x="728" y="712"/>
                  </a:lnTo>
                  <a:lnTo>
                    <a:pt x="728" y="710"/>
                  </a:lnTo>
                  <a:lnTo>
                    <a:pt x="736" y="700"/>
                  </a:lnTo>
                  <a:lnTo>
                    <a:pt x="748" y="690"/>
                  </a:lnTo>
                  <a:lnTo>
                    <a:pt x="750" y="690"/>
                  </a:lnTo>
                  <a:lnTo>
                    <a:pt x="776" y="690"/>
                  </a:lnTo>
                  <a:lnTo>
                    <a:pt x="780" y="688"/>
                  </a:lnTo>
                  <a:lnTo>
                    <a:pt x="780" y="676"/>
                  </a:lnTo>
                  <a:lnTo>
                    <a:pt x="776" y="664"/>
                  </a:lnTo>
                  <a:lnTo>
                    <a:pt x="766" y="648"/>
                  </a:lnTo>
                  <a:lnTo>
                    <a:pt x="766" y="628"/>
                  </a:lnTo>
                  <a:lnTo>
                    <a:pt x="766" y="626"/>
                  </a:lnTo>
                  <a:lnTo>
                    <a:pt x="770" y="614"/>
                  </a:lnTo>
                  <a:lnTo>
                    <a:pt x="772" y="614"/>
                  </a:lnTo>
                  <a:lnTo>
                    <a:pt x="792" y="582"/>
                  </a:lnTo>
                  <a:lnTo>
                    <a:pt x="794" y="582"/>
                  </a:lnTo>
                  <a:lnTo>
                    <a:pt x="796" y="580"/>
                  </a:lnTo>
                  <a:lnTo>
                    <a:pt x="800" y="580"/>
                  </a:lnTo>
                  <a:lnTo>
                    <a:pt x="808" y="582"/>
                  </a:lnTo>
                  <a:lnTo>
                    <a:pt x="828" y="592"/>
                  </a:lnTo>
                  <a:lnTo>
                    <a:pt x="840" y="596"/>
                  </a:lnTo>
                  <a:lnTo>
                    <a:pt x="840" y="590"/>
                  </a:lnTo>
                  <a:lnTo>
                    <a:pt x="838" y="588"/>
                  </a:lnTo>
                  <a:lnTo>
                    <a:pt x="838" y="586"/>
                  </a:lnTo>
                  <a:lnTo>
                    <a:pt x="840" y="580"/>
                  </a:lnTo>
                  <a:lnTo>
                    <a:pt x="846" y="572"/>
                  </a:lnTo>
                  <a:lnTo>
                    <a:pt x="860" y="562"/>
                  </a:lnTo>
                  <a:lnTo>
                    <a:pt x="860" y="560"/>
                  </a:lnTo>
                  <a:lnTo>
                    <a:pt x="876" y="556"/>
                  </a:lnTo>
                  <a:lnTo>
                    <a:pt x="890" y="556"/>
                  </a:lnTo>
                  <a:lnTo>
                    <a:pt x="892" y="556"/>
                  </a:lnTo>
                  <a:lnTo>
                    <a:pt x="900" y="556"/>
                  </a:lnTo>
                  <a:lnTo>
                    <a:pt x="904" y="536"/>
                  </a:lnTo>
                  <a:lnTo>
                    <a:pt x="904" y="524"/>
                  </a:lnTo>
                  <a:lnTo>
                    <a:pt x="906" y="512"/>
                  </a:lnTo>
                  <a:lnTo>
                    <a:pt x="906" y="510"/>
                  </a:lnTo>
                  <a:lnTo>
                    <a:pt x="908" y="508"/>
                  </a:lnTo>
                  <a:lnTo>
                    <a:pt x="912" y="496"/>
                  </a:lnTo>
                  <a:lnTo>
                    <a:pt x="906" y="488"/>
                  </a:lnTo>
                  <a:lnTo>
                    <a:pt x="896" y="480"/>
                  </a:lnTo>
                  <a:lnTo>
                    <a:pt x="876" y="476"/>
                  </a:lnTo>
                  <a:lnTo>
                    <a:pt x="868" y="472"/>
                  </a:lnTo>
                  <a:lnTo>
                    <a:pt x="852" y="460"/>
                  </a:lnTo>
                  <a:lnTo>
                    <a:pt x="840" y="456"/>
                  </a:lnTo>
                  <a:lnTo>
                    <a:pt x="840" y="454"/>
                  </a:lnTo>
                  <a:lnTo>
                    <a:pt x="824" y="436"/>
                  </a:lnTo>
                  <a:lnTo>
                    <a:pt x="812" y="436"/>
                  </a:lnTo>
                  <a:lnTo>
                    <a:pt x="810" y="436"/>
                  </a:lnTo>
                  <a:lnTo>
                    <a:pt x="798" y="430"/>
                  </a:lnTo>
                  <a:lnTo>
                    <a:pt x="790" y="440"/>
                  </a:lnTo>
                  <a:lnTo>
                    <a:pt x="788" y="476"/>
                  </a:lnTo>
                  <a:lnTo>
                    <a:pt x="792" y="492"/>
                  </a:lnTo>
                  <a:lnTo>
                    <a:pt x="796" y="492"/>
                  </a:lnTo>
                  <a:lnTo>
                    <a:pt x="798" y="492"/>
                  </a:lnTo>
                  <a:lnTo>
                    <a:pt x="808" y="496"/>
                  </a:lnTo>
                  <a:lnTo>
                    <a:pt x="814" y="510"/>
                  </a:lnTo>
                  <a:lnTo>
                    <a:pt x="816" y="510"/>
                  </a:lnTo>
                  <a:lnTo>
                    <a:pt x="816" y="512"/>
                  </a:lnTo>
                  <a:lnTo>
                    <a:pt x="812" y="536"/>
                  </a:lnTo>
                  <a:lnTo>
                    <a:pt x="812" y="538"/>
                  </a:lnTo>
                  <a:lnTo>
                    <a:pt x="812" y="540"/>
                  </a:lnTo>
                  <a:lnTo>
                    <a:pt x="800" y="546"/>
                  </a:lnTo>
                  <a:lnTo>
                    <a:pt x="798" y="548"/>
                  </a:lnTo>
                  <a:lnTo>
                    <a:pt x="798" y="546"/>
                  </a:lnTo>
                  <a:lnTo>
                    <a:pt x="796" y="546"/>
                  </a:lnTo>
                  <a:lnTo>
                    <a:pt x="792" y="544"/>
                  </a:lnTo>
                  <a:lnTo>
                    <a:pt x="778" y="550"/>
                  </a:lnTo>
                  <a:lnTo>
                    <a:pt x="778" y="552"/>
                  </a:lnTo>
                  <a:lnTo>
                    <a:pt x="780" y="552"/>
                  </a:lnTo>
                  <a:lnTo>
                    <a:pt x="782" y="574"/>
                  </a:lnTo>
                  <a:lnTo>
                    <a:pt x="780" y="578"/>
                  </a:lnTo>
                  <a:lnTo>
                    <a:pt x="776" y="580"/>
                  </a:lnTo>
                  <a:lnTo>
                    <a:pt x="768" y="580"/>
                  </a:lnTo>
                  <a:lnTo>
                    <a:pt x="762" y="578"/>
                  </a:lnTo>
                  <a:lnTo>
                    <a:pt x="758" y="576"/>
                  </a:lnTo>
                  <a:lnTo>
                    <a:pt x="748" y="568"/>
                  </a:lnTo>
                  <a:lnTo>
                    <a:pt x="746" y="568"/>
                  </a:lnTo>
                  <a:lnTo>
                    <a:pt x="746" y="566"/>
                  </a:lnTo>
                  <a:lnTo>
                    <a:pt x="740" y="552"/>
                  </a:lnTo>
                  <a:lnTo>
                    <a:pt x="736" y="550"/>
                  </a:lnTo>
                  <a:lnTo>
                    <a:pt x="728" y="546"/>
                  </a:lnTo>
                  <a:lnTo>
                    <a:pt x="726" y="546"/>
                  </a:lnTo>
                  <a:lnTo>
                    <a:pt x="714" y="538"/>
                  </a:lnTo>
                  <a:lnTo>
                    <a:pt x="712" y="538"/>
                  </a:lnTo>
                  <a:lnTo>
                    <a:pt x="712" y="536"/>
                  </a:lnTo>
                  <a:lnTo>
                    <a:pt x="710" y="524"/>
                  </a:lnTo>
                  <a:lnTo>
                    <a:pt x="712" y="512"/>
                  </a:lnTo>
                  <a:lnTo>
                    <a:pt x="716" y="506"/>
                  </a:lnTo>
                  <a:lnTo>
                    <a:pt x="716" y="502"/>
                  </a:lnTo>
                  <a:lnTo>
                    <a:pt x="712" y="488"/>
                  </a:lnTo>
                  <a:lnTo>
                    <a:pt x="700" y="478"/>
                  </a:lnTo>
                  <a:lnTo>
                    <a:pt x="700" y="476"/>
                  </a:lnTo>
                  <a:lnTo>
                    <a:pt x="698" y="444"/>
                  </a:lnTo>
                  <a:lnTo>
                    <a:pt x="690" y="436"/>
                  </a:lnTo>
                  <a:lnTo>
                    <a:pt x="688" y="436"/>
                  </a:lnTo>
                  <a:lnTo>
                    <a:pt x="688" y="434"/>
                  </a:lnTo>
                  <a:lnTo>
                    <a:pt x="682" y="420"/>
                  </a:lnTo>
                  <a:lnTo>
                    <a:pt x="652" y="416"/>
                  </a:lnTo>
                  <a:lnTo>
                    <a:pt x="644" y="410"/>
                  </a:lnTo>
                  <a:lnTo>
                    <a:pt x="638" y="402"/>
                  </a:lnTo>
                  <a:lnTo>
                    <a:pt x="624" y="402"/>
                  </a:lnTo>
                  <a:lnTo>
                    <a:pt x="618" y="398"/>
                  </a:lnTo>
                  <a:lnTo>
                    <a:pt x="610" y="392"/>
                  </a:lnTo>
                  <a:lnTo>
                    <a:pt x="608" y="390"/>
                  </a:lnTo>
                  <a:lnTo>
                    <a:pt x="604" y="384"/>
                  </a:lnTo>
                  <a:lnTo>
                    <a:pt x="598" y="376"/>
                  </a:lnTo>
                  <a:lnTo>
                    <a:pt x="596" y="362"/>
                  </a:lnTo>
                  <a:lnTo>
                    <a:pt x="596" y="360"/>
                  </a:lnTo>
                  <a:lnTo>
                    <a:pt x="600" y="336"/>
                  </a:lnTo>
                  <a:lnTo>
                    <a:pt x="604" y="324"/>
                  </a:lnTo>
                  <a:lnTo>
                    <a:pt x="606" y="324"/>
                  </a:lnTo>
                  <a:lnTo>
                    <a:pt x="636" y="310"/>
                  </a:lnTo>
                  <a:lnTo>
                    <a:pt x="648" y="296"/>
                  </a:lnTo>
                  <a:lnTo>
                    <a:pt x="650" y="284"/>
                  </a:lnTo>
                  <a:lnTo>
                    <a:pt x="648" y="276"/>
                  </a:lnTo>
                  <a:lnTo>
                    <a:pt x="644" y="262"/>
                  </a:lnTo>
                  <a:lnTo>
                    <a:pt x="640" y="254"/>
                  </a:lnTo>
                  <a:lnTo>
                    <a:pt x="634" y="256"/>
                  </a:lnTo>
                  <a:lnTo>
                    <a:pt x="624" y="254"/>
                  </a:lnTo>
                  <a:lnTo>
                    <a:pt x="616" y="260"/>
                  </a:lnTo>
                  <a:lnTo>
                    <a:pt x="606" y="272"/>
                  </a:lnTo>
                  <a:lnTo>
                    <a:pt x="592" y="286"/>
                  </a:lnTo>
                  <a:lnTo>
                    <a:pt x="590" y="286"/>
                  </a:lnTo>
                  <a:lnTo>
                    <a:pt x="578" y="290"/>
                  </a:lnTo>
                  <a:lnTo>
                    <a:pt x="568" y="288"/>
                  </a:lnTo>
                  <a:lnTo>
                    <a:pt x="542" y="2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5" name="宁夏"/>
            <p:cNvSpPr>
              <a:spLocks/>
            </p:cNvSpPr>
            <p:nvPr/>
          </p:nvSpPr>
          <p:spPr bwMode="auto">
            <a:xfrm>
              <a:off x="4450161" y="3277346"/>
              <a:ext cx="329739" cy="544122"/>
            </a:xfrm>
            <a:custGeom>
              <a:avLst/>
              <a:gdLst>
                <a:gd name="T0" fmla="*/ 2147483646 w 184"/>
                <a:gd name="T1" fmla="*/ 2147483646 h 304"/>
                <a:gd name="T2" fmla="*/ 2147483646 w 184"/>
                <a:gd name="T3" fmla="*/ 2147483646 h 304"/>
                <a:gd name="T4" fmla="*/ 2147483646 w 184"/>
                <a:gd name="T5" fmla="*/ 2147483646 h 304"/>
                <a:gd name="T6" fmla="*/ 2147483646 w 184"/>
                <a:gd name="T7" fmla="*/ 2147483646 h 304"/>
                <a:gd name="T8" fmla="*/ 2147483646 w 184"/>
                <a:gd name="T9" fmla="*/ 2147483646 h 304"/>
                <a:gd name="T10" fmla="*/ 2147483646 w 184"/>
                <a:gd name="T11" fmla="*/ 2147483646 h 304"/>
                <a:gd name="T12" fmla="*/ 2147483646 w 184"/>
                <a:gd name="T13" fmla="*/ 2147483646 h 304"/>
                <a:gd name="T14" fmla="*/ 2147483646 w 184"/>
                <a:gd name="T15" fmla="*/ 2147483646 h 304"/>
                <a:gd name="T16" fmla="*/ 2147483646 w 184"/>
                <a:gd name="T17" fmla="*/ 2147483646 h 304"/>
                <a:gd name="T18" fmla="*/ 2147483646 w 184"/>
                <a:gd name="T19" fmla="*/ 2147483646 h 304"/>
                <a:gd name="T20" fmla="*/ 2147483646 w 184"/>
                <a:gd name="T21" fmla="*/ 2147483646 h 304"/>
                <a:gd name="T22" fmla="*/ 2147483646 w 184"/>
                <a:gd name="T23" fmla="*/ 2147483646 h 304"/>
                <a:gd name="T24" fmla="*/ 2147483646 w 184"/>
                <a:gd name="T25" fmla="*/ 2147483646 h 304"/>
                <a:gd name="T26" fmla="*/ 2147483646 w 184"/>
                <a:gd name="T27" fmla="*/ 2147483646 h 304"/>
                <a:gd name="T28" fmla="*/ 2147483646 w 184"/>
                <a:gd name="T29" fmla="*/ 2147483646 h 304"/>
                <a:gd name="T30" fmla="*/ 2147483646 w 184"/>
                <a:gd name="T31" fmla="*/ 2147483646 h 304"/>
                <a:gd name="T32" fmla="*/ 2147483646 w 184"/>
                <a:gd name="T33" fmla="*/ 2147483646 h 304"/>
                <a:gd name="T34" fmla="*/ 2147483646 w 184"/>
                <a:gd name="T35" fmla="*/ 2147483646 h 304"/>
                <a:gd name="T36" fmla="*/ 2147483646 w 184"/>
                <a:gd name="T37" fmla="*/ 2147483646 h 304"/>
                <a:gd name="T38" fmla="*/ 2147483646 w 184"/>
                <a:gd name="T39" fmla="*/ 2147483646 h 304"/>
                <a:gd name="T40" fmla="*/ 2147483646 w 184"/>
                <a:gd name="T41" fmla="*/ 2147483646 h 304"/>
                <a:gd name="T42" fmla="*/ 2147483646 w 184"/>
                <a:gd name="T43" fmla="*/ 2147483646 h 304"/>
                <a:gd name="T44" fmla="*/ 2147483646 w 184"/>
                <a:gd name="T45" fmla="*/ 2147483646 h 304"/>
                <a:gd name="T46" fmla="*/ 2147483646 w 184"/>
                <a:gd name="T47" fmla="*/ 2147483646 h 304"/>
                <a:gd name="T48" fmla="*/ 2147483646 w 184"/>
                <a:gd name="T49" fmla="*/ 2147483646 h 304"/>
                <a:gd name="T50" fmla="*/ 2147483646 w 184"/>
                <a:gd name="T51" fmla="*/ 2147483646 h 304"/>
                <a:gd name="T52" fmla="*/ 2147483646 w 184"/>
                <a:gd name="T53" fmla="*/ 2147483646 h 304"/>
                <a:gd name="T54" fmla="*/ 2147483646 w 184"/>
                <a:gd name="T55" fmla="*/ 2147483646 h 304"/>
                <a:gd name="T56" fmla="*/ 2147483646 w 184"/>
                <a:gd name="T57" fmla="*/ 2147483646 h 304"/>
                <a:gd name="T58" fmla="*/ 2147483646 w 184"/>
                <a:gd name="T59" fmla="*/ 2147483646 h 304"/>
                <a:gd name="T60" fmla="*/ 2147483646 w 184"/>
                <a:gd name="T61" fmla="*/ 2147483646 h 304"/>
                <a:gd name="T62" fmla="*/ 2147483646 w 184"/>
                <a:gd name="T63" fmla="*/ 2147483646 h 304"/>
                <a:gd name="T64" fmla="*/ 2147483646 w 184"/>
                <a:gd name="T65" fmla="*/ 2147483646 h 304"/>
                <a:gd name="T66" fmla="*/ 2147483646 w 184"/>
                <a:gd name="T67" fmla="*/ 2147483646 h 304"/>
                <a:gd name="T68" fmla="*/ 2147483646 w 184"/>
                <a:gd name="T69" fmla="*/ 2147483646 h 304"/>
                <a:gd name="T70" fmla="*/ 2147483646 w 184"/>
                <a:gd name="T71" fmla="*/ 2147483646 h 304"/>
                <a:gd name="T72" fmla="*/ 2147483646 w 184"/>
                <a:gd name="T73" fmla="*/ 2147483646 h 304"/>
                <a:gd name="T74" fmla="*/ 2147483646 w 184"/>
                <a:gd name="T75" fmla="*/ 2147483646 h 304"/>
                <a:gd name="T76" fmla="*/ 2147483646 w 184"/>
                <a:gd name="T77" fmla="*/ 2147483646 h 304"/>
                <a:gd name="T78" fmla="*/ 2147483646 w 184"/>
                <a:gd name="T79" fmla="*/ 2147483646 h 304"/>
                <a:gd name="T80" fmla="*/ 2147483646 w 184"/>
                <a:gd name="T81" fmla="*/ 2147483646 h 304"/>
                <a:gd name="T82" fmla="*/ 2147483646 w 184"/>
                <a:gd name="T83" fmla="*/ 2147483646 h 304"/>
                <a:gd name="T84" fmla="*/ 2147483646 w 184"/>
                <a:gd name="T85" fmla="*/ 2147483646 h 304"/>
                <a:gd name="T86" fmla="*/ 2147483646 w 184"/>
                <a:gd name="T87" fmla="*/ 2147483646 h 304"/>
                <a:gd name="T88" fmla="*/ 2147483646 w 184"/>
                <a:gd name="T89" fmla="*/ 2147483646 h 304"/>
                <a:gd name="T90" fmla="*/ 2147483646 w 184"/>
                <a:gd name="T91" fmla="*/ 2147483646 h 304"/>
                <a:gd name="T92" fmla="*/ 2147483646 w 184"/>
                <a:gd name="T93" fmla="*/ 2147483646 h 304"/>
                <a:gd name="T94" fmla="*/ 2147483646 w 184"/>
                <a:gd name="T95" fmla="*/ 2147483646 h 304"/>
                <a:gd name="T96" fmla="*/ 2147483646 w 184"/>
                <a:gd name="T97" fmla="*/ 2147483646 h 304"/>
                <a:gd name="T98" fmla="*/ 2147483646 w 184"/>
                <a:gd name="T99" fmla="*/ 0 h 30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4" h="304">
                  <a:moveTo>
                    <a:pt x="108" y="18"/>
                  </a:moveTo>
                  <a:lnTo>
                    <a:pt x="92" y="58"/>
                  </a:lnTo>
                  <a:lnTo>
                    <a:pt x="92" y="84"/>
                  </a:lnTo>
                  <a:lnTo>
                    <a:pt x="92" y="86"/>
                  </a:lnTo>
                  <a:lnTo>
                    <a:pt x="84" y="100"/>
                  </a:lnTo>
                  <a:lnTo>
                    <a:pt x="84" y="108"/>
                  </a:lnTo>
                  <a:lnTo>
                    <a:pt x="84" y="112"/>
                  </a:lnTo>
                  <a:lnTo>
                    <a:pt x="82" y="116"/>
                  </a:lnTo>
                  <a:lnTo>
                    <a:pt x="80" y="120"/>
                  </a:lnTo>
                  <a:lnTo>
                    <a:pt x="76" y="122"/>
                  </a:lnTo>
                  <a:lnTo>
                    <a:pt x="76" y="124"/>
                  </a:lnTo>
                  <a:lnTo>
                    <a:pt x="74" y="124"/>
                  </a:lnTo>
                  <a:lnTo>
                    <a:pt x="74" y="122"/>
                  </a:lnTo>
                  <a:lnTo>
                    <a:pt x="54" y="120"/>
                  </a:lnTo>
                  <a:lnTo>
                    <a:pt x="44" y="130"/>
                  </a:lnTo>
                  <a:lnTo>
                    <a:pt x="12" y="134"/>
                  </a:lnTo>
                  <a:lnTo>
                    <a:pt x="0" y="134"/>
                  </a:lnTo>
                  <a:lnTo>
                    <a:pt x="8" y="140"/>
                  </a:lnTo>
                  <a:lnTo>
                    <a:pt x="36" y="144"/>
                  </a:lnTo>
                  <a:lnTo>
                    <a:pt x="38" y="144"/>
                  </a:lnTo>
                  <a:lnTo>
                    <a:pt x="40" y="144"/>
                  </a:lnTo>
                  <a:lnTo>
                    <a:pt x="48" y="162"/>
                  </a:lnTo>
                  <a:lnTo>
                    <a:pt x="56" y="168"/>
                  </a:lnTo>
                  <a:lnTo>
                    <a:pt x="60" y="174"/>
                  </a:lnTo>
                  <a:lnTo>
                    <a:pt x="60" y="184"/>
                  </a:lnTo>
                  <a:lnTo>
                    <a:pt x="60" y="206"/>
                  </a:lnTo>
                  <a:lnTo>
                    <a:pt x="70" y="216"/>
                  </a:lnTo>
                  <a:lnTo>
                    <a:pt x="72" y="216"/>
                  </a:lnTo>
                  <a:lnTo>
                    <a:pt x="76" y="232"/>
                  </a:lnTo>
                  <a:lnTo>
                    <a:pt x="76" y="240"/>
                  </a:lnTo>
                  <a:lnTo>
                    <a:pt x="72" y="248"/>
                  </a:lnTo>
                  <a:lnTo>
                    <a:pt x="70" y="256"/>
                  </a:lnTo>
                  <a:lnTo>
                    <a:pt x="72" y="264"/>
                  </a:lnTo>
                  <a:lnTo>
                    <a:pt x="82" y="270"/>
                  </a:lnTo>
                  <a:lnTo>
                    <a:pt x="94" y="276"/>
                  </a:lnTo>
                  <a:lnTo>
                    <a:pt x="100" y="280"/>
                  </a:lnTo>
                  <a:lnTo>
                    <a:pt x="106" y="292"/>
                  </a:lnTo>
                  <a:lnTo>
                    <a:pt x="114" y="298"/>
                  </a:lnTo>
                  <a:lnTo>
                    <a:pt x="116" y="302"/>
                  </a:lnTo>
                  <a:lnTo>
                    <a:pt x="124" y="304"/>
                  </a:lnTo>
                  <a:lnTo>
                    <a:pt x="122" y="288"/>
                  </a:lnTo>
                  <a:lnTo>
                    <a:pt x="122" y="282"/>
                  </a:lnTo>
                  <a:lnTo>
                    <a:pt x="122" y="278"/>
                  </a:lnTo>
                  <a:lnTo>
                    <a:pt x="126" y="274"/>
                  </a:lnTo>
                  <a:lnTo>
                    <a:pt x="128" y="272"/>
                  </a:lnTo>
                  <a:lnTo>
                    <a:pt x="140" y="268"/>
                  </a:lnTo>
                  <a:lnTo>
                    <a:pt x="142" y="268"/>
                  </a:lnTo>
                  <a:lnTo>
                    <a:pt x="144" y="268"/>
                  </a:lnTo>
                  <a:lnTo>
                    <a:pt x="148" y="270"/>
                  </a:lnTo>
                  <a:lnTo>
                    <a:pt x="156" y="266"/>
                  </a:lnTo>
                  <a:lnTo>
                    <a:pt x="156" y="264"/>
                  </a:lnTo>
                  <a:lnTo>
                    <a:pt x="158" y="244"/>
                  </a:lnTo>
                  <a:lnTo>
                    <a:pt x="154" y="236"/>
                  </a:lnTo>
                  <a:lnTo>
                    <a:pt x="148" y="232"/>
                  </a:lnTo>
                  <a:lnTo>
                    <a:pt x="140" y="232"/>
                  </a:lnTo>
                  <a:lnTo>
                    <a:pt x="138" y="232"/>
                  </a:lnTo>
                  <a:lnTo>
                    <a:pt x="136" y="230"/>
                  </a:lnTo>
                  <a:lnTo>
                    <a:pt x="132" y="210"/>
                  </a:lnTo>
                  <a:lnTo>
                    <a:pt x="134" y="168"/>
                  </a:lnTo>
                  <a:lnTo>
                    <a:pt x="136" y="168"/>
                  </a:lnTo>
                  <a:lnTo>
                    <a:pt x="148" y="150"/>
                  </a:lnTo>
                  <a:lnTo>
                    <a:pt x="164" y="160"/>
                  </a:lnTo>
                  <a:lnTo>
                    <a:pt x="176" y="160"/>
                  </a:lnTo>
                  <a:lnTo>
                    <a:pt x="184" y="108"/>
                  </a:lnTo>
                  <a:lnTo>
                    <a:pt x="180" y="100"/>
                  </a:lnTo>
                  <a:lnTo>
                    <a:pt x="174" y="96"/>
                  </a:lnTo>
                  <a:lnTo>
                    <a:pt x="168" y="96"/>
                  </a:lnTo>
                  <a:lnTo>
                    <a:pt x="166" y="96"/>
                  </a:lnTo>
                  <a:lnTo>
                    <a:pt x="154" y="98"/>
                  </a:lnTo>
                  <a:lnTo>
                    <a:pt x="152" y="96"/>
                  </a:lnTo>
                  <a:lnTo>
                    <a:pt x="144" y="84"/>
                  </a:lnTo>
                  <a:lnTo>
                    <a:pt x="142" y="84"/>
                  </a:lnTo>
                  <a:lnTo>
                    <a:pt x="142" y="64"/>
                  </a:lnTo>
                  <a:lnTo>
                    <a:pt x="146" y="52"/>
                  </a:lnTo>
                  <a:lnTo>
                    <a:pt x="148" y="48"/>
                  </a:lnTo>
                  <a:lnTo>
                    <a:pt x="150" y="42"/>
                  </a:lnTo>
                  <a:lnTo>
                    <a:pt x="152" y="36"/>
                  </a:lnTo>
                  <a:lnTo>
                    <a:pt x="156" y="32"/>
                  </a:lnTo>
                  <a:lnTo>
                    <a:pt x="156" y="20"/>
                  </a:lnTo>
                  <a:lnTo>
                    <a:pt x="144" y="8"/>
                  </a:lnTo>
                  <a:lnTo>
                    <a:pt x="128" y="0"/>
                  </a:lnTo>
                  <a:lnTo>
                    <a:pt x="10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6" name="新疆"/>
            <p:cNvSpPr>
              <a:spLocks/>
            </p:cNvSpPr>
            <p:nvPr/>
          </p:nvSpPr>
          <p:spPr bwMode="auto">
            <a:xfrm>
              <a:off x="1331640" y="1845529"/>
              <a:ext cx="2334614" cy="1764508"/>
            </a:xfrm>
            <a:custGeom>
              <a:avLst/>
              <a:gdLst>
                <a:gd name="T0" fmla="*/ 2147483646 w 1304"/>
                <a:gd name="T1" fmla="*/ 2147483646 h 986"/>
                <a:gd name="T2" fmla="*/ 2147483646 w 1304"/>
                <a:gd name="T3" fmla="*/ 2147483646 h 986"/>
                <a:gd name="T4" fmla="*/ 2147483646 w 1304"/>
                <a:gd name="T5" fmla="*/ 2147483646 h 986"/>
                <a:gd name="T6" fmla="*/ 2147483646 w 1304"/>
                <a:gd name="T7" fmla="*/ 2147483646 h 986"/>
                <a:gd name="T8" fmla="*/ 2147483646 w 1304"/>
                <a:gd name="T9" fmla="*/ 2147483646 h 986"/>
                <a:gd name="T10" fmla="*/ 2147483646 w 1304"/>
                <a:gd name="T11" fmla="*/ 2147483646 h 986"/>
                <a:gd name="T12" fmla="*/ 2147483646 w 1304"/>
                <a:gd name="T13" fmla="*/ 2147483646 h 986"/>
                <a:gd name="T14" fmla="*/ 2147483646 w 1304"/>
                <a:gd name="T15" fmla="*/ 2147483646 h 986"/>
                <a:gd name="T16" fmla="*/ 2147483646 w 1304"/>
                <a:gd name="T17" fmla="*/ 2147483646 h 986"/>
                <a:gd name="T18" fmla="*/ 2147483646 w 1304"/>
                <a:gd name="T19" fmla="*/ 2147483646 h 986"/>
                <a:gd name="T20" fmla="*/ 2147483646 w 1304"/>
                <a:gd name="T21" fmla="*/ 2147483646 h 986"/>
                <a:gd name="T22" fmla="*/ 2147483646 w 1304"/>
                <a:gd name="T23" fmla="*/ 2147483646 h 986"/>
                <a:gd name="T24" fmla="*/ 2147483646 w 1304"/>
                <a:gd name="T25" fmla="*/ 2147483646 h 986"/>
                <a:gd name="T26" fmla="*/ 2147483646 w 1304"/>
                <a:gd name="T27" fmla="*/ 2147483646 h 986"/>
                <a:gd name="T28" fmla="*/ 2147483646 w 1304"/>
                <a:gd name="T29" fmla="*/ 2147483646 h 986"/>
                <a:gd name="T30" fmla="*/ 2147483646 w 1304"/>
                <a:gd name="T31" fmla="*/ 2147483646 h 986"/>
                <a:gd name="T32" fmla="*/ 2147483646 w 1304"/>
                <a:gd name="T33" fmla="*/ 2147483646 h 986"/>
                <a:gd name="T34" fmla="*/ 2147483646 w 1304"/>
                <a:gd name="T35" fmla="*/ 2147483646 h 986"/>
                <a:gd name="T36" fmla="*/ 2147483646 w 1304"/>
                <a:gd name="T37" fmla="*/ 2147483646 h 986"/>
                <a:gd name="T38" fmla="*/ 2147483646 w 1304"/>
                <a:gd name="T39" fmla="*/ 2147483646 h 986"/>
                <a:gd name="T40" fmla="*/ 2147483646 w 1304"/>
                <a:gd name="T41" fmla="*/ 2147483646 h 986"/>
                <a:gd name="T42" fmla="*/ 2147483646 w 1304"/>
                <a:gd name="T43" fmla="*/ 2147483646 h 986"/>
                <a:gd name="T44" fmla="*/ 2147483646 w 1304"/>
                <a:gd name="T45" fmla="*/ 2147483646 h 986"/>
                <a:gd name="T46" fmla="*/ 2147483646 w 1304"/>
                <a:gd name="T47" fmla="*/ 2147483646 h 986"/>
                <a:gd name="T48" fmla="*/ 2147483646 w 1304"/>
                <a:gd name="T49" fmla="*/ 2147483646 h 986"/>
                <a:gd name="T50" fmla="*/ 2147483646 w 1304"/>
                <a:gd name="T51" fmla="*/ 2147483646 h 986"/>
                <a:gd name="T52" fmla="*/ 2147483646 w 1304"/>
                <a:gd name="T53" fmla="*/ 2147483646 h 986"/>
                <a:gd name="T54" fmla="*/ 2147483646 w 1304"/>
                <a:gd name="T55" fmla="*/ 2147483646 h 986"/>
                <a:gd name="T56" fmla="*/ 2147483646 w 1304"/>
                <a:gd name="T57" fmla="*/ 2147483646 h 986"/>
                <a:gd name="T58" fmla="*/ 2147483646 w 1304"/>
                <a:gd name="T59" fmla="*/ 2147483646 h 986"/>
                <a:gd name="T60" fmla="*/ 2147483646 w 1304"/>
                <a:gd name="T61" fmla="*/ 2147483646 h 986"/>
                <a:gd name="T62" fmla="*/ 2147483646 w 1304"/>
                <a:gd name="T63" fmla="*/ 2147483646 h 986"/>
                <a:gd name="T64" fmla="*/ 2147483646 w 1304"/>
                <a:gd name="T65" fmla="*/ 2147483646 h 986"/>
                <a:gd name="T66" fmla="*/ 2147483646 w 1304"/>
                <a:gd name="T67" fmla="*/ 2147483646 h 986"/>
                <a:gd name="T68" fmla="*/ 2147483646 w 1304"/>
                <a:gd name="T69" fmla="*/ 2147483646 h 986"/>
                <a:gd name="T70" fmla="*/ 2147483646 w 1304"/>
                <a:gd name="T71" fmla="*/ 2147483646 h 986"/>
                <a:gd name="T72" fmla="*/ 2147483646 w 1304"/>
                <a:gd name="T73" fmla="*/ 2147483646 h 986"/>
                <a:gd name="T74" fmla="*/ 2147483646 w 1304"/>
                <a:gd name="T75" fmla="*/ 2147483646 h 986"/>
                <a:gd name="T76" fmla="*/ 2147483646 w 1304"/>
                <a:gd name="T77" fmla="*/ 2147483646 h 986"/>
                <a:gd name="T78" fmla="*/ 2147483646 w 1304"/>
                <a:gd name="T79" fmla="*/ 2147483646 h 986"/>
                <a:gd name="T80" fmla="*/ 2147483646 w 1304"/>
                <a:gd name="T81" fmla="*/ 2147483646 h 986"/>
                <a:gd name="T82" fmla="*/ 2147483646 w 1304"/>
                <a:gd name="T83" fmla="*/ 2147483646 h 986"/>
                <a:gd name="T84" fmla="*/ 2147483646 w 1304"/>
                <a:gd name="T85" fmla="*/ 2147483646 h 986"/>
                <a:gd name="T86" fmla="*/ 2147483646 w 1304"/>
                <a:gd name="T87" fmla="*/ 2147483646 h 986"/>
                <a:gd name="T88" fmla="*/ 2147483646 w 1304"/>
                <a:gd name="T89" fmla="*/ 2147483646 h 986"/>
                <a:gd name="T90" fmla="*/ 2147483646 w 1304"/>
                <a:gd name="T91" fmla="*/ 2147483646 h 986"/>
                <a:gd name="T92" fmla="*/ 2147483646 w 1304"/>
                <a:gd name="T93" fmla="*/ 2147483646 h 986"/>
                <a:gd name="T94" fmla="*/ 2147483646 w 1304"/>
                <a:gd name="T95" fmla="*/ 2147483646 h 986"/>
                <a:gd name="T96" fmla="*/ 2147483646 w 1304"/>
                <a:gd name="T97" fmla="*/ 2147483646 h 986"/>
                <a:gd name="T98" fmla="*/ 2147483646 w 1304"/>
                <a:gd name="T99" fmla="*/ 2147483646 h 986"/>
                <a:gd name="T100" fmla="*/ 2147483646 w 1304"/>
                <a:gd name="T101" fmla="*/ 2147483646 h 986"/>
                <a:gd name="T102" fmla="*/ 2147483646 w 1304"/>
                <a:gd name="T103" fmla="*/ 2147483646 h 986"/>
                <a:gd name="T104" fmla="*/ 2147483646 w 1304"/>
                <a:gd name="T105" fmla="*/ 2147483646 h 986"/>
                <a:gd name="T106" fmla="*/ 2147483646 w 1304"/>
                <a:gd name="T107" fmla="*/ 2147483646 h 986"/>
                <a:gd name="T108" fmla="*/ 2147483646 w 1304"/>
                <a:gd name="T109" fmla="*/ 2147483646 h 986"/>
                <a:gd name="T110" fmla="*/ 2147483646 w 1304"/>
                <a:gd name="T111" fmla="*/ 2147483646 h 986"/>
                <a:gd name="T112" fmla="*/ 2147483646 w 1304"/>
                <a:gd name="T113" fmla="*/ 2147483646 h 986"/>
                <a:gd name="T114" fmla="*/ 2147483646 w 1304"/>
                <a:gd name="T115" fmla="*/ 2147483646 h 98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1304" h="986">
                  <a:moveTo>
                    <a:pt x="1302" y="530"/>
                  </a:moveTo>
                  <a:lnTo>
                    <a:pt x="1304" y="530"/>
                  </a:lnTo>
                  <a:lnTo>
                    <a:pt x="1304" y="528"/>
                  </a:lnTo>
                  <a:lnTo>
                    <a:pt x="1278" y="456"/>
                  </a:lnTo>
                  <a:lnTo>
                    <a:pt x="1262" y="444"/>
                  </a:lnTo>
                  <a:lnTo>
                    <a:pt x="1262" y="442"/>
                  </a:lnTo>
                  <a:lnTo>
                    <a:pt x="1258" y="412"/>
                  </a:lnTo>
                  <a:lnTo>
                    <a:pt x="1226" y="408"/>
                  </a:lnTo>
                  <a:lnTo>
                    <a:pt x="1224" y="408"/>
                  </a:lnTo>
                  <a:lnTo>
                    <a:pt x="1222" y="408"/>
                  </a:lnTo>
                  <a:lnTo>
                    <a:pt x="1222" y="406"/>
                  </a:lnTo>
                  <a:lnTo>
                    <a:pt x="1222" y="404"/>
                  </a:lnTo>
                  <a:lnTo>
                    <a:pt x="1218" y="396"/>
                  </a:lnTo>
                  <a:lnTo>
                    <a:pt x="1212" y="386"/>
                  </a:lnTo>
                  <a:lnTo>
                    <a:pt x="1202" y="378"/>
                  </a:lnTo>
                  <a:lnTo>
                    <a:pt x="1192" y="368"/>
                  </a:lnTo>
                  <a:lnTo>
                    <a:pt x="1178" y="360"/>
                  </a:lnTo>
                  <a:lnTo>
                    <a:pt x="1166" y="354"/>
                  </a:lnTo>
                  <a:lnTo>
                    <a:pt x="1152" y="346"/>
                  </a:lnTo>
                  <a:lnTo>
                    <a:pt x="1140" y="340"/>
                  </a:lnTo>
                  <a:lnTo>
                    <a:pt x="1116" y="336"/>
                  </a:lnTo>
                  <a:lnTo>
                    <a:pt x="1084" y="334"/>
                  </a:lnTo>
                  <a:lnTo>
                    <a:pt x="1042" y="332"/>
                  </a:lnTo>
                  <a:lnTo>
                    <a:pt x="1040" y="332"/>
                  </a:lnTo>
                  <a:lnTo>
                    <a:pt x="1032" y="320"/>
                  </a:lnTo>
                  <a:lnTo>
                    <a:pt x="1028" y="310"/>
                  </a:lnTo>
                  <a:lnTo>
                    <a:pt x="1026" y="300"/>
                  </a:lnTo>
                  <a:lnTo>
                    <a:pt x="1028" y="288"/>
                  </a:lnTo>
                  <a:lnTo>
                    <a:pt x="1034" y="272"/>
                  </a:lnTo>
                  <a:lnTo>
                    <a:pt x="1044" y="246"/>
                  </a:lnTo>
                  <a:lnTo>
                    <a:pt x="1058" y="214"/>
                  </a:lnTo>
                  <a:lnTo>
                    <a:pt x="1048" y="180"/>
                  </a:lnTo>
                  <a:lnTo>
                    <a:pt x="1036" y="124"/>
                  </a:lnTo>
                  <a:lnTo>
                    <a:pt x="1032" y="118"/>
                  </a:lnTo>
                  <a:lnTo>
                    <a:pt x="1024" y="112"/>
                  </a:lnTo>
                  <a:lnTo>
                    <a:pt x="1012" y="106"/>
                  </a:lnTo>
                  <a:lnTo>
                    <a:pt x="996" y="100"/>
                  </a:lnTo>
                  <a:lnTo>
                    <a:pt x="990" y="98"/>
                  </a:lnTo>
                  <a:lnTo>
                    <a:pt x="982" y="94"/>
                  </a:lnTo>
                  <a:lnTo>
                    <a:pt x="976" y="90"/>
                  </a:lnTo>
                  <a:lnTo>
                    <a:pt x="970" y="86"/>
                  </a:lnTo>
                  <a:lnTo>
                    <a:pt x="966" y="80"/>
                  </a:lnTo>
                  <a:lnTo>
                    <a:pt x="964" y="74"/>
                  </a:lnTo>
                  <a:lnTo>
                    <a:pt x="960" y="68"/>
                  </a:lnTo>
                  <a:lnTo>
                    <a:pt x="954" y="60"/>
                  </a:lnTo>
                  <a:lnTo>
                    <a:pt x="948" y="54"/>
                  </a:lnTo>
                  <a:lnTo>
                    <a:pt x="940" y="50"/>
                  </a:lnTo>
                  <a:lnTo>
                    <a:pt x="938" y="50"/>
                  </a:lnTo>
                  <a:lnTo>
                    <a:pt x="938" y="48"/>
                  </a:lnTo>
                  <a:lnTo>
                    <a:pt x="928" y="0"/>
                  </a:lnTo>
                  <a:lnTo>
                    <a:pt x="890" y="4"/>
                  </a:lnTo>
                  <a:lnTo>
                    <a:pt x="886" y="14"/>
                  </a:lnTo>
                  <a:lnTo>
                    <a:pt x="882" y="24"/>
                  </a:lnTo>
                  <a:lnTo>
                    <a:pt x="878" y="32"/>
                  </a:lnTo>
                  <a:lnTo>
                    <a:pt x="876" y="36"/>
                  </a:lnTo>
                  <a:lnTo>
                    <a:pt x="870" y="38"/>
                  </a:lnTo>
                  <a:lnTo>
                    <a:pt x="846" y="46"/>
                  </a:lnTo>
                  <a:lnTo>
                    <a:pt x="828" y="56"/>
                  </a:lnTo>
                  <a:lnTo>
                    <a:pt x="822" y="60"/>
                  </a:lnTo>
                  <a:lnTo>
                    <a:pt x="816" y="66"/>
                  </a:lnTo>
                  <a:lnTo>
                    <a:pt x="814" y="74"/>
                  </a:lnTo>
                  <a:lnTo>
                    <a:pt x="810" y="92"/>
                  </a:lnTo>
                  <a:lnTo>
                    <a:pt x="806" y="110"/>
                  </a:lnTo>
                  <a:lnTo>
                    <a:pt x="802" y="122"/>
                  </a:lnTo>
                  <a:lnTo>
                    <a:pt x="798" y="130"/>
                  </a:lnTo>
                  <a:lnTo>
                    <a:pt x="792" y="136"/>
                  </a:lnTo>
                  <a:lnTo>
                    <a:pt x="786" y="142"/>
                  </a:lnTo>
                  <a:lnTo>
                    <a:pt x="778" y="144"/>
                  </a:lnTo>
                  <a:lnTo>
                    <a:pt x="770" y="146"/>
                  </a:lnTo>
                  <a:lnTo>
                    <a:pt x="760" y="146"/>
                  </a:lnTo>
                  <a:lnTo>
                    <a:pt x="750" y="144"/>
                  </a:lnTo>
                  <a:lnTo>
                    <a:pt x="738" y="140"/>
                  </a:lnTo>
                  <a:lnTo>
                    <a:pt x="724" y="134"/>
                  </a:lnTo>
                  <a:lnTo>
                    <a:pt x="708" y="126"/>
                  </a:lnTo>
                  <a:lnTo>
                    <a:pt x="674" y="104"/>
                  </a:lnTo>
                  <a:lnTo>
                    <a:pt x="608" y="188"/>
                  </a:lnTo>
                  <a:lnTo>
                    <a:pt x="616" y="224"/>
                  </a:lnTo>
                  <a:lnTo>
                    <a:pt x="618" y="224"/>
                  </a:lnTo>
                  <a:lnTo>
                    <a:pt x="616" y="226"/>
                  </a:lnTo>
                  <a:lnTo>
                    <a:pt x="610" y="232"/>
                  </a:lnTo>
                  <a:lnTo>
                    <a:pt x="602" y="236"/>
                  </a:lnTo>
                  <a:lnTo>
                    <a:pt x="598" y="236"/>
                  </a:lnTo>
                  <a:lnTo>
                    <a:pt x="594" y="234"/>
                  </a:lnTo>
                  <a:lnTo>
                    <a:pt x="582" y="230"/>
                  </a:lnTo>
                  <a:lnTo>
                    <a:pt x="576" y="226"/>
                  </a:lnTo>
                  <a:lnTo>
                    <a:pt x="564" y="224"/>
                  </a:lnTo>
                  <a:lnTo>
                    <a:pt x="548" y="220"/>
                  </a:lnTo>
                  <a:lnTo>
                    <a:pt x="528" y="220"/>
                  </a:lnTo>
                  <a:lnTo>
                    <a:pt x="514" y="218"/>
                  </a:lnTo>
                  <a:lnTo>
                    <a:pt x="494" y="216"/>
                  </a:lnTo>
                  <a:lnTo>
                    <a:pt x="474" y="220"/>
                  </a:lnTo>
                  <a:lnTo>
                    <a:pt x="482" y="234"/>
                  </a:lnTo>
                  <a:lnTo>
                    <a:pt x="492" y="248"/>
                  </a:lnTo>
                  <a:lnTo>
                    <a:pt x="494" y="252"/>
                  </a:lnTo>
                  <a:lnTo>
                    <a:pt x="494" y="256"/>
                  </a:lnTo>
                  <a:lnTo>
                    <a:pt x="484" y="308"/>
                  </a:lnTo>
                  <a:lnTo>
                    <a:pt x="488" y="336"/>
                  </a:lnTo>
                  <a:lnTo>
                    <a:pt x="490" y="336"/>
                  </a:lnTo>
                  <a:lnTo>
                    <a:pt x="488" y="336"/>
                  </a:lnTo>
                  <a:lnTo>
                    <a:pt x="472" y="388"/>
                  </a:lnTo>
                  <a:lnTo>
                    <a:pt x="470" y="394"/>
                  </a:lnTo>
                  <a:lnTo>
                    <a:pt x="468" y="396"/>
                  </a:lnTo>
                  <a:lnTo>
                    <a:pt x="466" y="396"/>
                  </a:lnTo>
                  <a:lnTo>
                    <a:pt x="466" y="394"/>
                  </a:lnTo>
                  <a:lnTo>
                    <a:pt x="464" y="390"/>
                  </a:lnTo>
                  <a:lnTo>
                    <a:pt x="460" y="384"/>
                  </a:lnTo>
                  <a:lnTo>
                    <a:pt x="460" y="382"/>
                  </a:lnTo>
                  <a:lnTo>
                    <a:pt x="458" y="382"/>
                  </a:lnTo>
                  <a:lnTo>
                    <a:pt x="454" y="384"/>
                  </a:lnTo>
                  <a:lnTo>
                    <a:pt x="452" y="392"/>
                  </a:lnTo>
                  <a:lnTo>
                    <a:pt x="450" y="404"/>
                  </a:lnTo>
                  <a:lnTo>
                    <a:pt x="444" y="414"/>
                  </a:lnTo>
                  <a:lnTo>
                    <a:pt x="436" y="422"/>
                  </a:lnTo>
                  <a:lnTo>
                    <a:pt x="426" y="432"/>
                  </a:lnTo>
                  <a:lnTo>
                    <a:pt x="412" y="444"/>
                  </a:lnTo>
                  <a:lnTo>
                    <a:pt x="406" y="448"/>
                  </a:lnTo>
                  <a:lnTo>
                    <a:pt x="404" y="448"/>
                  </a:lnTo>
                  <a:lnTo>
                    <a:pt x="352" y="448"/>
                  </a:lnTo>
                  <a:lnTo>
                    <a:pt x="332" y="468"/>
                  </a:lnTo>
                  <a:lnTo>
                    <a:pt x="330" y="468"/>
                  </a:lnTo>
                  <a:lnTo>
                    <a:pt x="274" y="460"/>
                  </a:lnTo>
                  <a:lnTo>
                    <a:pt x="268" y="466"/>
                  </a:lnTo>
                  <a:lnTo>
                    <a:pt x="260" y="470"/>
                  </a:lnTo>
                  <a:lnTo>
                    <a:pt x="254" y="470"/>
                  </a:lnTo>
                  <a:lnTo>
                    <a:pt x="248" y="470"/>
                  </a:lnTo>
                  <a:lnTo>
                    <a:pt x="240" y="470"/>
                  </a:lnTo>
                  <a:lnTo>
                    <a:pt x="232" y="470"/>
                  </a:lnTo>
                  <a:lnTo>
                    <a:pt x="206" y="478"/>
                  </a:lnTo>
                  <a:lnTo>
                    <a:pt x="184" y="504"/>
                  </a:lnTo>
                  <a:lnTo>
                    <a:pt x="184" y="506"/>
                  </a:lnTo>
                  <a:lnTo>
                    <a:pt x="148" y="508"/>
                  </a:lnTo>
                  <a:lnTo>
                    <a:pt x="148" y="478"/>
                  </a:lnTo>
                  <a:lnTo>
                    <a:pt x="126" y="478"/>
                  </a:lnTo>
                  <a:lnTo>
                    <a:pt x="122" y="490"/>
                  </a:lnTo>
                  <a:lnTo>
                    <a:pt x="106" y="494"/>
                  </a:lnTo>
                  <a:lnTo>
                    <a:pt x="104" y="494"/>
                  </a:lnTo>
                  <a:lnTo>
                    <a:pt x="102" y="494"/>
                  </a:lnTo>
                  <a:lnTo>
                    <a:pt x="86" y="486"/>
                  </a:lnTo>
                  <a:lnTo>
                    <a:pt x="66" y="480"/>
                  </a:lnTo>
                  <a:lnTo>
                    <a:pt x="60" y="482"/>
                  </a:lnTo>
                  <a:lnTo>
                    <a:pt x="54" y="484"/>
                  </a:lnTo>
                  <a:lnTo>
                    <a:pt x="38" y="496"/>
                  </a:lnTo>
                  <a:lnTo>
                    <a:pt x="20" y="512"/>
                  </a:lnTo>
                  <a:lnTo>
                    <a:pt x="14" y="520"/>
                  </a:lnTo>
                  <a:lnTo>
                    <a:pt x="10" y="528"/>
                  </a:lnTo>
                  <a:lnTo>
                    <a:pt x="12" y="530"/>
                  </a:lnTo>
                  <a:lnTo>
                    <a:pt x="14" y="536"/>
                  </a:lnTo>
                  <a:lnTo>
                    <a:pt x="16" y="546"/>
                  </a:lnTo>
                  <a:lnTo>
                    <a:pt x="16" y="554"/>
                  </a:lnTo>
                  <a:lnTo>
                    <a:pt x="14" y="562"/>
                  </a:lnTo>
                  <a:lnTo>
                    <a:pt x="10" y="568"/>
                  </a:lnTo>
                  <a:lnTo>
                    <a:pt x="6" y="570"/>
                  </a:lnTo>
                  <a:lnTo>
                    <a:pt x="4" y="574"/>
                  </a:lnTo>
                  <a:lnTo>
                    <a:pt x="0" y="590"/>
                  </a:lnTo>
                  <a:lnTo>
                    <a:pt x="14" y="598"/>
                  </a:lnTo>
                  <a:lnTo>
                    <a:pt x="30" y="580"/>
                  </a:lnTo>
                  <a:lnTo>
                    <a:pt x="54" y="604"/>
                  </a:lnTo>
                  <a:lnTo>
                    <a:pt x="54" y="606"/>
                  </a:lnTo>
                  <a:lnTo>
                    <a:pt x="58" y="650"/>
                  </a:lnTo>
                  <a:lnTo>
                    <a:pt x="58" y="652"/>
                  </a:lnTo>
                  <a:lnTo>
                    <a:pt x="44" y="712"/>
                  </a:lnTo>
                  <a:lnTo>
                    <a:pt x="42" y="712"/>
                  </a:lnTo>
                  <a:lnTo>
                    <a:pt x="18" y="712"/>
                  </a:lnTo>
                  <a:lnTo>
                    <a:pt x="12" y="714"/>
                  </a:lnTo>
                  <a:lnTo>
                    <a:pt x="6" y="716"/>
                  </a:lnTo>
                  <a:lnTo>
                    <a:pt x="8" y="720"/>
                  </a:lnTo>
                  <a:lnTo>
                    <a:pt x="12" y="724"/>
                  </a:lnTo>
                  <a:lnTo>
                    <a:pt x="28" y="736"/>
                  </a:lnTo>
                  <a:lnTo>
                    <a:pt x="40" y="734"/>
                  </a:lnTo>
                  <a:lnTo>
                    <a:pt x="42" y="734"/>
                  </a:lnTo>
                  <a:lnTo>
                    <a:pt x="70" y="760"/>
                  </a:lnTo>
                  <a:lnTo>
                    <a:pt x="72" y="764"/>
                  </a:lnTo>
                  <a:lnTo>
                    <a:pt x="76" y="768"/>
                  </a:lnTo>
                  <a:lnTo>
                    <a:pt x="76" y="778"/>
                  </a:lnTo>
                  <a:lnTo>
                    <a:pt x="74" y="792"/>
                  </a:lnTo>
                  <a:lnTo>
                    <a:pt x="66" y="806"/>
                  </a:lnTo>
                  <a:lnTo>
                    <a:pt x="70" y="832"/>
                  </a:lnTo>
                  <a:lnTo>
                    <a:pt x="80" y="834"/>
                  </a:lnTo>
                  <a:lnTo>
                    <a:pt x="120" y="834"/>
                  </a:lnTo>
                  <a:lnTo>
                    <a:pt x="100" y="852"/>
                  </a:lnTo>
                  <a:lnTo>
                    <a:pt x="112" y="860"/>
                  </a:lnTo>
                  <a:lnTo>
                    <a:pt x="128" y="868"/>
                  </a:lnTo>
                  <a:lnTo>
                    <a:pt x="170" y="886"/>
                  </a:lnTo>
                  <a:lnTo>
                    <a:pt x="172" y="888"/>
                  </a:lnTo>
                  <a:lnTo>
                    <a:pt x="174" y="888"/>
                  </a:lnTo>
                  <a:lnTo>
                    <a:pt x="178" y="952"/>
                  </a:lnTo>
                  <a:lnTo>
                    <a:pt x="180" y="962"/>
                  </a:lnTo>
                  <a:lnTo>
                    <a:pt x="186" y="970"/>
                  </a:lnTo>
                  <a:lnTo>
                    <a:pt x="194" y="976"/>
                  </a:lnTo>
                  <a:lnTo>
                    <a:pt x="206" y="982"/>
                  </a:lnTo>
                  <a:lnTo>
                    <a:pt x="210" y="980"/>
                  </a:lnTo>
                  <a:lnTo>
                    <a:pt x="212" y="980"/>
                  </a:lnTo>
                  <a:lnTo>
                    <a:pt x="256" y="986"/>
                  </a:lnTo>
                  <a:lnTo>
                    <a:pt x="260" y="986"/>
                  </a:lnTo>
                  <a:lnTo>
                    <a:pt x="260" y="984"/>
                  </a:lnTo>
                  <a:lnTo>
                    <a:pt x="268" y="968"/>
                  </a:lnTo>
                  <a:lnTo>
                    <a:pt x="268" y="966"/>
                  </a:lnTo>
                  <a:lnTo>
                    <a:pt x="268" y="960"/>
                  </a:lnTo>
                  <a:lnTo>
                    <a:pt x="270" y="956"/>
                  </a:lnTo>
                  <a:lnTo>
                    <a:pt x="274" y="952"/>
                  </a:lnTo>
                  <a:lnTo>
                    <a:pt x="278" y="948"/>
                  </a:lnTo>
                  <a:lnTo>
                    <a:pt x="286" y="940"/>
                  </a:lnTo>
                  <a:lnTo>
                    <a:pt x="290" y="932"/>
                  </a:lnTo>
                  <a:lnTo>
                    <a:pt x="294" y="928"/>
                  </a:lnTo>
                  <a:lnTo>
                    <a:pt x="298" y="926"/>
                  </a:lnTo>
                  <a:lnTo>
                    <a:pt x="306" y="926"/>
                  </a:lnTo>
                  <a:lnTo>
                    <a:pt x="314" y="928"/>
                  </a:lnTo>
                  <a:lnTo>
                    <a:pt x="316" y="928"/>
                  </a:lnTo>
                  <a:lnTo>
                    <a:pt x="330" y="936"/>
                  </a:lnTo>
                  <a:lnTo>
                    <a:pt x="382" y="946"/>
                  </a:lnTo>
                  <a:lnTo>
                    <a:pt x="412" y="944"/>
                  </a:lnTo>
                  <a:lnTo>
                    <a:pt x="434" y="934"/>
                  </a:lnTo>
                  <a:lnTo>
                    <a:pt x="440" y="928"/>
                  </a:lnTo>
                  <a:lnTo>
                    <a:pt x="444" y="924"/>
                  </a:lnTo>
                  <a:lnTo>
                    <a:pt x="452" y="924"/>
                  </a:lnTo>
                  <a:lnTo>
                    <a:pt x="460" y="930"/>
                  </a:lnTo>
                  <a:lnTo>
                    <a:pt x="464" y="932"/>
                  </a:lnTo>
                  <a:lnTo>
                    <a:pt x="468" y="938"/>
                  </a:lnTo>
                  <a:lnTo>
                    <a:pt x="472" y="948"/>
                  </a:lnTo>
                  <a:lnTo>
                    <a:pt x="488" y="960"/>
                  </a:lnTo>
                  <a:lnTo>
                    <a:pt x="500" y="960"/>
                  </a:lnTo>
                  <a:lnTo>
                    <a:pt x="502" y="960"/>
                  </a:lnTo>
                  <a:lnTo>
                    <a:pt x="504" y="960"/>
                  </a:lnTo>
                  <a:lnTo>
                    <a:pt x="520" y="968"/>
                  </a:lnTo>
                  <a:lnTo>
                    <a:pt x="552" y="964"/>
                  </a:lnTo>
                  <a:lnTo>
                    <a:pt x="570" y="960"/>
                  </a:lnTo>
                  <a:lnTo>
                    <a:pt x="614" y="964"/>
                  </a:lnTo>
                  <a:lnTo>
                    <a:pt x="634" y="958"/>
                  </a:lnTo>
                  <a:lnTo>
                    <a:pt x="658" y="948"/>
                  </a:lnTo>
                  <a:lnTo>
                    <a:pt x="666" y="944"/>
                  </a:lnTo>
                  <a:lnTo>
                    <a:pt x="676" y="940"/>
                  </a:lnTo>
                  <a:lnTo>
                    <a:pt x="720" y="940"/>
                  </a:lnTo>
                  <a:lnTo>
                    <a:pt x="736" y="934"/>
                  </a:lnTo>
                  <a:lnTo>
                    <a:pt x="746" y="930"/>
                  </a:lnTo>
                  <a:lnTo>
                    <a:pt x="754" y="928"/>
                  </a:lnTo>
                  <a:lnTo>
                    <a:pt x="778" y="928"/>
                  </a:lnTo>
                  <a:lnTo>
                    <a:pt x="790" y="936"/>
                  </a:lnTo>
                  <a:lnTo>
                    <a:pt x="826" y="944"/>
                  </a:lnTo>
                  <a:lnTo>
                    <a:pt x="830" y="944"/>
                  </a:lnTo>
                  <a:lnTo>
                    <a:pt x="832" y="948"/>
                  </a:lnTo>
                  <a:lnTo>
                    <a:pt x="842" y="956"/>
                  </a:lnTo>
                  <a:lnTo>
                    <a:pt x="858" y="964"/>
                  </a:lnTo>
                  <a:lnTo>
                    <a:pt x="858" y="966"/>
                  </a:lnTo>
                  <a:lnTo>
                    <a:pt x="892" y="968"/>
                  </a:lnTo>
                  <a:lnTo>
                    <a:pt x="908" y="976"/>
                  </a:lnTo>
                  <a:lnTo>
                    <a:pt x="928" y="980"/>
                  </a:lnTo>
                  <a:lnTo>
                    <a:pt x="946" y="982"/>
                  </a:lnTo>
                  <a:lnTo>
                    <a:pt x="950" y="972"/>
                  </a:lnTo>
                  <a:lnTo>
                    <a:pt x="942" y="956"/>
                  </a:lnTo>
                  <a:lnTo>
                    <a:pt x="940" y="940"/>
                  </a:lnTo>
                  <a:lnTo>
                    <a:pt x="938" y="940"/>
                  </a:lnTo>
                  <a:lnTo>
                    <a:pt x="942" y="936"/>
                  </a:lnTo>
                  <a:lnTo>
                    <a:pt x="952" y="922"/>
                  </a:lnTo>
                  <a:lnTo>
                    <a:pt x="952" y="920"/>
                  </a:lnTo>
                  <a:lnTo>
                    <a:pt x="954" y="920"/>
                  </a:lnTo>
                  <a:lnTo>
                    <a:pt x="964" y="912"/>
                  </a:lnTo>
                  <a:lnTo>
                    <a:pt x="962" y="908"/>
                  </a:lnTo>
                  <a:lnTo>
                    <a:pt x="958" y="892"/>
                  </a:lnTo>
                  <a:lnTo>
                    <a:pt x="956" y="888"/>
                  </a:lnTo>
                  <a:lnTo>
                    <a:pt x="950" y="884"/>
                  </a:lnTo>
                  <a:lnTo>
                    <a:pt x="938" y="872"/>
                  </a:lnTo>
                  <a:lnTo>
                    <a:pt x="922" y="858"/>
                  </a:lnTo>
                  <a:lnTo>
                    <a:pt x="922" y="856"/>
                  </a:lnTo>
                  <a:lnTo>
                    <a:pt x="920" y="856"/>
                  </a:lnTo>
                  <a:lnTo>
                    <a:pt x="922" y="856"/>
                  </a:lnTo>
                  <a:lnTo>
                    <a:pt x="922" y="854"/>
                  </a:lnTo>
                  <a:lnTo>
                    <a:pt x="924" y="838"/>
                  </a:lnTo>
                  <a:lnTo>
                    <a:pt x="924" y="828"/>
                  </a:lnTo>
                  <a:lnTo>
                    <a:pt x="916" y="808"/>
                  </a:lnTo>
                  <a:lnTo>
                    <a:pt x="934" y="804"/>
                  </a:lnTo>
                  <a:lnTo>
                    <a:pt x="944" y="796"/>
                  </a:lnTo>
                  <a:lnTo>
                    <a:pt x="966" y="796"/>
                  </a:lnTo>
                  <a:lnTo>
                    <a:pt x="988" y="792"/>
                  </a:lnTo>
                  <a:lnTo>
                    <a:pt x="990" y="792"/>
                  </a:lnTo>
                  <a:lnTo>
                    <a:pt x="1004" y="794"/>
                  </a:lnTo>
                  <a:lnTo>
                    <a:pt x="1022" y="788"/>
                  </a:lnTo>
                  <a:lnTo>
                    <a:pt x="1042" y="784"/>
                  </a:lnTo>
                  <a:lnTo>
                    <a:pt x="1054" y="780"/>
                  </a:lnTo>
                  <a:lnTo>
                    <a:pt x="1056" y="780"/>
                  </a:lnTo>
                  <a:lnTo>
                    <a:pt x="1090" y="772"/>
                  </a:lnTo>
                  <a:lnTo>
                    <a:pt x="1096" y="768"/>
                  </a:lnTo>
                  <a:lnTo>
                    <a:pt x="1094" y="760"/>
                  </a:lnTo>
                  <a:lnTo>
                    <a:pt x="1088" y="750"/>
                  </a:lnTo>
                  <a:lnTo>
                    <a:pt x="1088" y="748"/>
                  </a:lnTo>
                  <a:lnTo>
                    <a:pt x="1086" y="748"/>
                  </a:lnTo>
                  <a:lnTo>
                    <a:pt x="1088" y="736"/>
                  </a:lnTo>
                  <a:lnTo>
                    <a:pt x="1090" y="734"/>
                  </a:lnTo>
                  <a:lnTo>
                    <a:pt x="1090" y="718"/>
                  </a:lnTo>
                  <a:lnTo>
                    <a:pt x="1086" y="704"/>
                  </a:lnTo>
                  <a:lnTo>
                    <a:pt x="1086" y="702"/>
                  </a:lnTo>
                  <a:lnTo>
                    <a:pt x="1094" y="686"/>
                  </a:lnTo>
                  <a:lnTo>
                    <a:pt x="1100" y="678"/>
                  </a:lnTo>
                  <a:lnTo>
                    <a:pt x="1102" y="676"/>
                  </a:lnTo>
                  <a:lnTo>
                    <a:pt x="1106" y="676"/>
                  </a:lnTo>
                  <a:lnTo>
                    <a:pt x="1126" y="676"/>
                  </a:lnTo>
                  <a:lnTo>
                    <a:pt x="1132" y="676"/>
                  </a:lnTo>
                  <a:lnTo>
                    <a:pt x="1138" y="672"/>
                  </a:lnTo>
                  <a:lnTo>
                    <a:pt x="1170" y="630"/>
                  </a:lnTo>
                  <a:lnTo>
                    <a:pt x="1170" y="628"/>
                  </a:lnTo>
                  <a:lnTo>
                    <a:pt x="1186" y="614"/>
                  </a:lnTo>
                  <a:lnTo>
                    <a:pt x="1188" y="612"/>
                  </a:lnTo>
                  <a:lnTo>
                    <a:pt x="1196" y="610"/>
                  </a:lnTo>
                  <a:lnTo>
                    <a:pt x="1202" y="608"/>
                  </a:lnTo>
                  <a:lnTo>
                    <a:pt x="1206" y="604"/>
                  </a:lnTo>
                  <a:lnTo>
                    <a:pt x="1214" y="596"/>
                  </a:lnTo>
                  <a:lnTo>
                    <a:pt x="1218" y="592"/>
                  </a:lnTo>
                  <a:lnTo>
                    <a:pt x="1246" y="598"/>
                  </a:lnTo>
                  <a:lnTo>
                    <a:pt x="1270" y="588"/>
                  </a:lnTo>
                  <a:lnTo>
                    <a:pt x="1284" y="586"/>
                  </a:lnTo>
                  <a:lnTo>
                    <a:pt x="1296" y="580"/>
                  </a:lnTo>
                  <a:lnTo>
                    <a:pt x="1296" y="562"/>
                  </a:lnTo>
                  <a:lnTo>
                    <a:pt x="1298" y="540"/>
                  </a:lnTo>
                  <a:lnTo>
                    <a:pt x="1298" y="538"/>
                  </a:lnTo>
                  <a:lnTo>
                    <a:pt x="1302" y="532"/>
                  </a:lnTo>
                  <a:lnTo>
                    <a:pt x="1302" y="5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7" name="青海"/>
            <p:cNvSpPr>
              <a:spLocks/>
            </p:cNvSpPr>
            <p:nvPr/>
          </p:nvSpPr>
          <p:spPr bwMode="auto">
            <a:xfrm>
              <a:off x="2846573" y="3230707"/>
              <a:ext cx="1452718" cy="1041604"/>
            </a:xfrm>
            <a:custGeom>
              <a:avLst/>
              <a:gdLst>
                <a:gd name="T0" fmla="*/ 2147483646 w 812"/>
                <a:gd name="T1" fmla="*/ 2147483646 h 582"/>
                <a:gd name="T2" fmla="*/ 2147483646 w 812"/>
                <a:gd name="T3" fmla="*/ 2147483646 h 582"/>
                <a:gd name="T4" fmla="*/ 2147483646 w 812"/>
                <a:gd name="T5" fmla="*/ 2147483646 h 582"/>
                <a:gd name="T6" fmla="*/ 2147483646 w 812"/>
                <a:gd name="T7" fmla="*/ 2147483646 h 582"/>
                <a:gd name="T8" fmla="*/ 2147483646 w 812"/>
                <a:gd name="T9" fmla="*/ 2147483646 h 582"/>
                <a:gd name="T10" fmla="*/ 2147483646 w 812"/>
                <a:gd name="T11" fmla="*/ 2147483646 h 582"/>
                <a:gd name="T12" fmla="*/ 2147483646 w 812"/>
                <a:gd name="T13" fmla="*/ 2147483646 h 582"/>
                <a:gd name="T14" fmla="*/ 2147483646 w 812"/>
                <a:gd name="T15" fmla="*/ 2147483646 h 582"/>
                <a:gd name="T16" fmla="*/ 2147483646 w 812"/>
                <a:gd name="T17" fmla="*/ 2147483646 h 582"/>
                <a:gd name="T18" fmla="*/ 2147483646 w 812"/>
                <a:gd name="T19" fmla="*/ 2147483646 h 582"/>
                <a:gd name="T20" fmla="*/ 2147483646 w 812"/>
                <a:gd name="T21" fmla="*/ 2147483646 h 582"/>
                <a:gd name="T22" fmla="*/ 2147483646 w 812"/>
                <a:gd name="T23" fmla="*/ 2147483646 h 582"/>
                <a:gd name="T24" fmla="*/ 2147483646 w 812"/>
                <a:gd name="T25" fmla="*/ 2147483646 h 582"/>
                <a:gd name="T26" fmla="*/ 2147483646 w 812"/>
                <a:gd name="T27" fmla="*/ 2147483646 h 582"/>
                <a:gd name="T28" fmla="*/ 2147483646 w 812"/>
                <a:gd name="T29" fmla="*/ 2147483646 h 582"/>
                <a:gd name="T30" fmla="*/ 2147483646 w 812"/>
                <a:gd name="T31" fmla="*/ 2147483646 h 582"/>
                <a:gd name="T32" fmla="*/ 2147483646 w 812"/>
                <a:gd name="T33" fmla="*/ 2147483646 h 582"/>
                <a:gd name="T34" fmla="*/ 0 w 812"/>
                <a:gd name="T35" fmla="*/ 2147483646 h 582"/>
                <a:gd name="T36" fmla="*/ 2147483646 w 812"/>
                <a:gd name="T37" fmla="*/ 2147483646 h 582"/>
                <a:gd name="T38" fmla="*/ 2147483646 w 812"/>
                <a:gd name="T39" fmla="*/ 2147483646 h 582"/>
                <a:gd name="T40" fmla="*/ 2147483646 w 812"/>
                <a:gd name="T41" fmla="*/ 2147483646 h 582"/>
                <a:gd name="T42" fmla="*/ 2147483646 w 812"/>
                <a:gd name="T43" fmla="*/ 2147483646 h 582"/>
                <a:gd name="T44" fmla="*/ 2147483646 w 812"/>
                <a:gd name="T45" fmla="*/ 2147483646 h 582"/>
                <a:gd name="T46" fmla="*/ 2147483646 w 812"/>
                <a:gd name="T47" fmla="*/ 2147483646 h 582"/>
                <a:gd name="T48" fmla="*/ 2147483646 w 812"/>
                <a:gd name="T49" fmla="*/ 2147483646 h 582"/>
                <a:gd name="T50" fmla="*/ 2147483646 w 812"/>
                <a:gd name="T51" fmla="*/ 2147483646 h 582"/>
                <a:gd name="T52" fmla="*/ 2147483646 w 812"/>
                <a:gd name="T53" fmla="*/ 2147483646 h 582"/>
                <a:gd name="T54" fmla="*/ 2147483646 w 812"/>
                <a:gd name="T55" fmla="*/ 2147483646 h 582"/>
                <a:gd name="T56" fmla="*/ 2147483646 w 812"/>
                <a:gd name="T57" fmla="*/ 2147483646 h 582"/>
                <a:gd name="T58" fmla="*/ 2147483646 w 812"/>
                <a:gd name="T59" fmla="*/ 2147483646 h 582"/>
                <a:gd name="T60" fmla="*/ 2147483646 w 812"/>
                <a:gd name="T61" fmla="*/ 2147483646 h 582"/>
                <a:gd name="T62" fmla="*/ 2147483646 w 812"/>
                <a:gd name="T63" fmla="*/ 2147483646 h 582"/>
                <a:gd name="T64" fmla="*/ 2147483646 w 812"/>
                <a:gd name="T65" fmla="*/ 2147483646 h 582"/>
                <a:gd name="T66" fmla="*/ 2147483646 w 812"/>
                <a:gd name="T67" fmla="*/ 2147483646 h 582"/>
                <a:gd name="T68" fmla="*/ 2147483646 w 812"/>
                <a:gd name="T69" fmla="*/ 2147483646 h 582"/>
                <a:gd name="T70" fmla="*/ 2147483646 w 812"/>
                <a:gd name="T71" fmla="*/ 2147483646 h 582"/>
                <a:gd name="T72" fmla="*/ 2147483646 w 812"/>
                <a:gd name="T73" fmla="*/ 2147483646 h 582"/>
                <a:gd name="T74" fmla="*/ 2147483646 w 812"/>
                <a:gd name="T75" fmla="*/ 2147483646 h 582"/>
                <a:gd name="T76" fmla="*/ 2147483646 w 812"/>
                <a:gd name="T77" fmla="*/ 2147483646 h 582"/>
                <a:gd name="T78" fmla="*/ 2147483646 w 812"/>
                <a:gd name="T79" fmla="*/ 2147483646 h 582"/>
                <a:gd name="T80" fmla="*/ 2147483646 w 812"/>
                <a:gd name="T81" fmla="*/ 2147483646 h 582"/>
                <a:gd name="T82" fmla="*/ 2147483646 w 812"/>
                <a:gd name="T83" fmla="*/ 2147483646 h 582"/>
                <a:gd name="T84" fmla="*/ 2147483646 w 812"/>
                <a:gd name="T85" fmla="*/ 2147483646 h 582"/>
                <a:gd name="T86" fmla="*/ 2147483646 w 812"/>
                <a:gd name="T87" fmla="*/ 2147483646 h 582"/>
                <a:gd name="T88" fmla="*/ 2147483646 w 812"/>
                <a:gd name="T89" fmla="*/ 2147483646 h 582"/>
                <a:gd name="T90" fmla="*/ 2147483646 w 812"/>
                <a:gd name="T91" fmla="*/ 2147483646 h 582"/>
                <a:gd name="T92" fmla="*/ 2147483646 w 812"/>
                <a:gd name="T93" fmla="*/ 2147483646 h 582"/>
                <a:gd name="T94" fmla="*/ 2147483646 w 812"/>
                <a:gd name="T95" fmla="*/ 2147483646 h 582"/>
                <a:gd name="T96" fmla="*/ 2147483646 w 812"/>
                <a:gd name="T97" fmla="*/ 2147483646 h 582"/>
                <a:gd name="T98" fmla="*/ 2147483646 w 812"/>
                <a:gd name="T99" fmla="*/ 2147483646 h 582"/>
                <a:gd name="T100" fmla="*/ 2147483646 w 812"/>
                <a:gd name="T101" fmla="*/ 2147483646 h 582"/>
                <a:gd name="T102" fmla="*/ 2147483646 w 812"/>
                <a:gd name="T103" fmla="*/ 2147483646 h 582"/>
                <a:gd name="T104" fmla="*/ 2147483646 w 812"/>
                <a:gd name="T105" fmla="*/ 2147483646 h 582"/>
                <a:gd name="T106" fmla="*/ 2147483646 w 812"/>
                <a:gd name="T107" fmla="*/ 2147483646 h 58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812" h="582">
                  <a:moveTo>
                    <a:pt x="484" y="30"/>
                  </a:moveTo>
                  <a:lnTo>
                    <a:pt x="476" y="36"/>
                  </a:lnTo>
                  <a:lnTo>
                    <a:pt x="480" y="56"/>
                  </a:lnTo>
                  <a:lnTo>
                    <a:pt x="480" y="58"/>
                  </a:lnTo>
                  <a:lnTo>
                    <a:pt x="482" y="58"/>
                  </a:lnTo>
                  <a:lnTo>
                    <a:pt x="480" y="58"/>
                  </a:lnTo>
                  <a:lnTo>
                    <a:pt x="472" y="78"/>
                  </a:lnTo>
                  <a:lnTo>
                    <a:pt x="460" y="82"/>
                  </a:lnTo>
                  <a:lnTo>
                    <a:pt x="458" y="84"/>
                  </a:lnTo>
                  <a:lnTo>
                    <a:pt x="456" y="84"/>
                  </a:lnTo>
                  <a:lnTo>
                    <a:pt x="436" y="74"/>
                  </a:lnTo>
                  <a:lnTo>
                    <a:pt x="396" y="38"/>
                  </a:lnTo>
                  <a:lnTo>
                    <a:pt x="380" y="28"/>
                  </a:lnTo>
                  <a:lnTo>
                    <a:pt x="356" y="20"/>
                  </a:lnTo>
                  <a:lnTo>
                    <a:pt x="356" y="18"/>
                  </a:lnTo>
                  <a:lnTo>
                    <a:pt x="344" y="10"/>
                  </a:lnTo>
                  <a:lnTo>
                    <a:pt x="324" y="4"/>
                  </a:lnTo>
                  <a:lnTo>
                    <a:pt x="314" y="6"/>
                  </a:lnTo>
                  <a:lnTo>
                    <a:pt x="312" y="6"/>
                  </a:lnTo>
                  <a:lnTo>
                    <a:pt x="288" y="4"/>
                  </a:lnTo>
                  <a:lnTo>
                    <a:pt x="286" y="4"/>
                  </a:lnTo>
                  <a:lnTo>
                    <a:pt x="268" y="0"/>
                  </a:lnTo>
                  <a:lnTo>
                    <a:pt x="256" y="0"/>
                  </a:lnTo>
                  <a:lnTo>
                    <a:pt x="248" y="6"/>
                  </a:lnTo>
                  <a:lnTo>
                    <a:pt x="240" y="8"/>
                  </a:lnTo>
                  <a:lnTo>
                    <a:pt x="228" y="10"/>
                  </a:lnTo>
                  <a:lnTo>
                    <a:pt x="212" y="14"/>
                  </a:lnTo>
                  <a:lnTo>
                    <a:pt x="198" y="18"/>
                  </a:lnTo>
                  <a:lnTo>
                    <a:pt x="196" y="20"/>
                  </a:lnTo>
                  <a:lnTo>
                    <a:pt x="180" y="22"/>
                  </a:lnTo>
                  <a:lnTo>
                    <a:pt x="160" y="28"/>
                  </a:lnTo>
                  <a:lnTo>
                    <a:pt x="158" y="28"/>
                  </a:lnTo>
                  <a:lnTo>
                    <a:pt x="144" y="26"/>
                  </a:lnTo>
                  <a:lnTo>
                    <a:pt x="120" y="30"/>
                  </a:lnTo>
                  <a:lnTo>
                    <a:pt x="100" y="30"/>
                  </a:lnTo>
                  <a:lnTo>
                    <a:pt x="92" y="38"/>
                  </a:lnTo>
                  <a:lnTo>
                    <a:pt x="82" y="40"/>
                  </a:lnTo>
                  <a:lnTo>
                    <a:pt x="86" y="50"/>
                  </a:lnTo>
                  <a:lnTo>
                    <a:pt x="86" y="66"/>
                  </a:lnTo>
                  <a:lnTo>
                    <a:pt x="84" y="78"/>
                  </a:lnTo>
                  <a:lnTo>
                    <a:pt x="98" y="90"/>
                  </a:lnTo>
                  <a:lnTo>
                    <a:pt x="110" y="102"/>
                  </a:lnTo>
                  <a:lnTo>
                    <a:pt x="118" y="110"/>
                  </a:lnTo>
                  <a:lnTo>
                    <a:pt x="120" y="114"/>
                  </a:lnTo>
                  <a:lnTo>
                    <a:pt x="120" y="118"/>
                  </a:lnTo>
                  <a:lnTo>
                    <a:pt x="124" y="130"/>
                  </a:lnTo>
                  <a:lnTo>
                    <a:pt x="130" y="142"/>
                  </a:lnTo>
                  <a:lnTo>
                    <a:pt x="128" y="142"/>
                  </a:lnTo>
                  <a:lnTo>
                    <a:pt x="112" y="154"/>
                  </a:lnTo>
                  <a:lnTo>
                    <a:pt x="102" y="166"/>
                  </a:lnTo>
                  <a:lnTo>
                    <a:pt x="104" y="178"/>
                  </a:lnTo>
                  <a:lnTo>
                    <a:pt x="112" y="196"/>
                  </a:lnTo>
                  <a:lnTo>
                    <a:pt x="112" y="198"/>
                  </a:lnTo>
                  <a:lnTo>
                    <a:pt x="112" y="204"/>
                  </a:lnTo>
                  <a:lnTo>
                    <a:pt x="108" y="210"/>
                  </a:lnTo>
                  <a:lnTo>
                    <a:pt x="106" y="214"/>
                  </a:lnTo>
                  <a:lnTo>
                    <a:pt x="102" y="216"/>
                  </a:lnTo>
                  <a:lnTo>
                    <a:pt x="96" y="216"/>
                  </a:lnTo>
                  <a:lnTo>
                    <a:pt x="80" y="214"/>
                  </a:lnTo>
                  <a:lnTo>
                    <a:pt x="60" y="210"/>
                  </a:lnTo>
                  <a:lnTo>
                    <a:pt x="58" y="210"/>
                  </a:lnTo>
                  <a:lnTo>
                    <a:pt x="44" y="202"/>
                  </a:lnTo>
                  <a:lnTo>
                    <a:pt x="20" y="202"/>
                  </a:lnTo>
                  <a:lnTo>
                    <a:pt x="22" y="202"/>
                  </a:lnTo>
                  <a:lnTo>
                    <a:pt x="20" y="242"/>
                  </a:lnTo>
                  <a:lnTo>
                    <a:pt x="18" y="246"/>
                  </a:lnTo>
                  <a:lnTo>
                    <a:pt x="16" y="248"/>
                  </a:lnTo>
                  <a:lnTo>
                    <a:pt x="8" y="250"/>
                  </a:lnTo>
                  <a:lnTo>
                    <a:pt x="6" y="254"/>
                  </a:lnTo>
                  <a:lnTo>
                    <a:pt x="6" y="262"/>
                  </a:lnTo>
                  <a:lnTo>
                    <a:pt x="4" y="262"/>
                  </a:lnTo>
                  <a:lnTo>
                    <a:pt x="4" y="272"/>
                  </a:lnTo>
                  <a:lnTo>
                    <a:pt x="10" y="280"/>
                  </a:lnTo>
                  <a:lnTo>
                    <a:pt x="14" y="284"/>
                  </a:lnTo>
                  <a:lnTo>
                    <a:pt x="18" y="304"/>
                  </a:lnTo>
                  <a:lnTo>
                    <a:pt x="18" y="310"/>
                  </a:lnTo>
                  <a:lnTo>
                    <a:pt x="16" y="322"/>
                  </a:lnTo>
                  <a:lnTo>
                    <a:pt x="10" y="338"/>
                  </a:lnTo>
                  <a:lnTo>
                    <a:pt x="0" y="358"/>
                  </a:lnTo>
                  <a:lnTo>
                    <a:pt x="0" y="362"/>
                  </a:lnTo>
                  <a:lnTo>
                    <a:pt x="0" y="370"/>
                  </a:lnTo>
                  <a:lnTo>
                    <a:pt x="12" y="384"/>
                  </a:lnTo>
                  <a:lnTo>
                    <a:pt x="16" y="394"/>
                  </a:lnTo>
                  <a:lnTo>
                    <a:pt x="26" y="406"/>
                  </a:lnTo>
                  <a:lnTo>
                    <a:pt x="40" y="422"/>
                  </a:lnTo>
                  <a:lnTo>
                    <a:pt x="48" y="430"/>
                  </a:lnTo>
                  <a:lnTo>
                    <a:pt x="52" y="430"/>
                  </a:lnTo>
                  <a:lnTo>
                    <a:pt x="68" y="422"/>
                  </a:lnTo>
                  <a:lnTo>
                    <a:pt x="72" y="418"/>
                  </a:lnTo>
                  <a:lnTo>
                    <a:pt x="76" y="418"/>
                  </a:lnTo>
                  <a:lnTo>
                    <a:pt x="84" y="420"/>
                  </a:lnTo>
                  <a:lnTo>
                    <a:pt x="92" y="424"/>
                  </a:lnTo>
                  <a:lnTo>
                    <a:pt x="92" y="426"/>
                  </a:lnTo>
                  <a:lnTo>
                    <a:pt x="100" y="434"/>
                  </a:lnTo>
                  <a:lnTo>
                    <a:pt x="104" y="444"/>
                  </a:lnTo>
                  <a:lnTo>
                    <a:pt x="108" y="448"/>
                  </a:lnTo>
                  <a:lnTo>
                    <a:pt x="110" y="450"/>
                  </a:lnTo>
                  <a:lnTo>
                    <a:pt x="120" y="458"/>
                  </a:lnTo>
                  <a:lnTo>
                    <a:pt x="126" y="458"/>
                  </a:lnTo>
                  <a:lnTo>
                    <a:pt x="132" y="460"/>
                  </a:lnTo>
                  <a:lnTo>
                    <a:pt x="136" y="464"/>
                  </a:lnTo>
                  <a:lnTo>
                    <a:pt x="144" y="468"/>
                  </a:lnTo>
                  <a:lnTo>
                    <a:pt x="160" y="474"/>
                  </a:lnTo>
                  <a:lnTo>
                    <a:pt x="162" y="474"/>
                  </a:lnTo>
                  <a:lnTo>
                    <a:pt x="186" y="482"/>
                  </a:lnTo>
                  <a:lnTo>
                    <a:pt x="188" y="482"/>
                  </a:lnTo>
                  <a:lnTo>
                    <a:pt x="204" y="490"/>
                  </a:lnTo>
                  <a:lnTo>
                    <a:pt x="232" y="498"/>
                  </a:lnTo>
                  <a:lnTo>
                    <a:pt x="234" y="498"/>
                  </a:lnTo>
                  <a:lnTo>
                    <a:pt x="272" y="500"/>
                  </a:lnTo>
                  <a:lnTo>
                    <a:pt x="288" y="494"/>
                  </a:lnTo>
                  <a:lnTo>
                    <a:pt x="304" y="494"/>
                  </a:lnTo>
                  <a:lnTo>
                    <a:pt x="304" y="496"/>
                  </a:lnTo>
                  <a:lnTo>
                    <a:pt x="316" y="512"/>
                  </a:lnTo>
                  <a:lnTo>
                    <a:pt x="324" y="526"/>
                  </a:lnTo>
                  <a:lnTo>
                    <a:pt x="332" y="532"/>
                  </a:lnTo>
                  <a:lnTo>
                    <a:pt x="340" y="536"/>
                  </a:lnTo>
                  <a:lnTo>
                    <a:pt x="340" y="538"/>
                  </a:lnTo>
                  <a:lnTo>
                    <a:pt x="342" y="538"/>
                  </a:lnTo>
                  <a:lnTo>
                    <a:pt x="348" y="554"/>
                  </a:lnTo>
                  <a:lnTo>
                    <a:pt x="350" y="554"/>
                  </a:lnTo>
                  <a:lnTo>
                    <a:pt x="350" y="556"/>
                  </a:lnTo>
                  <a:lnTo>
                    <a:pt x="354" y="574"/>
                  </a:lnTo>
                  <a:lnTo>
                    <a:pt x="364" y="578"/>
                  </a:lnTo>
                  <a:lnTo>
                    <a:pt x="366" y="578"/>
                  </a:lnTo>
                  <a:lnTo>
                    <a:pt x="376" y="582"/>
                  </a:lnTo>
                  <a:lnTo>
                    <a:pt x="388" y="580"/>
                  </a:lnTo>
                  <a:lnTo>
                    <a:pt x="390" y="568"/>
                  </a:lnTo>
                  <a:lnTo>
                    <a:pt x="392" y="566"/>
                  </a:lnTo>
                  <a:lnTo>
                    <a:pt x="404" y="554"/>
                  </a:lnTo>
                  <a:lnTo>
                    <a:pt x="420" y="558"/>
                  </a:lnTo>
                  <a:lnTo>
                    <a:pt x="428" y="574"/>
                  </a:lnTo>
                  <a:lnTo>
                    <a:pt x="442" y="570"/>
                  </a:lnTo>
                  <a:lnTo>
                    <a:pt x="444" y="554"/>
                  </a:lnTo>
                  <a:lnTo>
                    <a:pt x="444" y="552"/>
                  </a:lnTo>
                  <a:lnTo>
                    <a:pt x="456" y="546"/>
                  </a:lnTo>
                  <a:lnTo>
                    <a:pt x="452" y="524"/>
                  </a:lnTo>
                  <a:lnTo>
                    <a:pt x="452" y="522"/>
                  </a:lnTo>
                  <a:lnTo>
                    <a:pt x="464" y="496"/>
                  </a:lnTo>
                  <a:lnTo>
                    <a:pt x="476" y="492"/>
                  </a:lnTo>
                  <a:lnTo>
                    <a:pt x="472" y="470"/>
                  </a:lnTo>
                  <a:lnTo>
                    <a:pt x="484" y="470"/>
                  </a:lnTo>
                  <a:lnTo>
                    <a:pt x="484" y="458"/>
                  </a:lnTo>
                  <a:lnTo>
                    <a:pt x="476" y="438"/>
                  </a:lnTo>
                  <a:lnTo>
                    <a:pt x="476" y="436"/>
                  </a:lnTo>
                  <a:lnTo>
                    <a:pt x="478" y="420"/>
                  </a:lnTo>
                  <a:lnTo>
                    <a:pt x="478" y="418"/>
                  </a:lnTo>
                  <a:lnTo>
                    <a:pt x="480" y="418"/>
                  </a:lnTo>
                  <a:lnTo>
                    <a:pt x="488" y="406"/>
                  </a:lnTo>
                  <a:lnTo>
                    <a:pt x="490" y="406"/>
                  </a:lnTo>
                  <a:lnTo>
                    <a:pt x="492" y="406"/>
                  </a:lnTo>
                  <a:lnTo>
                    <a:pt x="514" y="410"/>
                  </a:lnTo>
                  <a:lnTo>
                    <a:pt x="532" y="414"/>
                  </a:lnTo>
                  <a:lnTo>
                    <a:pt x="548" y="410"/>
                  </a:lnTo>
                  <a:lnTo>
                    <a:pt x="556" y="426"/>
                  </a:lnTo>
                  <a:lnTo>
                    <a:pt x="556" y="428"/>
                  </a:lnTo>
                  <a:lnTo>
                    <a:pt x="556" y="440"/>
                  </a:lnTo>
                  <a:lnTo>
                    <a:pt x="560" y="452"/>
                  </a:lnTo>
                  <a:lnTo>
                    <a:pt x="562" y="458"/>
                  </a:lnTo>
                  <a:lnTo>
                    <a:pt x="568" y="462"/>
                  </a:lnTo>
                  <a:lnTo>
                    <a:pt x="578" y="464"/>
                  </a:lnTo>
                  <a:lnTo>
                    <a:pt x="580" y="468"/>
                  </a:lnTo>
                  <a:lnTo>
                    <a:pt x="580" y="470"/>
                  </a:lnTo>
                  <a:lnTo>
                    <a:pt x="584" y="478"/>
                  </a:lnTo>
                  <a:lnTo>
                    <a:pt x="590" y="486"/>
                  </a:lnTo>
                  <a:lnTo>
                    <a:pt x="598" y="498"/>
                  </a:lnTo>
                  <a:lnTo>
                    <a:pt x="602" y="506"/>
                  </a:lnTo>
                  <a:lnTo>
                    <a:pt x="610" y="506"/>
                  </a:lnTo>
                  <a:lnTo>
                    <a:pt x="624" y="494"/>
                  </a:lnTo>
                  <a:lnTo>
                    <a:pt x="632" y="512"/>
                  </a:lnTo>
                  <a:lnTo>
                    <a:pt x="650" y="518"/>
                  </a:lnTo>
                  <a:lnTo>
                    <a:pt x="652" y="518"/>
                  </a:lnTo>
                  <a:lnTo>
                    <a:pt x="660" y="534"/>
                  </a:lnTo>
                  <a:lnTo>
                    <a:pt x="664" y="538"/>
                  </a:lnTo>
                  <a:lnTo>
                    <a:pt x="664" y="522"/>
                  </a:lnTo>
                  <a:lnTo>
                    <a:pt x="664" y="518"/>
                  </a:lnTo>
                  <a:lnTo>
                    <a:pt x="700" y="518"/>
                  </a:lnTo>
                  <a:lnTo>
                    <a:pt x="700" y="514"/>
                  </a:lnTo>
                  <a:lnTo>
                    <a:pt x="702" y="512"/>
                  </a:lnTo>
                  <a:lnTo>
                    <a:pt x="700" y="508"/>
                  </a:lnTo>
                  <a:lnTo>
                    <a:pt x="698" y="500"/>
                  </a:lnTo>
                  <a:lnTo>
                    <a:pt x="696" y="494"/>
                  </a:lnTo>
                  <a:lnTo>
                    <a:pt x="696" y="486"/>
                  </a:lnTo>
                  <a:lnTo>
                    <a:pt x="698" y="480"/>
                  </a:lnTo>
                  <a:lnTo>
                    <a:pt x="702" y="478"/>
                  </a:lnTo>
                  <a:lnTo>
                    <a:pt x="706" y="478"/>
                  </a:lnTo>
                  <a:lnTo>
                    <a:pt x="720" y="482"/>
                  </a:lnTo>
                  <a:lnTo>
                    <a:pt x="722" y="472"/>
                  </a:lnTo>
                  <a:lnTo>
                    <a:pt x="696" y="460"/>
                  </a:lnTo>
                  <a:lnTo>
                    <a:pt x="694" y="460"/>
                  </a:lnTo>
                  <a:lnTo>
                    <a:pt x="692" y="458"/>
                  </a:lnTo>
                  <a:lnTo>
                    <a:pt x="688" y="426"/>
                  </a:lnTo>
                  <a:lnTo>
                    <a:pt x="690" y="406"/>
                  </a:lnTo>
                  <a:lnTo>
                    <a:pt x="690" y="402"/>
                  </a:lnTo>
                  <a:lnTo>
                    <a:pt x="734" y="406"/>
                  </a:lnTo>
                  <a:lnTo>
                    <a:pt x="744" y="396"/>
                  </a:lnTo>
                  <a:lnTo>
                    <a:pt x="746" y="392"/>
                  </a:lnTo>
                  <a:lnTo>
                    <a:pt x="744" y="388"/>
                  </a:lnTo>
                  <a:lnTo>
                    <a:pt x="732" y="382"/>
                  </a:lnTo>
                  <a:lnTo>
                    <a:pt x="730" y="378"/>
                  </a:lnTo>
                  <a:lnTo>
                    <a:pt x="728" y="374"/>
                  </a:lnTo>
                  <a:lnTo>
                    <a:pt x="730" y="372"/>
                  </a:lnTo>
                  <a:lnTo>
                    <a:pt x="732" y="368"/>
                  </a:lnTo>
                  <a:lnTo>
                    <a:pt x="752" y="350"/>
                  </a:lnTo>
                  <a:lnTo>
                    <a:pt x="772" y="348"/>
                  </a:lnTo>
                  <a:lnTo>
                    <a:pt x="782" y="330"/>
                  </a:lnTo>
                  <a:lnTo>
                    <a:pt x="782" y="314"/>
                  </a:lnTo>
                  <a:lnTo>
                    <a:pt x="796" y="310"/>
                  </a:lnTo>
                  <a:lnTo>
                    <a:pt x="804" y="290"/>
                  </a:lnTo>
                  <a:lnTo>
                    <a:pt x="812" y="276"/>
                  </a:lnTo>
                  <a:lnTo>
                    <a:pt x="800" y="256"/>
                  </a:lnTo>
                  <a:lnTo>
                    <a:pt x="800" y="254"/>
                  </a:lnTo>
                  <a:lnTo>
                    <a:pt x="792" y="228"/>
                  </a:lnTo>
                  <a:lnTo>
                    <a:pt x="792" y="226"/>
                  </a:lnTo>
                  <a:lnTo>
                    <a:pt x="788" y="198"/>
                  </a:lnTo>
                  <a:lnTo>
                    <a:pt x="778" y="182"/>
                  </a:lnTo>
                  <a:lnTo>
                    <a:pt x="764" y="168"/>
                  </a:lnTo>
                  <a:lnTo>
                    <a:pt x="764" y="166"/>
                  </a:lnTo>
                  <a:lnTo>
                    <a:pt x="762" y="150"/>
                  </a:lnTo>
                  <a:lnTo>
                    <a:pt x="736" y="158"/>
                  </a:lnTo>
                  <a:lnTo>
                    <a:pt x="724" y="144"/>
                  </a:lnTo>
                  <a:lnTo>
                    <a:pt x="688" y="118"/>
                  </a:lnTo>
                  <a:lnTo>
                    <a:pt x="686" y="118"/>
                  </a:lnTo>
                  <a:lnTo>
                    <a:pt x="672" y="100"/>
                  </a:lnTo>
                  <a:lnTo>
                    <a:pt x="664" y="94"/>
                  </a:lnTo>
                  <a:lnTo>
                    <a:pt x="658" y="102"/>
                  </a:lnTo>
                  <a:lnTo>
                    <a:pt x="658" y="104"/>
                  </a:lnTo>
                  <a:lnTo>
                    <a:pt x="658" y="106"/>
                  </a:lnTo>
                  <a:lnTo>
                    <a:pt x="656" y="106"/>
                  </a:lnTo>
                  <a:lnTo>
                    <a:pt x="644" y="106"/>
                  </a:lnTo>
                  <a:lnTo>
                    <a:pt x="642" y="106"/>
                  </a:lnTo>
                  <a:lnTo>
                    <a:pt x="616" y="78"/>
                  </a:lnTo>
                  <a:lnTo>
                    <a:pt x="606" y="72"/>
                  </a:lnTo>
                  <a:lnTo>
                    <a:pt x="596" y="62"/>
                  </a:lnTo>
                  <a:lnTo>
                    <a:pt x="584" y="54"/>
                  </a:lnTo>
                  <a:lnTo>
                    <a:pt x="584" y="52"/>
                  </a:lnTo>
                  <a:lnTo>
                    <a:pt x="570" y="44"/>
                  </a:lnTo>
                  <a:lnTo>
                    <a:pt x="562" y="50"/>
                  </a:lnTo>
                  <a:lnTo>
                    <a:pt x="560" y="52"/>
                  </a:lnTo>
                  <a:lnTo>
                    <a:pt x="552" y="50"/>
                  </a:lnTo>
                  <a:lnTo>
                    <a:pt x="544" y="54"/>
                  </a:lnTo>
                  <a:lnTo>
                    <a:pt x="542" y="56"/>
                  </a:lnTo>
                  <a:lnTo>
                    <a:pt x="530" y="58"/>
                  </a:lnTo>
                  <a:lnTo>
                    <a:pt x="484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8" name="四川"/>
            <p:cNvSpPr>
              <a:spLocks/>
            </p:cNvSpPr>
            <p:nvPr/>
          </p:nvSpPr>
          <p:spPr bwMode="auto">
            <a:xfrm>
              <a:off x="3680253" y="3961385"/>
              <a:ext cx="1256741" cy="1102235"/>
            </a:xfrm>
            <a:custGeom>
              <a:avLst/>
              <a:gdLst>
                <a:gd name="T0" fmla="*/ 2147483646 w 702"/>
                <a:gd name="T1" fmla="*/ 2147483646 h 616"/>
                <a:gd name="T2" fmla="*/ 2147483646 w 702"/>
                <a:gd name="T3" fmla="*/ 2147483646 h 616"/>
                <a:gd name="T4" fmla="*/ 2147483646 w 702"/>
                <a:gd name="T5" fmla="*/ 2147483646 h 616"/>
                <a:gd name="T6" fmla="*/ 2147483646 w 702"/>
                <a:gd name="T7" fmla="*/ 2147483646 h 616"/>
                <a:gd name="T8" fmla="*/ 2147483646 w 702"/>
                <a:gd name="T9" fmla="*/ 2147483646 h 616"/>
                <a:gd name="T10" fmla="*/ 2147483646 w 702"/>
                <a:gd name="T11" fmla="*/ 2147483646 h 616"/>
                <a:gd name="T12" fmla="*/ 2147483646 w 702"/>
                <a:gd name="T13" fmla="*/ 2147483646 h 616"/>
                <a:gd name="T14" fmla="*/ 2147483646 w 702"/>
                <a:gd name="T15" fmla="*/ 2147483646 h 616"/>
                <a:gd name="T16" fmla="*/ 2147483646 w 702"/>
                <a:gd name="T17" fmla="*/ 2147483646 h 616"/>
                <a:gd name="T18" fmla="*/ 2147483646 w 702"/>
                <a:gd name="T19" fmla="*/ 2147483646 h 616"/>
                <a:gd name="T20" fmla="*/ 2147483646 w 702"/>
                <a:gd name="T21" fmla="*/ 2147483646 h 616"/>
                <a:gd name="T22" fmla="*/ 2147483646 w 702"/>
                <a:gd name="T23" fmla="*/ 2147483646 h 616"/>
                <a:gd name="T24" fmla="*/ 2147483646 w 702"/>
                <a:gd name="T25" fmla="*/ 2147483646 h 616"/>
                <a:gd name="T26" fmla="*/ 2147483646 w 702"/>
                <a:gd name="T27" fmla="*/ 2147483646 h 616"/>
                <a:gd name="T28" fmla="*/ 2147483646 w 702"/>
                <a:gd name="T29" fmla="*/ 2147483646 h 616"/>
                <a:gd name="T30" fmla="*/ 2147483646 w 702"/>
                <a:gd name="T31" fmla="*/ 2147483646 h 616"/>
                <a:gd name="T32" fmla="*/ 2147483646 w 702"/>
                <a:gd name="T33" fmla="*/ 2147483646 h 616"/>
                <a:gd name="T34" fmla="*/ 2147483646 w 702"/>
                <a:gd name="T35" fmla="*/ 2147483646 h 616"/>
                <a:gd name="T36" fmla="*/ 2147483646 w 702"/>
                <a:gd name="T37" fmla="*/ 2147483646 h 616"/>
                <a:gd name="T38" fmla="*/ 2147483646 w 702"/>
                <a:gd name="T39" fmla="*/ 2147483646 h 616"/>
                <a:gd name="T40" fmla="*/ 2147483646 w 702"/>
                <a:gd name="T41" fmla="*/ 2147483646 h 616"/>
                <a:gd name="T42" fmla="*/ 2147483646 w 702"/>
                <a:gd name="T43" fmla="*/ 2147483646 h 616"/>
                <a:gd name="T44" fmla="*/ 2147483646 w 702"/>
                <a:gd name="T45" fmla="*/ 2147483646 h 616"/>
                <a:gd name="T46" fmla="*/ 2147483646 w 702"/>
                <a:gd name="T47" fmla="*/ 2147483646 h 616"/>
                <a:gd name="T48" fmla="*/ 2147483646 w 702"/>
                <a:gd name="T49" fmla="*/ 2147483646 h 616"/>
                <a:gd name="T50" fmla="*/ 2147483646 w 702"/>
                <a:gd name="T51" fmla="*/ 2147483646 h 616"/>
                <a:gd name="T52" fmla="*/ 2147483646 w 702"/>
                <a:gd name="T53" fmla="*/ 2147483646 h 616"/>
                <a:gd name="T54" fmla="*/ 2147483646 w 702"/>
                <a:gd name="T55" fmla="*/ 2147483646 h 616"/>
                <a:gd name="T56" fmla="*/ 2147483646 w 702"/>
                <a:gd name="T57" fmla="*/ 2147483646 h 616"/>
                <a:gd name="T58" fmla="*/ 2147483646 w 702"/>
                <a:gd name="T59" fmla="*/ 2147483646 h 616"/>
                <a:gd name="T60" fmla="*/ 2147483646 w 702"/>
                <a:gd name="T61" fmla="*/ 2147483646 h 616"/>
                <a:gd name="T62" fmla="*/ 2147483646 w 702"/>
                <a:gd name="T63" fmla="*/ 2147483646 h 616"/>
                <a:gd name="T64" fmla="*/ 2147483646 w 702"/>
                <a:gd name="T65" fmla="*/ 2147483646 h 616"/>
                <a:gd name="T66" fmla="*/ 2147483646 w 702"/>
                <a:gd name="T67" fmla="*/ 2147483646 h 616"/>
                <a:gd name="T68" fmla="*/ 2147483646 w 702"/>
                <a:gd name="T69" fmla="*/ 2147483646 h 616"/>
                <a:gd name="T70" fmla="*/ 2147483646 w 702"/>
                <a:gd name="T71" fmla="*/ 2147483646 h 616"/>
                <a:gd name="T72" fmla="*/ 2147483646 w 702"/>
                <a:gd name="T73" fmla="*/ 2147483646 h 616"/>
                <a:gd name="T74" fmla="*/ 2147483646 w 702"/>
                <a:gd name="T75" fmla="*/ 2147483646 h 616"/>
                <a:gd name="T76" fmla="*/ 2147483646 w 702"/>
                <a:gd name="T77" fmla="*/ 2147483646 h 616"/>
                <a:gd name="T78" fmla="*/ 2147483646 w 702"/>
                <a:gd name="T79" fmla="*/ 2147483646 h 616"/>
                <a:gd name="T80" fmla="*/ 2147483646 w 702"/>
                <a:gd name="T81" fmla="*/ 2147483646 h 616"/>
                <a:gd name="T82" fmla="*/ 2147483646 w 702"/>
                <a:gd name="T83" fmla="*/ 2147483646 h 616"/>
                <a:gd name="T84" fmla="*/ 2147483646 w 702"/>
                <a:gd name="T85" fmla="*/ 2147483646 h 616"/>
                <a:gd name="T86" fmla="*/ 2147483646 w 702"/>
                <a:gd name="T87" fmla="*/ 2147483646 h 616"/>
                <a:gd name="T88" fmla="*/ 2147483646 w 702"/>
                <a:gd name="T89" fmla="*/ 2147483646 h 616"/>
                <a:gd name="T90" fmla="*/ 2147483646 w 702"/>
                <a:gd name="T91" fmla="*/ 2147483646 h 616"/>
                <a:gd name="T92" fmla="*/ 2147483646 w 702"/>
                <a:gd name="T93" fmla="*/ 2147483646 h 616"/>
                <a:gd name="T94" fmla="*/ 2147483646 w 702"/>
                <a:gd name="T95" fmla="*/ 2147483646 h 616"/>
                <a:gd name="T96" fmla="*/ 2147483646 w 702"/>
                <a:gd name="T97" fmla="*/ 2147483646 h 616"/>
                <a:gd name="T98" fmla="*/ 2147483646 w 702"/>
                <a:gd name="T99" fmla="*/ 0 h 616"/>
                <a:gd name="T100" fmla="*/ 2147483646 w 702"/>
                <a:gd name="T101" fmla="*/ 2147483646 h 616"/>
                <a:gd name="T102" fmla="*/ 2147483646 w 702"/>
                <a:gd name="T103" fmla="*/ 2147483646 h 616"/>
                <a:gd name="T104" fmla="*/ 2147483646 w 702"/>
                <a:gd name="T105" fmla="*/ 2147483646 h 616"/>
                <a:gd name="T106" fmla="*/ 2147483646 w 702"/>
                <a:gd name="T107" fmla="*/ 2147483646 h 616"/>
                <a:gd name="T108" fmla="*/ 2147483646 w 702"/>
                <a:gd name="T109" fmla="*/ 2147483646 h 616"/>
                <a:gd name="T110" fmla="*/ 2147483646 w 702"/>
                <a:gd name="T111" fmla="*/ 2147483646 h 616"/>
                <a:gd name="T112" fmla="*/ 2147483646 w 702"/>
                <a:gd name="T113" fmla="*/ 2147483646 h 616"/>
                <a:gd name="T114" fmla="*/ 2147483646 w 702"/>
                <a:gd name="T115" fmla="*/ 2147483646 h 616"/>
                <a:gd name="T116" fmla="*/ 2147483646 w 702"/>
                <a:gd name="T117" fmla="*/ 2147483646 h 616"/>
                <a:gd name="T118" fmla="*/ 2147483646 w 702"/>
                <a:gd name="T119" fmla="*/ 2147483646 h 61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702" h="616">
                  <a:moveTo>
                    <a:pt x="66" y="14"/>
                  </a:moveTo>
                  <a:lnTo>
                    <a:pt x="46" y="10"/>
                  </a:lnTo>
                  <a:lnTo>
                    <a:pt x="28" y="6"/>
                  </a:lnTo>
                  <a:lnTo>
                    <a:pt x="22" y="14"/>
                  </a:lnTo>
                  <a:lnTo>
                    <a:pt x="20" y="28"/>
                  </a:lnTo>
                  <a:lnTo>
                    <a:pt x="26" y="50"/>
                  </a:lnTo>
                  <a:lnTo>
                    <a:pt x="26" y="66"/>
                  </a:lnTo>
                  <a:lnTo>
                    <a:pt x="26" y="70"/>
                  </a:lnTo>
                  <a:lnTo>
                    <a:pt x="18" y="70"/>
                  </a:lnTo>
                  <a:lnTo>
                    <a:pt x="22" y="90"/>
                  </a:lnTo>
                  <a:lnTo>
                    <a:pt x="6" y="94"/>
                  </a:lnTo>
                  <a:lnTo>
                    <a:pt x="0" y="106"/>
                  </a:lnTo>
                  <a:lnTo>
                    <a:pt x="8" y="114"/>
                  </a:lnTo>
                  <a:lnTo>
                    <a:pt x="10" y="114"/>
                  </a:lnTo>
                  <a:lnTo>
                    <a:pt x="38" y="136"/>
                  </a:lnTo>
                  <a:lnTo>
                    <a:pt x="38" y="138"/>
                  </a:lnTo>
                  <a:lnTo>
                    <a:pt x="42" y="158"/>
                  </a:lnTo>
                  <a:lnTo>
                    <a:pt x="56" y="178"/>
                  </a:lnTo>
                  <a:lnTo>
                    <a:pt x="62" y="184"/>
                  </a:lnTo>
                  <a:lnTo>
                    <a:pt x="70" y="194"/>
                  </a:lnTo>
                  <a:lnTo>
                    <a:pt x="72" y="194"/>
                  </a:lnTo>
                  <a:lnTo>
                    <a:pt x="70" y="196"/>
                  </a:lnTo>
                  <a:lnTo>
                    <a:pt x="70" y="214"/>
                  </a:lnTo>
                  <a:lnTo>
                    <a:pt x="74" y="226"/>
                  </a:lnTo>
                  <a:lnTo>
                    <a:pt x="74" y="244"/>
                  </a:lnTo>
                  <a:lnTo>
                    <a:pt x="82" y="258"/>
                  </a:lnTo>
                  <a:lnTo>
                    <a:pt x="84" y="266"/>
                  </a:lnTo>
                  <a:lnTo>
                    <a:pt x="86" y="274"/>
                  </a:lnTo>
                  <a:lnTo>
                    <a:pt x="90" y="286"/>
                  </a:lnTo>
                  <a:lnTo>
                    <a:pt x="92" y="302"/>
                  </a:lnTo>
                  <a:lnTo>
                    <a:pt x="90" y="314"/>
                  </a:lnTo>
                  <a:lnTo>
                    <a:pt x="88" y="320"/>
                  </a:lnTo>
                  <a:lnTo>
                    <a:pt x="90" y="326"/>
                  </a:lnTo>
                  <a:lnTo>
                    <a:pt x="94" y="336"/>
                  </a:lnTo>
                  <a:lnTo>
                    <a:pt x="98" y="346"/>
                  </a:lnTo>
                  <a:lnTo>
                    <a:pt x="100" y="346"/>
                  </a:lnTo>
                  <a:lnTo>
                    <a:pt x="100" y="348"/>
                  </a:lnTo>
                  <a:lnTo>
                    <a:pt x="100" y="350"/>
                  </a:lnTo>
                  <a:lnTo>
                    <a:pt x="86" y="378"/>
                  </a:lnTo>
                  <a:lnTo>
                    <a:pt x="90" y="386"/>
                  </a:lnTo>
                  <a:lnTo>
                    <a:pt x="90" y="392"/>
                  </a:lnTo>
                  <a:lnTo>
                    <a:pt x="86" y="418"/>
                  </a:lnTo>
                  <a:lnTo>
                    <a:pt x="86" y="428"/>
                  </a:lnTo>
                  <a:lnTo>
                    <a:pt x="88" y="432"/>
                  </a:lnTo>
                  <a:lnTo>
                    <a:pt x="90" y="434"/>
                  </a:lnTo>
                  <a:lnTo>
                    <a:pt x="94" y="436"/>
                  </a:lnTo>
                  <a:lnTo>
                    <a:pt x="102" y="442"/>
                  </a:lnTo>
                  <a:lnTo>
                    <a:pt x="104" y="448"/>
                  </a:lnTo>
                  <a:lnTo>
                    <a:pt x="102" y="462"/>
                  </a:lnTo>
                  <a:lnTo>
                    <a:pt x="106" y="462"/>
                  </a:lnTo>
                  <a:lnTo>
                    <a:pt x="108" y="464"/>
                  </a:lnTo>
                  <a:lnTo>
                    <a:pt x="110" y="462"/>
                  </a:lnTo>
                  <a:lnTo>
                    <a:pt x="114" y="458"/>
                  </a:lnTo>
                  <a:lnTo>
                    <a:pt x="116" y="452"/>
                  </a:lnTo>
                  <a:lnTo>
                    <a:pt x="118" y="450"/>
                  </a:lnTo>
                  <a:lnTo>
                    <a:pt x="118" y="448"/>
                  </a:lnTo>
                  <a:lnTo>
                    <a:pt x="122" y="444"/>
                  </a:lnTo>
                  <a:lnTo>
                    <a:pt x="126" y="440"/>
                  </a:lnTo>
                  <a:lnTo>
                    <a:pt x="126" y="434"/>
                  </a:lnTo>
                  <a:lnTo>
                    <a:pt x="124" y="426"/>
                  </a:lnTo>
                  <a:lnTo>
                    <a:pt x="122" y="422"/>
                  </a:lnTo>
                  <a:lnTo>
                    <a:pt x="126" y="420"/>
                  </a:lnTo>
                  <a:lnTo>
                    <a:pt x="136" y="418"/>
                  </a:lnTo>
                  <a:lnTo>
                    <a:pt x="142" y="418"/>
                  </a:lnTo>
                  <a:lnTo>
                    <a:pt x="146" y="420"/>
                  </a:lnTo>
                  <a:lnTo>
                    <a:pt x="150" y="424"/>
                  </a:lnTo>
                  <a:lnTo>
                    <a:pt x="156" y="440"/>
                  </a:lnTo>
                  <a:lnTo>
                    <a:pt x="156" y="442"/>
                  </a:lnTo>
                  <a:lnTo>
                    <a:pt x="158" y="468"/>
                  </a:lnTo>
                  <a:lnTo>
                    <a:pt x="170" y="474"/>
                  </a:lnTo>
                  <a:lnTo>
                    <a:pt x="178" y="478"/>
                  </a:lnTo>
                  <a:lnTo>
                    <a:pt x="184" y="472"/>
                  </a:lnTo>
                  <a:lnTo>
                    <a:pt x="190" y="466"/>
                  </a:lnTo>
                  <a:lnTo>
                    <a:pt x="194" y="466"/>
                  </a:lnTo>
                  <a:lnTo>
                    <a:pt x="200" y="470"/>
                  </a:lnTo>
                  <a:lnTo>
                    <a:pt x="204" y="478"/>
                  </a:lnTo>
                  <a:lnTo>
                    <a:pt x="206" y="498"/>
                  </a:lnTo>
                  <a:lnTo>
                    <a:pt x="208" y="502"/>
                  </a:lnTo>
                  <a:lnTo>
                    <a:pt x="230" y="548"/>
                  </a:lnTo>
                  <a:lnTo>
                    <a:pt x="238" y="556"/>
                  </a:lnTo>
                  <a:lnTo>
                    <a:pt x="238" y="558"/>
                  </a:lnTo>
                  <a:lnTo>
                    <a:pt x="242" y="578"/>
                  </a:lnTo>
                  <a:lnTo>
                    <a:pt x="244" y="596"/>
                  </a:lnTo>
                  <a:lnTo>
                    <a:pt x="246" y="598"/>
                  </a:lnTo>
                  <a:lnTo>
                    <a:pt x="254" y="588"/>
                  </a:lnTo>
                  <a:lnTo>
                    <a:pt x="256" y="586"/>
                  </a:lnTo>
                  <a:lnTo>
                    <a:pt x="258" y="586"/>
                  </a:lnTo>
                  <a:lnTo>
                    <a:pt x="262" y="588"/>
                  </a:lnTo>
                  <a:lnTo>
                    <a:pt x="262" y="592"/>
                  </a:lnTo>
                  <a:lnTo>
                    <a:pt x="262" y="598"/>
                  </a:lnTo>
                  <a:lnTo>
                    <a:pt x="262" y="612"/>
                  </a:lnTo>
                  <a:lnTo>
                    <a:pt x="262" y="616"/>
                  </a:lnTo>
                  <a:lnTo>
                    <a:pt x="268" y="616"/>
                  </a:lnTo>
                  <a:lnTo>
                    <a:pt x="270" y="614"/>
                  </a:lnTo>
                  <a:lnTo>
                    <a:pt x="278" y="602"/>
                  </a:lnTo>
                  <a:lnTo>
                    <a:pt x="288" y="594"/>
                  </a:lnTo>
                  <a:lnTo>
                    <a:pt x="296" y="588"/>
                  </a:lnTo>
                  <a:lnTo>
                    <a:pt x="306" y="586"/>
                  </a:lnTo>
                  <a:lnTo>
                    <a:pt x="322" y="590"/>
                  </a:lnTo>
                  <a:lnTo>
                    <a:pt x="328" y="588"/>
                  </a:lnTo>
                  <a:lnTo>
                    <a:pt x="336" y="576"/>
                  </a:lnTo>
                  <a:lnTo>
                    <a:pt x="334" y="558"/>
                  </a:lnTo>
                  <a:lnTo>
                    <a:pt x="330" y="546"/>
                  </a:lnTo>
                  <a:lnTo>
                    <a:pt x="328" y="540"/>
                  </a:lnTo>
                  <a:lnTo>
                    <a:pt x="328" y="536"/>
                  </a:lnTo>
                  <a:lnTo>
                    <a:pt x="330" y="522"/>
                  </a:lnTo>
                  <a:lnTo>
                    <a:pt x="330" y="520"/>
                  </a:lnTo>
                  <a:lnTo>
                    <a:pt x="332" y="518"/>
                  </a:lnTo>
                  <a:lnTo>
                    <a:pt x="346" y="510"/>
                  </a:lnTo>
                  <a:lnTo>
                    <a:pt x="348" y="510"/>
                  </a:lnTo>
                  <a:lnTo>
                    <a:pt x="358" y="502"/>
                  </a:lnTo>
                  <a:lnTo>
                    <a:pt x="372" y="484"/>
                  </a:lnTo>
                  <a:lnTo>
                    <a:pt x="374" y="470"/>
                  </a:lnTo>
                  <a:lnTo>
                    <a:pt x="358" y="436"/>
                  </a:lnTo>
                  <a:lnTo>
                    <a:pt x="390" y="450"/>
                  </a:lnTo>
                  <a:lnTo>
                    <a:pt x="390" y="438"/>
                  </a:lnTo>
                  <a:lnTo>
                    <a:pt x="390" y="436"/>
                  </a:lnTo>
                  <a:lnTo>
                    <a:pt x="402" y="426"/>
                  </a:lnTo>
                  <a:lnTo>
                    <a:pt x="426" y="420"/>
                  </a:lnTo>
                  <a:lnTo>
                    <a:pt x="428" y="420"/>
                  </a:lnTo>
                  <a:lnTo>
                    <a:pt x="442" y="450"/>
                  </a:lnTo>
                  <a:lnTo>
                    <a:pt x="440" y="462"/>
                  </a:lnTo>
                  <a:lnTo>
                    <a:pt x="442" y="472"/>
                  </a:lnTo>
                  <a:lnTo>
                    <a:pt x="444" y="478"/>
                  </a:lnTo>
                  <a:lnTo>
                    <a:pt x="448" y="480"/>
                  </a:lnTo>
                  <a:lnTo>
                    <a:pt x="454" y="478"/>
                  </a:lnTo>
                  <a:lnTo>
                    <a:pt x="458" y="474"/>
                  </a:lnTo>
                  <a:lnTo>
                    <a:pt x="458" y="472"/>
                  </a:lnTo>
                  <a:lnTo>
                    <a:pt x="460" y="472"/>
                  </a:lnTo>
                  <a:lnTo>
                    <a:pt x="478" y="466"/>
                  </a:lnTo>
                  <a:lnTo>
                    <a:pt x="480" y="466"/>
                  </a:lnTo>
                  <a:lnTo>
                    <a:pt x="492" y="468"/>
                  </a:lnTo>
                  <a:lnTo>
                    <a:pt x="496" y="470"/>
                  </a:lnTo>
                  <a:lnTo>
                    <a:pt x="498" y="472"/>
                  </a:lnTo>
                  <a:lnTo>
                    <a:pt x="498" y="494"/>
                  </a:lnTo>
                  <a:lnTo>
                    <a:pt x="502" y="496"/>
                  </a:lnTo>
                  <a:lnTo>
                    <a:pt x="510" y="498"/>
                  </a:lnTo>
                  <a:lnTo>
                    <a:pt x="522" y="498"/>
                  </a:lnTo>
                  <a:lnTo>
                    <a:pt x="542" y="492"/>
                  </a:lnTo>
                  <a:lnTo>
                    <a:pt x="554" y="482"/>
                  </a:lnTo>
                  <a:lnTo>
                    <a:pt x="556" y="472"/>
                  </a:lnTo>
                  <a:lnTo>
                    <a:pt x="550" y="466"/>
                  </a:lnTo>
                  <a:lnTo>
                    <a:pt x="530" y="458"/>
                  </a:lnTo>
                  <a:lnTo>
                    <a:pt x="528" y="458"/>
                  </a:lnTo>
                  <a:lnTo>
                    <a:pt x="504" y="434"/>
                  </a:lnTo>
                  <a:lnTo>
                    <a:pt x="506" y="432"/>
                  </a:lnTo>
                  <a:lnTo>
                    <a:pt x="518" y="422"/>
                  </a:lnTo>
                  <a:lnTo>
                    <a:pt x="518" y="420"/>
                  </a:lnTo>
                  <a:lnTo>
                    <a:pt x="530" y="416"/>
                  </a:lnTo>
                  <a:lnTo>
                    <a:pt x="534" y="416"/>
                  </a:lnTo>
                  <a:lnTo>
                    <a:pt x="550" y="418"/>
                  </a:lnTo>
                  <a:lnTo>
                    <a:pt x="550" y="420"/>
                  </a:lnTo>
                  <a:lnTo>
                    <a:pt x="550" y="414"/>
                  </a:lnTo>
                  <a:lnTo>
                    <a:pt x="544" y="402"/>
                  </a:lnTo>
                  <a:lnTo>
                    <a:pt x="532" y="396"/>
                  </a:lnTo>
                  <a:lnTo>
                    <a:pt x="518" y="374"/>
                  </a:lnTo>
                  <a:lnTo>
                    <a:pt x="516" y="372"/>
                  </a:lnTo>
                  <a:lnTo>
                    <a:pt x="510" y="346"/>
                  </a:lnTo>
                  <a:lnTo>
                    <a:pt x="510" y="326"/>
                  </a:lnTo>
                  <a:lnTo>
                    <a:pt x="522" y="314"/>
                  </a:lnTo>
                  <a:lnTo>
                    <a:pt x="542" y="314"/>
                  </a:lnTo>
                  <a:lnTo>
                    <a:pt x="586" y="318"/>
                  </a:lnTo>
                  <a:lnTo>
                    <a:pt x="606" y="288"/>
                  </a:lnTo>
                  <a:lnTo>
                    <a:pt x="606" y="286"/>
                  </a:lnTo>
                  <a:lnTo>
                    <a:pt x="608" y="286"/>
                  </a:lnTo>
                  <a:lnTo>
                    <a:pt x="626" y="278"/>
                  </a:lnTo>
                  <a:lnTo>
                    <a:pt x="634" y="260"/>
                  </a:lnTo>
                  <a:lnTo>
                    <a:pt x="634" y="258"/>
                  </a:lnTo>
                  <a:lnTo>
                    <a:pt x="654" y="242"/>
                  </a:lnTo>
                  <a:lnTo>
                    <a:pt x="664" y="224"/>
                  </a:lnTo>
                  <a:lnTo>
                    <a:pt x="666" y="224"/>
                  </a:lnTo>
                  <a:lnTo>
                    <a:pt x="666" y="222"/>
                  </a:lnTo>
                  <a:lnTo>
                    <a:pt x="674" y="214"/>
                  </a:lnTo>
                  <a:lnTo>
                    <a:pt x="682" y="198"/>
                  </a:lnTo>
                  <a:lnTo>
                    <a:pt x="686" y="174"/>
                  </a:lnTo>
                  <a:lnTo>
                    <a:pt x="686" y="172"/>
                  </a:lnTo>
                  <a:lnTo>
                    <a:pt x="686" y="170"/>
                  </a:lnTo>
                  <a:lnTo>
                    <a:pt x="700" y="162"/>
                  </a:lnTo>
                  <a:lnTo>
                    <a:pt x="702" y="158"/>
                  </a:lnTo>
                  <a:lnTo>
                    <a:pt x="684" y="156"/>
                  </a:lnTo>
                  <a:lnTo>
                    <a:pt x="652" y="158"/>
                  </a:lnTo>
                  <a:lnTo>
                    <a:pt x="650" y="156"/>
                  </a:lnTo>
                  <a:lnTo>
                    <a:pt x="638" y="146"/>
                  </a:lnTo>
                  <a:lnTo>
                    <a:pt x="630" y="136"/>
                  </a:lnTo>
                  <a:lnTo>
                    <a:pt x="630" y="138"/>
                  </a:lnTo>
                  <a:lnTo>
                    <a:pt x="628" y="138"/>
                  </a:lnTo>
                  <a:lnTo>
                    <a:pt x="624" y="142"/>
                  </a:lnTo>
                  <a:lnTo>
                    <a:pt x="618" y="142"/>
                  </a:lnTo>
                  <a:lnTo>
                    <a:pt x="614" y="144"/>
                  </a:lnTo>
                  <a:lnTo>
                    <a:pt x="612" y="146"/>
                  </a:lnTo>
                  <a:lnTo>
                    <a:pt x="608" y="146"/>
                  </a:lnTo>
                  <a:lnTo>
                    <a:pt x="606" y="144"/>
                  </a:lnTo>
                  <a:lnTo>
                    <a:pt x="604" y="138"/>
                  </a:lnTo>
                  <a:lnTo>
                    <a:pt x="602" y="132"/>
                  </a:lnTo>
                  <a:lnTo>
                    <a:pt x="598" y="126"/>
                  </a:lnTo>
                  <a:lnTo>
                    <a:pt x="596" y="126"/>
                  </a:lnTo>
                  <a:lnTo>
                    <a:pt x="592" y="114"/>
                  </a:lnTo>
                  <a:lnTo>
                    <a:pt x="588" y="114"/>
                  </a:lnTo>
                  <a:lnTo>
                    <a:pt x="576" y="122"/>
                  </a:lnTo>
                  <a:lnTo>
                    <a:pt x="576" y="124"/>
                  </a:lnTo>
                  <a:lnTo>
                    <a:pt x="574" y="124"/>
                  </a:lnTo>
                  <a:lnTo>
                    <a:pt x="546" y="130"/>
                  </a:lnTo>
                  <a:lnTo>
                    <a:pt x="544" y="128"/>
                  </a:lnTo>
                  <a:lnTo>
                    <a:pt x="526" y="116"/>
                  </a:lnTo>
                  <a:lnTo>
                    <a:pt x="524" y="114"/>
                  </a:lnTo>
                  <a:lnTo>
                    <a:pt x="518" y="104"/>
                  </a:lnTo>
                  <a:lnTo>
                    <a:pt x="506" y="118"/>
                  </a:lnTo>
                  <a:lnTo>
                    <a:pt x="498" y="126"/>
                  </a:lnTo>
                  <a:lnTo>
                    <a:pt x="492" y="130"/>
                  </a:lnTo>
                  <a:lnTo>
                    <a:pt x="488" y="132"/>
                  </a:lnTo>
                  <a:lnTo>
                    <a:pt x="484" y="130"/>
                  </a:lnTo>
                  <a:lnTo>
                    <a:pt x="466" y="120"/>
                  </a:lnTo>
                  <a:lnTo>
                    <a:pt x="452" y="118"/>
                  </a:lnTo>
                  <a:lnTo>
                    <a:pt x="450" y="120"/>
                  </a:lnTo>
                  <a:lnTo>
                    <a:pt x="438" y="110"/>
                  </a:lnTo>
                  <a:lnTo>
                    <a:pt x="436" y="110"/>
                  </a:lnTo>
                  <a:lnTo>
                    <a:pt x="442" y="88"/>
                  </a:lnTo>
                  <a:lnTo>
                    <a:pt x="442" y="80"/>
                  </a:lnTo>
                  <a:lnTo>
                    <a:pt x="434" y="78"/>
                  </a:lnTo>
                  <a:lnTo>
                    <a:pt x="416" y="58"/>
                  </a:lnTo>
                  <a:lnTo>
                    <a:pt x="418" y="46"/>
                  </a:lnTo>
                  <a:lnTo>
                    <a:pt x="376" y="42"/>
                  </a:lnTo>
                  <a:lnTo>
                    <a:pt x="360" y="32"/>
                  </a:lnTo>
                  <a:lnTo>
                    <a:pt x="354" y="28"/>
                  </a:lnTo>
                  <a:lnTo>
                    <a:pt x="350" y="18"/>
                  </a:lnTo>
                  <a:lnTo>
                    <a:pt x="348" y="12"/>
                  </a:lnTo>
                  <a:lnTo>
                    <a:pt x="344" y="0"/>
                  </a:lnTo>
                  <a:lnTo>
                    <a:pt x="338" y="0"/>
                  </a:lnTo>
                  <a:lnTo>
                    <a:pt x="326" y="10"/>
                  </a:lnTo>
                  <a:lnTo>
                    <a:pt x="310" y="30"/>
                  </a:lnTo>
                  <a:lnTo>
                    <a:pt x="314" y="42"/>
                  </a:lnTo>
                  <a:lnTo>
                    <a:pt x="318" y="60"/>
                  </a:lnTo>
                  <a:lnTo>
                    <a:pt x="318" y="62"/>
                  </a:lnTo>
                  <a:lnTo>
                    <a:pt x="320" y="62"/>
                  </a:lnTo>
                  <a:lnTo>
                    <a:pt x="318" y="62"/>
                  </a:lnTo>
                  <a:lnTo>
                    <a:pt x="318" y="66"/>
                  </a:lnTo>
                  <a:lnTo>
                    <a:pt x="314" y="68"/>
                  </a:lnTo>
                  <a:lnTo>
                    <a:pt x="306" y="70"/>
                  </a:lnTo>
                  <a:lnTo>
                    <a:pt x="290" y="70"/>
                  </a:lnTo>
                  <a:lnTo>
                    <a:pt x="280" y="66"/>
                  </a:lnTo>
                  <a:lnTo>
                    <a:pt x="268" y="70"/>
                  </a:lnTo>
                  <a:lnTo>
                    <a:pt x="266" y="70"/>
                  </a:lnTo>
                  <a:lnTo>
                    <a:pt x="264" y="70"/>
                  </a:lnTo>
                  <a:lnTo>
                    <a:pt x="262" y="82"/>
                  </a:lnTo>
                  <a:lnTo>
                    <a:pt x="262" y="86"/>
                  </a:lnTo>
                  <a:lnTo>
                    <a:pt x="258" y="86"/>
                  </a:lnTo>
                  <a:lnTo>
                    <a:pt x="238" y="78"/>
                  </a:lnTo>
                  <a:lnTo>
                    <a:pt x="240" y="88"/>
                  </a:lnTo>
                  <a:lnTo>
                    <a:pt x="242" y="96"/>
                  </a:lnTo>
                  <a:lnTo>
                    <a:pt x="246" y="104"/>
                  </a:lnTo>
                  <a:lnTo>
                    <a:pt x="244" y="110"/>
                  </a:lnTo>
                  <a:lnTo>
                    <a:pt x="242" y="116"/>
                  </a:lnTo>
                  <a:lnTo>
                    <a:pt x="234" y="118"/>
                  </a:lnTo>
                  <a:lnTo>
                    <a:pt x="222" y="118"/>
                  </a:lnTo>
                  <a:lnTo>
                    <a:pt x="208" y="118"/>
                  </a:lnTo>
                  <a:lnTo>
                    <a:pt x="206" y="142"/>
                  </a:lnTo>
                  <a:lnTo>
                    <a:pt x="190" y="134"/>
                  </a:lnTo>
                  <a:lnTo>
                    <a:pt x="188" y="134"/>
                  </a:lnTo>
                  <a:lnTo>
                    <a:pt x="178" y="118"/>
                  </a:lnTo>
                  <a:lnTo>
                    <a:pt x="160" y="110"/>
                  </a:lnTo>
                  <a:lnTo>
                    <a:pt x="154" y="100"/>
                  </a:lnTo>
                  <a:lnTo>
                    <a:pt x="148" y="106"/>
                  </a:lnTo>
                  <a:lnTo>
                    <a:pt x="146" y="106"/>
                  </a:lnTo>
                  <a:lnTo>
                    <a:pt x="134" y="108"/>
                  </a:lnTo>
                  <a:lnTo>
                    <a:pt x="132" y="108"/>
                  </a:lnTo>
                  <a:lnTo>
                    <a:pt x="126" y="94"/>
                  </a:lnTo>
                  <a:lnTo>
                    <a:pt x="118" y="86"/>
                  </a:lnTo>
                  <a:lnTo>
                    <a:pt x="118" y="84"/>
                  </a:lnTo>
                  <a:lnTo>
                    <a:pt x="110" y="74"/>
                  </a:lnTo>
                  <a:lnTo>
                    <a:pt x="106" y="66"/>
                  </a:lnTo>
                  <a:lnTo>
                    <a:pt x="106" y="64"/>
                  </a:lnTo>
                  <a:lnTo>
                    <a:pt x="102" y="62"/>
                  </a:lnTo>
                  <a:lnTo>
                    <a:pt x="98" y="62"/>
                  </a:lnTo>
                  <a:lnTo>
                    <a:pt x="90" y="56"/>
                  </a:lnTo>
                  <a:lnTo>
                    <a:pt x="86" y="46"/>
                  </a:lnTo>
                  <a:lnTo>
                    <a:pt x="82" y="34"/>
                  </a:lnTo>
                  <a:lnTo>
                    <a:pt x="82" y="22"/>
                  </a:lnTo>
                  <a:lnTo>
                    <a:pt x="78" y="12"/>
                  </a:lnTo>
                  <a:lnTo>
                    <a:pt x="68" y="14"/>
                  </a:lnTo>
                  <a:lnTo>
                    <a:pt x="6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9" name="西藏"/>
            <p:cNvSpPr>
              <a:spLocks/>
            </p:cNvSpPr>
            <p:nvPr/>
          </p:nvSpPr>
          <p:spPr bwMode="auto">
            <a:xfrm>
              <a:off x="1592943" y="3513650"/>
              <a:ext cx="2249069" cy="1368077"/>
            </a:xfrm>
            <a:custGeom>
              <a:avLst/>
              <a:gdLst>
                <a:gd name="T0" fmla="*/ 2147483646 w 1256"/>
                <a:gd name="T1" fmla="*/ 2147483646 h 764"/>
                <a:gd name="T2" fmla="*/ 2147483646 w 1256"/>
                <a:gd name="T3" fmla="*/ 2147483646 h 764"/>
                <a:gd name="T4" fmla="*/ 2147483646 w 1256"/>
                <a:gd name="T5" fmla="*/ 2147483646 h 764"/>
                <a:gd name="T6" fmla="*/ 2147483646 w 1256"/>
                <a:gd name="T7" fmla="*/ 2147483646 h 764"/>
                <a:gd name="T8" fmla="*/ 2147483646 w 1256"/>
                <a:gd name="T9" fmla="*/ 2147483646 h 764"/>
                <a:gd name="T10" fmla="*/ 2147483646 w 1256"/>
                <a:gd name="T11" fmla="*/ 2147483646 h 764"/>
                <a:gd name="T12" fmla="*/ 2147483646 w 1256"/>
                <a:gd name="T13" fmla="*/ 2147483646 h 764"/>
                <a:gd name="T14" fmla="*/ 2147483646 w 1256"/>
                <a:gd name="T15" fmla="*/ 2147483646 h 764"/>
                <a:gd name="T16" fmla="*/ 2147483646 w 1256"/>
                <a:gd name="T17" fmla="*/ 2147483646 h 764"/>
                <a:gd name="T18" fmla="*/ 2147483646 w 1256"/>
                <a:gd name="T19" fmla="*/ 2147483646 h 764"/>
                <a:gd name="T20" fmla="*/ 2147483646 w 1256"/>
                <a:gd name="T21" fmla="*/ 2147483646 h 764"/>
                <a:gd name="T22" fmla="*/ 2147483646 w 1256"/>
                <a:gd name="T23" fmla="*/ 2147483646 h 764"/>
                <a:gd name="T24" fmla="*/ 2147483646 w 1256"/>
                <a:gd name="T25" fmla="*/ 2147483646 h 764"/>
                <a:gd name="T26" fmla="*/ 2147483646 w 1256"/>
                <a:gd name="T27" fmla="*/ 2147483646 h 764"/>
                <a:gd name="T28" fmla="*/ 2147483646 w 1256"/>
                <a:gd name="T29" fmla="*/ 2147483646 h 764"/>
                <a:gd name="T30" fmla="*/ 2147483646 w 1256"/>
                <a:gd name="T31" fmla="*/ 2147483646 h 764"/>
                <a:gd name="T32" fmla="*/ 2147483646 w 1256"/>
                <a:gd name="T33" fmla="*/ 2147483646 h 764"/>
                <a:gd name="T34" fmla="*/ 2147483646 w 1256"/>
                <a:gd name="T35" fmla="*/ 2147483646 h 764"/>
                <a:gd name="T36" fmla="*/ 2147483646 w 1256"/>
                <a:gd name="T37" fmla="*/ 2147483646 h 764"/>
                <a:gd name="T38" fmla="*/ 2147483646 w 1256"/>
                <a:gd name="T39" fmla="*/ 2147483646 h 764"/>
                <a:gd name="T40" fmla="*/ 2147483646 w 1256"/>
                <a:gd name="T41" fmla="*/ 2147483646 h 764"/>
                <a:gd name="T42" fmla="*/ 2147483646 w 1256"/>
                <a:gd name="T43" fmla="*/ 2147483646 h 764"/>
                <a:gd name="T44" fmla="*/ 2147483646 w 1256"/>
                <a:gd name="T45" fmla="*/ 2147483646 h 764"/>
                <a:gd name="T46" fmla="*/ 2147483646 w 1256"/>
                <a:gd name="T47" fmla="*/ 2147483646 h 764"/>
                <a:gd name="T48" fmla="*/ 2147483646 w 1256"/>
                <a:gd name="T49" fmla="*/ 2147483646 h 764"/>
                <a:gd name="T50" fmla="*/ 2147483646 w 1256"/>
                <a:gd name="T51" fmla="*/ 2147483646 h 764"/>
                <a:gd name="T52" fmla="*/ 2147483646 w 1256"/>
                <a:gd name="T53" fmla="*/ 2147483646 h 764"/>
                <a:gd name="T54" fmla="*/ 2147483646 w 1256"/>
                <a:gd name="T55" fmla="*/ 2147483646 h 764"/>
                <a:gd name="T56" fmla="*/ 2147483646 w 1256"/>
                <a:gd name="T57" fmla="*/ 2147483646 h 764"/>
                <a:gd name="T58" fmla="*/ 2147483646 w 1256"/>
                <a:gd name="T59" fmla="*/ 2147483646 h 764"/>
                <a:gd name="T60" fmla="*/ 2147483646 w 1256"/>
                <a:gd name="T61" fmla="*/ 2147483646 h 764"/>
                <a:gd name="T62" fmla="*/ 2147483646 w 1256"/>
                <a:gd name="T63" fmla="*/ 2147483646 h 764"/>
                <a:gd name="T64" fmla="*/ 2147483646 w 1256"/>
                <a:gd name="T65" fmla="*/ 2147483646 h 764"/>
                <a:gd name="T66" fmla="*/ 2147483646 w 1256"/>
                <a:gd name="T67" fmla="*/ 2147483646 h 764"/>
                <a:gd name="T68" fmla="*/ 2147483646 w 1256"/>
                <a:gd name="T69" fmla="*/ 2147483646 h 764"/>
                <a:gd name="T70" fmla="*/ 2147483646 w 1256"/>
                <a:gd name="T71" fmla="*/ 2147483646 h 764"/>
                <a:gd name="T72" fmla="*/ 2147483646 w 1256"/>
                <a:gd name="T73" fmla="*/ 2147483646 h 764"/>
                <a:gd name="T74" fmla="*/ 2147483646 w 1256"/>
                <a:gd name="T75" fmla="*/ 2147483646 h 764"/>
                <a:gd name="T76" fmla="*/ 2147483646 w 1256"/>
                <a:gd name="T77" fmla="*/ 2147483646 h 764"/>
                <a:gd name="T78" fmla="*/ 2147483646 w 1256"/>
                <a:gd name="T79" fmla="*/ 2147483646 h 764"/>
                <a:gd name="T80" fmla="*/ 2147483646 w 1256"/>
                <a:gd name="T81" fmla="*/ 2147483646 h 764"/>
                <a:gd name="T82" fmla="*/ 2147483646 w 1256"/>
                <a:gd name="T83" fmla="*/ 2147483646 h 764"/>
                <a:gd name="T84" fmla="*/ 2147483646 w 1256"/>
                <a:gd name="T85" fmla="*/ 2147483646 h 764"/>
                <a:gd name="T86" fmla="*/ 2147483646 w 1256"/>
                <a:gd name="T87" fmla="*/ 2147483646 h 764"/>
                <a:gd name="T88" fmla="*/ 2147483646 w 1256"/>
                <a:gd name="T89" fmla="*/ 2147483646 h 764"/>
                <a:gd name="T90" fmla="*/ 2147483646 w 1256"/>
                <a:gd name="T91" fmla="*/ 2147483646 h 764"/>
                <a:gd name="T92" fmla="*/ 2147483646 w 1256"/>
                <a:gd name="T93" fmla="*/ 2147483646 h 764"/>
                <a:gd name="T94" fmla="*/ 2147483646 w 1256"/>
                <a:gd name="T95" fmla="*/ 2147483646 h 764"/>
                <a:gd name="T96" fmla="*/ 2147483646 w 1256"/>
                <a:gd name="T97" fmla="*/ 2147483646 h 764"/>
                <a:gd name="T98" fmla="*/ 2147483646 w 1256"/>
                <a:gd name="T99" fmla="*/ 2147483646 h 764"/>
                <a:gd name="T100" fmla="*/ 2147483646 w 1256"/>
                <a:gd name="T101" fmla="*/ 2147483646 h 764"/>
                <a:gd name="T102" fmla="*/ 2147483646 w 1256"/>
                <a:gd name="T103" fmla="*/ 2147483646 h 764"/>
                <a:gd name="T104" fmla="*/ 2147483646 w 1256"/>
                <a:gd name="T105" fmla="*/ 2147483646 h 764"/>
                <a:gd name="T106" fmla="*/ 2147483646 w 1256"/>
                <a:gd name="T107" fmla="*/ 2147483646 h 764"/>
                <a:gd name="T108" fmla="*/ 2147483646 w 1256"/>
                <a:gd name="T109" fmla="*/ 2147483646 h 764"/>
                <a:gd name="T110" fmla="*/ 2147483646 w 1256"/>
                <a:gd name="T111" fmla="*/ 2147483646 h 764"/>
                <a:gd name="T112" fmla="*/ 2147483646 w 1256"/>
                <a:gd name="T113" fmla="*/ 2147483646 h 764"/>
                <a:gd name="T114" fmla="*/ 2147483646 w 1256"/>
                <a:gd name="T115" fmla="*/ 2147483646 h 764"/>
                <a:gd name="T116" fmla="*/ 2147483646 w 1256"/>
                <a:gd name="T117" fmla="*/ 2147483646 h 764"/>
                <a:gd name="T118" fmla="*/ 2147483646 w 1256"/>
                <a:gd name="T119" fmla="*/ 2147483646 h 764"/>
                <a:gd name="T120" fmla="*/ 2147483646 w 1256"/>
                <a:gd name="T121" fmla="*/ 2147483646 h 764"/>
                <a:gd name="T122" fmla="*/ 2147483646 w 1256"/>
                <a:gd name="T123" fmla="*/ 2147483646 h 764"/>
                <a:gd name="T124" fmla="*/ 2147483646 w 1256"/>
                <a:gd name="T125" fmla="*/ 2147483646 h 764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56" h="764">
                  <a:moveTo>
                    <a:pt x="152" y="4"/>
                  </a:moveTo>
                  <a:lnTo>
                    <a:pt x="152" y="4"/>
                  </a:lnTo>
                  <a:lnTo>
                    <a:pt x="146" y="14"/>
                  </a:lnTo>
                  <a:lnTo>
                    <a:pt x="138" y="22"/>
                  </a:lnTo>
                  <a:lnTo>
                    <a:pt x="132" y="26"/>
                  </a:lnTo>
                  <a:lnTo>
                    <a:pt x="132" y="32"/>
                  </a:lnTo>
                  <a:lnTo>
                    <a:pt x="132" y="36"/>
                  </a:lnTo>
                  <a:lnTo>
                    <a:pt x="130" y="44"/>
                  </a:lnTo>
                  <a:lnTo>
                    <a:pt x="122" y="56"/>
                  </a:lnTo>
                  <a:lnTo>
                    <a:pt x="122" y="60"/>
                  </a:lnTo>
                  <a:lnTo>
                    <a:pt x="118" y="62"/>
                  </a:lnTo>
                  <a:lnTo>
                    <a:pt x="112" y="64"/>
                  </a:lnTo>
                  <a:lnTo>
                    <a:pt x="66" y="58"/>
                  </a:lnTo>
                  <a:lnTo>
                    <a:pt x="62" y="68"/>
                  </a:lnTo>
                  <a:lnTo>
                    <a:pt x="62" y="70"/>
                  </a:lnTo>
                  <a:lnTo>
                    <a:pt x="48" y="92"/>
                  </a:lnTo>
                  <a:lnTo>
                    <a:pt x="42" y="100"/>
                  </a:lnTo>
                  <a:lnTo>
                    <a:pt x="40" y="108"/>
                  </a:lnTo>
                  <a:lnTo>
                    <a:pt x="42" y="112"/>
                  </a:lnTo>
                  <a:lnTo>
                    <a:pt x="44" y="122"/>
                  </a:lnTo>
                  <a:lnTo>
                    <a:pt x="56" y="150"/>
                  </a:lnTo>
                  <a:lnTo>
                    <a:pt x="62" y="168"/>
                  </a:lnTo>
                  <a:lnTo>
                    <a:pt x="64" y="174"/>
                  </a:lnTo>
                  <a:lnTo>
                    <a:pt x="64" y="180"/>
                  </a:lnTo>
                  <a:lnTo>
                    <a:pt x="60" y="188"/>
                  </a:lnTo>
                  <a:lnTo>
                    <a:pt x="56" y="196"/>
                  </a:lnTo>
                  <a:lnTo>
                    <a:pt x="42" y="210"/>
                  </a:lnTo>
                  <a:lnTo>
                    <a:pt x="18" y="210"/>
                  </a:lnTo>
                  <a:lnTo>
                    <a:pt x="12" y="184"/>
                  </a:lnTo>
                  <a:lnTo>
                    <a:pt x="6" y="216"/>
                  </a:lnTo>
                  <a:lnTo>
                    <a:pt x="16" y="232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0" y="246"/>
                  </a:lnTo>
                  <a:lnTo>
                    <a:pt x="2" y="262"/>
                  </a:lnTo>
                  <a:lnTo>
                    <a:pt x="0" y="272"/>
                  </a:lnTo>
                  <a:lnTo>
                    <a:pt x="0" y="280"/>
                  </a:lnTo>
                  <a:lnTo>
                    <a:pt x="4" y="290"/>
                  </a:lnTo>
                  <a:lnTo>
                    <a:pt x="10" y="300"/>
                  </a:lnTo>
                  <a:lnTo>
                    <a:pt x="28" y="300"/>
                  </a:lnTo>
                  <a:lnTo>
                    <a:pt x="34" y="302"/>
                  </a:lnTo>
                  <a:lnTo>
                    <a:pt x="42" y="308"/>
                  </a:lnTo>
                  <a:lnTo>
                    <a:pt x="58" y="330"/>
                  </a:lnTo>
                  <a:lnTo>
                    <a:pt x="60" y="332"/>
                  </a:lnTo>
                  <a:lnTo>
                    <a:pt x="62" y="338"/>
                  </a:lnTo>
                  <a:lnTo>
                    <a:pt x="66" y="344"/>
                  </a:lnTo>
                  <a:lnTo>
                    <a:pt x="108" y="384"/>
                  </a:lnTo>
                  <a:lnTo>
                    <a:pt x="128" y="408"/>
                  </a:lnTo>
                  <a:lnTo>
                    <a:pt x="138" y="408"/>
                  </a:lnTo>
                  <a:lnTo>
                    <a:pt x="150" y="386"/>
                  </a:lnTo>
                  <a:lnTo>
                    <a:pt x="152" y="384"/>
                  </a:lnTo>
                  <a:lnTo>
                    <a:pt x="182" y="392"/>
                  </a:lnTo>
                  <a:lnTo>
                    <a:pt x="182" y="394"/>
                  </a:lnTo>
                  <a:lnTo>
                    <a:pt x="186" y="414"/>
                  </a:lnTo>
                  <a:lnTo>
                    <a:pt x="222" y="454"/>
                  </a:lnTo>
                  <a:lnTo>
                    <a:pt x="234" y="460"/>
                  </a:lnTo>
                  <a:lnTo>
                    <a:pt x="240" y="464"/>
                  </a:lnTo>
                  <a:lnTo>
                    <a:pt x="268" y="504"/>
                  </a:lnTo>
                  <a:lnTo>
                    <a:pt x="288" y="500"/>
                  </a:lnTo>
                  <a:lnTo>
                    <a:pt x="290" y="500"/>
                  </a:lnTo>
                  <a:lnTo>
                    <a:pt x="292" y="500"/>
                  </a:lnTo>
                  <a:lnTo>
                    <a:pt x="292" y="502"/>
                  </a:lnTo>
                  <a:lnTo>
                    <a:pt x="294" y="504"/>
                  </a:lnTo>
                  <a:lnTo>
                    <a:pt x="312" y="542"/>
                  </a:lnTo>
                  <a:lnTo>
                    <a:pt x="334" y="556"/>
                  </a:lnTo>
                  <a:lnTo>
                    <a:pt x="352" y="560"/>
                  </a:lnTo>
                  <a:lnTo>
                    <a:pt x="362" y="584"/>
                  </a:lnTo>
                  <a:lnTo>
                    <a:pt x="376" y="584"/>
                  </a:lnTo>
                  <a:lnTo>
                    <a:pt x="376" y="586"/>
                  </a:lnTo>
                  <a:lnTo>
                    <a:pt x="404" y="602"/>
                  </a:lnTo>
                  <a:lnTo>
                    <a:pt x="406" y="604"/>
                  </a:lnTo>
                  <a:lnTo>
                    <a:pt x="426" y="628"/>
                  </a:lnTo>
                  <a:lnTo>
                    <a:pt x="456" y="624"/>
                  </a:lnTo>
                  <a:lnTo>
                    <a:pt x="458" y="624"/>
                  </a:lnTo>
                  <a:lnTo>
                    <a:pt x="470" y="628"/>
                  </a:lnTo>
                  <a:lnTo>
                    <a:pt x="490" y="644"/>
                  </a:lnTo>
                  <a:lnTo>
                    <a:pt x="524" y="648"/>
                  </a:lnTo>
                  <a:lnTo>
                    <a:pt x="544" y="644"/>
                  </a:lnTo>
                  <a:lnTo>
                    <a:pt x="564" y="642"/>
                  </a:lnTo>
                  <a:lnTo>
                    <a:pt x="580" y="642"/>
                  </a:lnTo>
                  <a:lnTo>
                    <a:pt x="590" y="644"/>
                  </a:lnTo>
                  <a:lnTo>
                    <a:pt x="596" y="648"/>
                  </a:lnTo>
                  <a:lnTo>
                    <a:pt x="598" y="654"/>
                  </a:lnTo>
                  <a:lnTo>
                    <a:pt x="598" y="658"/>
                  </a:lnTo>
                  <a:lnTo>
                    <a:pt x="594" y="664"/>
                  </a:lnTo>
                  <a:lnTo>
                    <a:pt x="588" y="670"/>
                  </a:lnTo>
                  <a:lnTo>
                    <a:pt x="580" y="678"/>
                  </a:lnTo>
                  <a:lnTo>
                    <a:pt x="580" y="682"/>
                  </a:lnTo>
                  <a:lnTo>
                    <a:pt x="582" y="686"/>
                  </a:lnTo>
                  <a:lnTo>
                    <a:pt x="586" y="692"/>
                  </a:lnTo>
                  <a:lnTo>
                    <a:pt x="592" y="698"/>
                  </a:lnTo>
                  <a:lnTo>
                    <a:pt x="592" y="700"/>
                  </a:lnTo>
                  <a:lnTo>
                    <a:pt x="598" y="704"/>
                  </a:lnTo>
                  <a:lnTo>
                    <a:pt x="600" y="702"/>
                  </a:lnTo>
                  <a:lnTo>
                    <a:pt x="616" y="676"/>
                  </a:lnTo>
                  <a:lnTo>
                    <a:pt x="628" y="658"/>
                  </a:lnTo>
                  <a:lnTo>
                    <a:pt x="638" y="646"/>
                  </a:lnTo>
                  <a:lnTo>
                    <a:pt x="648" y="640"/>
                  </a:lnTo>
                  <a:lnTo>
                    <a:pt x="654" y="638"/>
                  </a:lnTo>
                  <a:lnTo>
                    <a:pt x="660" y="638"/>
                  </a:lnTo>
                  <a:lnTo>
                    <a:pt x="676" y="644"/>
                  </a:lnTo>
                  <a:lnTo>
                    <a:pt x="698" y="654"/>
                  </a:lnTo>
                  <a:lnTo>
                    <a:pt x="724" y="670"/>
                  </a:lnTo>
                  <a:lnTo>
                    <a:pt x="772" y="678"/>
                  </a:lnTo>
                  <a:lnTo>
                    <a:pt x="772" y="680"/>
                  </a:lnTo>
                  <a:lnTo>
                    <a:pt x="772" y="682"/>
                  </a:lnTo>
                  <a:lnTo>
                    <a:pt x="768" y="704"/>
                  </a:lnTo>
                  <a:lnTo>
                    <a:pt x="792" y="708"/>
                  </a:lnTo>
                  <a:lnTo>
                    <a:pt x="792" y="738"/>
                  </a:lnTo>
                  <a:lnTo>
                    <a:pt x="802" y="754"/>
                  </a:lnTo>
                  <a:lnTo>
                    <a:pt x="808" y="762"/>
                  </a:lnTo>
                  <a:lnTo>
                    <a:pt x="816" y="764"/>
                  </a:lnTo>
                  <a:lnTo>
                    <a:pt x="830" y="764"/>
                  </a:lnTo>
                  <a:lnTo>
                    <a:pt x="880" y="762"/>
                  </a:lnTo>
                  <a:lnTo>
                    <a:pt x="904" y="748"/>
                  </a:lnTo>
                  <a:lnTo>
                    <a:pt x="928" y="716"/>
                  </a:lnTo>
                  <a:lnTo>
                    <a:pt x="956" y="714"/>
                  </a:lnTo>
                  <a:lnTo>
                    <a:pt x="970" y="710"/>
                  </a:lnTo>
                  <a:lnTo>
                    <a:pt x="1022" y="680"/>
                  </a:lnTo>
                  <a:lnTo>
                    <a:pt x="1024" y="680"/>
                  </a:lnTo>
                  <a:lnTo>
                    <a:pt x="1060" y="676"/>
                  </a:lnTo>
                  <a:lnTo>
                    <a:pt x="1070" y="678"/>
                  </a:lnTo>
                  <a:lnTo>
                    <a:pt x="1076" y="680"/>
                  </a:lnTo>
                  <a:lnTo>
                    <a:pt x="1112" y="708"/>
                  </a:lnTo>
                  <a:lnTo>
                    <a:pt x="1122" y="712"/>
                  </a:lnTo>
                  <a:lnTo>
                    <a:pt x="1124" y="714"/>
                  </a:lnTo>
                  <a:lnTo>
                    <a:pt x="1136" y="720"/>
                  </a:lnTo>
                  <a:lnTo>
                    <a:pt x="1138" y="720"/>
                  </a:lnTo>
                  <a:lnTo>
                    <a:pt x="1138" y="718"/>
                  </a:lnTo>
                  <a:lnTo>
                    <a:pt x="1138" y="716"/>
                  </a:lnTo>
                  <a:lnTo>
                    <a:pt x="1144" y="692"/>
                  </a:lnTo>
                  <a:lnTo>
                    <a:pt x="1142" y="682"/>
                  </a:lnTo>
                  <a:lnTo>
                    <a:pt x="1144" y="674"/>
                  </a:lnTo>
                  <a:lnTo>
                    <a:pt x="1148" y="668"/>
                  </a:lnTo>
                  <a:lnTo>
                    <a:pt x="1156" y="666"/>
                  </a:lnTo>
                  <a:lnTo>
                    <a:pt x="1164" y="666"/>
                  </a:lnTo>
                  <a:lnTo>
                    <a:pt x="1172" y="672"/>
                  </a:lnTo>
                  <a:lnTo>
                    <a:pt x="1182" y="682"/>
                  </a:lnTo>
                  <a:lnTo>
                    <a:pt x="1190" y="696"/>
                  </a:lnTo>
                  <a:lnTo>
                    <a:pt x="1192" y="696"/>
                  </a:lnTo>
                  <a:lnTo>
                    <a:pt x="1212" y="688"/>
                  </a:lnTo>
                  <a:lnTo>
                    <a:pt x="1214" y="686"/>
                  </a:lnTo>
                  <a:lnTo>
                    <a:pt x="1216" y="684"/>
                  </a:lnTo>
                  <a:lnTo>
                    <a:pt x="1218" y="680"/>
                  </a:lnTo>
                  <a:lnTo>
                    <a:pt x="1214" y="664"/>
                  </a:lnTo>
                  <a:lnTo>
                    <a:pt x="1214" y="660"/>
                  </a:lnTo>
                  <a:lnTo>
                    <a:pt x="1214" y="656"/>
                  </a:lnTo>
                  <a:lnTo>
                    <a:pt x="1216" y="652"/>
                  </a:lnTo>
                  <a:lnTo>
                    <a:pt x="1220" y="650"/>
                  </a:lnTo>
                  <a:lnTo>
                    <a:pt x="1228" y="644"/>
                  </a:lnTo>
                  <a:lnTo>
                    <a:pt x="1244" y="624"/>
                  </a:lnTo>
                  <a:lnTo>
                    <a:pt x="1256" y="598"/>
                  </a:lnTo>
                  <a:lnTo>
                    <a:pt x="1250" y="586"/>
                  </a:lnTo>
                  <a:lnTo>
                    <a:pt x="1246" y="576"/>
                  </a:lnTo>
                  <a:lnTo>
                    <a:pt x="1246" y="568"/>
                  </a:lnTo>
                  <a:lnTo>
                    <a:pt x="1246" y="562"/>
                  </a:lnTo>
                  <a:lnTo>
                    <a:pt x="1248" y="540"/>
                  </a:lnTo>
                  <a:lnTo>
                    <a:pt x="1244" y="528"/>
                  </a:lnTo>
                  <a:lnTo>
                    <a:pt x="1242" y="518"/>
                  </a:lnTo>
                  <a:lnTo>
                    <a:pt x="1240" y="510"/>
                  </a:lnTo>
                  <a:lnTo>
                    <a:pt x="1232" y="498"/>
                  </a:lnTo>
                  <a:lnTo>
                    <a:pt x="1232" y="496"/>
                  </a:lnTo>
                  <a:lnTo>
                    <a:pt x="1228" y="468"/>
                  </a:lnTo>
                  <a:lnTo>
                    <a:pt x="1228" y="458"/>
                  </a:lnTo>
                  <a:lnTo>
                    <a:pt x="1228" y="448"/>
                  </a:lnTo>
                  <a:lnTo>
                    <a:pt x="1220" y="440"/>
                  </a:lnTo>
                  <a:lnTo>
                    <a:pt x="1214" y="432"/>
                  </a:lnTo>
                  <a:lnTo>
                    <a:pt x="1202" y="416"/>
                  </a:lnTo>
                  <a:lnTo>
                    <a:pt x="1200" y="414"/>
                  </a:lnTo>
                  <a:lnTo>
                    <a:pt x="1200" y="412"/>
                  </a:lnTo>
                  <a:lnTo>
                    <a:pt x="1196" y="392"/>
                  </a:lnTo>
                  <a:lnTo>
                    <a:pt x="1184" y="382"/>
                  </a:lnTo>
                  <a:lnTo>
                    <a:pt x="1184" y="384"/>
                  </a:lnTo>
                  <a:lnTo>
                    <a:pt x="1162" y="364"/>
                  </a:lnTo>
                  <a:lnTo>
                    <a:pt x="1162" y="366"/>
                  </a:lnTo>
                  <a:lnTo>
                    <a:pt x="1164" y="392"/>
                  </a:lnTo>
                  <a:lnTo>
                    <a:pt x="1164" y="394"/>
                  </a:lnTo>
                  <a:lnTo>
                    <a:pt x="1152" y="400"/>
                  </a:lnTo>
                  <a:lnTo>
                    <a:pt x="1152" y="416"/>
                  </a:lnTo>
                  <a:lnTo>
                    <a:pt x="1152" y="418"/>
                  </a:lnTo>
                  <a:lnTo>
                    <a:pt x="1124" y="428"/>
                  </a:lnTo>
                  <a:lnTo>
                    <a:pt x="1114" y="406"/>
                  </a:lnTo>
                  <a:lnTo>
                    <a:pt x="1108" y="404"/>
                  </a:lnTo>
                  <a:lnTo>
                    <a:pt x="1100" y="414"/>
                  </a:lnTo>
                  <a:lnTo>
                    <a:pt x="1094" y="430"/>
                  </a:lnTo>
                  <a:lnTo>
                    <a:pt x="1074" y="436"/>
                  </a:lnTo>
                  <a:lnTo>
                    <a:pt x="1062" y="428"/>
                  </a:lnTo>
                  <a:lnTo>
                    <a:pt x="1046" y="422"/>
                  </a:lnTo>
                  <a:lnTo>
                    <a:pt x="1042" y="400"/>
                  </a:lnTo>
                  <a:lnTo>
                    <a:pt x="1036" y="386"/>
                  </a:lnTo>
                  <a:lnTo>
                    <a:pt x="1026" y="382"/>
                  </a:lnTo>
                  <a:lnTo>
                    <a:pt x="1024" y="380"/>
                  </a:lnTo>
                  <a:lnTo>
                    <a:pt x="1018" y="372"/>
                  </a:lnTo>
                  <a:lnTo>
                    <a:pt x="1010" y="360"/>
                  </a:lnTo>
                  <a:lnTo>
                    <a:pt x="1000" y="344"/>
                  </a:lnTo>
                  <a:lnTo>
                    <a:pt x="990" y="344"/>
                  </a:lnTo>
                  <a:lnTo>
                    <a:pt x="974" y="350"/>
                  </a:lnTo>
                  <a:lnTo>
                    <a:pt x="972" y="352"/>
                  </a:lnTo>
                  <a:lnTo>
                    <a:pt x="932" y="348"/>
                  </a:lnTo>
                  <a:lnTo>
                    <a:pt x="900" y="342"/>
                  </a:lnTo>
                  <a:lnTo>
                    <a:pt x="884" y="332"/>
                  </a:lnTo>
                  <a:lnTo>
                    <a:pt x="860" y="324"/>
                  </a:lnTo>
                  <a:lnTo>
                    <a:pt x="838" y="318"/>
                  </a:lnTo>
                  <a:lnTo>
                    <a:pt x="832" y="314"/>
                  </a:lnTo>
                  <a:lnTo>
                    <a:pt x="828" y="312"/>
                  </a:lnTo>
                  <a:lnTo>
                    <a:pt x="824" y="308"/>
                  </a:lnTo>
                  <a:lnTo>
                    <a:pt x="820" y="308"/>
                  </a:lnTo>
                  <a:lnTo>
                    <a:pt x="804" y="300"/>
                  </a:lnTo>
                  <a:lnTo>
                    <a:pt x="804" y="298"/>
                  </a:lnTo>
                  <a:lnTo>
                    <a:pt x="796" y="290"/>
                  </a:lnTo>
                  <a:lnTo>
                    <a:pt x="794" y="282"/>
                  </a:lnTo>
                  <a:lnTo>
                    <a:pt x="788" y="272"/>
                  </a:lnTo>
                  <a:lnTo>
                    <a:pt x="776" y="268"/>
                  </a:lnTo>
                  <a:lnTo>
                    <a:pt x="772" y="270"/>
                  </a:lnTo>
                  <a:lnTo>
                    <a:pt x="768" y="274"/>
                  </a:lnTo>
                  <a:lnTo>
                    <a:pt x="766" y="276"/>
                  </a:lnTo>
                  <a:lnTo>
                    <a:pt x="760" y="280"/>
                  </a:lnTo>
                  <a:lnTo>
                    <a:pt x="756" y="280"/>
                  </a:lnTo>
                  <a:lnTo>
                    <a:pt x="750" y="282"/>
                  </a:lnTo>
                  <a:lnTo>
                    <a:pt x="746" y="280"/>
                  </a:lnTo>
                  <a:lnTo>
                    <a:pt x="740" y="276"/>
                  </a:lnTo>
                  <a:lnTo>
                    <a:pt x="736" y="272"/>
                  </a:lnTo>
                  <a:lnTo>
                    <a:pt x="720" y="256"/>
                  </a:lnTo>
                  <a:lnTo>
                    <a:pt x="714" y="246"/>
                  </a:lnTo>
                  <a:lnTo>
                    <a:pt x="708" y="238"/>
                  </a:lnTo>
                  <a:lnTo>
                    <a:pt x="704" y="232"/>
                  </a:lnTo>
                  <a:lnTo>
                    <a:pt x="698" y="224"/>
                  </a:lnTo>
                  <a:lnTo>
                    <a:pt x="692" y="216"/>
                  </a:lnTo>
                  <a:lnTo>
                    <a:pt x="690" y="206"/>
                  </a:lnTo>
                  <a:lnTo>
                    <a:pt x="692" y="196"/>
                  </a:lnTo>
                  <a:lnTo>
                    <a:pt x="702" y="178"/>
                  </a:lnTo>
                  <a:lnTo>
                    <a:pt x="708" y="160"/>
                  </a:lnTo>
                  <a:lnTo>
                    <a:pt x="710" y="148"/>
                  </a:lnTo>
                  <a:lnTo>
                    <a:pt x="706" y="128"/>
                  </a:lnTo>
                  <a:lnTo>
                    <a:pt x="694" y="118"/>
                  </a:lnTo>
                  <a:lnTo>
                    <a:pt x="696" y="104"/>
                  </a:lnTo>
                  <a:lnTo>
                    <a:pt x="698" y="96"/>
                  </a:lnTo>
                  <a:lnTo>
                    <a:pt x="700" y="90"/>
                  </a:lnTo>
                  <a:lnTo>
                    <a:pt x="704" y="86"/>
                  </a:lnTo>
                  <a:lnTo>
                    <a:pt x="708" y="84"/>
                  </a:lnTo>
                  <a:lnTo>
                    <a:pt x="712" y="84"/>
                  </a:lnTo>
                  <a:lnTo>
                    <a:pt x="712" y="80"/>
                  </a:lnTo>
                  <a:lnTo>
                    <a:pt x="712" y="78"/>
                  </a:lnTo>
                  <a:lnTo>
                    <a:pt x="712" y="62"/>
                  </a:lnTo>
                  <a:lnTo>
                    <a:pt x="712" y="44"/>
                  </a:lnTo>
                  <a:lnTo>
                    <a:pt x="710" y="42"/>
                  </a:lnTo>
                  <a:lnTo>
                    <a:pt x="708" y="40"/>
                  </a:lnTo>
                  <a:lnTo>
                    <a:pt x="706" y="40"/>
                  </a:lnTo>
                  <a:lnTo>
                    <a:pt x="692" y="30"/>
                  </a:lnTo>
                  <a:lnTo>
                    <a:pt x="680" y="20"/>
                  </a:lnTo>
                  <a:lnTo>
                    <a:pt x="642" y="14"/>
                  </a:lnTo>
                  <a:lnTo>
                    <a:pt x="630" y="4"/>
                  </a:lnTo>
                  <a:lnTo>
                    <a:pt x="608" y="4"/>
                  </a:lnTo>
                  <a:lnTo>
                    <a:pt x="602" y="6"/>
                  </a:lnTo>
                  <a:lnTo>
                    <a:pt x="596" y="10"/>
                  </a:lnTo>
                  <a:lnTo>
                    <a:pt x="594" y="10"/>
                  </a:lnTo>
                  <a:lnTo>
                    <a:pt x="576" y="16"/>
                  </a:lnTo>
                  <a:lnTo>
                    <a:pt x="532" y="16"/>
                  </a:lnTo>
                  <a:lnTo>
                    <a:pt x="524" y="20"/>
                  </a:lnTo>
                  <a:lnTo>
                    <a:pt x="518" y="24"/>
                  </a:lnTo>
                  <a:lnTo>
                    <a:pt x="508" y="28"/>
                  </a:lnTo>
                  <a:lnTo>
                    <a:pt x="492" y="34"/>
                  </a:lnTo>
                  <a:lnTo>
                    <a:pt x="472" y="40"/>
                  </a:lnTo>
                  <a:lnTo>
                    <a:pt x="470" y="40"/>
                  </a:lnTo>
                  <a:lnTo>
                    <a:pt x="440" y="36"/>
                  </a:lnTo>
                  <a:lnTo>
                    <a:pt x="438" y="36"/>
                  </a:lnTo>
                  <a:lnTo>
                    <a:pt x="428" y="36"/>
                  </a:lnTo>
                  <a:lnTo>
                    <a:pt x="410" y="40"/>
                  </a:lnTo>
                  <a:lnTo>
                    <a:pt x="374" y="44"/>
                  </a:lnTo>
                  <a:lnTo>
                    <a:pt x="372" y="44"/>
                  </a:lnTo>
                  <a:lnTo>
                    <a:pt x="356" y="36"/>
                  </a:lnTo>
                  <a:lnTo>
                    <a:pt x="340" y="36"/>
                  </a:lnTo>
                  <a:lnTo>
                    <a:pt x="330" y="32"/>
                  </a:lnTo>
                  <a:lnTo>
                    <a:pt x="320" y="20"/>
                  </a:lnTo>
                  <a:lnTo>
                    <a:pt x="318" y="20"/>
                  </a:lnTo>
                  <a:lnTo>
                    <a:pt x="316" y="12"/>
                  </a:lnTo>
                  <a:lnTo>
                    <a:pt x="314" y="8"/>
                  </a:lnTo>
                  <a:lnTo>
                    <a:pt x="310" y="4"/>
                  </a:lnTo>
                  <a:lnTo>
                    <a:pt x="302" y="0"/>
                  </a:lnTo>
                  <a:lnTo>
                    <a:pt x="296" y="8"/>
                  </a:lnTo>
                  <a:lnTo>
                    <a:pt x="270" y="20"/>
                  </a:lnTo>
                  <a:lnTo>
                    <a:pt x="268" y="20"/>
                  </a:lnTo>
                  <a:lnTo>
                    <a:pt x="236" y="22"/>
                  </a:lnTo>
                  <a:lnTo>
                    <a:pt x="226" y="20"/>
                  </a:lnTo>
                  <a:lnTo>
                    <a:pt x="210" y="16"/>
                  </a:lnTo>
                  <a:lnTo>
                    <a:pt x="184" y="12"/>
                  </a:lnTo>
                  <a:lnTo>
                    <a:pt x="182" y="12"/>
                  </a:lnTo>
                  <a:lnTo>
                    <a:pt x="166" y="4"/>
                  </a:lnTo>
                  <a:lnTo>
                    <a:pt x="152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0" name="云南"/>
            <p:cNvSpPr>
              <a:spLocks/>
            </p:cNvSpPr>
            <p:nvPr/>
          </p:nvSpPr>
          <p:spPr bwMode="auto">
            <a:xfrm>
              <a:off x="3641368" y="4651642"/>
              <a:ext cx="1017214" cy="1060260"/>
            </a:xfrm>
            <a:custGeom>
              <a:avLst/>
              <a:gdLst>
                <a:gd name="T0" fmla="*/ 2147483646 w 568"/>
                <a:gd name="T1" fmla="*/ 2147483646 h 592"/>
                <a:gd name="T2" fmla="*/ 2147483646 w 568"/>
                <a:gd name="T3" fmla="*/ 2147483646 h 592"/>
                <a:gd name="T4" fmla="*/ 2147483646 w 568"/>
                <a:gd name="T5" fmla="*/ 2147483646 h 592"/>
                <a:gd name="T6" fmla="*/ 2147483646 w 568"/>
                <a:gd name="T7" fmla="*/ 2147483646 h 592"/>
                <a:gd name="T8" fmla="*/ 2147483646 w 568"/>
                <a:gd name="T9" fmla="*/ 2147483646 h 592"/>
                <a:gd name="T10" fmla="*/ 2147483646 w 568"/>
                <a:gd name="T11" fmla="*/ 2147483646 h 592"/>
                <a:gd name="T12" fmla="*/ 2147483646 w 568"/>
                <a:gd name="T13" fmla="*/ 2147483646 h 592"/>
                <a:gd name="T14" fmla="*/ 2147483646 w 568"/>
                <a:gd name="T15" fmla="*/ 2147483646 h 592"/>
                <a:gd name="T16" fmla="*/ 2147483646 w 568"/>
                <a:gd name="T17" fmla="*/ 2147483646 h 592"/>
                <a:gd name="T18" fmla="*/ 2147483646 w 568"/>
                <a:gd name="T19" fmla="*/ 2147483646 h 592"/>
                <a:gd name="T20" fmla="*/ 2147483646 w 568"/>
                <a:gd name="T21" fmla="*/ 2147483646 h 592"/>
                <a:gd name="T22" fmla="*/ 2147483646 w 568"/>
                <a:gd name="T23" fmla="*/ 2147483646 h 592"/>
                <a:gd name="T24" fmla="*/ 2147483646 w 568"/>
                <a:gd name="T25" fmla="*/ 2147483646 h 592"/>
                <a:gd name="T26" fmla="*/ 2147483646 w 568"/>
                <a:gd name="T27" fmla="*/ 2147483646 h 592"/>
                <a:gd name="T28" fmla="*/ 2147483646 w 568"/>
                <a:gd name="T29" fmla="*/ 2147483646 h 592"/>
                <a:gd name="T30" fmla="*/ 2147483646 w 568"/>
                <a:gd name="T31" fmla="*/ 2147483646 h 592"/>
                <a:gd name="T32" fmla="*/ 2147483646 w 568"/>
                <a:gd name="T33" fmla="*/ 2147483646 h 592"/>
                <a:gd name="T34" fmla="*/ 2147483646 w 568"/>
                <a:gd name="T35" fmla="*/ 2147483646 h 592"/>
                <a:gd name="T36" fmla="*/ 2147483646 w 568"/>
                <a:gd name="T37" fmla="*/ 2147483646 h 592"/>
                <a:gd name="T38" fmla="*/ 2147483646 w 568"/>
                <a:gd name="T39" fmla="*/ 2147483646 h 592"/>
                <a:gd name="T40" fmla="*/ 2147483646 w 568"/>
                <a:gd name="T41" fmla="*/ 2147483646 h 592"/>
                <a:gd name="T42" fmla="*/ 2147483646 w 568"/>
                <a:gd name="T43" fmla="*/ 2147483646 h 592"/>
                <a:gd name="T44" fmla="*/ 2147483646 w 568"/>
                <a:gd name="T45" fmla="*/ 2147483646 h 592"/>
                <a:gd name="T46" fmla="*/ 2147483646 w 568"/>
                <a:gd name="T47" fmla="*/ 2147483646 h 592"/>
                <a:gd name="T48" fmla="*/ 2147483646 w 568"/>
                <a:gd name="T49" fmla="*/ 2147483646 h 592"/>
                <a:gd name="T50" fmla="*/ 2147483646 w 568"/>
                <a:gd name="T51" fmla="*/ 2147483646 h 592"/>
                <a:gd name="T52" fmla="*/ 2147483646 w 568"/>
                <a:gd name="T53" fmla="*/ 2147483646 h 592"/>
                <a:gd name="T54" fmla="*/ 2147483646 w 568"/>
                <a:gd name="T55" fmla="*/ 2147483646 h 592"/>
                <a:gd name="T56" fmla="*/ 2147483646 w 568"/>
                <a:gd name="T57" fmla="*/ 2147483646 h 592"/>
                <a:gd name="T58" fmla="*/ 2147483646 w 568"/>
                <a:gd name="T59" fmla="*/ 2147483646 h 592"/>
                <a:gd name="T60" fmla="*/ 2147483646 w 568"/>
                <a:gd name="T61" fmla="*/ 2147483646 h 592"/>
                <a:gd name="T62" fmla="*/ 2147483646 w 568"/>
                <a:gd name="T63" fmla="*/ 2147483646 h 592"/>
                <a:gd name="T64" fmla="*/ 2147483646 w 568"/>
                <a:gd name="T65" fmla="*/ 2147483646 h 592"/>
                <a:gd name="T66" fmla="*/ 2147483646 w 568"/>
                <a:gd name="T67" fmla="*/ 2147483646 h 592"/>
                <a:gd name="T68" fmla="*/ 2147483646 w 568"/>
                <a:gd name="T69" fmla="*/ 2147483646 h 592"/>
                <a:gd name="T70" fmla="*/ 2147483646 w 568"/>
                <a:gd name="T71" fmla="*/ 2147483646 h 592"/>
                <a:gd name="T72" fmla="*/ 2147483646 w 568"/>
                <a:gd name="T73" fmla="*/ 2147483646 h 592"/>
                <a:gd name="T74" fmla="*/ 2147483646 w 568"/>
                <a:gd name="T75" fmla="*/ 2147483646 h 592"/>
                <a:gd name="T76" fmla="*/ 2147483646 w 568"/>
                <a:gd name="T77" fmla="*/ 2147483646 h 592"/>
                <a:gd name="T78" fmla="*/ 2147483646 w 568"/>
                <a:gd name="T79" fmla="*/ 2147483646 h 592"/>
                <a:gd name="T80" fmla="*/ 2147483646 w 568"/>
                <a:gd name="T81" fmla="*/ 2147483646 h 592"/>
                <a:gd name="T82" fmla="*/ 2147483646 w 568"/>
                <a:gd name="T83" fmla="*/ 2147483646 h 592"/>
                <a:gd name="T84" fmla="*/ 2147483646 w 568"/>
                <a:gd name="T85" fmla="*/ 2147483646 h 592"/>
                <a:gd name="T86" fmla="*/ 2147483646 w 568"/>
                <a:gd name="T87" fmla="*/ 2147483646 h 592"/>
                <a:gd name="T88" fmla="*/ 2147483646 w 568"/>
                <a:gd name="T89" fmla="*/ 2147483646 h 592"/>
                <a:gd name="T90" fmla="*/ 2147483646 w 568"/>
                <a:gd name="T91" fmla="*/ 2147483646 h 592"/>
                <a:gd name="T92" fmla="*/ 2147483646 w 568"/>
                <a:gd name="T93" fmla="*/ 2147483646 h 592"/>
                <a:gd name="T94" fmla="*/ 2147483646 w 568"/>
                <a:gd name="T95" fmla="*/ 2147483646 h 592"/>
                <a:gd name="T96" fmla="*/ 2147483646 w 568"/>
                <a:gd name="T97" fmla="*/ 2147483646 h 592"/>
                <a:gd name="T98" fmla="*/ 2147483646 w 568"/>
                <a:gd name="T99" fmla="*/ 2147483646 h 592"/>
                <a:gd name="T100" fmla="*/ 2147483646 w 568"/>
                <a:gd name="T101" fmla="*/ 2147483646 h 592"/>
                <a:gd name="T102" fmla="*/ 2147483646 w 568"/>
                <a:gd name="T103" fmla="*/ 2147483646 h 592"/>
                <a:gd name="T104" fmla="*/ 2147483646 w 568"/>
                <a:gd name="T105" fmla="*/ 2147483646 h 592"/>
                <a:gd name="T106" fmla="*/ 2147483646 w 568"/>
                <a:gd name="T107" fmla="*/ 2147483646 h 59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68" h="592">
                  <a:moveTo>
                    <a:pt x="4" y="364"/>
                  </a:moveTo>
                  <a:lnTo>
                    <a:pt x="0" y="374"/>
                  </a:lnTo>
                  <a:lnTo>
                    <a:pt x="10" y="372"/>
                  </a:lnTo>
                  <a:lnTo>
                    <a:pt x="18" y="366"/>
                  </a:lnTo>
                  <a:lnTo>
                    <a:pt x="20" y="364"/>
                  </a:lnTo>
                  <a:lnTo>
                    <a:pt x="52" y="360"/>
                  </a:lnTo>
                  <a:lnTo>
                    <a:pt x="74" y="350"/>
                  </a:lnTo>
                  <a:lnTo>
                    <a:pt x="82" y="362"/>
                  </a:lnTo>
                  <a:lnTo>
                    <a:pt x="84" y="362"/>
                  </a:lnTo>
                  <a:lnTo>
                    <a:pt x="74" y="378"/>
                  </a:lnTo>
                  <a:lnTo>
                    <a:pt x="84" y="388"/>
                  </a:lnTo>
                  <a:lnTo>
                    <a:pt x="84" y="390"/>
                  </a:lnTo>
                  <a:lnTo>
                    <a:pt x="84" y="392"/>
                  </a:lnTo>
                  <a:lnTo>
                    <a:pt x="76" y="426"/>
                  </a:lnTo>
                  <a:lnTo>
                    <a:pt x="98" y="440"/>
                  </a:lnTo>
                  <a:lnTo>
                    <a:pt x="136" y="442"/>
                  </a:lnTo>
                  <a:lnTo>
                    <a:pt x="130" y="450"/>
                  </a:lnTo>
                  <a:lnTo>
                    <a:pt x="104" y="486"/>
                  </a:lnTo>
                  <a:lnTo>
                    <a:pt x="98" y="496"/>
                  </a:lnTo>
                  <a:lnTo>
                    <a:pt x="96" y="502"/>
                  </a:lnTo>
                  <a:lnTo>
                    <a:pt x="110" y="506"/>
                  </a:lnTo>
                  <a:lnTo>
                    <a:pt x="122" y="508"/>
                  </a:lnTo>
                  <a:lnTo>
                    <a:pt x="132" y="510"/>
                  </a:lnTo>
                  <a:lnTo>
                    <a:pt x="140" y="516"/>
                  </a:lnTo>
                  <a:lnTo>
                    <a:pt x="144" y="520"/>
                  </a:lnTo>
                  <a:lnTo>
                    <a:pt x="152" y="534"/>
                  </a:lnTo>
                  <a:lnTo>
                    <a:pt x="158" y="550"/>
                  </a:lnTo>
                  <a:lnTo>
                    <a:pt x="180" y="562"/>
                  </a:lnTo>
                  <a:lnTo>
                    <a:pt x="192" y="564"/>
                  </a:lnTo>
                  <a:lnTo>
                    <a:pt x="220" y="540"/>
                  </a:lnTo>
                  <a:lnTo>
                    <a:pt x="236" y="562"/>
                  </a:lnTo>
                  <a:lnTo>
                    <a:pt x="236" y="564"/>
                  </a:lnTo>
                  <a:lnTo>
                    <a:pt x="240" y="584"/>
                  </a:lnTo>
                  <a:lnTo>
                    <a:pt x="252" y="586"/>
                  </a:lnTo>
                  <a:lnTo>
                    <a:pt x="272" y="592"/>
                  </a:lnTo>
                  <a:lnTo>
                    <a:pt x="276" y="592"/>
                  </a:lnTo>
                  <a:lnTo>
                    <a:pt x="276" y="590"/>
                  </a:lnTo>
                  <a:lnTo>
                    <a:pt x="272" y="570"/>
                  </a:lnTo>
                  <a:lnTo>
                    <a:pt x="272" y="568"/>
                  </a:lnTo>
                  <a:lnTo>
                    <a:pt x="262" y="522"/>
                  </a:lnTo>
                  <a:lnTo>
                    <a:pt x="262" y="520"/>
                  </a:lnTo>
                  <a:lnTo>
                    <a:pt x="268" y="488"/>
                  </a:lnTo>
                  <a:lnTo>
                    <a:pt x="270" y="488"/>
                  </a:lnTo>
                  <a:lnTo>
                    <a:pt x="272" y="488"/>
                  </a:lnTo>
                  <a:lnTo>
                    <a:pt x="294" y="490"/>
                  </a:lnTo>
                  <a:lnTo>
                    <a:pt x="320" y="470"/>
                  </a:lnTo>
                  <a:lnTo>
                    <a:pt x="324" y="472"/>
                  </a:lnTo>
                  <a:lnTo>
                    <a:pt x="342" y="486"/>
                  </a:lnTo>
                  <a:lnTo>
                    <a:pt x="352" y="498"/>
                  </a:lnTo>
                  <a:lnTo>
                    <a:pt x="362" y="490"/>
                  </a:lnTo>
                  <a:lnTo>
                    <a:pt x="378" y="474"/>
                  </a:lnTo>
                  <a:lnTo>
                    <a:pt x="378" y="472"/>
                  </a:lnTo>
                  <a:lnTo>
                    <a:pt x="380" y="472"/>
                  </a:lnTo>
                  <a:lnTo>
                    <a:pt x="420" y="482"/>
                  </a:lnTo>
                  <a:lnTo>
                    <a:pt x="438" y="468"/>
                  </a:lnTo>
                  <a:lnTo>
                    <a:pt x="438" y="466"/>
                  </a:lnTo>
                  <a:lnTo>
                    <a:pt x="440" y="466"/>
                  </a:lnTo>
                  <a:lnTo>
                    <a:pt x="458" y="470"/>
                  </a:lnTo>
                  <a:lnTo>
                    <a:pt x="512" y="422"/>
                  </a:lnTo>
                  <a:lnTo>
                    <a:pt x="528" y="426"/>
                  </a:lnTo>
                  <a:lnTo>
                    <a:pt x="530" y="428"/>
                  </a:lnTo>
                  <a:lnTo>
                    <a:pt x="532" y="428"/>
                  </a:lnTo>
                  <a:lnTo>
                    <a:pt x="536" y="436"/>
                  </a:lnTo>
                  <a:lnTo>
                    <a:pt x="540" y="432"/>
                  </a:lnTo>
                  <a:lnTo>
                    <a:pt x="540" y="430"/>
                  </a:lnTo>
                  <a:lnTo>
                    <a:pt x="556" y="422"/>
                  </a:lnTo>
                  <a:lnTo>
                    <a:pt x="568" y="410"/>
                  </a:lnTo>
                  <a:lnTo>
                    <a:pt x="566" y="386"/>
                  </a:lnTo>
                  <a:lnTo>
                    <a:pt x="564" y="382"/>
                  </a:lnTo>
                  <a:lnTo>
                    <a:pt x="548" y="388"/>
                  </a:lnTo>
                  <a:lnTo>
                    <a:pt x="542" y="392"/>
                  </a:lnTo>
                  <a:lnTo>
                    <a:pt x="534" y="392"/>
                  </a:lnTo>
                  <a:lnTo>
                    <a:pt x="516" y="392"/>
                  </a:lnTo>
                  <a:lnTo>
                    <a:pt x="510" y="390"/>
                  </a:lnTo>
                  <a:lnTo>
                    <a:pt x="504" y="386"/>
                  </a:lnTo>
                  <a:lnTo>
                    <a:pt x="504" y="360"/>
                  </a:lnTo>
                  <a:lnTo>
                    <a:pt x="496" y="358"/>
                  </a:lnTo>
                  <a:lnTo>
                    <a:pt x="492" y="356"/>
                  </a:lnTo>
                  <a:lnTo>
                    <a:pt x="488" y="358"/>
                  </a:lnTo>
                  <a:lnTo>
                    <a:pt x="484" y="360"/>
                  </a:lnTo>
                  <a:lnTo>
                    <a:pt x="472" y="364"/>
                  </a:lnTo>
                  <a:lnTo>
                    <a:pt x="468" y="364"/>
                  </a:lnTo>
                  <a:lnTo>
                    <a:pt x="468" y="362"/>
                  </a:lnTo>
                  <a:lnTo>
                    <a:pt x="462" y="350"/>
                  </a:lnTo>
                  <a:lnTo>
                    <a:pt x="460" y="340"/>
                  </a:lnTo>
                  <a:lnTo>
                    <a:pt x="468" y="310"/>
                  </a:lnTo>
                  <a:lnTo>
                    <a:pt x="468" y="308"/>
                  </a:lnTo>
                  <a:lnTo>
                    <a:pt x="476" y="294"/>
                  </a:lnTo>
                  <a:lnTo>
                    <a:pt x="452" y="274"/>
                  </a:lnTo>
                  <a:lnTo>
                    <a:pt x="452" y="272"/>
                  </a:lnTo>
                  <a:lnTo>
                    <a:pt x="452" y="248"/>
                  </a:lnTo>
                  <a:lnTo>
                    <a:pt x="464" y="212"/>
                  </a:lnTo>
                  <a:lnTo>
                    <a:pt x="456" y="192"/>
                  </a:lnTo>
                  <a:lnTo>
                    <a:pt x="450" y="190"/>
                  </a:lnTo>
                  <a:lnTo>
                    <a:pt x="440" y="190"/>
                  </a:lnTo>
                  <a:lnTo>
                    <a:pt x="432" y="204"/>
                  </a:lnTo>
                  <a:lnTo>
                    <a:pt x="420" y="196"/>
                  </a:lnTo>
                  <a:lnTo>
                    <a:pt x="410" y="190"/>
                  </a:lnTo>
                  <a:lnTo>
                    <a:pt x="400" y="168"/>
                  </a:lnTo>
                  <a:lnTo>
                    <a:pt x="398" y="152"/>
                  </a:lnTo>
                  <a:lnTo>
                    <a:pt x="398" y="150"/>
                  </a:lnTo>
                  <a:lnTo>
                    <a:pt x="396" y="148"/>
                  </a:lnTo>
                  <a:lnTo>
                    <a:pt x="400" y="148"/>
                  </a:lnTo>
                  <a:lnTo>
                    <a:pt x="410" y="132"/>
                  </a:lnTo>
                  <a:lnTo>
                    <a:pt x="412" y="132"/>
                  </a:lnTo>
                  <a:lnTo>
                    <a:pt x="420" y="130"/>
                  </a:lnTo>
                  <a:lnTo>
                    <a:pt x="430" y="128"/>
                  </a:lnTo>
                  <a:lnTo>
                    <a:pt x="472" y="126"/>
                  </a:lnTo>
                  <a:lnTo>
                    <a:pt x="478" y="128"/>
                  </a:lnTo>
                  <a:lnTo>
                    <a:pt x="480" y="128"/>
                  </a:lnTo>
                  <a:lnTo>
                    <a:pt x="486" y="132"/>
                  </a:lnTo>
                  <a:lnTo>
                    <a:pt x="496" y="126"/>
                  </a:lnTo>
                  <a:lnTo>
                    <a:pt x="506" y="120"/>
                  </a:lnTo>
                  <a:lnTo>
                    <a:pt x="512" y="112"/>
                  </a:lnTo>
                  <a:lnTo>
                    <a:pt x="512" y="108"/>
                  </a:lnTo>
                  <a:lnTo>
                    <a:pt x="512" y="90"/>
                  </a:lnTo>
                  <a:lnTo>
                    <a:pt x="502" y="88"/>
                  </a:lnTo>
                  <a:lnTo>
                    <a:pt x="486" y="94"/>
                  </a:lnTo>
                  <a:lnTo>
                    <a:pt x="478" y="100"/>
                  </a:lnTo>
                  <a:lnTo>
                    <a:pt x="474" y="102"/>
                  </a:lnTo>
                  <a:lnTo>
                    <a:pt x="470" y="104"/>
                  </a:lnTo>
                  <a:lnTo>
                    <a:pt x="466" y="102"/>
                  </a:lnTo>
                  <a:lnTo>
                    <a:pt x="462" y="100"/>
                  </a:lnTo>
                  <a:lnTo>
                    <a:pt x="454" y="90"/>
                  </a:lnTo>
                  <a:lnTo>
                    <a:pt x="454" y="88"/>
                  </a:lnTo>
                  <a:lnTo>
                    <a:pt x="452" y="78"/>
                  </a:lnTo>
                  <a:lnTo>
                    <a:pt x="452" y="76"/>
                  </a:lnTo>
                  <a:lnTo>
                    <a:pt x="454" y="66"/>
                  </a:lnTo>
                  <a:lnTo>
                    <a:pt x="444" y="44"/>
                  </a:lnTo>
                  <a:lnTo>
                    <a:pt x="428" y="48"/>
                  </a:lnTo>
                  <a:lnTo>
                    <a:pt x="420" y="56"/>
                  </a:lnTo>
                  <a:lnTo>
                    <a:pt x="424" y="80"/>
                  </a:lnTo>
                  <a:lnTo>
                    <a:pt x="396" y="68"/>
                  </a:lnTo>
                  <a:lnTo>
                    <a:pt x="404" y="82"/>
                  </a:lnTo>
                  <a:lnTo>
                    <a:pt x="404" y="84"/>
                  </a:lnTo>
                  <a:lnTo>
                    <a:pt x="402" y="100"/>
                  </a:lnTo>
                  <a:lnTo>
                    <a:pt x="402" y="102"/>
                  </a:lnTo>
                  <a:lnTo>
                    <a:pt x="400" y="102"/>
                  </a:lnTo>
                  <a:lnTo>
                    <a:pt x="386" y="124"/>
                  </a:lnTo>
                  <a:lnTo>
                    <a:pt x="360" y="138"/>
                  </a:lnTo>
                  <a:lnTo>
                    <a:pt x="358" y="152"/>
                  </a:lnTo>
                  <a:lnTo>
                    <a:pt x="360" y="160"/>
                  </a:lnTo>
                  <a:lnTo>
                    <a:pt x="364" y="170"/>
                  </a:lnTo>
                  <a:lnTo>
                    <a:pt x="366" y="170"/>
                  </a:lnTo>
                  <a:lnTo>
                    <a:pt x="366" y="172"/>
                  </a:lnTo>
                  <a:lnTo>
                    <a:pt x="368" y="192"/>
                  </a:lnTo>
                  <a:lnTo>
                    <a:pt x="368" y="194"/>
                  </a:lnTo>
                  <a:lnTo>
                    <a:pt x="366" y="196"/>
                  </a:lnTo>
                  <a:lnTo>
                    <a:pt x="356" y="208"/>
                  </a:lnTo>
                  <a:lnTo>
                    <a:pt x="348" y="214"/>
                  </a:lnTo>
                  <a:lnTo>
                    <a:pt x="346" y="214"/>
                  </a:lnTo>
                  <a:lnTo>
                    <a:pt x="344" y="214"/>
                  </a:lnTo>
                  <a:lnTo>
                    <a:pt x="326" y="210"/>
                  </a:lnTo>
                  <a:lnTo>
                    <a:pt x="322" y="210"/>
                  </a:lnTo>
                  <a:lnTo>
                    <a:pt x="316" y="214"/>
                  </a:lnTo>
                  <a:lnTo>
                    <a:pt x="308" y="224"/>
                  </a:lnTo>
                  <a:lnTo>
                    <a:pt x="300" y="232"/>
                  </a:lnTo>
                  <a:lnTo>
                    <a:pt x="298" y="236"/>
                  </a:lnTo>
                  <a:lnTo>
                    <a:pt x="294" y="238"/>
                  </a:lnTo>
                  <a:lnTo>
                    <a:pt x="288" y="240"/>
                  </a:lnTo>
                  <a:lnTo>
                    <a:pt x="282" y="238"/>
                  </a:lnTo>
                  <a:lnTo>
                    <a:pt x="280" y="238"/>
                  </a:lnTo>
                  <a:lnTo>
                    <a:pt x="278" y="234"/>
                  </a:lnTo>
                  <a:lnTo>
                    <a:pt x="276" y="230"/>
                  </a:lnTo>
                  <a:lnTo>
                    <a:pt x="276" y="224"/>
                  </a:lnTo>
                  <a:lnTo>
                    <a:pt x="276" y="220"/>
                  </a:lnTo>
                  <a:lnTo>
                    <a:pt x="276" y="214"/>
                  </a:lnTo>
                  <a:lnTo>
                    <a:pt x="272" y="218"/>
                  </a:lnTo>
                  <a:lnTo>
                    <a:pt x="270" y="220"/>
                  </a:lnTo>
                  <a:lnTo>
                    <a:pt x="264" y="222"/>
                  </a:lnTo>
                  <a:lnTo>
                    <a:pt x="260" y="218"/>
                  </a:lnTo>
                  <a:lnTo>
                    <a:pt x="258" y="212"/>
                  </a:lnTo>
                  <a:lnTo>
                    <a:pt x="256" y="192"/>
                  </a:lnTo>
                  <a:lnTo>
                    <a:pt x="252" y="176"/>
                  </a:lnTo>
                  <a:lnTo>
                    <a:pt x="244" y="168"/>
                  </a:lnTo>
                  <a:lnTo>
                    <a:pt x="244" y="166"/>
                  </a:lnTo>
                  <a:lnTo>
                    <a:pt x="226" y="128"/>
                  </a:lnTo>
                  <a:lnTo>
                    <a:pt x="220" y="116"/>
                  </a:lnTo>
                  <a:lnTo>
                    <a:pt x="220" y="114"/>
                  </a:lnTo>
                  <a:lnTo>
                    <a:pt x="216" y="94"/>
                  </a:lnTo>
                  <a:lnTo>
                    <a:pt x="214" y="90"/>
                  </a:lnTo>
                  <a:lnTo>
                    <a:pt x="212" y="92"/>
                  </a:lnTo>
                  <a:lnTo>
                    <a:pt x="204" y="100"/>
                  </a:lnTo>
                  <a:lnTo>
                    <a:pt x="200" y="104"/>
                  </a:lnTo>
                  <a:lnTo>
                    <a:pt x="196" y="102"/>
                  </a:lnTo>
                  <a:lnTo>
                    <a:pt x="188" y="96"/>
                  </a:lnTo>
                  <a:lnTo>
                    <a:pt x="176" y="90"/>
                  </a:lnTo>
                  <a:lnTo>
                    <a:pt x="174" y="88"/>
                  </a:lnTo>
                  <a:lnTo>
                    <a:pt x="172" y="88"/>
                  </a:lnTo>
                  <a:lnTo>
                    <a:pt x="172" y="86"/>
                  </a:lnTo>
                  <a:lnTo>
                    <a:pt x="172" y="70"/>
                  </a:lnTo>
                  <a:lnTo>
                    <a:pt x="168" y="58"/>
                  </a:lnTo>
                  <a:lnTo>
                    <a:pt x="162" y="42"/>
                  </a:lnTo>
                  <a:lnTo>
                    <a:pt x="156" y="42"/>
                  </a:lnTo>
                  <a:lnTo>
                    <a:pt x="156" y="50"/>
                  </a:lnTo>
                  <a:lnTo>
                    <a:pt x="154" y="58"/>
                  </a:lnTo>
                  <a:lnTo>
                    <a:pt x="150" y="64"/>
                  </a:lnTo>
                  <a:lnTo>
                    <a:pt x="144" y="70"/>
                  </a:lnTo>
                  <a:lnTo>
                    <a:pt x="142" y="78"/>
                  </a:lnTo>
                  <a:lnTo>
                    <a:pt x="138" y="82"/>
                  </a:lnTo>
                  <a:lnTo>
                    <a:pt x="134" y="86"/>
                  </a:lnTo>
                  <a:lnTo>
                    <a:pt x="130" y="86"/>
                  </a:lnTo>
                  <a:lnTo>
                    <a:pt x="128" y="86"/>
                  </a:lnTo>
                  <a:lnTo>
                    <a:pt x="124" y="84"/>
                  </a:lnTo>
                  <a:lnTo>
                    <a:pt x="122" y="84"/>
                  </a:lnTo>
                  <a:lnTo>
                    <a:pt x="118" y="82"/>
                  </a:lnTo>
                  <a:lnTo>
                    <a:pt x="118" y="78"/>
                  </a:lnTo>
                  <a:lnTo>
                    <a:pt x="116" y="66"/>
                  </a:lnTo>
                  <a:lnTo>
                    <a:pt x="116" y="62"/>
                  </a:lnTo>
                  <a:lnTo>
                    <a:pt x="106" y="56"/>
                  </a:lnTo>
                  <a:lnTo>
                    <a:pt x="104" y="54"/>
                  </a:lnTo>
                  <a:lnTo>
                    <a:pt x="102" y="50"/>
                  </a:lnTo>
                  <a:lnTo>
                    <a:pt x="100" y="42"/>
                  </a:lnTo>
                  <a:lnTo>
                    <a:pt x="104" y="6"/>
                  </a:lnTo>
                  <a:lnTo>
                    <a:pt x="102" y="0"/>
                  </a:lnTo>
                  <a:lnTo>
                    <a:pt x="88" y="14"/>
                  </a:lnTo>
                  <a:lnTo>
                    <a:pt x="80" y="20"/>
                  </a:lnTo>
                  <a:lnTo>
                    <a:pt x="78" y="26"/>
                  </a:lnTo>
                  <a:lnTo>
                    <a:pt x="82" y="36"/>
                  </a:lnTo>
                  <a:lnTo>
                    <a:pt x="82" y="44"/>
                  </a:lnTo>
                  <a:lnTo>
                    <a:pt x="82" y="48"/>
                  </a:lnTo>
                  <a:lnTo>
                    <a:pt x="80" y="54"/>
                  </a:lnTo>
                  <a:lnTo>
                    <a:pt x="76" y="58"/>
                  </a:lnTo>
                  <a:lnTo>
                    <a:pt x="72" y="60"/>
                  </a:lnTo>
                  <a:lnTo>
                    <a:pt x="56" y="66"/>
                  </a:lnTo>
                  <a:lnTo>
                    <a:pt x="52" y="68"/>
                  </a:lnTo>
                  <a:lnTo>
                    <a:pt x="52" y="74"/>
                  </a:lnTo>
                  <a:lnTo>
                    <a:pt x="52" y="96"/>
                  </a:lnTo>
                  <a:lnTo>
                    <a:pt x="54" y="104"/>
                  </a:lnTo>
                  <a:lnTo>
                    <a:pt x="54" y="106"/>
                  </a:lnTo>
                  <a:lnTo>
                    <a:pt x="56" y="108"/>
                  </a:lnTo>
                  <a:lnTo>
                    <a:pt x="64" y="108"/>
                  </a:lnTo>
                  <a:lnTo>
                    <a:pt x="68" y="108"/>
                  </a:lnTo>
                  <a:lnTo>
                    <a:pt x="72" y="106"/>
                  </a:lnTo>
                  <a:lnTo>
                    <a:pt x="76" y="104"/>
                  </a:lnTo>
                  <a:lnTo>
                    <a:pt x="92" y="138"/>
                  </a:lnTo>
                  <a:lnTo>
                    <a:pt x="92" y="140"/>
                  </a:lnTo>
                  <a:lnTo>
                    <a:pt x="88" y="184"/>
                  </a:lnTo>
                  <a:lnTo>
                    <a:pt x="82" y="216"/>
                  </a:lnTo>
                  <a:lnTo>
                    <a:pt x="78" y="238"/>
                  </a:lnTo>
                  <a:lnTo>
                    <a:pt x="72" y="250"/>
                  </a:lnTo>
                  <a:lnTo>
                    <a:pt x="68" y="254"/>
                  </a:lnTo>
                  <a:lnTo>
                    <a:pt x="62" y="256"/>
                  </a:lnTo>
                  <a:lnTo>
                    <a:pt x="54" y="254"/>
                  </a:lnTo>
                  <a:lnTo>
                    <a:pt x="48" y="252"/>
                  </a:lnTo>
                  <a:lnTo>
                    <a:pt x="22" y="298"/>
                  </a:lnTo>
                  <a:lnTo>
                    <a:pt x="12" y="312"/>
                  </a:lnTo>
                  <a:lnTo>
                    <a:pt x="6" y="318"/>
                  </a:lnTo>
                  <a:lnTo>
                    <a:pt x="8" y="318"/>
                  </a:lnTo>
                  <a:lnTo>
                    <a:pt x="6" y="320"/>
                  </a:lnTo>
                  <a:lnTo>
                    <a:pt x="4" y="326"/>
                  </a:lnTo>
                  <a:lnTo>
                    <a:pt x="4" y="348"/>
                  </a:lnTo>
                  <a:lnTo>
                    <a:pt x="8" y="352"/>
                  </a:lnTo>
                  <a:lnTo>
                    <a:pt x="10" y="352"/>
                  </a:lnTo>
                  <a:lnTo>
                    <a:pt x="12" y="354"/>
                  </a:lnTo>
                  <a:lnTo>
                    <a:pt x="4" y="3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1" name="贵州"/>
            <p:cNvSpPr>
              <a:spLocks/>
            </p:cNvSpPr>
            <p:nvPr/>
          </p:nvSpPr>
          <p:spPr bwMode="auto">
            <a:xfrm>
              <a:off x="4370838" y="4637651"/>
              <a:ext cx="687475" cy="595424"/>
            </a:xfrm>
            <a:custGeom>
              <a:avLst/>
              <a:gdLst>
                <a:gd name="T0" fmla="*/ 2147483646 w 384"/>
                <a:gd name="T1" fmla="*/ 2147483646 h 332"/>
                <a:gd name="T2" fmla="*/ 2147483646 w 384"/>
                <a:gd name="T3" fmla="*/ 2147483646 h 332"/>
                <a:gd name="T4" fmla="*/ 2147483646 w 384"/>
                <a:gd name="T5" fmla="*/ 2147483646 h 332"/>
                <a:gd name="T6" fmla="*/ 2147483646 w 384"/>
                <a:gd name="T7" fmla="*/ 2147483646 h 332"/>
                <a:gd name="T8" fmla="*/ 2147483646 w 384"/>
                <a:gd name="T9" fmla="*/ 2147483646 h 332"/>
                <a:gd name="T10" fmla="*/ 2147483646 w 384"/>
                <a:gd name="T11" fmla="*/ 2147483646 h 332"/>
                <a:gd name="T12" fmla="*/ 2147483646 w 384"/>
                <a:gd name="T13" fmla="*/ 2147483646 h 332"/>
                <a:gd name="T14" fmla="*/ 2147483646 w 384"/>
                <a:gd name="T15" fmla="*/ 2147483646 h 332"/>
                <a:gd name="T16" fmla="*/ 2147483646 w 384"/>
                <a:gd name="T17" fmla="*/ 2147483646 h 332"/>
                <a:gd name="T18" fmla="*/ 2147483646 w 384"/>
                <a:gd name="T19" fmla="*/ 2147483646 h 332"/>
                <a:gd name="T20" fmla="*/ 2147483646 w 384"/>
                <a:gd name="T21" fmla="*/ 2147483646 h 332"/>
                <a:gd name="T22" fmla="*/ 2147483646 w 384"/>
                <a:gd name="T23" fmla="*/ 2147483646 h 332"/>
                <a:gd name="T24" fmla="*/ 2147483646 w 384"/>
                <a:gd name="T25" fmla="*/ 2147483646 h 332"/>
                <a:gd name="T26" fmla="*/ 2147483646 w 384"/>
                <a:gd name="T27" fmla="*/ 2147483646 h 332"/>
                <a:gd name="T28" fmla="*/ 2147483646 w 384"/>
                <a:gd name="T29" fmla="*/ 2147483646 h 332"/>
                <a:gd name="T30" fmla="*/ 2147483646 w 384"/>
                <a:gd name="T31" fmla="*/ 2147483646 h 332"/>
                <a:gd name="T32" fmla="*/ 2147483646 w 384"/>
                <a:gd name="T33" fmla="*/ 2147483646 h 332"/>
                <a:gd name="T34" fmla="*/ 2147483646 w 384"/>
                <a:gd name="T35" fmla="*/ 2147483646 h 332"/>
                <a:gd name="T36" fmla="*/ 2147483646 w 384"/>
                <a:gd name="T37" fmla="*/ 2147483646 h 332"/>
                <a:gd name="T38" fmla="*/ 2147483646 w 384"/>
                <a:gd name="T39" fmla="*/ 2147483646 h 332"/>
                <a:gd name="T40" fmla="*/ 2147483646 w 384"/>
                <a:gd name="T41" fmla="*/ 2147483646 h 332"/>
                <a:gd name="T42" fmla="*/ 0 w 384"/>
                <a:gd name="T43" fmla="*/ 2147483646 h 332"/>
                <a:gd name="T44" fmla="*/ 2147483646 w 384"/>
                <a:gd name="T45" fmla="*/ 2147483646 h 332"/>
                <a:gd name="T46" fmla="*/ 2147483646 w 384"/>
                <a:gd name="T47" fmla="*/ 2147483646 h 332"/>
                <a:gd name="T48" fmla="*/ 2147483646 w 384"/>
                <a:gd name="T49" fmla="*/ 2147483646 h 332"/>
                <a:gd name="T50" fmla="*/ 2147483646 w 384"/>
                <a:gd name="T51" fmla="*/ 2147483646 h 332"/>
                <a:gd name="T52" fmla="*/ 2147483646 w 384"/>
                <a:gd name="T53" fmla="*/ 2147483646 h 332"/>
                <a:gd name="T54" fmla="*/ 2147483646 w 384"/>
                <a:gd name="T55" fmla="*/ 2147483646 h 332"/>
                <a:gd name="T56" fmla="*/ 2147483646 w 384"/>
                <a:gd name="T57" fmla="*/ 2147483646 h 332"/>
                <a:gd name="T58" fmla="*/ 2147483646 w 384"/>
                <a:gd name="T59" fmla="*/ 2147483646 h 332"/>
                <a:gd name="T60" fmla="*/ 2147483646 w 384"/>
                <a:gd name="T61" fmla="*/ 2147483646 h 332"/>
                <a:gd name="T62" fmla="*/ 2147483646 w 384"/>
                <a:gd name="T63" fmla="*/ 2147483646 h 332"/>
                <a:gd name="T64" fmla="*/ 2147483646 w 384"/>
                <a:gd name="T65" fmla="*/ 2147483646 h 332"/>
                <a:gd name="T66" fmla="*/ 2147483646 w 384"/>
                <a:gd name="T67" fmla="*/ 2147483646 h 332"/>
                <a:gd name="T68" fmla="*/ 2147483646 w 384"/>
                <a:gd name="T69" fmla="*/ 2147483646 h 332"/>
                <a:gd name="T70" fmla="*/ 2147483646 w 384"/>
                <a:gd name="T71" fmla="*/ 2147483646 h 332"/>
                <a:gd name="T72" fmla="*/ 2147483646 w 384"/>
                <a:gd name="T73" fmla="*/ 2147483646 h 332"/>
                <a:gd name="T74" fmla="*/ 2147483646 w 384"/>
                <a:gd name="T75" fmla="*/ 2147483646 h 332"/>
                <a:gd name="T76" fmla="*/ 2147483646 w 384"/>
                <a:gd name="T77" fmla="*/ 2147483646 h 332"/>
                <a:gd name="T78" fmla="*/ 2147483646 w 384"/>
                <a:gd name="T79" fmla="*/ 2147483646 h 332"/>
                <a:gd name="T80" fmla="*/ 2147483646 w 384"/>
                <a:gd name="T81" fmla="*/ 2147483646 h 332"/>
                <a:gd name="T82" fmla="*/ 2147483646 w 384"/>
                <a:gd name="T83" fmla="*/ 2147483646 h 332"/>
                <a:gd name="T84" fmla="*/ 2147483646 w 384"/>
                <a:gd name="T85" fmla="*/ 2147483646 h 332"/>
                <a:gd name="T86" fmla="*/ 2147483646 w 384"/>
                <a:gd name="T87" fmla="*/ 2147483646 h 332"/>
                <a:gd name="T88" fmla="*/ 2147483646 w 384"/>
                <a:gd name="T89" fmla="*/ 2147483646 h 332"/>
                <a:gd name="T90" fmla="*/ 2147483646 w 384"/>
                <a:gd name="T91" fmla="*/ 2147483646 h 332"/>
                <a:gd name="T92" fmla="*/ 2147483646 w 384"/>
                <a:gd name="T93" fmla="*/ 2147483646 h 332"/>
                <a:gd name="T94" fmla="*/ 2147483646 w 384"/>
                <a:gd name="T95" fmla="*/ 2147483646 h 332"/>
                <a:gd name="T96" fmla="*/ 2147483646 w 384"/>
                <a:gd name="T97" fmla="*/ 2147483646 h 332"/>
                <a:gd name="T98" fmla="*/ 2147483646 w 384"/>
                <a:gd name="T99" fmla="*/ 2147483646 h 332"/>
                <a:gd name="T100" fmla="*/ 2147483646 w 384"/>
                <a:gd name="T101" fmla="*/ 2147483646 h 332"/>
                <a:gd name="T102" fmla="*/ 2147483646 w 384"/>
                <a:gd name="T103" fmla="*/ 2147483646 h 332"/>
                <a:gd name="T104" fmla="*/ 2147483646 w 384"/>
                <a:gd name="T105" fmla="*/ 2147483646 h 332"/>
                <a:gd name="T106" fmla="*/ 2147483646 w 384"/>
                <a:gd name="T107" fmla="*/ 2147483646 h 332"/>
                <a:gd name="T108" fmla="*/ 2147483646 w 384"/>
                <a:gd name="T109" fmla="*/ 2147483646 h 332"/>
                <a:gd name="T110" fmla="*/ 2147483646 w 384"/>
                <a:gd name="T111" fmla="*/ 2147483646 h 332"/>
                <a:gd name="T112" fmla="*/ 2147483646 w 384"/>
                <a:gd name="T113" fmla="*/ 2147483646 h 332"/>
                <a:gd name="T114" fmla="*/ 2147483646 w 384"/>
                <a:gd name="T115" fmla="*/ 2147483646 h 332"/>
                <a:gd name="T116" fmla="*/ 2147483646 w 384"/>
                <a:gd name="T117" fmla="*/ 2147483646 h 33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84" h="332">
                  <a:moveTo>
                    <a:pt x="300" y="6"/>
                  </a:moveTo>
                  <a:lnTo>
                    <a:pt x="296" y="4"/>
                  </a:lnTo>
                  <a:lnTo>
                    <a:pt x="288" y="8"/>
                  </a:lnTo>
                  <a:lnTo>
                    <a:pt x="284" y="14"/>
                  </a:lnTo>
                  <a:lnTo>
                    <a:pt x="280" y="22"/>
                  </a:lnTo>
                  <a:lnTo>
                    <a:pt x="276" y="24"/>
                  </a:lnTo>
                  <a:lnTo>
                    <a:pt x="272" y="26"/>
                  </a:lnTo>
                  <a:lnTo>
                    <a:pt x="268" y="24"/>
                  </a:lnTo>
                  <a:lnTo>
                    <a:pt x="264" y="20"/>
                  </a:lnTo>
                  <a:lnTo>
                    <a:pt x="262" y="20"/>
                  </a:lnTo>
                  <a:lnTo>
                    <a:pt x="260" y="12"/>
                  </a:lnTo>
                  <a:lnTo>
                    <a:pt x="260" y="10"/>
                  </a:lnTo>
                  <a:lnTo>
                    <a:pt x="258" y="0"/>
                  </a:lnTo>
                  <a:lnTo>
                    <a:pt x="254" y="0"/>
                  </a:lnTo>
                  <a:lnTo>
                    <a:pt x="252" y="0"/>
                  </a:lnTo>
                  <a:lnTo>
                    <a:pt x="250" y="8"/>
                  </a:lnTo>
                  <a:lnTo>
                    <a:pt x="250" y="20"/>
                  </a:lnTo>
                  <a:lnTo>
                    <a:pt x="248" y="20"/>
                  </a:lnTo>
                  <a:lnTo>
                    <a:pt x="240" y="34"/>
                  </a:lnTo>
                  <a:lnTo>
                    <a:pt x="238" y="36"/>
                  </a:lnTo>
                  <a:lnTo>
                    <a:pt x="236" y="36"/>
                  </a:lnTo>
                  <a:lnTo>
                    <a:pt x="216" y="34"/>
                  </a:lnTo>
                  <a:lnTo>
                    <a:pt x="216" y="36"/>
                  </a:lnTo>
                  <a:lnTo>
                    <a:pt x="208" y="44"/>
                  </a:lnTo>
                  <a:lnTo>
                    <a:pt x="212" y="50"/>
                  </a:lnTo>
                  <a:lnTo>
                    <a:pt x="206" y="58"/>
                  </a:lnTo>
                  <a:lnTo>
                    <a:pt x="188" y="58"/>
                  </a:lnTo>
                  <a:lnTo>
                    <a:pt x="188" y="56"/>
                  </a:lnTo>
                  <a:lnTo>
                    <a:pt x="188" y="54"/>
                  </a:lnTo>
                  <a:lnTo>
                    <a:pt x="184" y="52"/>
                  </a:lnTo>
                  <a:lnTo>
                    <a:pt x="182" y="58"/>
                  </a:lnTo>
                  <a:lnTo>
                    <a:pt x="180" y="60"/>
                  </a:lnTo>
                  <a:lnTo>
                    <a:pt x="168" y="60"/>
                  </a:lnTo>
                  <a:lnTo>
                    <a:pt x="160" y="54"/>
                  </a:lnTo>
                  <a:lnTo>
                    <a:pt x="160" y="52"/>
                  </a:lnTo>
                  <a:lnTo>
                    <a:pt x="160" y="50"/>
                  </a:lnTo>
                  <a:lnTo>
                    <a:pt x="146" y="48"/>
                  </a:lnTo>
                  <a:lnTo>
                    <a:pt x="136" y="52"/>
                  </a:lnTo>
                  <a:lnTo>
                    <a:pt x="132" y="56"/>
                  </a:lnTo>
                  <a:lnTo>
                    <a:pt x="148" y="74"/>
                  </a:lnTo>
                  <a:lnTo>
                    <a:pt x="168" y="80"/>
                  </a:lnTo>
                  <a:lnTo>
                    <a:pt x="170" y="82"/>
                  </a:lnTo>
                  <a:lnTo>
                    <a:pt x="180" y="92"/>
                  </a:lnTo>
                  <a:lnTo>
                    <a:pt x="176" y="108"/>
                  </a:lnTo>
                  <a:lnTo>
                    <a:pt x="176" y="110"/>
                  </a:lnTo>
                  <a:lnTo>
                    <a:pt x="162" y="120"/>
                  </a:lnTo>
                  <a:lnTo>
                    <a:pt x="162" y="122"/>
                  </a:lnTo>
                  <a:lnTo>
                    <a:pt x="160" y="122"/>
                  </a:lnTo>
                  <a:lnTo>
                    <a:pt x="138" y="128"/>
                  </a:lnTo>
                  <a:lnTo>
                    <a:pt x="124" y="130"/>
                  </a:lnTo>
                  <a:lnTo>
                    <a:pt x="114" y="126"/>
                  </a:lnTo>
                  <a:lnTo>
                    <a:pt x="110" y="126"/>
                  </a:lnTo>
                  <a:lnTo>
                    <a:pt x="104" y="134"/>
                  </a:lnTo>
                  <a:lnTo>
                    <a:pt x="94" y="142"/>
                  </a:lnTo>
                  <a:lnTo>
                    <a:pt x="92" y="142"/>
                  </a:lnTo>
                  <a:lnTo>
                    <a:pt x="78" y="148"/>
                  </a:lnTo>
                  <a:lnTo>
                    <a:pt x="60" y="142"/>
                  </a:lnTo>
                  <a:lnTo>
                    <a:pt x="24" y="144"/>
                  </a:lnTo>
                  <a:lnTo>
                    <a:pt x="16" y="146"/>
                  </a:lnTo>
                  <a:lnTo>
                    <a:pt x="16" y="148"/>
                  </a:lnTo>
                  <a:lnTo>
                    <a:pt x="8" y="148"/>
                  </a:lnTo>
                  <a:lnTo>
                    <a:pt x="0" y="160"/>
                  </a:lnTo>
                  <a:lnTo>
                    <a:pt x="0" y="172"/>
                  </a:lnTo>
                  <a:lnTo>
                    <a:pt x="8" y="192"/>
                  </a:lnTo>
                  <a:lnTo>
                    <a:pt x="18" y="196"/>
                  </a:lnTo>
                  <a:lnTo>
                    <a:pt x="22" y="200"/>
                  </a:lnTo>
                  <a:lnTo>
                    <a:pt x="28" y="192"/>
                  </a:lnTo>
                  <a:lnTo>
                    <a:pt x="28" y="190"/>
                  </a:lnTo>
                  <a:lnTo>
                    <a:pt x="30" y="190"/>
                  </a:lnTo>
                  <a:lnTo>
                    <a:pt x="42" y="188"/>
                  </a:lnTo>
                  <a:lnTo>
                    <a:pt x="44" y="188"/>
                  </a:lnTo>
                  <a:lnTo>
                    <a:pt x="56" y="192"/>
                  </a:lnTo>
                  <a:lnTo>
                    <a:pt x="68" y="220"/>
                  </a:lnTo>
                  <a:lnTo>
                    <a:pt x="66" y="220"/>
                  </a:lnTo>
                  <a:lnTo>
                    <a:pt x="62" y="236"/>
                  </a:lnTo>
                  <a:lnTo>
                    <a:pt x="58" y="244"/>
                  </a:lnTo>
                  <a:lnTo>
                    <a:pt x="58" y="246"/>
                  </a:lnTo>
                  <a:lnTo>
                    <a:pt x="52" y="260"/>
                  </a:lnTo>
                  <a:lnTo>
                    <a:pt x="52" y="276"/>
                  </a:lnTo>
                  <a:lnTo>
                    <a:pt x="62" y="286"/>
                  </a:lnTo>
                  <a:lnTo>
                    <a:pt x="76" y="296"/>
                  </a:lnTo>
                  <a:lnTo>
                    <a:pt x="76" y="298"/>
                  </a:lnTo>
                  <a:lnTo>
                    <a:pt x="78" y="298"/>
                  </a:lnTo>
                  <a:lnTo>
                    <a:pt x="68" y="320"/>
                  </a:lnTo>
                  <a:lnTo>
                    <a:pt x="66" y="332"/>
                  </a:lnTo>
                  <a:lnTo>
                    <a:pt x="68" y="330"/>
                  </a:lnTo>
                  <a:lnTo>
                    <a:pt x="70" y="330"/>
                  </a:lnTo>
                  <a:lnTo>
                    <a:pt x="78" y="326"/>
                  </a:lnTo>
                  <a:lnTo>
                    <a:pt x="92" y="318"/>
                  </a:lnTo>
                  <a:lnTo>
                    <a:pt x="108" y="320"/>
                  </a:lnTo>
                  <a:lnTo>
                    <a:pt x="110" y="320"/>
                  </a:lnTo>
                  <a:lnTo>
                    <a:pt x="134" y="330"/>
                  </a:lnTo>
                  <a:lnTo>
                    <a:pt x="160" y="330"/>
                  </a:lnTo>
                  <a:lnTo>
                    <a:pt x="168" y="320"/>
                  </a:lnTo>
                  <a:lnTo>
                    <a:pt x="182" y="312"/>
                  </a:lnTo>
                  <a:lnTo>
                    <a:pt x="196" y="302"/>
                  </a:lnTo>
                  <a:lnTo>
                    <a:pt x="196" y="300"/>
                  </a:lnTo>
                  <a:lnTo>
                    <a:pt x="206" y="298"/>
                  </a:lnTo>
                  <a:lnTo>
                    <a:pt x="216" y="290"/>
                  </a:lnTo>
                  <a:lnTo>
                    <a:pt x="228" y="274"/>
                  </a:lnTo>
                  <a:lnTo>
                    <a:pt x="246" y="280"/>
                  </a:lnTo>
                  <a:lnTo>
                    <a:pt x="248" y="280"/>
                  </a:lnTo>
                  <a:lnTo>
                    <a:pt x="248" y="282"/>
                  </a:lnTo>
                  <a:lnTo>
                    <a:pt x="252" y="290"/>
                  </a:lnTo>
                  <a:lnTo>
                    <a:pt x="256" y="292"/>
                  </a:lnTo>
                  <a:lnTo>
                    <a:pt x="266" y="292"/>
                  </a:lnTo>
                  <a:lnTo>
                    <a:pt x="268" y="292"/>
                  </a:lnTo>
                  <a:lnTo>
                    <a:pt x="274" y="292"/>
                  </a:lnTo>
                  <a:lnTo>
                    <a:pt x="276" y="292"/>
                  </a:lnTo>
                  <a:lnTo>
                    <a:pt x="276" y="294"/>
                  </a:lnTo>
                  <a:lnTo>
                    <a:pt x="288" y="298"/>
                  </a:lnTo>
                  <a:lnTo>
                    <a:pt x="292" y="298"/>
                  </a:lnTo>
                  <a:lnTo>
                    <a:pt x="294" y="296"/>
                  </a:lnTo>
                  <a:lnTo>
                    <a:pt x="296" y="290"/>
                  </a:lnTo>
                  <a:lnTo>
                    <a:pt x="296" y="288"/>
                  </a:lnTo>
                  <a:lnTo>
                    <a:pt x="302" y="284"/>
                  </a:lnTo>
                  <a:lnTo>
                    <a:pt x="312" y="276"/>
                  </a:lnTo>
                  <a:lnTo>
                    <a:pt x="314" y="276"/>
                  </a:lnTo>
                  <a:lnTo>
                    <a:pt x="322" y="276"/>
                  </a:lnTo>
                  <a:lnTo>
                    <a:pt x="324" y="268"/>
                  </a:lnTo>
                  <a:lnTo>
                    <a:pt x="330" y="262"/>
                  </a:lnTo>
                  <a:lnTo>
                    <a:pt x="336" y="258"/>
                  </a:lnTo>
                  <a:lnTo>
                    <a:pt x="342" y="256"/>
                  </a:lnTo>
                  <a:lnTo>
                    <a:pt x="346" y="252"/>
                  </a:lnTo>
                  <a:lnTo>
                    <a:pt x="348" y="252"/>
                  </a:lnTo>
                  <a:lnTo>
                    <a:pt x="352" y="248"/>
                  </a:lnTo>
                  <a:lnTo>
                    <a:pt x="352" y="246"/>
                  </a:lnTo>
                  <a:lnTo>
                    <a:pt x="354" y="246"/>
                  </a:lnTo>
                  <a:lnTo>
                    <a:pt x="366" y="244"/>
                  </a:lnTo>
                  <a:lnTo>
                    <a:pt x="374" y="244"/>
                  </a:lnTo>
                  <a:lnTo>
                    <a:pt x="376" y="240"/>
                  </a:lnTo>
                  <a:lnTo>
                    <a:pt x="380" y="236"/>
                  </a:lnTo>
                  <a:lnTo>
                    <a:pt x="384" y="228"/>
                  </a:lnTo>
                  <a:lnTo>
                    <a:pt x="382" y="228"/>
                  </a:lnTo>
                  <a:lnTo>
                    <a:pt x="376" y="218"/>
                  </a:lnTo>
                  <a:lnTo>
                    <a:pt x="372" y="206"/>
                  </a:lnTo>
                  <a:lnTo>
                    <a:pt x="372" y="204"/>
                  </a:lnTo>
                  <a:lnTo>
                    <a:pt x="376" y="188"/>
                  </a:lnTo>
                  <a:lnTo>
                    <a:pt x="376" y="180"/>
                  </a:lnTo>
                  <a:lnTo>
                    <a:pt x="380" y="174"/>
                  </a:lnTo>
                  <a:lnTo>
                    <a:pt x="380" y="160"/>
                  </a:lnTo>
                  <a:lnTo>
                    <a:pt x="378" y="158"/>
                  </a:lnTo>
                  <a:lnTo>
                    <a:pt x="372" y="156"/>
                  </a:lnTo>
                  <a:lnTo>
                    <a:pt x="348" y="166"/>
                  </a:lnTo>
                  <a:lnTo>
                    <a:pt x="348" y="140"/>
                  </a:lnTo>
                  <a:lnTo>
                    <a:pt x="350" y="136"/>
                  </a:lnTo>
                  <a:lnTo>
                    <a:pt x="356" y="132"/>
                  </a:lnTo>
                  <a:lnTo>
                    <a:pt x="372" y="120"/>
                  </a:lnTo>
                  <a:lnTo>
                    <a:pt x="366" y="92"/>
                  </a:lnTo>
                  <a:lnTo>
                    <a:pt x="366" y="84"/>
                  </a:lnTo>
                  <a:lnTo>
                    <a:pt x="366" y="78"/>
                  </a:lnTo>
                  <a:lnTo>
                    <a:pt x="368" y="74"/>
                  </a:lnTo>
                  <a:lnTo>
                    <a:pt x="372" y="68"/>
                  </a:lnTo>
                  <a:lnTo>
                    <a:pt x="372" y="64"/>
                  </a:lnTo>
                  <a:lnTo>
                    <a:pt x="364" y="64"/>
                  </a:lnTo>
                  <a:lnTo>
                    <a:pt x="360" y="64"/>
                  </a:lnTo>
                  <a:lnTo>
                    <a:pt x="356" y="76"/>
                  </a:lnTo>
                  <a:lnTo>
                    <a:pt x="352" y="80"/>
                  </a:lnTo>
                  <a:lnTo>
                    <a:pt x="348" y="82"/>
                  </a:lnTo>
                  <a:lnTo>
                    <a:pt x="346" y="82"/>
                  </a:lnTo>
                  <a:lnTo>
                    <a:pt x="338" y="76"/>
                  </a:lnTo>
                  <a:lnTo>
                    <a:pt x="336" y="76"/>
                  </a:lnTo>
                  <a:lnTo>
                    <a:pt x="336" y="74"/>
                  </a:lnTo>
                  <a:lnTo>
                    <a:pt x="334" y="68"/>
                  </a:lnTo>
                  <a:lnTo>
                    <a:pt x="332" y="60"/>
                  </a:lnTo>
                  <a:lnTo>
                    <a:pt x="332" y="64"/>
                  </a:lnTo>
                  <a:lnTo>
                    <a:pt x="316" y="64"/>
                  </a:lnTo>
                  <a:lnTo>
                    <a:pt x="316" y="60"/>
                  </a:lnTo>
                  <a:lnTo>
                    <a:pt x="312" y="52"/>
                  </a:lnTo>
                  <a:lnTo>
                    <a:pt x="312" y="40"/>
                  </a:lnTo>
                  <a:lnTo>
                    <a:pt x="304" y="24"/>
                  </a:lnTo>
                  <a:lnTo>
                    <a:pt x="304" y="12"/>
                  </a:lnTo>
                  <a:lnTo>
                    <a:pt x="30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2" name="广西"/>
            <p:cNvSpPr>
              <a:spLocks/>
            </p:cNvSpPr>
            <p:nvPr/>
          </p:nvSpPr>
          <p:spPr bwMode="auto">
            <a:xfrm>
              <a:off x="4482825" y="5002989"/>
              <a:ext cx="899005" cy="684039"/>
            </a:xfrm>
            <a:custGeom>
              <a:avLst/>
              <a:gdLst>
                <a:gd name="T0" fmla="*/ 2147483646 w 502"/>
                <a:gd name="T1" fmla="*/ 2147483646 h 382"/>
                <a:gd name="T2" fmla="*/ 2147483646 w 502"/>
                <a:gd name="T3" fmla="*/ 2147483646 h 382"/>
                <a:gd name="T4" fmla="*/ 2147483646 w 502"/>
                <a:gd name="T5" fmla="*/ 2147483646 h 382"/>
                <a:gd name="T6" fmla="*/ 2147483646 w 502"/>
                <a:gd name="T7" fmla="*/ 2147483646 h 382"/>
                <a:gd name="T8" fmla="*/ 2147483646 w 502"/>
                <a:gd name="T9" fmla="*/ 2147483646 h 382"/>
                <a:gd name="T10" fmla="*/ 2147483646 w 502"/>
                <a:gd name="T11" fmla="*/ 2147483646 h 382"/>
                <a:gd name="T12" fmla="*/ 2147483646 w 502"/>
                <a:gd name="T13" fmla="*/ 2147483646 h 382"/>
                <a:gd name="T14" fmla="*/ 2147483646 w 502"/>
                <a:gd name="T15" fmla="*/ 2147483646 h 382"/>
                <a:gd name="T16" fmla="*/ 2147483646 w 502"/>
                <a:gd name="T17" fmla="*/ 2147483646 h 382"/>
                <a:gd name="T18" fmla="*/ 2147483646 w 502"/>
                <a:gd name="T19" fmla="*/ 2147483646 h 382"/>
                <a:gd name="T20" fmla="*/ 2147483646 w 502"/>
                <a:gd name="T21" fmla="*/ 2147483646 h 382"/>
                <a:gd name="T22" fmla="*/ 2147483646 w 502"/>
                <a:gd name="T23" fmla="*/ 2147483646 h 382"/>
                <a:gd name="T24" fmla="*/ 2147483646 w 502"/>
                <a:gd name="T25" fmla="*/ 2147483646 h 382"/>
                <a:gd name="T26" fmla="*/ 2147483646 w 502"/>
                <a:gd name="T27" fmla="*/ 2147483646 h 382"/>
                <a:gd name="T28" fmla="*/ 2147483646 w 502"/>
                <a:gd name="T29" fmla="*/ 2147483646 h 382"/>
                <a:gd name="T30" fmla="*/ 2147483646 w 502"/>
                <a:gd name="T31" fmla="*/ 2147483646 h 382"/>
                <a:gd name="T32" fmla="*/ 2147483646 w 502"/>
                <a:gd name="T33" fmla="*/ 2147483646 h 382"/>
                <a:gd name="T34" fmla="*/ 2147483646 w 502"/>
                <a:gd name="T35" fmla="*/ 2147483646 h 382"/>
                <a:gd name="T36" fmla="*/ 2147483646 w 502"/>
                <a:gd name="T37" fmla="*/ 2147483646 h 382"/>
                <a:gd name="T38" fmla="*/ 2147483646 w 502"/>
                <a:gd name="T39" fmla="*/ 2147483646 h 382"/>
                <a:gd name="T40" fmla="*/ 2147483646 w 502"/>
                <a:gd name="T41" fmla="*/ 2147483646 h 382"/>
                <a:gd name="T42" fmla="*/ 2147483646 w 502"/>
                <a:gd name="T43" fmla="*/ 2147483646 h 382"/>
                <a:gd name="T44" fmla="*/ 2147483646 w 502"/>
                <a:gd name="T45" fmla="*/ 2147483646 h 382"/>
                <a:gd name="T46" fmla="*/ 2147483646 w 502"/>
                <a:gd name="T47" fmla="*/ 2147483646 h 382"/>
                <a:gd name="T48" fmla="*/ 2147483646 w 502"/>
                <a:gd name="T49" fmla="*/ 2147483646 h 382"/>
                <a:gd name="T50" fmla="*/ 2147483646 w 502"/>
                <a:gd name="T51" fmla="*/ 2147483646 h 382"/>
                <a:gd name="T52" fmla="*/ 2147483646 w 502"/>
                <a:gd name="T53" fmla="*/ 2147483646 h 382"/>
                <a:gd name="T54" fmla="*/ 2147483646 w 502"/>
                <a:gd name="T55" fmla="*/ 2147483646 h 382"/>
                <a:gd name="T56" fmla="*/ 2147483646 w 502"/>
                <a:gd name="T57" fmla="*/ 2147483646 h 382"/>
                <a:gd name="T58" fmla="*/ 2147483646 w 502"/>
                <a:gd name="T59" fmla="*/ 2147483646 h 382"/>
                <a:gd name="T60" fmla="*/ 2147483646 w 502"/>
                <a:gd name="T61" fmla="*/ 2147483646 h 382"/>
                <a:gd name="T62" fmla="*/ 2147483646 w 502"/>
                <a:gd name="T63" fmla="*/ 2147483646 h 382"/>
                <a:gd name="T64" fmla="*/ 2147483646 w 502"/>
                <a:gd name="T65" fmla="*/ 2147483646 h 382"/>
                <a:gd name="T66" fmla="*/ 2147483646 w 502"/>
                <a:gd name="T67" fmla="*/ 2147483646 h 382"/>
                <a:gd name="T68" fmla="*/ 2147483646 w 502"/>
                <a:gd name="T69" fmla="*/ 2147483646 h 382"/>
                <a:gd name="T70" fmla="*/ 2147483646 w 502"/>
                <a:gd name="T71" fmla="*/ 2147483646 h 382"/>
                <a:gd name="T72" fmla="*/ 2147483646 w 502"/>
                <a:gd name="T73" fmla="*/ 2147483646 h 382"/>
                <a:gd name="T74" fmla="*/ 2147483646 w 502"/>
                <a:gd name="T75" fmla="*/ 2147483646 h 382"/>
                <a:gd name="T76" fmla="*/ 2147483646 w 502"/>
                <a:gd name="T77" fmla="*/ 2147483646 h 382"/>
                <a:gd name="T78" fmla="*/ 2147483646 w 502"/>
                <a:gd name="T79" fmla="*/ 2147483646 h 382"/>
                <a:gd name="T80" fmla="*/ 2147483646 w 502"/>
                <a:gd name="T81" fmla="*/ 2147483646 h 382"/>
                <a:gd name="T82" fmla="*/ 2147483646 w 502"/>
                <a:gd name="T83" fmla="*/ 2147483646 h 382"/>
                <a:gd name="T84" fmla="*/ 2147483646 w 502"/>
                <a:gd name="T85" fmla="*/ 2147483646 h 382"/>
                <a:gd name="T86" fmla="*/ 2147483646 w 502"/>
                <a:gd name="T87" fmla="*/ 2147483646 h 382"/>
                <a:gd name="T88" fmla="*/ 2147483646 w 502"/>
                <a:gd name="T89" fmla="*/ 2147483646 h 382"/>
                <a:gd name="T90" fmla="*/ 2147483646 w 502"/>
                <a:gd name="T91" fmla="*/ 2147483646 h 382"/>
                <a:gd name="T92" fmla="*/ 2147483646 w 502"/>
                <a:gd name="T93" fmla="*/ 2147483646 h 382"/>
                <a:gd name="T94" fmla="*/ 2147483646 w 502"/>
                <a:gd name="T95" fmla="*/ 2147483646 h 382"/>
                <a:gd name="T96" fmla="*/ 2147483646 w 502"/>
                <a:gd name="T97" fmla="*/ 2147483646 h 382"/>
                <a:gd name="T98" fmla="*/ 2147483646 w 502"/>
                <a:gd name="T99" fmla="*/ 2147483646 h 382"/>
                <a:gd name="T100" fmla="*/ 2147483646 w 502"/>
                <a:gd name="T101" fmla="*/ 2147483646 h 382"/>
                <a:gd name="T102" fmla="*/ 2147483646 w 502"/>
                <a:gd name="T103" fmla="*/ 2147483646 h 382"/>
                <a:gd name="T104" fmla="*/ 2147483646 w 502"/>
                <a:gd name="T105" fmla="*/ 2147483646 h 382"/>
                <a:gd name="T106" fmla="*/ 2147483646 w 502"/>
                <a:gd name="T107" fmla="*/ 2147483646 h 382"/>
                <a:gd name="T108" fmla="*/ 2147483646 w 502"/>
                <a:gd name="T109" fmla="*/ 2147483646 h 382"/>
                <a:gd name="T110" fmla="*/ 2147483646 w 502"/>
                <a:gd name="T111" fmla="*/ 2147483646 h 382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502" h="382">
                  <a:moveTo>
                    <a:pt x="402" y="8"/>
                  </a:moveTo>
                  <a:lnTo>
                    <a:pt x="402" y="10"/>
                  </a:lnTo>
                  <a:lnTo>
                    <a:pt x="404" y="12"/>
                  </a:lnTo>
                  <a:lnTo>
                    <a:pt x="394" y="28"/>
                  </a:lnTo>
                  <a:lnTo>
                    <a:pt x="386" y="34"/>
                  </a:lnTo>
                  <a:lnTo>
                    <a:pt x="378" y="36"/>
                  </a:lnTo>
                  <a:lnTo>
                    <a:pt x="376" y="36"/>
                  </a:lnTo>
                  <a:lnTo>
                    <a:pt x="368" y="30"/>
                  </a:lnTo>
                  <a:lnTo>
                    <a:pt x="360" y="32"/>
                  </a:lnTo>
                  <a:lnTo>
                    <a:pt x="344" y="44"/>
                  </a:lnTo>
                  <a:lnTo>
                    <a:pt x="340" y="44"/>
                  </a:lnTo>
                  <a:lnTo>
                    <a:pt x="336" y="42"/>
                  </a:lnTo>
                  <a:lnTo>
                    <a:pt x="328" y="32"/>
                  </a:lnTo>
                  <a:lnTo>
                    <a:pt x="322" y="42"/>
                  </a:lnTo>
                  <a:lnTo>
                    <a:pt x="316" y="48"/>
                  </a:lnTo>
                  <a:lnTo>
                    <a:pt x="306" y="48"/>
                  </a:lnTo>
                  <a:lnTo>
                    <a:pt x="294" y="52"/>
                  </a:lnTo>
                  <a:lnTo>
                    <a:pt x="282" y="60"/>
                  </a:lnTo>
                  <a:lnTo>
                    <a:pt x="278" y="60"/>
                  </a:lnTo>
                  <a:lnTo>
                    <a:pt x="274" y="64"/>
                  </a:lnTo>
                  <a:lnTo>
                    <a:pt x="270" y="70"/>
                  </a:lnTo>
                  <a:lnTo>
                    <a:pt x="270" y="72"/>
                  </a:lnTo>
                  <a:lnTo>
                    <a:pt x="270" y="74"/>
                  </a:lnTo>
                  <a:lnTo>
                    <a:pt x="276" y="82"/>
                  </a:lnTo>
                  <a:lnTo>
                    <a:pt x="254" y="80"/>
                  </a:lnTo>
                  <a:lnTo>
                    <a:pt x="242" y="90"/>
                  </a:lnTo>
                  <a:lnTo>
                    <a:pt x="240" y="94"/>
                  </a:lnTo>
                  <a:lnTo>
                    <a:pt x="238" y="100"/>
                  </a:lnTo>
                  <a:lnTo>
                    <a:pt x="236" y="102"/>
                  </a:lnTo>
                  <a:lnTo>
                    <a:pt x="224" y="102"/>
                  </a:lnTo>
                  <a:lnTo>
                    <a:pt x="210" y="96"/>
                  </a:lnTo>
                  <a:lnTo>
                    <a:pt x="206" y="96"/>
                  </a:lnTo>
                  <a:lnTo>
                    <a:pt x="194" y="98"/>
                  </a:lnTo>
                  <a:lnTo>
                    <a:pt x="190" y="96"/>
                  </a:lnTo>
                  <a:lnTo>
                    <a:pt x="186" y="94"/>
                  </a:lnTo>
                  <a:lnTo>
                    <a:pt x="178" y="84"/>
                  </a:lnTo>
                  <a:lnTo>
                    <a:pt x="170" y="80"/>
                  </a:lnTo>
                  <a:lnTo>
                    <a:pt x="162" y="92"/>
                  </a:lnTo>
                  <a:lnTo>
                    <a:pt x="160" y="92"/>
                  </a:lnTo>
                  <a:lnTo>
                    <a:pt x="150" y="100"/>
                  </a:lnTo>
                  <a:lnTo>
                    <a:pt x="148" y="100"/>
                  </a:lnTo>
                  <a:lnTo>
                    <a:pt x="148" y="102"/>
                  </a:lnTo>
                  <a:lnTo>
                    <a:pt x="146" y="102"/>
                  </a:lnTo>
                  <a:lnTo>
                    <a:pt x="138" y="104"/>
                  </a:lnTo>
                  <a:lnTo>
                    <a:pt x="126" y="116"/>
                  </a:lnTo>
                  <a:lnTo>
                    <a:pt x="112" y="122"/>
                  </a:lnTo>
                  <a:lnTo>
                    <a:pt x="102" y="134"/>
                  </a:lnTo>
                  <a:lnTo>
                    <a:pt x="70" y="134"/>
                  </a:lnTo>
                  <a:lnTo>
                    <a:pt x="46" y="124"/>
                  </a:lnTo>
                  <a:lnTo>
                    <a:pt x="32" y="124"/>
                  </a:lnTo>
                  <a:lnTo>
                    <a:pt x="20" y="130"/>
                  </a:lnTo>
                  <a:lnTo>
                    <a:pt x="18" y="130"/>
                  </a:lnTo>
                  <a:lnTo>
                    <a:pt x="10" y="132"/>
                  </a:lnTo>
                  <a:lnTo>
                    <a:pt x="2" y="138"/>
                  </a:lnTo>
                  <a:lnTo>
                    <a:pt x="0" y="142"/>
                  </a:lnTo>
                  <a:lnTo>
                    <a:pt x="0" y="152"/>
                  </a:lnTo>
                  <a:lnTo>
                    <a:pt x="4" y="158"/>
                  </a:lnTo>
                  <a:lnTo>
                    <a:pt x="22" y="152"/>
                  </a:lnTo>
                  <a:lnTo>
                    <a:pt x="30" y="154"/>
                  </a:lnTo>
                  <a:lnTo>
                    <a:pt x="40" y="158"/>
                  </a:lnTo>
                  <a:lnTo>
                    <a:pt x="42" y="158"/>
                  </a:lnTo>
                  <a:lnTo>
                    <a:pt x="42" y="160"/>
                  </a:lnTo>
                  <a:lnTo>
                    <a:pt x="42" y="186"/>
                  </a:lnTo>
                  <a:lnTo>
                    <a:pt x="46" y="188"/>
                  </a:lnTo>
                  <a:lnTo>
                    <a:pt x="64" y="188"/>
                  </a:lnTo>
                  <a:lnTo>
                    <a:pt x="74" y="184"/>
                  </a:lnTo>
                  <a:lnTo>
                    <a:pt x="76" y="184"/>
                  </a:lnTo>
                  <a:lnTo>
                    <a:pt x="86" y="180"/>
                  </a:lnTo>
                  <a:lnTo>
                    <a:pt x="94" y="176"/>
                  </a:lnTo>
                  <a:lnTo>
                    <a:pt x="98" y="176"/>
                  </a:lnTo>
                  <a:lnTo>
                    <a:pt x="100" y="178"/>
                  </a:lnTo>
                  <a:lnTo>
                    <a:pt x="104" y="188"/>
                  </a:lnTo>
                  <a:lnTo>
                    <a:pt x="106" y="216"/>
                  </a:lnTo>
                  <a:lnTo>
                    <a:pt x="106" y="218"/>
                  </a:lnTo>
                  <a:lnTo>
                    <a:pt x="92" y="232"/>
                  </a:lnTo>
                  <a:lnTo>
                    <a:pt x="92" y="234"/>
                  </a:lnTo>
                  <a:lnTo>
                    <a:pt x="74" y="242"/>
                  </a:lnTo>
                  <a:lnTo>
                    <a:pt x="70" y="248"/>
                  </a:lnTo>
                  <a:lnTo>
                    <a:pt x="72" y="252"/>
                  </a:lnTo>
                  <a:lnTo>
                    <a:pt x="106" y="256"/>
                  </a:lnTo>
                  <a:lnTo>
                    <a:pt x="108" y="258"/>
                  </a:lnTo>
                  <a:lnTo>
                    <a:pt x="122" y="266"/>
                  </a:lnTo>
                  <a:lnTo>
                    <a:pt x="152" y="264"/>
                  </a:lnTo>
                  <a:lnTo>
                    <a:pt x="152" y="268"/>
                  </a:lnTo>
                  <a:lnTo>
                    <a:pt x="154" y="284"/>
                  </a:lnTo>
                  <a:lnTo>
                    <a:pt x="154" y="286"/>
                  </a:lnTo>
                  <a:lnTo>
                    <a:pt x="140" y="300"/>
                  </a:lnTo>
                  <a:lnTo>
                    <a:pt x="140" y="312"/>
                  </a:lnTo>
                  <a:lnTo>
                    <a:pt x="142" y="320"/>
                  </a:lnTo>
                  <a:lnTo>
                    <a:pt x="144" y="326"/>
                  </a:lnTo>
                  <a:lnTo>
                    <a:pt x="150" y="330"/>
                  </a:lnTo>
                  <a:lnTo>
                    <a:pt x="174" y="344"/>
                  </a:lnTo>
                  <a:lnTo>
                    <a:pt x="194" y="356"/>
                  </a:lnTo>
                  <a:lnTo>
                    <a:pt x="212" y="348"/>
                  </a:lnTo>
                  <a:lnTo>
                    <a:pt x="214" y="348"/>
                  </a:lnTo>
                  <a:lnTo>
                    <a:pt x="216" y="348"/>
                  </a:lnTo>
                  <a:lnTo>
                    <a:pt x="242" y="368"/>
                  </a:lnTo>
                  <a:lnTo>
                    <a:pt x="246" y="368"/>
                  </a:lnTo>
                  <a:lnTo>
                    <a:pt x="252" y="360"/>
                  </a:lnTo>
                  <a:lnTo>
                    <a:pt x="254" y="360"/>
                  </a:lnTo>
                  <a:lnTo>
                    <a:pt x="254" y="358"/>
                  </a:lnTo>
                  <a:lnTo>
                    <a:pt x="256" y="358"/>
                  </a:lnTo>
                  <a:lnTo>
                    <a:pt x="270" y="360"/>
                  </a:lnTo>
                  <a:lnTo>
                    <a:pt x="274" y="334"/>
                  </a:lnTo>
                  <a:lnTo>
                    <a:pt x="294" y="368"/>
                  </a:lnTo>
                  <a:lnTo>
                    <a:pt x="310" y="370"/>
                  </a:lnTo>
                  <a:lnTo>
                    <a:pt x="312" y="370"/>
                  </a:lnTo>
                  <a:lnTo>
                    <a:pt x="314" y="370"/>
                  </a:lnTo>
                  <a:lnTo>
                    <a:pt x="314" y="372"/>
                  </a:lnTo>
                  <a:lnTo>
                    <a:pt x="314" y="382"/>
                  </a:lnTo>
                  <a:lnTo>
                    <a:pt x="320" y="380"/>
                  </a:lnTo>
                  <a:lnTo>
                    <a:pt x="346" y="346"/>
                  </a:lnTo>
                  <a:lnTo>
                    <a:pt x="358" y="362"/>
                  </a:lnTo>
                  <a:lnTo>
                    <a:pt x="358" y="356"/>
                  </a:lnTo>
                  <a:lnTo>
                    <a:pt x="366" y="340"/>
                  </a:lnTo>
                  <a:lnTo>
                    <a:pt x="372" y="328"/>
                  </a:lnTo>
                  <a:lnTo>
                    <a:pt x="392" y="328"/>
                  </a:lnTo>
                  <a:lnTo>
                    <a:pt x="396" y="304"/>
                  </a:lnTo>
                  <a:lnTo>
                    <a:pt x="398" y="304"/>
                  </a:lnTo>
                  <a:lnTo>
                    <a:pt x="400" y="306"/>
                  </a:lnTo>
                  <a:lnTo>
                    <a:pt x="414" y="308"/>
                  </a:lnTo>
                  <a:lnTo>
                    <a:pt x="416" y="300"/>
                  </a:lnTo>
                  <a:lnTo>
                    <a:pt x="410" y="288"/>
                  </a:lnTo>
                  <a:lnTo>
                    <a:pt x="410" y="286"/>
                  </a:lnTo>
                  <a:lnTo>
                    <a:pt x="414" y="276"/>
                  </a:lnTo>
                  <a:lnTo>
                    <a:pt x="414" y="274"/>
                  </a:lnTo>
                  <a:lnTo>
                    <a:pt x="416" y="274"/>
                  </a:lnTo>
                  <a:lnTo>
                    <a:pt x="458" y="252"/>
                  </a:lnTo>
                  <a:lnTo>
                    <a:pt x="456" y="230"/>
                  </a:lnTo>
                  <a:lnTo>
                    <a:pt x="456" y="228"/>
                  </a:lnTo>
                  <a:lnTo>
                    <a:pt x="464" y="212"/>
                  </a:lnTo>
                  <a:lnTo>
                    <a:pt x="466" y="210"/>
                  </a:lnTo>
                  <a:lnTo>
                    <a:pt x="478" y="180"/>
                  </a:lnTo>
                  <a:lnTo>
                    <a:pt x="490" y="168"/>
                  </a:lnTo>
                  <a:lnTo>
                    <a:pt x="496" y="156"/>
                  </a:lnTo>
                  <a:lnTo>
                    <a:pt x="502" y="146"/>
                  </a:lnTo>
                  <a:lnTo>
                    <a:pt x="496" y="134"/>
                  </a:lnTo>
                  <a:lnTo>
                    <a:pt x="496" y="132"/>
                  </a:lnTo>
                  <a:lnTo>
                    <a:pt x="496" y="120"/>
                  </a:lnTo>
                  <a:lnTo>
                    <a:pt x="490" y="120"/>
                  </a:lnTo>
                  <a:lnTo>
                    <a:pt x="478" y="126"/>
                  </a:lnTo>
                  <a:lnTo>
                    <a:pt x="472" y="128"/>
                  </a:lnTo>
                  <a:lnTo>
                    <a:pt x="468" y="128"/>
                  </a:lnTo>
                  <a:lnTo>
                    <a:pt x="460" y="126"/>
                  </a:lnTo>
                  <a:lnTo>
                    <a:pt x="454" y="122"/>
                  </a:lnTo>
                  <a:lnTo>
                    <a:pt x="452" y="118"/>
                  </a:lnTo>
                  <a:lnTo>
                    <a:pt x="450" y="114"/>
                  </a:lnTo>
                  <a:lnTo>
                    <a:pt x="452" y="98"/>
                  </a:lnTo>
                  <a:lnTo>
                    <a:pt x="446" y="98"/>
                  </a:lnTo>
                  <a:lnTo>
                    <a:pt x="442" y="102"/>
                  </a:lnTo>
                  <a:lnTo>
                    <a:pt x="432" y="112"/>
                  </a:lnTo>
                  <a:lnTo>
                    <a:pt x="428" y="114"/>
                  </a:lnTo>
                  <a:lnTo>
                    <a:pt x="424" y="114"/>
                  </a:lnTo>
                  <a:lnTo>
                    <a:pt x="422" y="108"/>
                  </a:lnTo>
                  <a:lnTo>
                    <a:pt x="422" y="100"/>
                  </a:lnTo>
                  <a:lnTo>
                    <a:pt x="422" y="92"/>
                  </a:lnTo>
                  <a:lnTo>
                    <a:pt x="424" y="88"/>
                  </a:lnTo>
                  <a:lnTo>
                    <a:pt x="426" y="86"/>
                  </a:lnTo>
                  <a:lnTo>
                    <a:pt x="428" y="86"/>
                  </a:lnTo>
                  <a:lnTo>
                    <a:pt x="444" y="58"/>
                  </a:lnTo>
                  <a:lnTo>
                    <a:pt x="448" y="48"/>
                  </a:lnTo>
                  <a:lnTo>
                    <a:pt x="450" y="36"/>
                  </a:lnTo>
                  <a:lnTo>
                    <a:pt x="442" y="28"/>
                  </a:lnTo>
                  <a:lnTo>
                    <a:pt x="440" y="22"/>
                  </a:lnTo>
                  <a:lnTo>
                    <a:pt x="440" y="12"/>
                  </a:lnTo>
                  <a:lnTo>
                    <a:pt x="440" y="8"/>
                  </a:lnTo>
                  <a:lnTo>
                    <a:pt x="438" y="4"/>
                  </a:lnTo>
                  <a:lnTo>
                    <a:pt x="434" y="0"/>
                  </a:lnTo>
                  <a:lnTo>
                    <a:pt x="432" y="2"/>
                  </a:lnTo>
                  <a:lnTo>
                    <a:pt x="430" y="6"/>
                  </a:lnTo>
                  <a:lnTo>
                    <a:pt x="426" y="8"/>
                  </a:lnTo>
                  <a:lnTo>
                    <a:pt x="422" y="10"/>
                  </a:lnTo>
                  <a:lnTo>
                    <a:pt x="416" y="8"/>
                  </a:lnTo>
                  <a:lnTo>
                    <a:pt x="410" y="8"/>
                  </a:lnTo>
                  <a:lnTo>
                    <a:pt x="40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3" name="重庆"/>
            <p:cNvSpPr>
              <a:spLocks/>
            </p:cNvSpPr>
            <p:nvPr/>
          </p:nvSpPr>
          <p:spPr bwMode="auto">
            <a:xfrm>
              <a:off x="4607255" y="4250547"/>
              <a:ext cx="508606" cy="516138"/>
            </a:xfrm>
            <a:custGeom>
              <a:avLst/>
              <a:gdLst>
                <a:gd name="T0" fmla="*/ 2147483646 w 284"/>
                <a:gd name="T1" fmla="*/ 2147483646 h 288"/>
                <a:gd name="T2" fmla="*/ 2147483646 w 284"/>
                <a:gd name="T3" fmla="*/ 2147483646 h 288"/>
                <a:gd name="T4" fmla="*/ 2147483646 w 284"/>
                <a:gd name="T5" fmla="*/ 2147483646 h 288"/>
                <a:gd name="T6" fmla="*/ 2147483646 w 284"/>
                <a:gd name="T7" fmla="*/ 2147483646 h 288"/>
                <a:gd name="T8" fmla="*/ 2147483646 w 284"/>
                <a:gd name="T9" fmla="*/ 2147483646 h 288"/>
                <a:gd name="T10" fmla="*/ 2147483646 w 284"/>
                <a:gd name="T11" fmla="*/ 2147483646 h 288"/>
                <a:gd name="T12" fmla="*/ 2147483646 w 284"/>
                <a:gd name="T13" fmla="*/ 2147483646 h 288"/>
                <a:gd name="T14" fmla="*/ 2147483646 w 284"/>
                <a:gd name="T15" fmla="*/ 2147483646 h 288"/>
                <a:gd name="T16" fmla="*/ 2147483646 w 284"/>
                <a:gd name="T17" fmla="*/ 2147483646 h 288"/>
                <a:gd name="T18" fmla="*/ 2147483646 w 284"/>
                <a:gd name="T19" fmla="*/ 2147483646 h 288"/>
                <a:gd name="T20" fmla="*/ 2147483646 w 284"/>
                <a:gd name="T21" fmla="*/ 2147483646 h 288"/>
                <a:gd name="T22" fmla="*/ 2147483646 w 284"/>
                <a:gd name="T23" fmla="*/ 2147483646 h 288"/>
                <a:gd name="T24" fmla="*/ 2147483646 w 284"/>
                <a:gd name="T25" fmla="*/ 2147483646 h 288"/>
                <a:gd name="T26" fmla="*/ 2147483646 w 284"/>
                <a:gd name="T27" fmla="*/ 2147483646 h 288"/>
                <a:gd name="T28" fmla="*/ 2147483646 w 284"/>
                <a:gd name="T29" fmla="*/ 2147483646 h 288"/>
                <a:gd name="T30" fmla="*/ 2147483646 w 284"/>
                <a:gd name="T31" fmla="*/ 2147483646 h 288"/>
                <a:gd name="T32" fmla="*/ 2147483646 w 284"/>
                <a:gd name="T33" fmla="*/ 2147483646 h 288"/>
                <a:gd name="T34" fmla="*/ 2147483646 w 284"/>
                <a:gd name="T35" fmla="*/ 2147483646 h 288"/>
                <a:gd name="T36" fmla="*/ 2147483646 w 284"/>
                <a:gd name="T37" fmla="*/ 2147483646 h 288"/>
                <a:gd name="T38" fmla="*/ 2147483646 w 284"/>
                <a:gd name="T39" fmla="*/ 2147483646 h 288"/>
                <a:gd name="T40" fmla="*/ 2147483646 w 284"/>
                <a:gd name="T41" fmla="*/ 2147483646 h 288"/>
                <a:gd name="T42" fmla="*/ 2147483646 w 284"/>
                <a:gd name="T43" fmla="*/ 2147483646 h 288"/>
                <a:gd name="T44" fmla="*/ 2147483646 w 284"/>
                <a:gd name="T45" fmla="*/ 2147483646 h 288"/>
                <a:gd name="T46" fmla="*/ 2147483646 w 284"/>
                <a:gd name="T47" fmla="*/ 2147483646 h 288"/>
                <a:gd name="T48" fmla="*/ 2147483646 w 284"/>
                <a:gd name="T49" fmla="*/ 2147483646 h 288"/>
                <a:gd name="T50" fmla="*/ 2147483646 w 284"/>
                <a:gd name="T51" fmla="*/ 2147483646 h 288"/>
                <a:gd name="T52" fmla="*/ 2147483646 w 284"/>
                <a:gd name="T53" fmla="*/ 2147483646 h 288"/>
                <a:gd name="T54" fmla="*/ 2147483646 w 284"/>
                <a:gd name="T55" fmla="*/ 2147483646 h 288"/>
                <a:gd name="T56" fmla="*/ 2147483646 w 284"/>
                <a:gd name="T57" fmla="*/ 2147483646 h 288"/>
                <a:gd name="T58" fmla="*/ 2147483646 w 284"/>
                <a:gd name="T59" fmla="*/ 2147483646 h 288"/>
                <a:gd name="T60" fmla="*/ 2147483646 w 284"/>
                <a:gd name="T61" fmla="*/ 2147483646 h 288"/>
                <a:gd name="T62" fmla="*/ 2147483646 w 284"/>
                <a:gd name="T63" fmla="*/ 2147483646 h 288"/>
                <a:gd name="T64" fmla="*/ 2147483646 w 284"/>
                <a:gd name="T65" fmla="*/ 2147483646 h 288"/>
                <a:gd name="T66" fmla="*/ 2147483646 w 284"/>
                <a:gd name="T67" fmla="*/ 2147483646 h 288"/>
                <a:gd name="T68" fmla="*/ 2147483646 w 284"/>
                <a:gd name="T69" fmla="*/ 2147483646 h 288"/>
                <a:gd name="T70" fmla="*/ 2147483646 w 284"/>
                <a:gd name="T71" fmla="*/ 2147483646 h 288"/>
                <a:gd name="T72" fmla="*/ 2147483646 w 284"/>
                <a:gd name="T73" fmla="*/ 2147483646 h 288"/>
                <a:gd name="T74" fmla="*/ 2147483646 w 284"/>
                <a:gd name="T75" fmla="*/ 2147483646 h 288"/>
                <a:gd name="T76" fmla="*/ 2147483646 w 284"/>
                <a:gd name="T77" fmla="*/ 2147483646 h 288"/>
                <a:gd name="T78" fmla="*/ 2147483646 w 284"/>
                <a:gd name="T79" fmla="*/ 2147483646 h 288"/>
                <a:gd name="T80" fmla="*/ 2147483646 w 284"/>
                <a:gd name="T81" fmla="*/ 2147483646 h 288"/>
                <a:gd name="T82" fmla="*/ 2147483646 w 284"/>
                <a:gd name="T83" fmla="*/ 2147483646 h 288"/>
                <a:gd name="T84" fmla="*/ 2147483646 w 284"/>
                <a:gd name="T85" fmla="*/ 2147483646 h 288"/>
                <a:gd name="T86" fmla="*/ 2147483646 w 284"/>
                <a:gd name="T87" fmla="*/ 2147483646 h 288"/>
                <a:gd name="T88" fmla="*/ 2147483646 w 284"/>
                <a:gd name="T89" fmla="*/ 2147483646 h 288"/>
                <a:gd name="T90" fmla="*/ 2147483646 w 284"/>
                <a:gd name="T91" fmla="*/ 2147483646 h 288"/>
                <a:gd name="T92" fmla="*/ 2147483646 w 284"/>
                <a:gd name="T93" fmla="*/ 2147483646 h 288"/>
                <a:gd name="T94" fmla="*/ 2147483646 w 284"/>
                <a:gd name="T95" fmla="*/ 2147483646 h 288"/>
                <a:gd name="T96" fmla="*/ 2147483646 w 284"/>
                <a:gd name="T97" fmla="*/ 2147483646 h 288"/>
                <a:gd name="T98" fmla="*/ 2147483646 w 284"/>
                <a:gd name="T99" fmla="*/ 2147483646 h 288"/>
                <a:gd name="T100" fmla="*/ 2147483646 w 284"/>
                <a:gd name="T101" fmla="*/ 2147483646 h 288"/>
                <a:gd name="T102" fmla="*/ 2147483646 w 284"/>
                <a:gd name="T103" fmla="*/ 2147483646 h 28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4" h="288">
                  <a:moveTo>
                    <a:pt x="284" y="58"/>
                  </a:moveTo>
                  <a:lnTo>
                    <a:pt x="278" y="44"/>
                  </a:lnTo>
                  <a:lnTo>
                    <a:pt x="268" y="32"/>
                  </a:lnTo>
                  <a:lnTo>
                    <a:pt x="260" y="30"/>
                  </a:lnTo>
                  <a:lnTo>
                    <a:pt x="258" y="30"/>
                  </a:lnTo>
                  <a:lnTo>
                    <a:pt x="258" y="28"/>
                  </a:lnTo>
                  <a:lnTo>
                    <a:pt x="250" y="24"/>
                  </a:lnTo>
                  <a:lnTo>
                    <a:pt x="248" y="24"/>
                  </a:lnTo>
                  <a:lnTo>
                    <a:pt x="244" y="26"/>
                  </a:lnTo>
                  <a:lnTo>
                    <a:pt x="234" y="28"/>
                  </a:lnTo>
                  <a:lnTo>
                    <a:pt x="232" y="26"/>
                  </a:lnTo>
                  <a:lnTo>
                    <a:pt x="222" y="22"/>
                  </a:lnTo>
                  <a:lnTo>
                    <a:pt x="220" y="22"/>
                  </a:lnTo>
                  <a:lnTo>
                    <a:pt x="220" y="20"/>
                  </a:lnTo>
                  <a:lnTo>
                    <a:pt x="212" y="12"/>
                  </a:lnTo>
                  <a:lnTo>
                    <a:pt x="204" y="4"/>
                  </a:lnTo>
                  <a:lnTo>
                    <a:pt x="196" y="0"/>
                  </a:lnTo>
                  <a:lnTo>
                    <a:pt x="188" y="8"/>
                  </a:lnTo>
                  <a:lnTo>
                    <a:pt x="176" y="16"/>
                  </a:lnTo>
                  <a:lnTo>
                    <a:pt x="172" y="40"/>
                  </a:lnTo>
                  <a:lnTo>
                    <a:pt x="162" y="58"/>
                  </a:lnTo>
                  <a:lnTo>
                    <a:pt x="162" y="60"/>
                  </a:lnTo>
                  <a:lnTo>
                    <a:pt x="154" y="68"/>
                  </a:lnTo>
                  <a:lnTo>
                    <a:pt x="144" y="86"/>
                  </a:lnTo>
                  <a:lnTo>
                    <a:pt x="144" y="88"/>
                  </a:lnTo>
                  <a:lnTo>
                    <a:pt x="124" y="104"/>
                  </a:lnTo>
                  <a:lnTo>
                    <a:pt x="116" y="118"/>
                  </a:lnTo>
                  <a:lnTo>
                    <a:pt x="114" y="120"/>
                  </a:lnTo>
                  <a:lnTo>
                    <a:pt x="110" y="124"/>
                  </a:lnTo>
                  <a:lnTo>
                    <a:pt x="96" y="132"/>
                  </a:lnTo>
                  <a:lnTo>
                    <a:pt x="88" y="144"/>
                  </a:lnTo>
                  <a:lnTo>
                    <a:pt x="74" y="164"/>
                  </a:lnTo>
                  <a:lnTo>
                    <a:pt x="72" y="164"/>
                  </a:lnTo>
                  <a:lnTo>
                    <a:pt x="8" y="160"/>
                  </a:lnTo>
                  <a:lnTo>
                    <a:pt x="0" y="168"/>
                  </a:lnTo>
                  <a:lnTo>
                    <a:pt x="0" y="180"/>
                  </a:lnTo>
                  <a:lnTo>
                    <a:pt x="6" y="208"/>
                  </a:lnTo>
                  <a:lnTo>
                    <a:pt x="20" y="226"/>
                  </a:lnTo>
                  <a:lnTo>
                    <a:pt x="32" y="232"/>
                  </a:lnTo>
                  <a:lnTo>
                    <a:pt x="32" y="234"/>
                  </a:lnTo>
                  <a:lnTo>
                    <a:pt x="40" y="244"/>
                  </a:lnTo>
                  <a:lnTo>
                    <a:pt x="42" y="252"/>
                  </a:lnTo>
                  <a:lnTo>
                    <a:pt x="42" y="262"/>
                  </a:lnTo>
                  <a:lnTo>
                    <a:pt x="38" y="266"/>
                  </a:lnTo>
                  <a:lnTo>
                    <a:pt x="40" y="268"/>
                  </a:lnTo>
                  <a:lnTo>
                    <a:pt x="44" y="268"/>
                  </a:lnTo>
                  <a:lnTo>
                    <a:pt x="48" y="258"/>
                  </a:lnTo>
                  <a:lnTo>
                    <a:pt x="50" y="258"/>
                  </a:lnTo>
                  <a:lnTo>
                    <a:pt x="62" y="262"/>
                  </a:lnTo>
                  <a:lnTo>
                    <a:pt x="64" y="266"/>
                  </a:lnTo>
                  <a:lnTo>
                    <a:pt x="70" y="266"/>
                  </a:lnTo>
                  <a:lnTo>
                    <a:pt x="68" y="260"/>
                  </a:lnTo>
                  <a:lnTo>
                    <a:pt x="76" y="246"/>
                  </a:lnTo>
                  <a:lnTo>
                    <a:pt x="78" y="244"/>
                  </a:lnTo>
                  <a:lnTo>
                    <a:pt x="80" y="242"/>
                  </a:lnTo>
                  <a:lnTo>
                    <a:pt x="88" y="242"/>
                  </a:lnTo>
                  <a:lnTo>
                    <a:pt x="102" y="242"/>
                  </a:lnTo>
                  <a:lnTo>
                    <a:pt x="110" y="232"/>
                  </a:lnTo>
                  <a:lnTo>
                    <a:pt x="110" y="222"/>
                  </a:lnTo>
                  <a:lnTo>
                    <a:pt x="112" y="212"/>
                  </a:lnTo>
                  <a:lnTo>
                    <a:pt x="114" y="210"/>
                  </a:lnTo>
                  <a:lnTo>
                    <a:pt x="120" y="206"/>
                  </a:lnTo>
                  <a:lnTo>
                    <a:pt x="122" y="206"/>
                  </a:lnTo>
                  <a:lnTo>
                    <a:pt x="134" y="208"/>
                  </a:lnTo>
                  <a:lnTo>
                    <a:pt x="134" y="210"/>
                  </a:lnTo>
                  <a:lnTo>
                    <a:pt x="136" y="220"/>
                  </a:lnTo>
                  <a:lnTo>
                    <a:pt x="136" y="224"/>
                  </a:lnTo>
                  <a:lnTo>
                    <a:pt x="138" y="232"/>
                  </a:lnTo>
                  <a:lnTo>
                    <a:pt x="140" y="232"/>
                  </a:lnTo>
                  <a:lnTo>
                    <a:pt x="144" y="226"/>
                  </a:lnTo>
                  <a:lnTo>
                    <a:pt x="152" y="216"/>
                  </a:lnTo>
                  <a:lnTo>
                    <a:pt x="160" y="212"/>
                  </a:lnTo>
                  <a:lnTo>
                    <a:pt x="162" y="212"/>
                  </a:lnTo>
                  <a:lnTo>
                    <a:pt x="162" y="210"/>
                  </a:lnTo>
                  <a:lnTo>
                    <a:pt x="172" y="214"/>
                  </a:lnTo>
                  <a:lnTo>
                    <a:pt x="174" y="214"/>
                  </a:lnTo>
                  <a:lnTo>
                    <a:pt x="176" y="214"/>
                  </a:lnTo>
                  <a:lnTo>
                    <a:pt x="180" y="226"/>
                  </a:lnTo>
                  <a:lnTo>
                    <a:pt x="180" y="236"/>
                  </a:lnTo>
                  <a:lnTo>
                    <a:pt x="188" y="252"/>
                  </a:lnTo>
                  <a:lnTo>
                    <a:pt x="188" y="254"/>
                  </a:lnTo>
                  <a:lnTo>
                    <a:pt x="188" y="264"/>
                  </a:lnTo>
                  <a:lnTo>
                    <a:pt x="192" y="270"/>
                  </a:lnTo>
                  <a:lnTo>
                    <a:pt x="194" y="270"/>
                  </a:lnTo>
                  <a:lnTo>
                    <a:pt x="196" y="266"/>
                  </a:lnTo>
                  <a:lnTo>
                    <a:pt x="198" y="264"/>
                  </a:lnTo>
                  <a:lnTo>
                    <a:pt x="208" y="270"/>
                  </a:lnTo>
                  <a:lnTo>
                    <a:pt x="208" y="272"/>
                  </a:lnTo>
                  <a:lnTo>
                    <a:pt x="212" y="286"/>
                  </a:lnTo>
                  <a:lnTo>
                    <a:pt x="216" y="288"/>
                  </a:lnTo>
                  <a:lnTo>
                    <a:pt x="216" y="286"/>
                  </a:lnTo>
                  <a:lnTo>
                    <a:pt x="220" y="276"/>
                  </a:lnTo>
                  <a:lnTo>
                    <a:pt x="222" y="274"/>
                  </a:lnTo>
                  <a:lnTo>
                    <a:pt x="224" y="274"/>
                  </a:lnTo>
                  <a:lnTo>
                    <a:pt x="228" y="270"/>
                  </a:lnTo>
                  <a:lnTo>
                    <a:pt x="230" y="270"/>
                  </a:lnTo>
                  <a:lnTo>
                    <a:pt x="236" y="270"/>
                  </a:lnTo>
                  <a:lnTo>
                    <a:pt x="236" y="266"/>
                  </a:lnTo>
                  <a:lnTo>
                    <a:pt x="236" y="264"/>
                  </a:lnTo>
                  <a:lnTo>
                    <a:pt x="232" y="226"/>
                  </a:lnTo>
                  <a:lnTo>
                    <a:pt x="216" y="202"/>
                  </a:lnTo>
                  <a:lnTo>
                    <a:pt x="188" y="168"/>
                  </a:lnTo>
                  <a:lnTo>
                    <a:pt x="186" y="168"/>
                  </a:lnTo>
                  <a:lnTo>
                    <a:pt x="184" y="146"/>
                  </a:lnTo>
                  <a:lnTo>
                    <a:pt x="176" y="128"/>
                  </a:lnTo>
                  <a:lnTo>
                    <a:pt x="174" y="128"/>
                  </a:lnTo>
                  <a:lnTo>
                    <a:pt x="176" y="126"/>
                  </a:lnTo>
                  <a:lnTo>
                    <a:pt x="180" y="104"/>
                  </a:lnTo>
                  <a:lnTo>
                    <a:pt x="182" y="104"/>
                  </a:lnTo>
                  <a:lnTo>
                    <a:pt x="184" y="104"/>
                  </a:lnTo>
                  <a:lnTo>
                    <a:pt x="234" y="102"/>
                  </a:lnTo>
                  <a:lnTo>
                    <a:pt x="260" y="88"/>
                  </a:lnTo>
                  <a:lnTo>
                    <a:pt x="262" y="86"/>
                  </a:lnTo>
                  <a:lnTo>
                    <a:pt x="274" y="82"/>
                  </a:lnTo>
                  <a:lnTo>
                    <a:pt x="278" y="78"/>
                  </a:lnTo>
                  <a:lnTo>
                    <a:pt x="280" y="76"/>
                  </a:lnTo>
                  <a:lnTo>
                    <a:pt x="282" y="68"/>
                  </a:lnTo>
                  <a:lnTo>
                    <a:pt x="284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4" name="陕西"/>
            <p:cNvSpPr>
              <a:spLocks/>
            </p:cNvSpPr>
            <p:nvPr/>
          </p:nvSpPr>
          <p:spPr bwMode="auto">
            <a:xfrm>
              <a:off x="4607255" y="3249363"/>
              <a:ext cx="580153" cy="1033832"/>
            </a:xfrm>
            <a:custGeom>
              <a:avLst/>
              <a:gdLst>
                <a:gd name="T0" fmla="*/ 2147483646 w 324"/>
                <a:gd name="T1" fmla="*/ 2147483646 h 578"/>
                <a:gd name="T2" fmla="*/ 2147483646 w 324"/>
                <a:gd name="T3" fmla="*/ 2147483646 h 578"/>
                <a:gd name="T4" fmla="*/ 2147483646 w 324"/>
                <a:gd name="T5" fmla="*/ 2147483646 h 578"/>
                <a:gd name="T6" fmla="*/ 2147483646 w 324"/>
                <a:gd name="T7" fmla="*/ 2147483646 h 578"/>
                <a:gd name="T8" fmla="*/ 2147483646 w 324"/>
                <a:gd name="T9" fmla="*/ 2147483646 h 578"/>
                <a:gd name="T10" fmla="*/ 2147483646 w 324"/>
                <a:gd name="T11" fmla="*/ 2147483646 h 578"/>
                <a:gd name="T12" fmla="*/ 2147483646 w 324"/>
                <a:gd name="T13" fmla="*/ 2147483646 h 578"/>
                <a:gd name="T14" fmla="*/ 2147483646 w 324"/>
                <a:gd name="T15" fmla="*/ 2147483646 h 578"/>
                <a:gd name="T16" fmla="*/ 2147483646 w 324"/>
                <a:gd name="T17" fmla="*/ 2147483646 h 578"/>
                <a:gd name="T18" fmla="*/ 2147483646 w 324"/>
                <a:gd name="T19" fmla="*/ 2147483646 h 578"/>
                <a:gd name="T20" fmla="*/ 2147483646 w 324"/>
                <a:gd name="T21" fmla="*/ 2147483646 h 578"/>
                <a:gd name="T22" fmla="*/ 2147483646 w 324"/>
                <a:gd name="T23" fmla="*/ 2147483646 h 578"/>
                <a:gd name="T24" fmla="*/ 2147483646 w 324"/>
                <a:gd name="T25" fmla="*/ 2147483646 h 578"/>
                <a:gd name="T26" fmla="*/ 2147483646 w 324"/>
                <a:gd name="T27" fmla="*/ 2147483646 h 578"/>
                <a:gd name="T28" fmla="*/ 2147483646 w 324"/>
                <a:gd name="T29" fmla="*/ 2147483646 h 578"/>
                <a:gd name="T30" fmla="*/ 2147483646 w 324"/>
                <a:gd name="T31" fmla="*/ 2147483646 h 578"/>
                <a:gd name="T32" fmla="*/ 2147483646 w 324"/>
                <a:gd name="T33" fmla="*/ 2147483646 h 578"/>
                <a:gd name="T34" fmla="*/ 2147483646 w 324"/>
                <a:gd name="T35" fmla="*/ 2147483646 h 578"/>
                <a:gd name="T36" fmla="*/ 2147483646 w 324"/>
                <a:gd name="T37" fmla="*/ 2147483646 h 578"/>
                <a:gd name="T38" fmla="*/ 2147483646 w 324"/>
                <a:gd name="T39" fmla="*/ 2147483646 h 578"/>
                <a:gd name="T40" fmla="*/ 2147483646 w 324"/>
                <a:gd name="T41" fmla="*/ 2147483646 h 578"/>
                <a:gd name="T42" fmla="*/ 2147483646 w 324"/>
                <a:gd name="T43" fmla="*/ 2147483646 h 578"/>
                <a:gd name="T44" fmla="*/ 2147483646 w 324"/>
                <a:gd name="T45" fmla="*/ 2147483646 h 578"/>
                <a:gd name="T46" fmla="*/ 2147483646 w 324"/>
                <a:gd name="T47" fmla="*/ 2147483646 h 578"/>
                <a:gd name="T48" fmla="*/ 2147483646 w 324"/>
                <a:gd name="T49" fmla="*/ 2147483646 h 578"/>
                <a:gd name="T50" fmla="*/ 2147483646 w 324"/>
                <a:gd name="T51" fmla="*/ 2147483646 h 578"/>
                <a:gd name="T52" fmla="*/ 2147483646 w 324"/>
                <a:gd name="T53" fmla="*/ 2147483646 h 578"/>
                <a:gd name="T54" fmla="*/ 2147483646 w 324"/>
                <a:gd name="T55" fmla="*/ 2147483646 h 578"/>
                <a:gd name="T56" fmla="*/ 2147483646 w 324"/>
                <a:gd name="T57" fmla="*/ 2147483646 h 578"/>
                <a:gd name="T58" fmla="*/ 2147483646 w 324"/>
                <a:gd name="T59" fmla="*/ 2147483646 h 578"/>
                <a:gd name="T60" fmla="*/ 2147483646 w 324"/>
                <a:gd name="T61" fmla="*/ 2147483646 h 578"/>
                <a:gd name="T62" fmla="*/ 2147483646 w 324"/>
                <a:gd name="T63" fmla="*/ 2147483646 h 578"/>
                <a:gd name="T64" fmla="*/ 2147483646 w 324"/>
                <a:gd name="T65" fmla="*/ 2147483646 h 578"/>
                <a:gd name="T66" fmla="*/ 2147483646 w 324"/>
                <a:gd name="T67" fmla="*/ 2147483646 h 578"/>
                <a:gd name="T68" fmla="*/ 2147483646 w 324"/>
                <a:gd name="T69" fmla="*/ 2147483646 h 578"/>
                <a:gd name="T70" fmla="*/ 2147483646 w 324"/>
                <a:gd name="T71" fmla="*/ 2147483646 h 578"/>
                <a:gd name="T72" fmla="*/ 2147483646 w 324"/>
                <a:gd name="T73" fmla="*/ 2147483646 h 578"/>
                <a:gd name="T74" fmla="*/ 2147483646 w 324"/>
                <a:gd name="T75" fmla="*/ 2147483646 h 578"/>
                <a:gd name="T76" fmla="*/ 2147483646 w 324"/>
                <a:gd name="T77" fmla="*/ 2147483646 h 578"/>
                <a:gd name="T78" fmla="*/ 2147483646 w 324"/>
                <a:gd name="T79" fmla="*/ 2147483646 h 578"/>
                <a:gd name="T80" fmla="*/ 2147483646 w 324"/>
                <a:gd name="T81" fmla="*/ 2147483646 h 578"/>
                <a:gd name="T82" fmla="*/ 2147483646 w 324"/>
                <a:gd name="T83" fmla="*/ 2147483646 h 578"/>
                <a:gd name="T84" fmla="*/ 2147483646 w 324"/>
                <a:gd name="T85" fmla="*/ 2147483646 h 578"/>
                <a:gd name="T86" fmla="*/ 2147483646 w 324"/>
                <a:gd name="T87" fmla="*/ 2147483646 h 578"/>
                <a:gd name="T88" fmla="*/ 2147483646 w 324"/>
                <a:gd name="T89" fmla="*/ 2147483646 h 578"/>
                <a:gd name="T90" fmla="*/ 2147483646 w 324"/>
                <a:gd name="T91" fmla="*/ 2147483646 h 578"/>
                <a:gd name="T92" fmla="*/ 2147483646 w 324"/>
                <a:gd name="T93" fmla="*/ 2147483646 h 578"/>
                <a:gd name="T94" fmla="*/ 2147483646 w 324"/>
                <a:gd name="T95" fmla="*/ 2147483646 h 578"/>
                <a:gd name="T96" fmla="*/ 2147483646 w 324"/>
                <a:gd name="T97" fmla="*/ 2147483646 h 578"/>
                <a:gd name="T98" fmla="*/ 2147483646 w 324"/>
                <a:gd name="T99" fmla="*/ 2147483646 h 578"/>
                <a:gd name="T100" fmla="*/ 2147483646 w 324"/>
                <a:gd name="T101" fmla="*/ 2147483646 h 57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24" h="578">
                  <a:moveTo>
                    <a:pt x="108" y="132"/>
                  </a:moveTo>
                  <a:lnTo>
                    <a:pt x="104" y="130"/>
                  </a:lnTo>
                  <a:lnTo>
                    <a:pt x="96" y="180"/>
                  </a:lnTo>
                  <a:lnTo>
                    <a:pt x="108" y="196"/>
                  </a:lnTo>
                  <a:lnTo>
                    <a:pt x="122" y="200"/>
                  </a:lnTo>
                  <a:lnTo>
                    <a:pt x="124" y="202"/>
                  </a:lnTo>
                  <a:lnTo>
                    <a:pt x="140" y="216"/>
                  </a:lnTo>
                  <a:lnTo>
                    <a:pt x="164" y="220"/>
                  </a:lnTo>
                  <a:lnTo>
                    <a:pt x="176" y="228"/>
                  </a:lnTo>
                  <a:lnTo>
                    <a:pt x="176" y="230"/>
                  </a:lnTo>
                  <a:lnTo>
                    <a:pt x="186" y="244"/>
                  </a:lnTo>
                  <a:lnTo>
                    <a:pt x="188" y="244"/>
                  </a:lnTo>
                  <a:lnTo>
                    <a:pt x="186" y="246"/>
                  </a:lnTo>
                  <a:lnTo>
                    <a:pt x="178" y="260"/>
                  </a:lnTo>
                  <a:lnTo>
                    <a:pt x="178" y="264"/>
                  </a:lnTo>
                  <a:lnTo>
                    <a:pt x="176" y="272"/>
                  </a:lnTo>
                  <a:lnTo>
                    <a:pt x="178" y="272"/>
                  </a:lnTo>
                  <a:lnTo>
                    <a:pt x="178" y="286"/>
                  </a:lnTo>
                  <a:lnTo>
                    <a:pt x="176" y="288"/>
                  </a:lnTo>
                  <a:lnTo>
                    <a:pt x="170" y="312"/>
                  </a:lnTo>
                  <a:lnTo>
                    <a:pt x="168" y="316"/>
                  </a:lnTo>
                  <a:lnTo>
                    <a:pt x="164" y="314"/>
                  </a:lnTo>
                  <a:lnTo>
                    <a:pt x="154" y="312"/>
                  </a:lnTo>
                  <a:lnTo>
                    <a:pt x="140" y="312"/>
                  </a:lnTo>
                  <a:lnTo>
                    <a:pt x="128" y="316"/>
                  </a:lnTo>
                  <a:lnTo>
                    <a:pt x="116" y="328"/>
                  </a:lnTo>
                  <a:lnTo>
                    <a:pt x="112" y="332"/>
                  </a:lnTo>
                  <a:lnTo>
                    <a:pt x="130" y="340"/>
                  </a:lnTo>
                  <a:lnTo>
                    <a:pt x="128" y="344"/>
                  </a:lnTo>
                  <a:lnTo>
                    <a:pt x="124" y="350"/>
                  </a:lnTo>
                  <a:lnTo>
                    <a:pt x="116" y="354"/>
                  </a:lnTo>
                  <a:lnTo>
                    <a:pt x="106" y="354"/>
                  </a:lnTo>
                  <a:lnTo>
                    <a:pt x="88" y="348"/>
                  </a:lnTo>
                  <a:lnTo>
                    <a:pt x="70" y="338"/>
                  </a:lnTo>
                  <a:lnTo>
                    <a:pt x="64" y="338"/>
                  </a:lnTo>
                  <a:lnTo>
                    <a:pt x="44" y="366"/>
                  </a:lnTo>
                  <a:lnTo>
                    <a:pt x="40" y="376"/>
                  </a:lnTo>
                  <a:lnTo>
                    <a:pt x="40" y="392"/>
                  </a:lnTo>
                  <a:lnTo>
                    <a:pt x="48" y="406"/>
                  </a:lnTo>
                  <a:lnTo>
                    <a:pt x="48" y="408"/>
                  </a:lnTo>
                  <a:lnTo>
                    <a:pt x="52" y="420"/>
                  </a:lnTo>
                  <a:lnTo>
                    <a:pt x="52" y="422"/>
                  </a:lnTo>
                  <a:lnTo>
                    <a:pt x="52" y="440"/>
                  </a:lnTo>
                  <a:lnTo>
                    <a:pt x="52" y="442"/>
                  </a:lnTo>
                  <a:lnTo>
                    <a:pt x="54" y="444"/>
                  </a:lnTo>
                  <a:lnTo>
                    <a:pt x="40" y="446"/>
                  </a:lnTo>
                  <a:lnTo>
                    <a:pt x="16" y="446"/>
                  </a:lnTo>
                  <a:lnTo>
                    <a:pt x="6" y="454"/>
                  </a:lnTo>
                  <a:lnTo>
                    <a:pt x="0" y="462"/>
                  </a:lnTo>
                  <a:lnTo>
                    <a:pt x="2" y="462"/>
                  </a:lnTo>
                  <a:lnTo>
                    <a:pt x="6" y="486"/>
                  </a:lnTo>
                  <a:lnTo>
                    <a:pt x="8" y="486"/>
                  </a:lnTo>
                  <a:lnTo>
                    <a:pt x="8" y="496"/>
                  </a:lnTo>
                  <a:lnTo>
                    <a:pt x="12" y="508"/>
                  </a:lnTo>
                  <a:lnTo>
                    <a:pt x="30" y="518"/>
                  </a:lnTo>
                  <a:lnTo>
                    <a:pt x="54" y="512"/>
                  </a:lnTo>
                  <a:lnTo>
                    <a:pt x="66" y="504"/>
                  </a:lnTo>
                  <a:lnTo>
                    <a:pt x="68" y="504"/>
                  </a:lnTo>
                  <a:lnTo>
                    <a:pt x="80" y="504"/>
                  </a:lnTo>
                  <a:lnTo>
                    <a:pt x="86" y="520"/>
                  </a:lnTo>
                  <a:lnTo>
                    <a:pt x="92" y="526"/>
                  </a:lnTo>
                  <a:lnTo>
                    <a:pt x="94" y="532"/>
                  </a:lnTo>
                  <a:lnTo>
                    <a:pt x="100" y="532"/>
                  </a:lnTo>
                  <a:lnTo>
                    <a:pt x="102" y="532"/>
                  </a:lnTo>
                  <a:lnTo>
                    <a:pt x="104" y="532"/>
                  </a:lnTo>
                  <a:lnTo>
                    <a:pt x="104" y="530"/>
                  </a:lnTo>
                  <a:lnTo>
                    <a:pt x="116" y="520"/>
                  </a:lnTo>
                  <a:lnTo>
                    <a:pt x="126" y="540"/>
                  </a:lnTo>
                  <a:lnTo>
                    <a:pt x="136" y="546"/>
                  </a:lnTo>
                  <a:lnTo>
                    <a:pt x="152" y="546"/>
                  </a:lnTo>
                  <a:lnTo>
                    <a:pt x="164" y="544"/>
                  </a:lnTo>
                  <a:lnTo>
                    <a:pt x="168" y="544"/>
                  </a:lnTo>
                  <a:lnTo>
                    <a:pt x="196" y="548"/>
                  </a:lnTo>
                  <a:lnTo>
                    <a:pt x="196" y="550"/>
                  </a:lnTo>
                  <a:lnTo>
                    <a:pt x="208" y="556"/>
                  </a:lnTo>
                  <a:lnTo>
                    <a:pt x="208" y="558"/>
                  </a:lnTo>
                  <a:lnTo>
                    <a:pt x="220" y="566"/>
                  </a:lnTo>
                  <a:lnTo>
                    <a:pt x="226" y="574"/>
                  </a:lnTo>
                  <a:lnTo>
                    <a:pt x="234" y="578"/>
                  </a:lnTo>
                  <a:lnTo>
                    <a:pt x="248" y="576"/>
                  </a:lnTo>
                  <a:lnTo>
                    <a:pt x="248" y="560"/>
                  </a:lnTo>
                  <a:lnTo>
                    <a:pt x="240" y="548"/>
                  </a:lnTo>
                  <a:lnTo>
                    <a:pt x="236" y="526"/>
                  </a:lnTo>
                  <a:lnTo>
                    <a:pt x="246" y="516"/>
                  </a:lnTo>
                  <a:lnTo>
                    <a:pt x="248" y="514"/>
                  </a:lnTo>
                  <a:lnTo>
                    <a:pt x="258" y="512"/>
                  </a:lnTo>
                  <a:lnTo>
                    <a:pt x="268" y="512"/>
                  </a:lnTo>
                  <a:lnTo>
                    <a:pt x="272" y="508"/>
                  </a:lnTo>
                  <a:lnTo>
                    <a:pt x="264" y="500"/>
                  </a:lnTo>
                  <a:lnTo>
                    <a:pt x="242" y="484"/>
                  </a:lnTo>
                  <a:lnTo>
                    <a:pt x="236" y="476"/>
                  </a:lnTo>
                  <a:lnTo>
                    <a:pt x="234" y="474"/>
                  </a:lnTo>
                  <a:lnTo>
                    <a:pt x="236" y="472"/>
                  </a:lnTo>
                  <a:lnTo>
                    <a:pt x="242" y="460"/>
                  </a:lnTo>
                  <a:lnTo>
                    <a:pt x="244" y="462"/>
                  </a:lnTo>
                  <a:lnTo>
                    <a:pt x="260" y="466"/>
                  </a:lnTo>
                  <a:lnTo>
                    <a:pt x="302" y="464"/>
                  </a:lnTo>
                  <a:lnTo>
                    <a:pt x="302" y="466"/>
                  </a:lnTo>
                  <a:lnTo>
                    <a:pt x="304" y="466"/>
                  </a:lnTo>
                  <a:lnTo>
                    <a:pt x="316" y="470"/>
                  </a:lnTo>
                  <a:lnTo>
                    <a:pt x="324" y="462"/>
                  </a:lnTo>
                  <a:lnTo>
                    <a:pt x="320" y="438"/>
                  </a:lnTo>
                  <a:lnTo>
                    <a:pt x="304" y="428"/>
                  </a:lnTo>
                  <a:lnTo>
                    <a:pt x="300" y="424"/>
                  </a:lnTo>
                  <a:lnTo>
                    <a:pt x="296" y="420"/>
                  </a:lnTo>
                  <a:lnTo>
                    <a:pt x="292" y="410"/>
                  </a:lnTo>
                  <a:lnTo>
                    <a:pt x="290" y="394"/>
                  </a:lnTo>
                  <a:lnTo>
                    <a:pt x="290" y="374"/>
                  </a:lnTo>
                  <a:lnTo>
                    <a:pt x="276" y="368"/>
                  </a:lnTo>
                  <a:lnTo>
                    <a:pt x="274" y="368"/>
                  </a:lnTo>
                  <a:lnTo>
                    <a:pt x="274" y="366"/>
                  </a:lnTo>
                  <a:lnTo>
                    <a:pt x="274" y="364"/>
                  </a:lnTo>
                  <a:lnTo>
                    <a:pt x="272" y="344"/>
                  </a:lnTo>
                  <a:lnTo>
                    <a:pt x="288" y="262"/>
                  </a:lnTo>
                  <a:lnTo>
                    <a:pt x="280" y="232"/>
                  </a:lnTo>
                  <a:lnTo>
                    <a:pt x="278" y="214"/>
                  </a:lnTo>
                  <a:lnTo>
                    <a:pt x="276" y="190"/>
                  </a:lnTo>
                  <a:lnTo>
                    <a:pt x="278" y="164"/>
                  </a:lnTo>
                  <a:lnTo>
                    <a:pt x="278" y="162"/>
                  </a:lnTo>
                  <a:lnTo>
                    <a:pt x="280" y="160"/>
                  </a:lnTo>
                  <a:lnTo>
                    <a:pt x="296" y="148"/>
                  </a:lnTo>
                  <a:lnTo>
                    <a:pt x="296" y="136"/>
                  </a:lnTo>
                  <a:lnTo>
                    <a:pt x="294" y="130"/>
                  </a:lnTo>
                  <a:lnTo>
                    <a:pt x="290" y="122"/>
                  </a:lnTo>
                  <a:lnTo>
                    <a:pt x="280" y="110"/>
                  </a:lnTo>
                  <a:lnTo>
                    <a:pt x="278" y="110"/>
                  </a:lnTo>
                  <a:lnTo>
                    <a:pt x="278" y="108"/>
                  </a:lnTo>
                  <a:lnTo>
                    <a:pt x="276" y="88"/>
                  </a:lnTo>
                  <a:lnTo>
                    <a:pt x="276" y="86"/>
                  </a:lnTo>
                  <a:lnTo>
                    <a:pt x="298" y="60"/>
                  </a:lnTo>
                  <a:lnTo>
                    <a:pt x="298" y="48"/>
                  </a:lnTo>
                  <a:lnTo>
                    <a:pt x="292" y="36"/>
                  </a:lnTo>
                  <a:lnTo>
                    <a:pt x="290" y="34"/>
                  </a:lnTo>
                  <a:lnTo>
                    <a:pt x="300" y="20"/>
                  </a:lnTo>
                  <a:lnTo>
                    <a:pt x="302" y="20"/>
                  </a:lnTo>
                  <a:lnTo>
                    <a:pt x="312" y="12"/>
                  </a:lnTo>
                  <a:lnTo>
                    <a:pt x="312" y="0"/>
                  </a:lnTo>
                  <a:lnTo>
                    <a:pt x="306" y="0"/>
                  </a:lnTo>
                  <a:lnTo>
                    <a:pt x="296" y="0"/>
                  </a:lnTo>
                  <a:lnTo>
                    <a:pt x="292" y="18"/>
                  </a:lnTo>
                  <a:lnTo>
                    <a:pt x="290" y="18"/>
                  </a:lnTo>
                  <a:lnTo>
                    <a:pt x="268" y="10"/>
                  </a:lnTo>
                  <a:lnTo>
                    <a:pt x="256" y="8"/>
                  </a:lnTo>
                  <a:lnTo>
                    <a:pt x="260" y="28"/>
                  </a:lnTo>
                  <a:lnTo>
                    <a:pt x="244" y="32"/>
                  </a:lnTo>
                  <a:lnTo>
                    <a:pt x="218" y="46"/>
                  </a:lnTo>
                  <a:lnTo>
                    <a:pt x="210" y="56"/>
                  </a:lnTo>
                  <a:lnTo>
                    <a:pt x="210" y="58"/>
                  </a:lnTo>
                  <a:lnTo>
                    <a:pt x="208" y="58"/>
                  </a:lnTo>
                  <a:lnTo>
                    <a:pt x="196" y="70"/>
                  </a:lnTo>
                  <a:lnTo>
                    <a:pt x="192" y="88"/>
                  </a:lnTo>
                  <a:lnTo>
                    <a:pt x="192" y="90"/>
                  </a:lnTo>
                  <a:lnTo>
                    <a:pt x="186" y="118"/>
                  </a:lnTo>
                  <a:lnTo>
                    <a:pt x="184" y="130"/>
                  </a:lnTo>
                  <a:lnTo>
                    <a:pt x="184" y="132"/>
                  </a:lnTo>
                  <a:lnTo>
                    <a:pt x="182" y="132"/>
                  </a:lnTo>
                  <a:lnTo>
                    <a:pt x="174" y="144"/>
                  </a:lnTo>
                  <a:lnTo>
                    <a:pt x="172" y="144"/>
                  </a:lnTo>
                  <a:lnTo>
                    <a:pt x="172" y="146"/>
                  </a:lnTo>
                  <a:lnTo>
                    <a:pt x="152" y="148"/>
                  </a:lnTo>
                  <a:lnTo>
                    <a:pt x="122" y="138"/>
                  </a:lnTo>
                  <a:lnTo>
                    <a:pt x="108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5" name="山西"/>
            <p:cNvSpPr>
              <a:spLocks/>
            </p:cNvSpPr>
            <p:nvPr/>
          </p:nvSpPr>
          <p:spPr bwMode="auto">
            <a:xfrm>
              <a:off x="5109639" y="3055034"/>
              <a:ext cx="385732" cy="848830"/>
            </a:xfrm>
            <a:custGeom>
              <a:avLst/>
              <a:gdLst>
                <a:gd name="T0" fmla="*/ 2147483646 w 216"/>
                <a:gd name="T1" fmla="*/ 2147483646 h 474"/>
                <a:gd name="T2" fmla="*/ 2147483646 w 216"/>
                <a:gd name="T3" fmla="*/ 2147483646 h 474"/>
                <a:gd name="T4" fmla="*/ 2147483646 w 216"/>
                <a:gd name="T5" fmla="*/ 2147483646 h 474"/>
                <a:gd name="T6" fmla="*/ 2147483646 w 216"/>
                <a:gd name="T7" fmla="*/ 2147483646 h 474"/>
                <a:gd name="T8" fmla="*/ 2147483646 w 216"/>
                <a:gd name="T9" fmla="*/ 2147483646 h 474"/>
                <a:gd name="T10" fmla="*/ 2147483646 w 216"/>
                <a:gd name="T11" fmla="*/ 2147483646 h 474"/>
                <a:gd name="T12" fmla="*/ 2147483646 w 216"/>
                <a:gd name="T13" fmla="*/ 2147483646 h 474"/>
                <a:gd name="T14" fmla="*/ 2147483646 w 216"/>
                <a:gd name="T15" fmla="*/ 2147483646 h 474"/>
                <a:gd name="T16" fmla="*/ 2147483646 w 216"/>
                <a:gd name="T17" fmla="*/ 2147483646 h 474"/>
                <a:gd name="T18" fmla="*/ 2147483646 w 216"/>
                <a:gd name="T19" fmla="*/ 2147483646 h 474"/>
                <a:gd name="T20" fmla="*/ 2147483646 w 216"/>
                <a:gd name="T21" fmla="*/ 2147483646 h 474"/>
                <a:gd name="T22" fmla="*/ 2147483646 w 216"/>
                <a:gd name="T23" fmla="*/ 2147483646 h 474"/>
                <a:gd name="T24" fmla="*/ 2147483646 w 216"/>
                <a:gd name="T25" fmla="*/ 2147483646 h 474"/>
                <a:gd name="T26" fmla="*/ 2147483646 w 216"/>
                <a:gd name="T27" fmla="*/ 2147483646 h 474"/>
                <a:gd name="T28" fmla="*/ 2147483646 w 216"/>
                <a:gd name="T29" fmla="*/ 2147483646 h 474"/>
                <a:gd name="T30" fmla="*/ 2147483646 w 216"/>
                <a:gd name="T31" fmla="*/ 2147483646 h 474"/>
                <a:gd name="T32" fmla="*/ 2147483646 w 216"/>
                <a:gd name="T33" fmla="*/ 2147483646 h 474"/>
                <a:gd name="T34" fmla="*/ 2147483646 w 216"/>
                <a:gd name="T35" fmla="*/ 2147483646 h 474"/>
                <a:gd name="T36" fmla="*/ 2147483646 w 216"/>
                <a:gd name="T37" fmla="*/ 2147483646 h 474"/>
                <a:gd name="T38" fmla="*/ 2147483646 w 216"/>
                <a:gd name="T39" fmla="*/ 2147483646 h 474"/>
                <a:gd name="T40" fmla="*/ 2147483646 w 216"/>
                <a:gd name="T41" fmla="*/ 2147483646 h 474"/>
                <a:gd name="T42" fmla="*/ 2147483646 w 216"/>
                <a:gd name="T43" fmla="*/ 2147483646 h 474"/>
                <a:gd name="T44" fmla="*/ 2147483646 w 216"/>
                <a:gd name="T45" fmla="*/ 2147483646 h 474"/>
                <a:gd name="T46" fmla="*/ 2147483646 w 216"/>
                <a:gd name="T47" fmla="*/ 2147483646 h 474"/>
                <a:gd name="T48" fmla="*/ 2147483646 w 216"/>
                <a:gd name="T49" fmla="*/ 2147483646 h 474"/>
                <a:gd name="T50" fmla="*/ 2147483646 w 216"/>
                <a:gd name="T51" fmla="*/ 2147483646 h 474"/>
                <a:gd name="T52" fmla="*/ 2147483646 w 216"/>
                <a:gd name="T53" fmla="*/ 2147483646 h 474"/>
                <a:gd name="T54" fmla="*/ 2147483646 w 216"/>
                <a:gd name="T55" fmla="*/ 2147483646 h 474"/>
                <a:gd name="T56" fmla="*/ 2147483646 w 216"/>
                <a:gd name="T57" fmla="*/ 2147483646 h 474"/>
                <a:gd name="T58" fmla="*/ 2147483646 w 216"/>
                <a:gd name="T59" fmla="*/ 2147483646 h 474"/>
                <a:gd name="T60" fmla="*/ 2147483646 w 216"/>
                <a:gd name="T61" fmla="*/ 2147483646 h 474"/>
                <a:gd name="T62" fmla="*/ 2147483646 w 216"/>
                <a:gd name="T63" fmla="*/ 2147483646 h 474"/>
                <a:gd name="T64" fmla="*/ 2147483646 w 216"/>
                <a:gd name="T65" fmla="*/ 2147483646 h 474"/>
                <a:gd name="T66" fmla="*/ 2147483646 w 216"/>
                <a:gd name="T67" fmla="*/ 2147483646 h 474"/>
                <a:gd name="T68" fmla="*/ 2147483646 w 216"/>
                <a:gd name="T69" fmla="*/ 2147483646 h 474"/>
                <a:gd name="T70" fmla="*/ 2147483646 w 216"/>
                <a:gd name="T71" fmla="*/ 2147483646 h 474"/>
                <a:gd name="T72" fmla="*/ 2147483646 w 216"/>
                <a:gd name="T73" fmla="*/ 2147483646 h 474"/>
                <a:gd name="T74" fmla="*/ 2147483646 w 216"/>
                <a:gd name="T75" fmla="*/ 2147483646 h 474"/>
                <a:gd name="T76" fmla="*/ 2147483646 w 216"/>
                <a:gd name="T77" fmla="*/ 2147483646 h 474"/>
                <a:gd name="T78" fmla="*/ 2147483646 w 216"/>
                <a:gd name="T79" fmla="*/ 2147483646 h 474"/>
                <a:gd name="T80" fmla="*/ 2147483646 w 216"/>
                <a:gd name="T81" fmla="*/ 2147483646 h 474"/>
                <a:gd name="T82" fmla="*/ 2147483646 w 216"/>
                <a:gd name="T83" fmla="*/ 2147483646 h 474"/>
                <a:gd name="T84" fmla="*/ 2147483646 w 216"/>
                <a:gd name="T85" fmla="*/ 2147483646 h 474"/>
                <a:gd name="T86" fmla="*/ 2147483646 w 216"/>
                <a:gd name="T87" fmla="*/ 2147483646 h 474"/>
                <a:gd name="T88" fmla="*/ 2147483646 w 216"/>
                <a:gd name="T89" fmla="*/ 2147483646 h 474"/>
                <a:gd name="T90" fmla="*/ 2147483646 w 216"/>
                <a:gd name="T91" fmla="*/ 2147483646 h 474"/>
                <a:gd name="T92" fmla="*/ 2147483646 w 216"/>
                <a:gd name="T93" fmla="*/ 2147483646 h 474"/>
                <a:gd name="T94" fmla="*/ 2147483646 w 216"/>
                <a:gd name="T95" fmla="*/ 2147483646 h 474"/>
                <a:gd name="T96" fmla="*/ 2147483646 w 216"/>
                <a:gd name="T97" fmla="*/ 2147483646 h 474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216" h="474">
                  <a:moveTo>
                    <a:pt x="202" y="24"/>
                  </a:moveTo>
                  <a:lnTo>
                    <a:pt x="204" y="20"/>
                  </a:lnTo>
                  <a:lnTo>
                    <a:pt x="200" y="8"/>
                  </a:lnTo>
                  <a:lnTo>
                    <a:pt x="194" y="0"/>
                  </a:lnTo>
                  <a:lnTo>
                    <a:pt x="188" y="12"/>
                  </a:lnTo>
                  <a:lnTo>
                    <a:pt x="176" y="24"/>
                  </a:lnTo>
                  <a:lnTo>
                    <a:pt x="174" y="24"/>
                  </a:lnTo>
                  <a:lnTo>
                    <a:pt x="156" y="30"/>
                  </a:lnTo>
                  <a:lnTo>
                    <a:pt x="154" y="30"/>
                  </a:lnTo>
                  <a:lnTo>
                    <a:pt x="136" y="28"/>
                  </a:lnTo>
                  <a:lnTo>
                    <a:pt x="124" y="30"/>
                  </a:lnTo>
                  <a:lnTo>
                    <a:pt x="122" y="40"/>
                  </a:lnTo>
                  <a:lnTo>
                    <a:pt x="112" y="46"/>
                  </a:lnTo>
                  <a:lnTo>
                    <a:pt x="112" y="48"/>
                  </a:lnTo>
                  <a:lnTo>
                    <a:pt x="110" y="48"/>
                  </a:lnTo>
                  <a:lnTo>
                    <a:pt x="94" y="46"/>
                  </a:lnTo>
                  <a:lnTo>
                    <a:pt x="92" y="48"/>
                  </a:lnTo>
                  <a:lnTo>
                    <a:pt x="92" y="64"/>
                  </a:lnTo>
                  <a:lnTo>
                    <a:pt x="84" y="76"/>
                  </a:lnTo>
                  <a:lnTo>
                    <a:pt x="82" y="76"/>
                  </a:lnTo>
                  <a:lnTo>
                    <a:pt x="68" y="92"/>
                  </a:lnTo>
                  <a:lnTo>
                    <a:pt x="66" y="92"/>
                  </a:lnTo>
                  <a:lnTo>
                    <a:pt x="50" y="96"/>
                  </a:lnTo>
                  <a:lnTo>
                    <a:pt x="40" y="106"/>
                  </a:lnTo>
                  <a:lnTo>
                    <a:pt x="42" y="120"/>
                  </a:lnTo>
                  <a:lnTo>
                    <a:pt x="42" y="124"/>
                  </a:lnTo>
                  <a:lnTo>
                    <a:pt x="40" y="124"/>
                  </a:lnTo>
                  <a:lnTo>
                    <a:pt x="28" y="136"/>
                  </a:lnTo>
                  <a:lnTo>
                    <a:pt x="20" y="144"/>
                  </a:lnTo>
                  <a:lnTo>
                    <a:pt x="26" y="154"/>
                  </a:lnTo>
                  <a:lnTo>
                    <a:pt x="26" y="156"/>
                  </a:lnTo>
                  <a:lnTo>
                    <a:pt x="26" y="170"/>
                  </a:lnTo>
                  <a:lnTo>
                    <a:pt x="26" y="172"/>
                  </a:lnTo>
                  <a:lnTo>
                    <a:pt x="16" y="184"/>
                  </a:lnTo>
                  <a:lnTo>
                    <a:pt x="4" y="198"/>
                  </a:lnTo>
                  <a:lnTo>
                    <a:pt x="6" y="214"/>
                  </a:lnTo>
                  <a:lnTo>
                    <a:pt x="16" y="224"/>
                  </a:lnTo>
                  <a:lnTo>
                    <a:pt x="22" y="236"/>
                  </a:lnTo>
                  <a:lnTo>
                    <a:pt x="24" y="244"/>
                  </a:lnTo>
                  <a:lnTo>
                    <a:pt x="24" y="262"/>
                  </a:lnTo>
                  <a:lnTo>
                    <a:pt x="22" y="264"/>
                  </a:lnTo>
                  <a:lnTo>
                    <a:pt x="6" y="276"/>
                  </a:lnTo>
                  <a:lnTo>
                    <a:pt x="4" y="300"/>
                  </a:lnTo>
                  <a:lnTo>
                    <a:pt x="6" y="324"/>
                  </a:lnTo>
                  <a:lnTo>
                    <a:pt x="10" y="340"/>
                  </a:lnTo>
                  <a:lnTo>
                    <a:pt x="18" y="368"/>
                  </a:lnTo>
                  <a:lnTo>
                    <a:pt x="18" y="370"/>
                  </a:lnTo>
                  <a:lnTo>
                    <a:pt x="18" y="372"/>
                  </a:lnTo>
                  <a:lnTo>
                    <a:pt x="0" y="452"/>
                  </a:lnTo>
                  <a:lnTo>
                    <a:pt x="2" y="468"/>
                  </a:lnTo>
                  <a:lnTo>
                    <a:pt x="14" y="474"/>
                  </a:lnTo>
                  <a:lnTo>
                    <a:pt x="32" y="456"/>
                  </a:lnTo>
                  <a:lnTo>
                    <a:pt x="34" y="456"/>
                  </a:lnTo>
                  <a:lnTo>
                    <a:pt x="96" y="432"/>
                  </a:lnTo>
                  <a:lnTo>
                    <a:pt x="112" y="416"/>
                  </a:lnTo>
                  <a:lnTo>
                    <a:pt x="114" y="416"/>
                  </a:lnTo>
                  <a:lnTo>
                    <a:pt x="116" y="416"/>
                  </a:lnTo>
                  <a:lnTo>
                    <a:pt x="150" y="420"/>
                  </a:lnTo>
                  <a:lnTo>
                    <a:pt x="162" y="416"/>
                  </a:lnTo>
                  <a:lnTo>
                    <a:pt x="180" y="408"/>
                  </a:lnTo>
                  <a:lnTo>
                    <a:pt x="180" y="392"/>
                  </a:lnTo>
                  <a:lnTo>
                    <a:pt x="182" y="392"/>
                  </a:lnTo>
                  <a:lnTo>
                    <a:pt x="192" y="382"/>
                  </a:lnTo>
                  <a:lnTo>
                    <a:pt x="190" y="372"/>
                  </a:lnTo>
                  <a:lnTo>
                    <a:pt x="190" y="370"/>
                  </a:lnTo>
                  <a:lnTo>
                    <a:pt x="190" y="368"/>
                  </a:lnTo>
                  <a:lnTo>
                    <a:pt x="194" y="364"/>
                  </a:lnTo>
                  <a:lnTo>
                    <a:pt x="192" y="360"/>
                  </a:lnTo>
                  <a:lnTo>
                    <a:pt x="190" y="356"/>
                  </a:lnTo>
                  <a:lnTo>
                    <a:pt x="190" y="352"/>
                  </a:lnTo>
                  <a:lnTo>
                    <a:pt x="194" y="340"/>
                  </a:lnTo>
                  <a:lnTo>
                    <a:pt x="198" y="336"/>
                  </a:lnTo>
                  <a:lnTo>
                    <a:pt x="196" y="324"/>
                  </a:lnTo>
                  <a:lnTo>
                    <a:pt x="184" y="310"/>
                  </a:lnTo>
                  <a:lnTo>
                    <a:pt x="182" y="306"/>
                  </a:lnTo>
                  <a:lnTo>
                    <a:pt x="180" y="302"/>
                  </a:lnTo>
                  <a:lnTo>
                    <a:pt x="180" y="298"/>
                  </a:lnTo>
                  <a:lnTo>
                    <a:pt x="182" y="294"/>
                  </a:lnTo>
                  <a:lnTo>
                    <a:pt x="184" y="288"/>
                  </a:lnTo>
                  <a:lnTo>
                    <a:pt x="190" y="280"/>
                  </a:lnTo>
                  <a:lnTo>
                    <a:pt x="192" y="268"/>
                  </a:lnTo>
                  <a:lnTo>
                    <a:pt x="202" y="248"/>
                  </a:lnTo>
                  <a:lnTo>
                    <a:pt x="204" y="240"/>
                  </a:lnTo>
                  <a:lnTo>
                    <a:pt x="216" y="216"/>
                  </a:lnTo>
                  <a:lnTo>
                    <a:pt x="208" y="200"/>
                  </a:lnTo>
                  <a:lnTo>
                    <a:pt x="184" y="184"/>
                  </a:lnTo>
                  <a:lnTo>
                    <a:pt x="182" y="184"/>
                  </a:lnTo>
                  <a:lnTo>
                    <a:pt x="176" y="170"/>
                  </a:lnTo>
                  <a:lnTo>
                    <a:pt x="176" y="168"/>
                  </a:lnTo>
                  <a:lnTo>
                    <a:pt x="180" y="146"/>
                  </a:lnTo>
                  <a:lnTo>
                    <a:pt x="184" y="130"/>
                  </a:lnTo>
                  <a:lnTo>
                    <a:pt x="184" y="122"/>
                  </a:lnTo>
                  <a:lnTo>
                    <a:pt x="188" y="116"/>
                  </a:lnTo>
                  <a:lnTo>
                    <a:pt x="190" y="114"/>
                  </a:lnTo>
                  <a:lnTo>
                    <a:pt x="194" y="114"/>
                  </a:lnTo>
                  <a:lnTo>
                    <a:pt x="208" y="112"/>
                  </a:lnTo>
                  <a:lnTo>
                    <a:pt x="212" y="102"/>
                  </a:lnTo>
                  <a:lnTo>
                    <a:pt x="216" y="76"/>
                  </a:lnTo>
                  <a:lnTo>
                    <a:pt x="214" y="66"/>
                  </a:lnTo>
                  <a:lnTo>
                    <a:pt x="200" y="64"/>
                  </a:lnTo>
                  <a:lnTo>
                    <a:pt x="184" y="56"/>
                  </a:lnTo>
                  <a:lnTo>
                    <a:pt x="182" y="54"/>
                  </a:lnTo>
                  <a:lnTo>
                    <a:pt x="182" y="52"/>
                  </a:lnTo>
                  <a:lnTo>
                    <a:pt x="180" y="32"/>
                  </a:lnTo>
                  <a:lnTo>
                    <a:pt x="180" y="28"/>
                  </a:lnTo>
                  <a:lnTo>
                    <a:pt x="20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6" name="湖南"/>
            <p:cNvSpPr>
              <a:spLocks/>
            </p:cNvSpPr>
            <p:nvPr/>
          </p:nvSpPr>
          <p:spPr bwMode="auto">
            <a:xfrm>
              <a:off x="5008541" y="4502397"/>
              <a:ext cx="615928" cy="715131"/>
            </a:xfrm>
            <a:custGeom>
              <a:avLst/>
              <a:gdLst>
                <a:gd name="T0" fmla="*/ 2147483646 w 344"/>
                <a:gd name="T1" fmla="*/ 2147483646 h 400"/>
                <a:gd name="T2" fmla="*/ 2147483646 w 344"/>
                <a:gd name="T3" fmla="*/ 2147483646 h 400"/>
                <a:gd name="T4" fmla="*/ 2147483646 w 344"/>
                <a:gd name="T5" fmla="*/ 2147483646 h 400"/>
                <a:gd name="T6" fmla="*/ 2147483646 w 344"/>
                <a:gd name="T7" fmla="*/ 2147483646 h 400"/>
                <a:gd name="T8" fmla="*/ 2147483646 w 344"/>
                <a:gd name="T9" fmla="*/ 2147483646 h 400"/>
                <a:gd name="T10" fmla="*/ 2147483646 w 344"/>
                <a:gd name="T11" fmla="*/ 2147483646 h 400"/>
                <a:gd name="T12" fmla="*/ 2147483646 w 344"/>
                <a:gd name="T13" fmla="*/ 2147483646 h 400"/>
                <a:gd name="T14" fmla="*/ 2147483646 w 344"/>
                <a:gd name="T15" fmla="*/ 2147483646 h 400"/>
                <a:gd name="T16" fmla="*/ 2147483646 w 344"/>
                <a:gd name="T17" fmla="*/ 2147483646 h 400"/>
                <a:gd name="T18" fmla="*/ 2147483646 w 344"/>
                <a:gd name="T19" fmla="*/ 2147483646 h 400"/>
                <a:gd name="T20" fmla="*/ 2147483646 w 344"/>
                <a:gd name="T21" fmla="*/ 0 h 400"/>
                <a:gd name="T22" fmla="*/ 2147483646 w 344"/>
                <a:gd name="T23" fmla="*/ 2147483646 h 400"/>
                <a:gd name="T24" fmla="*/ 2147483646 w 344"/>
                <a:gd name="T25" fmla="*/ 2147483646 h 400"/>
                <a:gd name="T26" fmla="*/ 2147483646 w 344"/>
                <a:gd name="T27" fmla="*/ 2147483646 h 400"/>
                <a:gd name="T28" fmla="*/ 2147483646 w 344"/>
                <a:gd name="T29" fmla="*/ 2147483646 h 400"/>
                <a:gd name="T30" fmla="*/ 2147483646 w 344"/>
                <a:gd name="T31" fmla="*/ 2147483646 h 400"/>
                <a:gd name="T32" fmla="*/ 2147483646 w 344"/>
                <a:gd name="T33" fmla="*/ 2147483646 h 400"/>
                <a:gd name="T34" fmla="*/ 2147483646 w 344"/>
                <a:gd name="T35" fmla="*/ 2147483646 h 400"/>
                <a:gd name="T36" fmla="*/ 2147483646 w 344"/>
                <a:gd name="T37" fmla="*/ 2147483646 h 400"/>
                <a:gd name="T38" fmla="*/ 2147483646 w 344"/>
                <a:gd name="T39" fmla="*/ 2147483646 h 400"/>
                <a:gd name="T40" fmla="*/ 2147483646 w 344"/>
                <a:gd name="T41" fmla="*/ 2147483646 h 400"/>
                <a:gd name="T42" fmla="*/ 2147483646 w 344"/>
                <a:gd name="T43" fmla="*/ 2147483646 h 400"/>
                <a:gd name="T44" fmla="*/ 2147483646 w 344"/>
                <a:gd name="T45" fmla="*/ 2147483646 h 400"/>
                <a:gd name="T46" fmla="*/ 2147483646 w 344"/>
                <a:gd name="T47" fmla="*/ 2147483646 h 400"/>
                <a:gd name="T48" fmla="*/ 2147483646 w 344"/>
                <a:gd name="T49" fmla="*/ 2147483646 h 400"/>
                <a:gd name="T50" fmla="*/ 2147483646 w 344"/>
                <a:gd name="T51" fmla="*/ 2147483646 h 400"/>
                <a:gd name="T52" fmla="*/ 2147483646 w 344"/>
                <a:gd name="T53" fmla="*/ 2147483646 h 400"/>
                <a:gd name="T54" fmla="*/ 2147483646 w 344"/>
                <a:gd name="T55" fmla="*/ 2147483646 h 400"/>
                <a:gd name="T56" fmla="*/ 2147483646 w 344"/>
                <a:gd name="T57" fmla="*/ 2147483646 h 400"/>
                <a:gd name="T58" fmla="*/ 2147483646 w 344"/>
                <a:gd name="T59" fmla="*/ 2147483646 h 400"/>
                <a:gd name="T60" fmla="*/ 2147483646 w 344"/>
                <a:gd name="T61" fmla="*/ 2147483646 h 400"/>
                <a:gd name="T62" fmla="*/ 2147483646 w 344"/>
                <a:gd name="T63" fmla="*/ 2147483646 h 400"/>
                <a:gd name="T64" fmla="*/ 2147483646 w 344"/>
                <a:gd name="T65" fmla="*/ 2147483646 h 400"/>
                <a:gd name="T66" fmla="*/ 2147483646 w 344"/>
                <a:gd name="T67" fmla="*/ 2147483646 h 400"/>
                <a:gd name="T68" fmla="*/ 2147483646 w 344"/>
                <a:gd name="T69" fmla="*/ 2147483646 h 400"/>
                <a:gd name="T70" fmla="*/ 2147483646 w 344"/>
                <a:gd name="T71" fmla="*/ 2147483646 h 400"/>
                <a:gd name="T72" fmla="*/ 2147483646 w 344"/>
                <a:gd name="T73" fmla="*/ 2147483646 h 400"/>
                <a:gd name="T74" fmla="*/ 2147483646 w 344"/>
                <a:gd name="T75" fmla="*/ 2147483646 h 400"/>
                <a:gd name="T76" fmla="*/ 2147483646 w 344"/>
                <a:gd name="T77" fmla="*/ 2147483646 h 400"/>
                <a:gd name="T78" fmla="*/ 2147483646 w 344"/>
                <a:gd name="T79" fmla="*/ 2147483646 h 400"/>
                <a:gd name="T80" fmla="*/ 2147483646 w 344"/>
                <a:gd name="T81" fmla="*/ 2147483646 h 400"/>
                <a:gd name="T82" fmla="*/ 2147483646 w 344"/>
                <a:gd name="T83" fmla="*/ 2147483646 h 400"/>
                <a:gd name="T84" fmla="*/ 2147483646 w 344"/>
                <a:gd name="T85" fmla="*/ 2147483646 h 400"/>
                <a:gd name="T86" fmla="*/ 2147483646 w 344"/>
                <a:gd name="T87" fmla="*/ 2147483646 h 400"/>
                <a:gd name="T88" fmla="*/ 2147483646 w 344"/>
                <a:gd name="T89" fmla="*/ 2147483646 h 400"/>
                <a:gd name="T90" fmla="*/ 2147483646 w 344"/>
                <a:gd name="T91" fmla="*/ 2147483646 h 400"/>
                <a:gd name="T92" fmla="*/ 2147483646 w 344"/>
                <a:gd name="T93" fmla="*/ 2147483646 h 400"/>
                <a:gd name="T94" fmla="*/ 2147483646 w 344"/>
                <a:gd name="T95" fmla="*/ 2147483646 h 400"/>
                <a:gd name="T96" fmla="*/ 2147483646 w 344"/>
                <a:gd name="T97" fmla="*/ 2147483646 h 400"/>
                <a:gd name="T98" fmla="*/ 2147483646 w 344"/>
                <a:gd name="T99" fmla="*/ 2147483646 h 400"/>
                <a:gd name="T100" fmla="*/ 2147483646 w 344"/>
                <a:gd name="T101" fmla="*/ 2147483646 h 400"/>
                <a:gd name="T102" fmla="*/ 2147483646 w 344"/>
                <a:gd name="T103" fmla="*/ 2147483646 h 400"/>
                <a:gd name="T104" fmla="*/ 2147483646 w 344"/>
                <a:gd name="T105" fmla="*/ 2147483646 h 400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344" h="400">
                  <a:moveTo>
                    <a:pt x="300" y="68"/>
                  </a:moveTo>
                  <a:lnTo>
                    <a:pt x="300" y="68"/>
                  </a:lnTo>
                  <a:lnTo>
                    <a:pt x="300" y="66"/>
                  </a:lnTo>
                  <a:lnTo>
                    <a:pt x="292" y="54"/>
                  </a:lnTo>
                  <a:lnTo>
                    <a:pt x="292" y="52"/>
                  </a:lnTo>
                  <a:lnTo>
                    <a:pt x="294" y="32"/>
                  </a:lnTo>
                  <a:lnTo>
                    <a:pt x="292" y="28"/>
                  </a:lnTo>
                  <a:lnTo>
                    <a:pt x="286" y="24"/>
                  </a:lnTo>
                  <a:lnTo>
                    <a:pt x="282" y="24"/>
                  </a:lnTo>
                  <a:lnTo>
                    <a:pt x="274" y="34"/>
                  </a:lnTo>
                  <a:lnTo>
                    <a:pt x="272" y="34"/>
                  </a:lnTo>
                  <a:lnTo>
                    <a:pt x="252" y="44"/>
                  </a:lnTo>
                  <a:lnTo>
                    <a:pt x="250" y="30"/>
                  </a:lnTo>
                  <a:lnTo>
                    <a:pt x="250" y="28"/>
                  </a:lnTo>
                  <a:lnTo>
                    <a:pt x="252" y="22"/>
                  </a:lnTo>
                  <a:lnTo>
                    <a:pt x="250" y="14"/>
                  </a:lnTo>
                  <a:lnTo>
                    <a:pt x="248" y="12"/>
                  </a:lnTo>
                  <a:lnTo>
                    <a:pt x="244" y="20"/>
                  </a:lnTo>
                  <a:lnTo>
                    <a:pt x="218" y="42"/>
                  </a:lnTo>
                  <a:lnTo>
                    <a:pt x="218" y="44"/>
                  </a:lnTo>
                  <a:lnTo>
                    <a:pt x="216" y="44"/>
                  </a:lnTo>
                  <a:lnTo>
                    <a:pt x="214" y="44"/>
                  </a:lnTo>
                  <a:lnTo>
                    <a:pt x="206" y="40"/>
                  </a:lnTo>
                  <a:lnTo>
                    <a:pt x="198" y="32"/>
                  </a:lnTo>
                  <a:lnTo>
                    <a:pt x="184" y="28"/>
                  </a:lnTo>
                  <a:lnTo>
                    <a:pt x="184" y="26"/>
                  </a:lnTo>
                  <a:lnTo>
                    <a:pt x="176" y="20"/>
                  </a:lnTo>
                  <a:lnTo>
                    <a:pt x="150" y="16"/>
                  </a:lnTo>
                  <a:lnTo>
                    <a:pt x="148" y="16"/>
                  </a:lnTo>
                  <a:lnTo>
                    <a:pt x="132" y="6"/>
                  </a:lnTo>
                  <a:lnTo>
                    <a:pt x="132" y="8"/>
                  </a:lnTo>
                  <a:lnTo>
                    <a:pt x="118" y="0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100" y="30"/>
                  </a:lnTo>
                  <a:lnTo>
                    <a:pt x="96" y="30"/>
                  </a:lnTo>
                  <a:lnTo>
                    <a:pt x="80" y="32"/>
                  </a:lnTo>
                  <a:lnTo>
                    <a:pt x="70" y="32"/>
                  </a:lnTo>
                  <a:lnTo>
                    <a:pt x="68" y="32"/>
                  </a:lnTo>
                  <a:lnTo>
                    <a:pt x="60" y="24"/>
                  </a:lnTo>
                  <a:lnTo>
                    <a:pt x="44" y="32"/>
                  </a:lnTo>
                  <a:lnTo>
                    <a:pt x="28" y="52"/>
                  </a:lnTo>
                  <a:lnTo>
                    <a:pt x="16" y="86"/>
                  </a:lnTo>
                  <a:lnTo>
                    <a:pt x="20" y="124"/>
                  </a:lnTo>
                  <a:lnTo>
                    <a:pt x="26" y="144"/>
                  </a:lnTo>
                  <a:lnTo>
                    <a:pt x="26" y="148"/>
                  </a:lnTo>
                  <a:lnTo>
                    <a:pt x="24" y="150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18" y="166"/>
                  </a:lnTo>
                  <a:lnTo>
                    <a:pt x="26" y="198"/>
                  </a:lnTo>
                  <a:lnTo>
                    <a:pt x="24" y="200"/>
                  </a:lnTo>
                  <a:lnTo>
                    <a:pt x="8" y="210"/>
                  </a:lnTo>
                  <a:lnTo>
                    <a:pt x="4" y="214"/>
                  </a:lnTo>
                  <a:lnTo>
                    <a:pt x="2" y="218"/>
                  </a:lnTo>
                  <a:lnTo>
                    <a:pt x="0" y="228"/>
                  </a:lnTo>
                  <a:lnTo>
                    <a:pt x="14" y="224"/>
                  </a:lnTo>
                  <a:lnTo>
                    <a:pt x="14" y="222"/>
                  </a:lnTo>
                  <a:lnTo>
                    <a:pt x="16" y="222"/>
                  </a:lnTo>
                  <a:lnTo>
                    <a:pt x="22" y="224"/>
                  </a:lnTo>
                  <a:lnTo>
                    <a:pt x="26" y="226"/>
                  </a:lnTo>
                  <a:lnTo>
                    <a:pt x="30" y="228"/>
                  </a:lnTo>
                  <a:lnTo>
                    <a:pt x="32" y="234"/>
                  </a:lnTo>
                  <a:lnTo>
                    <a:pt x="34" y="252"/>
                  </a:lnTo>
                  <a:lnTo>
                    <a:pt x="32" y="254"/>
                  </a:lnTo>
                  <a:lnTo>
                    <a:pt x="32" y="256"/>
                  </a:lnTo>
                  <a:lnTo>
                    <a:pt x="28" y="260"/>
                  </a:lnTo>
                  <a:lnTo>
                    <a:pt x="28" y="264"/>
                  </a:lnTo>
                  <a:lnTo>
                    <a:pt x="24" y="282"/>
                  </a:lnTo>
                  <a:lnTo>
                    <a:pt x="28" y="290"/>
                  </a:lnTo>
                  <a:lnTo>
                    <a:pt x="32" y="296"/>
                  </a:lnTo>
                  <a:lnTo>
                    <a:pt x="48" y="316"/>
                  </a:lnTo>
                  <a:lnTo>
                    <a:pt x="64" y="304"/>
                  </a:lnTo>
                  <a:lnTo>
                    <a:pt x="76" y="302"/>
                  </a:lnTo>
                  <a:lnTo>
                    <a:pt x="76" y="304"/>
                  </a:lnTo>
                  <a:lnTo>
                    <a:pt x="84" y="306"/>
                  </a:lnTo>
                  <a:lnTo>
                    <a:pt x="88" y="306"/>
                  </a:lnTo>
                  <a:lnTo>
                    <a:pt x="92" y="302"/>
                  </a:lnTo>
                  <a:lnTo>
                    <a:pt x="100" y="292"/>
                  </a:lnTo>
                  <a:lnTo>
                    <a:pt x="98" y="286"/>
                  </a:lnTo>
                  <a:lnTo>
                    <a:pt x="100" y="282"/>
                  </a:lnTo>
                  <a:lnTo>
                    <a:pt x="104" y="280"/>
                  </a:lnTo>
                  <a:lnTo>
                    <a:pt x="124" y="280"/>
                  </a:lnTo>
                  <a:lnTo>
                    <a:pt x="128" y="280"/>
                  </a:lnTo>
                  <a:lnTo>
                    <a:pt x="130" y="280"/>
                  </a:lnTo>
                  <a:lnTo>
                    <a:pt x="134" y="274"/>
                  </a:lnTo>
                  <a:lnTo>
                    <a:pt x="136" y="270"/>
                  </a:lnTo>
                  <a:lnTo>
                    <a:pt x="142" y="270"/>
                  </a:lnTo>
                  <a:lnTo>
                    <a:pt x="146" y="272"/>
                  </a:lnTo>
                  <a:lnTo>
                    <a:pt x="152" y="280"/>
                  </a:lnTo>
                  <a:lnTo>
                    <a:pt x="154" y="284"/>
                  </a:lnTo>
                  <a:lnTo>
                    <a:pt x="156" y="288"/>
                  </a:lnTo>
                  <a:lnTo>
                    <a:pt x="154" y="302"/>
                  </a:lnTo>
                  <a:lnTo>
                    <a:pt x="156" y="304"/>
                  </a:lnTo>
                  <a:lnTo>
                    <a:pt x="162" y="310"/>
                  </a:lnTo>
                  <a:lnTo>
                    <a:pt x="164" y="316"/>
                  </a:lnTo>
                  <a:lnTo>
                    <a:pt x="162" y="330"/>
                  </a:lnTo>
                  <a:lnTo>
                    <a:pt x="158" y="340"/>
                  </a:lnTo>
                  <a:lnTo>
                    <a:pt x="154" y="344"/>
                  </a:lnTo>
                  <a:lnTo>
                    <a:pt x="142" y="370"/>
                  </a:lnTo>
                  <a:lnTo>
                    <a:pt x="146" y="372"/>
                  </a:lnTo>
                  <a:lnTo>
                    <a:pt x="164" y="372"/>
                  </a:lnTo>
                  <a:lnTo>
                    <a:pt x="168" y="374"/>
                  </a:lnTo>
                  <a:lnTo>
                    <a:pt x="168" y="376"/>
                  </a:lnTo>
                  <a:lnTo>
                    <a:pt x="164" y="388"/>
                  </a:lnTo>
                  <a:lnTo>
                    <a:pt x="164" y="394"/>
                  </a:lnTo>
                  <a:lnTo>
                    <a:pt x="172" y="398"/>
                  </a:lnTo>
                  <a:lnTo>
                    <a:pt x="176" y="400"/>
                  </a:lnTo>
                  <a:lnTo>
                    <a:pt x="178" y="398"/>
                  </a:lnTo>
                  <a:lnTo>
                    <a:pt x="188" y="394"/>
                  </a:lnTo>
                  <a:lnTo>
                    <a:pt x="194" y="392"/>
                  </a:lnTo>
                  <a:lnTo>
                    <a:pt x="204" y="392"/>
                  </a:lnTo>
                  <a:lnTo>
                    <a:pt x="216" y="380"/>
                  </a:lnTo>
                  <a:lnTo>
                    <a:pt x="216" y="366"/>
                  </a:lnTo>
                  <a:lnTo>
                    <a:pt x="216" y="360"/>
                  </a:lnTo>
                  <a:lnTo>
                    <a:pt x="216" y="356"/>
                  </a:lnTo>
                  <a:lnTo>
                    <a:pt x="220" y="354"/>
                  </a:lnTo>
                  <a:lnTo>
                    <a:pt x="224" y="354"/>
                  </a:lnTo>
                  <a:lnTo>
                    <a:pt x="230" y="356"/>
                  </a:lnTo>
                  <a:lnTo>
                    <a:pt x="236" y="360"/>
                  </a:lnTo>
                  <a:lnTo>
                    <a:pt x="256" y="372"/>
                  </a:lnTo>
                  <a:lnTo>
                    <a:pt x="264" y="376"/>
                  </a:lnTo>
                  <a:lnTo>
                    <a:pt x="270" y="378"/>
                  </a:lnTo>
                  <a:lnTo>
                    <a:pt x="270" y="376"/>
                  </a:lnTo>
                  <a:lnTo>
                    <a:pt x="270" y="370"/>
                  </a:lnTo>
                  <a:lnTo>
                    <a:pt x="266" y="360"/>
                  </a:lnTo>
                  <a:lnTo>
                    <a:pt x="256" y="344"/>
                  </a:lnTo>
                  <a:lnTo>
                    <a:pt x="256" y="342"/>
                  </a:lnTo>
                  <a:lnTo>
                    <a:pt x="256" y="340"/>
                  </a:lnTo>
                  <a:lnTo>
                    <a:pt x="264" y="332"/>
                  </a:lnTo>
                  <a:lnTo>
                    <a:pt x="274" y="326"/>
                  </a:lnTo>
                  <a:lnTo>
                    <a:pt x="282" y="324"/>
                  </a:lnTo>
                  <a:lnTo>
                    <a:pt x="292" y="326"/>
                  </a:lnTo>
                  <a:lnTo>
                    <a:pt x="320" y="340"/>
                  </a:lnTo>
                  <a:lnTo>
                    <a:pt x="332" y="332"/>
                  </a:lnTo>
                  <a:lnTo>
                    <a:pt x="334" y="332"/>
                  </a:lnTo>
                  <a:lnTo>
                    <a:pt x="334" y="330"/>
                  </a:lnTo>
                  <a:lnTo>
                    <a:pt x="332" y="328"/>
                  </a:lnTo>
                  <a:lnTo>
                    <a:pt x="334" y="326"/>
                  </a:lnTo>
                  <a:lnTo>
                    <a:pt x="340" y="314"/>
                  </a:lnTo>
                  <a:lnTo>
                    <a:pt x="344" y="304"/>
                  </a:lnTo>
                  <a:lnTo>
                    <a:pt x="344" y="298"/>
                  </a:lnTo>
                  <a:lnTo>
                    <a:pt x="344" y="292"/>
                  </a:lnTo>
                  <a:lnTo>
                    <a:pt x="338" y="286"/>
                  </a:lnTo>
                  <a:lnTo>
                    <a:pt x="334" y="284"/>
                  </a:lnTo>
                  <a:lnTo>
                    <a:pt x="332" y="284"/>
                  </a:lnTo>
                  <a:lnTo>
                    <a:pt x="330" y="276"/>
                  </a:lnTo>
                  <a:lnTo>
                    <a:pt x="332" y="276"/>
                  </a:lnTo>
                  <a:lnTo>
                    <a:pt x="338" y="272"/>
                  </a:lnTo>
                  <a:lnTo>
                    <a:pt x="340" y="268"/>
                  </a:lnTo>
                  <a:lnTo>
                    <a:pt x="338" y="264"/>
                  </a:lnTo>
                  <a:lnTo>
                    <a:pt x="326" y="252"/>
                  </a:lnTo>
                  <a:lnTo>
                    <a:pt x="326" y="250"/>
                  </a:lnTo>
                  <a:lnTo>
                    <a:pt x="320" y="232"/>
                  </a:lnTo>
                  <a:lnTo>
                    <a:pt x="316" y="214"/>
                  </a:lnTo>
                  <a:lnTo>
                    <a:pt x="316" y="196"/>
                  </a:lnTo>
                  <a:lnTo>
                    <a:pt x="316" y="188"/>
                  </a:lnTo>
                  <a:lnTo>
                    <a:pt x="308" y="196"/>
                  </a:lnTo>
                  <a:lnTo>
                    <a:pt x="302" y="204"/>
                  </a:lnTo>
                  <a:lnTo>
                    <a:pt x="300" y="170"/>
                  </a:lnTo>
                  <a:lnTo>
                    <a:pt x="300" y="168"/>
                  </a:lnTo>
                  <a:lnTo>
                    <a:pt x="322" y="138"/>
                  </a:lnTo>
                  <a:lnTo>
                    <a:pt x="334" y="124"/>
                  </a:lnTo>
                  <a:lnTo>
                    <a:pt x="326" y="100"/>
                  </a:lnTo>
                  <a:lnTo>
                    <a:pt x="322" y="76"/>
                  </a:lnTo>
                  <a:lnTo>
                    <a:pt x="308" y="70"/>
                  </a:lnTo>
                  <a:lnTo>
                    <a:pt x="300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7" name="湖北"/>
            <p:cNvSpPr>
              <a:spLocks/>
            </p:cNvSpPr>
            <p:nvPr/>
          </p:nvSpPr>
          <p:spPr bwMode="auto">
            <a:xfrm>
              <a:off x="4936994" y="4090420"/>
              <a:ext cx="874119" cy="547231"/>
            </a:xfrm>
            <a:custGeom>
              <a:avLst/>
              <a:gdLst>
                <a:gd name="T0" fmla="*/ 2147483646 w 488"/>
                <a:gd name="T1" fmla="*/ 2147483646 h 306"/>
                <a:gd name="T2" fmla="*/ 2147483646 w 488"/>
                <a:gd name="T3" fmla="*/ 2147483646 h 306"/>
                <a:gd name="T4" fmla="*/ 2147483646 w 488"/>
                <a:gd name="T5" fmla="*/ 2147483646 h 306"/>
                <a:gd name="T6" fmla="*/ 2147483646 w 488"/>
                <a:gd name="T7" fmla="*/ 2147483646 h 306"/>
                <a:gd name="T8" fmla="*/ 2147483646 w 488"/>
                <a:gd name="T9" fmla="*/ 2147483646 h 306"/>
                <a:gd name="T10" fmla="*/ 2147483646 w 488"/>
                <a:gd name="T11" fmla="*/ 2147483646 h 306"/>
                <a:gd name="T12" fmla="*/ 2147483646 w 488"/>
                <a:gd name="T13" fmla="*/ 2147483646 h 306"/>
                <a:gd name="T14" fmla="*/ 2147483646 w 488"/>
                <a:gd name="T15" fmla="*/ 2147483646 h 306"/>
                <a:gd name="T16" fmla="*/ 2147483646 w 488"/>
                <a:gd name="T17" fmla="*/ 2147483646 h 306"/>
                <a:gd name="T18" fmla="*/ 2147483646 w 488"/>
                <a:gd name="T19" fmla="*/ 2147483646 h 306"/>
                <a:gd name="T20" fmla="*/ 2147483646 w 488"/>
                <a:gd name="T21" fmla="*/ 2147483646 h 306"/>
                <a:gd name="T22" fmla="*/ 2147483646 w 488"/>
                <a:gd name="T23" fmla="*/ 2147483646 h 306"/>
                <a:gd name="T24" fmla="*/ 2147483646 w 488"/>
                <a:gd name="T25" fmla="*/ 2147483646 h 306"/>
                <a:gd name="T26" fmla="*/ 2147483646 w 488"/>
                <a:gd name="T27" fmla="*/ 2147483646 h 306"/>
                <a:gd name="T28" fmla="*/ 2147483646 w 488"/>
                <a:gd name="T29" fmla="*/ 2147483646 h 306"/>
                <a:gd name="T30" fmla="*/ 2147483646 w 488"/>
                <a:gd name="T31" fmla="*/ 2147483646 h 306"/>
                <a:gd name="T32" fmla="*/ 2147483646 w 488"/>
                <a:gd name="T33" fmla="*/ 2147483646 h 306"/>
                <a:gd name="T34" fmla="*/ 2147483646 w 488"/>
                <a:gd name="T35" fmla="*/ 2147483646 h 306"/>
                <a:gd name="T36" fmla="*/ 2147483646 w 488"/>
                <a:gd name="T37" fmla="*/ 2147483646 h 306"/>
                <a:gd name="T38" fmla="*/ 2147483646 w 488"/>
                <a:gd name="T39" fmla="*/ 2147483646 h 306"/>
                <a:gd name="T40" fmla="*/ 2147483646 w 488"/>
                <a:gd name="T41" fmla="*/ 2147483646 h 306"/>
                <a:gd name="T42" fmla="*/ 2147483646 w 488"/>
                <a:gd name="T43" fmla="*/ 2147483646 h 306"/>
                <a:gd name="T44" fmla="*/ 2147483646 w 488"/>
                <a:gd name="T45" fmla="*/ 2147483646 h 306"/>
                <a:gd name="T46" fmla="*/ 2147483646 w 488"/>
                <a:gd name="T47" fmla="*/ 2147483646 h 306"/>
                <a:gd name="T48" fmla="*/ 2147483646 w 488"/>
                <a:gd name="T49" fmla="*/ 2147483646 h 306"/>
                <a:gd name="T50" fmla="*/ 2147483646 w 488"/>
                <a:gd name="T51" fmla="*/ 2147483646 h 306"/>
                <a:gd name="T52" fmla="*/ 2147483646 w 488"/>
                <a:gd name="T53" fmla="*/ 2147483646 h 306"/>
                <a:gd name="T54" fmla="*/ 2147483646 w 488"/>
                <a:gd name="T55" fmla="*/ 2147483646 h 306"/>
                <a:gd name="T56" fmla="*/ 2147483646 w 488"/>
                <a:gd name="T57" fmla="*/ 2147483646 h 306"/>
                <a:gd name="T58" fmla="*/ 2147483646 w 488"/>
                <a:gd name="T59" fmla="*/ 2147483646 h 306"/>
                <a:gd name="T60" fmla="*/ 2147483646 w 488"/>
                <a:gd name="T61" fmla="*/ 2147483646 h 306"/>
                <a:gd name="T62" fmla="*/ 2147483646 w 488"/>
                <a:gd name="T63" fmla="*/ 2147483646 h 306"/>
                <a:gd name="T64" fmla="*/ 2147483646 w 488"/>
                <a:gd name="T65" fmla="*/ 2147483646 h 306"/>
                <a:gd name="T66" fmla="*/ 2147483646 w 488"/>
                <a:gd name="T67" fmla="*/ 2147483646 h 306"/>
                <a:gd name="T68" fmla="*/ 2147483646 w 488"/>
                <a:gd name="T69" fmla="*/ 2147483646 h 306"/>
                <a:gd name="T70" fmla="*/ 2147483646 w 488"/>
                <a:gd name="T71" fmla="*/ 2147483646 h 306"/>
                <a:gd name="T72" fmla="*/ 2147483646 w 488"/>
                <a:gd name="T73" fmla="*/ 2147483646 h 306"/>
                <a:gd name="T74" fmla="*/ 2147483646 w 488"/>
                <a:gd name="T75" fmla="*/ 2147483646 h 306"/>
                <a:gd name="T76" fmla="*/ 2147483646 w 488"/>
                <a:gd name="T77" fmla="*/ 2147483646 h 306"/>
                <a:gd name="T78" fmla="*/ 2147483646 w 488"/>
                <a:gd name="T79" fmla="*/ 2147483646 h 306"/>
                <a:gd name="T80" fmla="*/ 2147483646 w 488"/>
                <a:gd name="T81" fmla="*/ 2147483646 h 306"/>
                <a:gd name="T82" fmla="*/ 2147483646 w 488"/>
                <a:gd name="T83" fmla="*/ 2147483646 h 306"/>
                <a:gd name="T84" fmla="*/ 2147483646 w 488"/>
                <a:gd name="T85" fmla="*/ 2147483646 h 306"/>
                <a:gd name="T86" fmla="*/ 2147483646 w 488"/>
                <a:gd name="T87" fmla="*/ 2147483646 h 306"/>
                <a:gd name="T88" fmla="*/ 2147483646 w 488"/>
                <a:gd name="T89" fmla="*/ 2147483646 h 306"/>
                <a:gd name="T90" fmla="*/ 2147483646 w 488"/>
                <a:gd name="T91" fmla="*/ 2147483646 h 306"/>
                <a:gd name="T92" fmla="*/ 2147483646 w 488"/>
                <a:gd name="T93" fmla="*/ 2147483646 h 306"/>
                <a:gd name="T94" fmla="*/ 2147483646 w 488"/>
                <a:gd name="T95" fmla="*/ 2147483646 h 306"/>
                <a:gd name="T96" fmla="*/ 2147483646 w 488"/>
                <a:gd name="T97" fmla="*/ 2147483646 h 306"/>
                <a:gd name="T98" fmla="*/ 2147483646 w 488"/>
                <a:gd name="T99" fmla="*/ 2147483646 h 306"/>
                <a:gd name="T100" fmla="*/ 2147483646 w 488"/>
                <a:gd name="T101" fmla="*/ 2147483646 h 306"/>
                <a:gd name="T102" fmla="*/ 2147483646 w 488"/>
                <a:gd name="T103" fmla="*/ 2147483646 h 306"/>
                <a:gd name="T104" fmla="*/ 2147483646 w 488"/>
                <a:gd name="T105" fmla="*/ 2147483646 h 306"/>
                <a:gd name="T106" fmla="*/ 2147483646 w 488"/>
                <a:gd name="T107" fmla="*/ 2147483646 h 306"/>
                <a:gd name="T108" fmla="*/ 2147483646 w 488"/>
                <a:gd name="T109" fmla="*/ 2147483646 h 306"/>
                <a:gd name="T110" fmla="*/ 2147483646 w 488"/>
                <a:gd name="T111" fmla="*/ 2147483646 h 306"/>
                <a:gd name="T112" fmla="*/ 2147483646 w 488"/>
                <a:gd name="T113" fmla="*/ 2147483646 h 306"/>
                <a:gd name="T114" fmla="*/ 2147483646 w 488"/>
                <a:gd name="T115" fmla="*/ 2147483646 h 30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488" h="306">
                  <a:moveTo>
                    <a:pt x="62" y="2"/>
                  </a:moveTo>
                  <a:lnTo>
                    <a:pt x="60" y="4"/>
                  </a:lnTo>
                  <a:lnTo>
                    <a:pt x="64" y="10"/>
                  </a:lnTo>
                  <a:lnTo>
                    <a:pt x="86" y="24"/>
                  </a:lnTo>
                  <a:lnTo>
                    <a:pt x="100" y="38"/>
                  </a:lnTo>
                  <a:lnTo>
                    <a:pt x="98" y="40"/>
                  </a:lnTo>
                  <a:lnTo>
                    <a:pt x="90" y="50"/>
                  </a:lnTo>
                  <a:lnTo>
                    <a:pt x="88" y="50"/>
                  </a:lnTo>
                  <a:lnTo>
                    <a:pt x="88" y="52"/>
                  </a:lnTo>
                  <a:lnTo>
                    <a:pt x="74" y="52"/>
                  </a:lnTo>
                  <a:lnTo>
                    <a:pt x="66" y="54"/>
                  </a:lnTo>
                  <a:lnTo>
                    <a:pt x="60" y="58"/>
                  </a:lnTo>
                  <a:lnTo>
                    <a:pt x="64" y="66"/>
                  </a:lnTo>
                  <a:lnTo>
                    <a:pt x="64" y="74"/>
                  </a:lnTo>
                  <a:lnTo>
                    <a:pt x="72" y="86"/>
                  </a:lnTo>
                  <a:lnTo>
                    <a:pt x="72" y="108"/>
                  </a:lnTo>
                  <a:lnTo>
                    <a:pt x="78" y="110"/>
                  </a:lnTo>
                  <a:lnTo>
                    <a:pt x="88" y="114"/>
                  </a:lnTo>
                  <a:lnTo>
                    <a:pt x="90" y="114"/>
                  </a:lnTo>
                  <a:lnTo>
                    <a:pt x="92" y="116"/>
                  </a:lnTo>
                  <a:lnTo>
                    <a:pt x="102" y="130"/>
                  </a:lnTo>
                  <a:lnTo>
                    <a:pt x="108" y="146"/>
                  </a:lnTo>
                  <a:lnTo>
                    <a:pt x="108" y="156"/>
                  </a:lnTo>
                  <a:lnTo>
                    <a:pt x="106" y="164"/>
                  </a:lnTo>
                  <a:lnTo>
                    <a:pt x="104" y="170"/>
                  </a:lnTo>
                  <a:lnTo>
                    <a:pt x="94" y="178"/>
                  </a:lnTo>
                  <a:lnTo>
                    <a:pt x="80" y="184"/>
                  </a:lnTo>
                  <a:lnTo>
                    <a:pt x="54" y="200"/>
                  </a:lnTo>
                  <a:lnTo>
                    <a:pt x="52" y="200"/>
                  </a:lnTo>
                  <a:lnTo>
                    <a:pt x="4" y="204"/>
                  </a:lnTo>
                  <a:lnTo>
                    <a:pt x="0" y="216"/>
                  </a:lnTo>
                  <a:lnTo>
                    <a:pt x="8" y="232"/>
                  </a:lnTo>
                  <a:lnTo>
                    <a:pt x="8" y="234"/>
                  </a:lnTo>
                  <a:lnTo>
                    <a:pt x="12" y="254"/>
                  </a:lnTo>
                  <a:lnTo>
                    <a:pt x="38" y="286"/>
                  </a:lnTo>
                  <a:lnTo>
                    <a:pt x="40" y="286"/>
                  </a:lnTo>
                  <a:lnTo>
                    <a:pt x="50" y="306"/>
                  </a:lnTo>
                  <a:lnTo>
                    <a:pt x="52" y="302"/>
                  </a:lnTo>
                  <a:lnTo>
                    <a:pt x="60" y="278"/>
                  </a:lnTo>
                  <a:lnTo>
                    <a:pt x="60" y="276"/>
                  </a:lnTo>
                  <a:lnTo>
                    <a:pt x="76" y="256"/>
                  </a:lnTo>
                  <a:lnTo>
                    <a:pt x="78" y="254"/>
                  </a:lnTo>
                  <a:lnTo>
                    <a:pt x="98" y="246"/>
                  </a:lnTo>
                  <a:lnTo>
                    <a:pt x="100" y="246"/>
                  </a:lnTo>
                  <a:lnTo>
                    <a:pt x="112" y="254"/>
                  </a:lnTo>
                  <a:lnTo>
                    <a:pt x="128" y="252"/>
                  </a:lnTo>
                  <a:lnTo>
                    <a:pt x="124" y="224"/>
                  </a:lnTo>
                  <a:lnTo>
                    <a:pt x="126" y="222"/>
                  </a:lnTo>
                  <a:lnTo>
                    <a:pt x="142" y="222"/>
                  </a:lnTo>
                  <a:lnTo>
                    <a:pt x="158" y="222"/>
                  </a:lnTo>
                  <a:lnTo>
                    <a:pt x="160" y="222"/>
                  </a:lnTo>
                  <a:lnTo>
                    <a:pt x="192" y="238"/>
                  </a:lnTo>
                  <a:lnTo>
                    <a:pt x="218" y="242"/>
                  </a:lnTo>
                  <a:lnTo>
                    <a:pt x="220" y="242"/>
                  </a:lnTo>
                  <a:lnTo>
                    <a:pt x="228" y="250"/>
                  </a:lnTo>
                  <a:lnTo>
                    <a:pt x="242" y="254"/>
                  </a:lnTo>
                  <a:lnTo>
                    <a:pt x="250" y="262"/>
                  </a:lnTo>
                  <a:lnTo>
                    <a:pt x="254" y="264"/>
                  </a:lnTo>
                  <a:lnTo>
                    <a:pt x="264" y="256"/>
                  </a:lnTo>
                  <a:lnTo>
                    <a:pt x="264" y="254"/>
                  </a:lnTo>
                  <a:lnTo>
                    <a:pt x="276" y="244"/>
                  </a:lnTo>
                  <a:lnTo>
                    <a:pt x="284" y="230"/>
                  </a:lnTo>
                  <a:lnTo>
                    <a:pt x="296" y="238"/>
                  </a:lnTo>
                  <a:lnTo>
                    <a:pt x="296" y="240"/>
                  </a:lnTo>
                  <a:lnTo>
                    <a:pt x="300" y="250"/>
                  </a:lnTo>
                  <a:lnTo>
                    <a:pt x="300" y="252"/>
                  </a:lnTo>
                  <a:lnTo>
                    <a:pt x="298" y="258"/>
                  </a:lnTo>
                  <a:lnTo>
                    <a:pt x="300" y="260"/>
                  </a:lnTo>
                  <a:lnTo>
                    <a:pt x="308" y="256"/>
                  </a:lnTo>
                  <a:lnTo>
                    <a:pt x="318" y="246"/>
                  </a:lnTo>
                  <a:lnTo>
                    <a:pt x="328" y="246"/>
                  </a:lnTo>
                  <a:lnTo>
                    <a:pt x="330" y="246"/>
                  </a:lnTo>
                  <a:lnTo>
                    <a:pt x="336" y="250"/>
                  </a:lnTo>
                  <a:lnTo>
                    <a:pt x="342" y="258"/>
                  </a:lnTo>
                  <a:lnTo>
                    <a:pt x="342" y="260"/>
                  </a:lnTo>
                  <a:lnTo>
                    <a:pt x="342" y="264"/>
                  </a:lnTo>
                  <a:lnTo>
                    <a:pt x="340" y="282"/>
                  </a:lnTo>
                  <a:lnTo>
                    <a:pt x="346" y="290"/>
                  </a:lnTo>
                  <a:lnTo>
                    <a:pt x="348" y="290"/>
                  </a:lnTo>
                  <a:lnTo>
                    <a:pt x="360" y="278"/>
                  </a:lnTo>
                  <a:lnTo>
                    <a:pt x="372" y="268"/>
                  </a:lnTo>
                  <a:lnTo>
                    <a:pt x="380" y="262"/>
                  </a:lnTo>
                  <a:lnTo>
                    <a:pt x="388" y="260"/>
                  </a:lnTo>
                  <a:lnTo>
                    <a:pt x="408" y="260"/>
                  </a:lnTo>
                  <a:lnTo>
                    <a:pt x="414" y="250"/>
                  </a:lnTo>
                  <a:lnTo>
                    <a:pt x="430" y="242"/>
                  </a:lnTo>
                  <a:lnTo>
                    <a:pt x="432" y="242"/>
                  </a:lnTo>
                  <a:lnTo>
                    <a:pt x="452" y="240"/>
                  </a:lnTo>
                  <a:lnTo>
                    <a:pt x="474" y="228"/>
                  </a:lnTo>
                  <a:lnTo>
                    <a:pt x="488" y="228"/>
                  </a:lnTo>
                  <a:lnTo>
                    <a:pt x="484" y="222"/>
                  </a:lnTo>
                  <a:lnTo>
                    <a:pt x="486" y="220"/>
                  </a:lnTo>
                  <a:lnTo>
                    <a:pt x="488" y="216"/>
                  </a:lnTo>
                  <a:lnTo>
                    <a:pt x="460" y="154"/>
                  </a:lnTo>
                  <a:lnTo>
                    <a:pt x="460" y="152"/>
                  </a:lnTo>
                  <a:lnTo>
                    <a:pt x="458" y="150"/>
                  </a:lnTo>
                  <a:lnTo>
                    <a:pt x="472" y="134"/>
                  </a:lnTo>
                  <a:lnTo>
                    <a:pt x="468" y="130"/>
                  </a:lnTo>
                  <a:lnTo>
                    <a:pt x="446" y="126"/>
                  </a:lnTo>
                  <a:lnTo>
                    <a:pt x="444" y="126"/>
                  </a:lnTo>
                  <a:lnTo>
                    <a:pt x="444" y="124"/>
                  </a:lnTo>
                  <a:lnTo>
                    <a:pt x="430" y="110"/>
                  </a:lnTo>
                  <a:lnTo>
                    <a:pt x="430" y="106"/>
                  </a:lnTo>
                  <a:lnTo>
                    <a:pt x="428" y="108"/>
                  </a:lnTo>
                  <a:lnTo>
                    <a:pt x="416" y="100"/>
                  </a:lnTo>
                  <a:lnTo>
                    <a:pt x="408" y="108"/>
                  </a:lnTo>
                  <a:lnTo>
                    <a:pt x="400" y="114"/>
                  </a:lnTo>
                  <a:lnTo>
                    <a:pt x="394" y="114"/>
                  </a:lnTo>
                  <a:lnTo>
                    <a:pt x="388" y="110"/>
                  </a:lnTo>
                  <a:lnTo>
                    <a:pt x="382" y="104"/>
                  </a:lnTo>
                  <a:lnTo>
                    <a:pt x="372" y="94"/>
                  </a:lnTo>
                  <a:lnTo>
                    <a:pt x="366" y="86"/>
                  </a:lnTo>
                  <a:lnTo>
                    <a:pt x="362" y="86"/>
                  </a:lnTo>
                  <a:lnTo>
                    <a:pt x="352" y="90"/>
                  </a:lnTo>
                  <a:lnTo>
                    <a:pt x="334" y="94"/>
                  </a:lnTo>
                  <a:lnTo>
                    <a:pt x="328" y="94"/>
                  </a:lnTo>
                  <a:lnTo>
                    <a:pt x="324" y="94"/>
                  </a:lnTo>
                  <a:lnTo>
                    <a:pt x="322" y="90"/>
                  </a:lnTo>
                  <a:lnTo>
                    <a:pt x="320" y="84"/>
                  </a:lnTo>
                  <a:lnTo>
                    <a:pt x="320" y="70"/>
                  </a:lnTo>
                  <a:lnTo>
                    <a:pt x="322" y="60"/>
                  </a:lnTo>
                  <a:lnTo>
                    <a:pt x="320" y="54"/>
                  </a:lnTo>
                  <a:lnTo>
                    <a:pt x="216" y="50"/>
                  </a:lnTo>
                  <a:lnTo>
                    <a:pt x="202" y="44"/>
                  </a:lnTo>
                  <a:lnTo>
                    <a:pt x="194" y="38"/>
                  </a:lnTo>
                  <a:lnTo>
                    <a:pt x="178" y="34"/>
                  </a:lnTo>
                  <a:lnTo>
                    <a:pt x="172" y="30"/>
                  </a:lnTo>
                  <a:lnTo>
                    <a:pt x="164" y="24"/>
                  </a:lnTo>
                  <a:lnTo>
                    <a:pt x="144" y="0"/>
                  </a:lnTo>
                  <a:lnTo>
                    <a:pt x="132" y="10"/>
                  </a:lnTo>
                  <a:lnTo>
                    <a:pt x="116" y="4"/>
                  </a:lnTo>
                  <a:lnTo>
                    <a:pt x="74" y="6"/>
                  </a:lnTo>
                  <a:lnTo>
                    <a:pt x="62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8" name="广东"/>
            <p:cNvSpPr>
              <a:spLocks/>
            </p:cNvSpPr>
            <p:nvPr/>
          </p:nvSpPr>
          <p:spPr bwMode="auto">
            <a:xfrm>
              <a:off x="5129860" y="5096267"/>
              <a:ext cx="909892" cy="719796"/>
            </a:xfrm>
            <a:custGeom>
              <a:avLst/>
              <a:gdLst>
                <a:gd name="T0" fmla="*/ 2147483646 w 508"/>
                <a:gd name="T1" fmla="*/ 2147483646 h 402"/>
                <a:gd name="T2" fmla="*/ 2147483646 w 508"/>
                <a:gd name="T3" fmla="*/ 2147483646 h 402"/>
                <a:gd name="T4" fmla="*/ 2147483646 w 508"/>
                <a:gd name="T5" fmla="*/ 2147483646 h 402"/>
                <a:gd name="T6" fmla="*/ 2147483646 w 508"/>
                <a:gd name="T7" fmla="*/ 2147483646 h 402"/>
                <a:gd name="T8" fmla="*/ 2147483646 w 508"/>
                <a:gd name="T9" fmla="*/ 2147483646 h 402"/>
                <a:gd name="T10" fmla="*/ 2147483646 w 508"/>
                <a:gd name="T11" fmla="*/ 2147483646 h 402"/>
                <a:gd name="T12" fmla="*/ 2147483646 w 508"/>
                <a:gd name="T13" fmla="*/ 2147483646 h 402"/>
                <a:gd name="T14" fmla="*/ 2147483646 w 508"/>
                <a:gd name="T15" fmla="*/ 2147483646 h 402"/>
                <a:gd name="T16" fmla="*/ 2147483646 w 508"/>
                <a:gd name="T17" fmla="*/ 2147483646 h 402"/>
                <a:gd name="T18" fmla="*/ 2147483646 w 508"/>
                <a:gd name="T19" fmla="*/ 2147483646 h 402"/>
                <a:gd name="T20" fmla="*/ 2147483646 w 508"/>
                <a:gd name="T21" fmla="*/ 2147483646 h 402"/>
                <a:gd name="T22" fmla="*/ 2147483646 w 508"/>
                <a:gd name="T23" fmla="*/ 2147483646 h 402"/>
                <a:gd name="T24" fmla="*/ 2147483646 w 508"/>
                <a:gd name="T25" fmla="*/ 2147483646 h 402"/>
                <a:gd name="T26" fmla="*/ 2147483646 w 508"/>
                <a:gd name="T27" fmla="*/ 2147483646 h 402"/>
                <a:gd name="T28" fmla="*/ 2147483646 w 508"/>
                <a:gd name="T29" fmla="*/ 2147483646 h 402"/>
                <a:gd name="T30" fmla="*/ 2147483646 w 508"/>
                <a:gd name="T31" fmla="*/ 2147483646 h 402"/>
                <a:gd name="T32" fmla="*/ 2147483646 w 508"/>
                <a:gd name="T33" fmla="*/ 2147483646 h 402"/>
                <a:gd name="T34" fmla="*/ 2147483646 w 508"/>
                <a:gd name="T35" fmla="*/ 2147483646 h 402"/>
                <a:gd name="T36" fmla="*/ 2147483646 w 508"/>
                <a:gd name="T37" fmla="*/ 2147483646 h 402"/>
                <a:gd name="T38" fmla="*/ 2147483646 w 508"/>
                <a:gd name="T39" fmla="*/ 2147483646 h 402"/>
                <a:gd name="T40" fmla="*/ 2147483646 w 508"/>
                <a:gd name="T41" fmla="*/ 2147483646 h 402"/>
                <a:gd name="T42" fmla="*/ 2147483646 w 508"/>
                <a:gd name="T43" fmla="*/ 2147483646 h 402"/>
                <a:gd name="T44" fmla="*/ 2147483646 w 508"/>
                <a:gd name="T45" fmla="*/ 2147483646 h 402"/>
                <a:gd name="T46" fmla="*/ 2147483646 w 508"/>
                <a:gd name="T47" fmla="*/ 2147483646 h 402"/>
                <a:gd name="T48" fmla="*/ 2147483646 w 508"/>
                <a:gd name="T49" fmla="*/ 2147483646 h 402"/>
                <a:gd name="T50" fmla="*/ 2147483646 w 508"/>
                <a:gd name="T51" fmla="*/ 2147483646 h 402"/>
                <a:gd name="T52" fmla="*/ 2147483646 w 508"/>
                <a:gd name="T53" fmla="*/ 2147483646 h 402"/>
                <a:gd name="T54" fmla="*/ 2147483646 w 508"/>
                <a:gd name="T55" fmla="*/ 2147483646 h 402"/>
                <a:gd name="T56" fmla="*/ 2147483646 w 508"/>
                <a:gd name="T57" fmla="*/ 2147483646 h 402"/>
                <a:gd name="T58" fmla="*/ 2147483646 w 508"/>
                <a:gd name="T59" fmla="*/ 2147483646 h 402"/>
                <a:gd name="T60" fmla="*/ 2147483646 w 508"/>
                <a:gd name="T61" fmla="*/ 2147483646 h 402"/>
                <a:gd name="T62" fmla="*/ 2147483646 w 508"/>
                <a:gd name="T63" fmla="*/ 2147483646 h 402"/>
                <a:gd name="T64" fmla="*/ 2147483646 w 508"/>
                <a:gd name="T65" fmla="*/ 2147483646 h 402"/>
                <a:gd name="T66" fmla="*/ 2147483646 w 508"/>
                <a:gd name="T67" fmla="*/ 2147483646 h 402"/>
                <a:gd name="T68" fmla="*/ 2147483646 w 508"/>
                <a:gd name="T69" fmla="*/ 2147483646 h 402"/>
                <a:gd name="T70" fmla="*/ 2147483646 w 508"/>
                <a:gd name="T71" fmla="*/ 2147483646 h 402"/>
                <a:gd name="T72" fmla="*/ 2147483646 w 508"/>
                <a:gd name="T73" fmla="*/ 2147483646 h 402"/>
                <a:gd name="T74" fmla="*/ 2147483646 w 508"/>
                <a:gd name="T75" fmla="*/ 2147483646 h 402"/>
                <a:gd name="T76" fmla="*/ 2147483646 w 508"/>
                <a:gd name="T77" fmla="*/ 2147483646 h 402"/>
                <a:gd name="T78" fmla="*/ 2147483646 w 508"/>
                <a:gd name="T79" fmla="*/ 2147483646 h 402"/>
                <a:gd name="T80" fmla="*/ 2147483646 w 508"/>
                <a:gd name="T81" fmla="*/ 2147483646 h 402"/>
                <a:gd name="T82" fmla="*/ 2147483646 w 508"/>
                <a:gd name="T83" fmla="*/ 2147483646 h 402"/>
                <a:gd name="T84" fmla="*/ 2147483646 w 508"/>
                <a:gd name="T85" fmla="*/ 2147483646 h 402"/>
                <a:gd name="T86" fmla="*/ 2147483646 w 508"/>
                <a:gd name="T87" fmla="*/ 2147483646 h 402"/>
                <a:gd name="T88" fmla="*/ 2147483646 w 508"/>
                <a:gd name="T89" fmla="*/ 2147483646 h 402"/>
                <a:gd name="T90" fmla="*/ 2147483646 w 508"/>
                <a:gd name="T91" fmla="*/ 2147483646 h 402"/>
                <a:gd name="T92" fmla="*/ 2147483646 w 508"/>
                <a:gd name="T93" fmla="*/ 2147483646 h 402"/>
                <a:gd name="T94" fmla="*/ 2147483646 w 508"/>
                <a:gd name="T95" fmla="*/ 2147483646 h 402"/>
                <a:gd name="T96" fmla="*/ 2147483646 w 508"/>
                <a:gd name="T97" fmla="*/ 2147483646 h 402"/>
                <a:gd name="T98" fmla="*/ 2147483646 w 508"/>
                <a:gd name="T99" fmla="*/ 2147483646 h 402"/>
                <a:gd name="T100" fmla="*/ 2147483646 w 508"/>
                <a:gd name="T101" fmla="*/ 2147483646 h 40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508" h="402">
                  <a:moveTo>
                    <a:pt x="476" y="138"/>
                  </a:moveTo>
                  <a:lnTo>
                    <a:pt x="476" y="138"/>
                  </a:lnTo>
                  <a:lnTo>
                    <a:pt x="484" y="134"/>
                  </a:lnTo>
                  <a:lnTo>
                    <a:pt x="488" y="130"/>
                  </a:lnTo>
                  <a:lnTo>
                    <a:pt x="488" y="128"/>
                  </a:lnTo>
                  <a:lnTo>
                    <a:pt x="490" y="126"/>
                  </a:lnTo>
                  <a:lnTo>
                    <a:pt x="492" y="126"/>
                  </a:lnTo>
                  <a:lnTo>
                    <a:pt x="508" y="126"/>
                  </a:lnTo>
                  <a:lnTo>
                    <a:pt x="508" y="116"/>
                  </a:lnTo>
                  <a:lnTo>
                    <a:pt x="502" y="114"/>
                  </a:lnTo>
                  <a:lnTo>
                    <a:pt x="496" y="110"/>
                  </a:lnTo>
                  <a:lnTo>
                    <a:pt x="472" y="88"/>
                  </a:lnTo>
                  <a:lnTo>
                    <a:pt x="460" y="58"/>
                  </a:lnTo>
                  <a:lnTo>
                    <a:pt x="446" y="44"/>
                  </a:lnTo>
                  <a:lnTo>
                    <a:pt x="424" y="42"/>
                  </a:lnTo>
                  <a:lnTo>
                    <a:pt x="406" y="44"/>
                  </a:lnTo>
                  <a:lnTo>
                    <a:pt x="402" y="44"/>
                  </a:lnTo>
                  <a:lnTo>
                    <a:pt x="404" y="54"/>
                  </a:lnTo>
                  <a:lnTo>
                    <a:pt x="404" y="56"/>
                  </a:lnTo>
                  <a:lnTo>
                    <a:pt x="404" y="58"/>
                  </a:lnTo>
                  <a:lnTo>
                    <a:pt x="400" y="58"/>
                  </a:lnTo>
                  <a:lnTo>
                    <a:pt x="388" y="64"/>
                  </a:lnTo>
                  <a:lnTo>
                    <a:pt x="386" y="62"/>
                  </a:lnTo>
                  <a:lnTo>
                    <a:pt x="372" y="50"/>
                  </a:lnTo>
                  <a:lnTo>
                    <a:pt x="368" y="50"/>
                  </a:lnTo>
                  <a:lnTo>
                    <a:pt x="364" y="50"/>
                  </a:lnTo>
                  <a:lnTo>
                    <a:pt x="332" y="64"/>
                  </a:lnTo>
                  <a:lnTo>
                    <a:pt x="322" y="68"/>
                  </a:lnTo>
                  <a:lnTo>
                    <a:pt x="316" y="66"/>
                  </a:lnTo>
                  <a:lnTo>
                    <a:pt x="310" y="70"/>
                  </a:lnTo>
                  <a:lnTo>
                    <a:pt x="304" y="76"/>
                  </a:lnTo>
                  <a:lnTo>
                    <a:pt x="300" y="80"/>
                  </a:lnTo>
                  <a:lnTo>
                    <a:pt x="298" y="76"/>
                  </a:lnTo>
                  <a:lnTo>
                    <a:pt x="288" y="66"/>
                  </a:lnTo>
                  <a:lnTo>
                    <a:pt x="286" y="62"/>
                  </a:lnTo>
                  <a:lnTo>
                    <a:pt x="286" y="58"/>
                  </a:lnTo>
                  <a:lnTo>
                    <a:pt x="290" y="50"/>
                  </a:lnTo>
                  <a:lnTo>
                    <a:pt x="300" y="38"/>
                  </a:lnTo>
                  <a:lnTo>
                    <a:pt x="314" y="22"/>
                  </a:lnTo>
                  <a:lnTo>
                    <a:pt x="318" y="16"/>
                  </a:lnTo>
                  <a:lnTo>
                    <a:pt x="316" y="12"/>
                  </a:lnTo>
                  <a:lnTo>
                    <a:pt x="312" y="12"/>
                  </a:lnTo>
                  <a:lnTo>
                    <a:pt x="308" y="14"/>
                  </a:lnTo>
                  <a:lnTo>
                    <a:pt x="298" y="20"/>
                  </a:lnTo>
                  <a:lnTo>
                    <a:pt x="288" y="26"/>
                  </a:lnTo>
                  <a:lnTo>
                    <a:pt x="282" y="28"/>
                  </a:lnTo>
                  <a:lnTo>
                    <a:pt x="280" y="26"/>
                  </a:lnTo>
                  <a:lnTo>
                    <a:pt x="278" y="20"/>
                  </a:lnTo>
                  <a:lnTo>
                    <a:pt x="276" y="20"/>
                  </a:lnTo>
                  <a:lnTo>
                    <a:pt x="270" y="6"/>
                  </a:lnTo>
                  <a:lnTo>
                    <a:pt x="254" y="16"/>
                  </a:lnTo>
                  <a:lnTo>
                    <a:pt x="252" y="18"/>
                  </a:lnTo>
                  <a:lnTo>
                    <a:pt x="252" y="16"/>
                  </a:lnTo>
                  <a:lnTo>
                    <a:pt x="236" y="8"/>
                  </a:lnTo>
                  <a:lnTo>
                    <a:pt x="220" y="2"/>
                  </a:lnTo>
                  <a:lnTo>
                    <a:pt x="214" y="0"/>
                  </a:lnTo>
                  <a:lnTo>
                    <a:pt x="208" y="2"/>
                  </a:lnTo>
                  <a:lnTo>
                    <a:pt x="204" y="6"/>
                  </a:lnTo>
                  <a:lnTo>
                    <a:pt x="198" y="12"/>
                  </a:lnTo>
                  <a:lnTo>
                    <a:pt x="204" y="24"/>
                  </a:lnTo>
                  <a:lnTo>
                    <a:pt x="210" y="38"/>
                  </a:lnTo>
                  <a:lnTo>
                    <a:pt x="210" y="44"/>
                  </a:lnTo>
                  <a:lnTo>
                    <a:pt x="210" y="48"/>
                  </a:lnTo>
                  <a:lnTo>
                    <a:pt x="208" y="52"/>
                  </a:lnTo>
                  <a:lnTo>
                    <a:pt x="204" y="54"/>
                  </a:lnTo>
                  <a:lnTo>
                    <a:pt x="200" y="54"/>
                  </a:lnTo>
                  <a:lnTo>
                    <a:pt x="194" y="54"/>
                  </a:lnTo>
                  <a:lnTo>
                    <a:pt x="188" y="50"/>
                  </a:lnTo>
                  <a:lnTo>
                    <a:pt x="182" y="46"/>
                  </a:lnTo>
                  <a:lnTo>
                    <a:pt x="164" y="36"/>
                  </a:lnTo>
                  <a:lnTo>
                    <a:pt x="156" y="32"/>
                  </a:lnTo>
                  <a:lnTo>
                    <a:pt x="156" y="34"/>
                  </a:lnTo>
                  <a:lnTo>
                    <a:pt x="156" y="52"/>
                  </a:lnTo>
                  <a:lnTo>
                    <a:pt x="144" y="66"/>
                  </a:lnTo>
                  <a:lnTo>
                    <a:pt x="144" y="80"/>
                  </a:lnTo>
                  <a:lnTo>
                    <a:pt x="148" y="94"/>
                  </a:lnTo>
                  <a:lnTo>
                    <a:pt x="150" y="94"/>
                  </a:lnTo>
                  <a:lnTo>
                    <a:pt x="140" y="108"/>
                  </a:lnTo>
                  <a:lnTo>
                    <a:pt x="136" y="120"/>
                  </a:lnTo>
                  <a:lnTo>
                    <a:pt x="136" y="122"/>
                  </a:lnTo>
                  <a:lnTo>
                    <a:pt x="124" y="134"/>
                  </a:lnTo>
                  <a:lnTo>
                    <a:pt x="104" y="180"/>
                  </a:lnTo>
                  <a:lnTo>
                    <a:pt x="104" y="204"/>
                  </a:lnTo>
                  <a:lnTo>
                    <a:pt x="60" y="230"/>
                  </a:lnTo>
                  <a:lnTo>
                    <a:pt x="58" y="234"/>
                  </a:lnTo>
                  <a:lnTo>
                    <a:pt x="64" y="248"/>
                  </a:lnTo>
                  <a:lnTo>
                    <a:pt x="60" y="266"/>
                  </a:lnTo>
                  <a:lnTo>
                    <a:pt x="42" y="264"/>
                  </a:lnTo>
                  <a:lnTo>
                    <a:pt x="38" y="284"/>
                  </a:lnTo>
                  <a:lnTo>
                    <a:pt x="16" y="284"/>
                  </a:lnTo>
                  <a:lnTo>
                    <a:pt x="10" y="292"/>
                  </a:lnTo>
                  <a:lnTo>
                    <a:pt x="4" y="306"/>
                  </a:lnTo>
                  <a:lnTo>
                    <a:pt x="0" y="356"/>
                  </a:lnTo>
                  <a:lnTo>
                    <a:pt x="4" y="368"/>
                  </a:lnTo>
                  <a:lnTo>
                    <a:pt x="6" y="368"/>
                  </a:lnTo>
                  <a:lnTo>
                    <a:pt x="6" y="380"/>
                  </a:lnTo>
                  <a:lnTo>
                    <a:pt x="16" y="392"/>
                  </a:lnTo>
                  <a:lnTo>
                    <a:pt x="16" y="402"/>
                  </a:lnTo>
                  <a:lnTo>
                    <a:pt x="42" y="400"/>
                  </a:lnTo>
                  <a:lnTo>
                    <a:pt x="44" y="398"/>
                  </a:lnTo>
                  <a:lnTo>
                    <a:pt x="44" y="396"/>
                  </a:lnTo>
                  <a:lnTo>
                    <a:pt x="52" y="388"/>
                  </a:lnTo>
                  <a:lnTo>
                    <a:pt x="36" y="372"/>
                  </a:lnTo>
                  <a:lnTo>
                    <a:pt x="34" y="372"/>
                  </a:lnTo>
                  <a:lnTo>
                    <a:pt x="24" y="364"/>
                  </a:lnTo>
                  <a:lnTo>
                    <a:pt x="24" y="362"/>
                  </a:lnTo>
                  <a:lnTo>
                    <a:pt x="24" y="346"/>
                  </a:lnTo>
                  <a:lnTo>
                    <a:pt x="36" y="346"/>
                  </a:lnTo>
                  <a:lnTo>
                    <a:pt x="38" y="340"/>
                  </a:lnTo>
                  <a:lnTo>
                    <a:pt x="32" y="324"/>
                  </a:lnTo>
                  <a:lnTo>
                    <a:pt x="64" y="324"/>
                  </a:lnTo>
                  <a:lnTo>
                    <a:pt x="120" y="298"/>
                  </a:lnTo>
                  <a:lnTo>
                    <a:pt x="126" y="286"/>
                  </a:lnTo>
                  <a:lnTo>
                    <a:pt x="128" y="282"/>
                  </a:lnTo>
                  <a:lnTo>
                    <a:pt x="140" y="288"/>
                  </a:lnTo>
                  <a:lnTo>
                    <a:pt x="140" y="290"/>
                  </a:lnTo>
                  <a:lnTo>
                    <a:pt x="146" y="296"/>
                  </a:lnTo>
                  <a:lnTo>
                    <a:pt x="152" y="294"/>
                  </a:lnTo>
                  <a:lnTo>
                    <a:pt x="150" y="282"/>
                  </a:lnTo>
                  <a:lnTo>
                    <a:pt x="168" y="282"/>
                  </a:lnTo>
                  <a:lnTo>
                    <a:pt x="186" y="286"/>
                  </a:lnTo>
                  <a:lnTo>
                    <a:pt x="192" y="274"/>
                  </a:lnTo>
                  <a:lnTo>
                    <a:pt x="194" y="272"/>
                  </a:lnTo>
                  <a:lnTo>
                    <a:pt x="196" y="272"/>
                  </a:lnTo>
                  <a:lnTo>
                    <a:pt x="214" y="266"/>
                  </a:lnTo>
                  <a:lnTo>
                    <a:pt x="218" y="238"/>
                  </a:lnTo>
                  <a:lnTo>
                    <a:pt x="238" y="256"/>
                  </a:lnTo>
                  <a:lnTo>
                    <a:pt x="246" y="256"/>
                  </a:lnTo>
                  <a:lnTo>
                    <a:pt x="250" y="252"/>
                  </a:lnTo>
                  <a:lnTo>
                    <a:pt x="248" y="192"/>
                  </a:lnTo>
                  <a:lnTo>
                    <a:pt x="248" y="190"/>
                  </a:lnTo>
                  <a:lnTo>
                    <a:pt x="248" y="186"/>
                  </a:lnTo>
                  <a:lnTo>
                    <a:pt x="260" y="188"/>
                  </a:lnTo>
                  <a:lnTo>
                    <a:pt x="262" y="188"/>
                  </a:lnTo>
                  <a:lnTo>
                    <a:pt x="264" y="190"/>
                  </a:lnTo>
                  <a:lnTo>
                    <a:pt x="286" y="230"/>
                  </a:lnTo>
                  <a:lnTo>
                    <a:pt x="312" y="226"/>
                  </a:lnTo>
                  <a:lnTo>
                    <a:pt x="318" y="224"/>
                  </a:lnTo>
                  <a:lnTo>
                    <a:pt x="322" y="216"/>
                  </a:lnTo>
                  <a:lnTo>
                    <a:pt x="314" y="208"/>
                  </a:lnTo>
                  <a:lnTo>
                    <a:pt x="312" y="206"/>
                  </a:lnTo>
                  <a:lnTo>
                    <a:pt x="330" y="200"/>
                  </a:lnTo>
                  <a:lnTo>
                    <a:pt x="332" y="198"/>
                  </a:lnTo>
                  <a:lnTo>
                    <a:pt x="340" y="206"/>
                  </a:lnTo>
                  <a:lnTo>
                    <a:pt x="346" y="202"/>
                  </a:lnTo>
                  <a:lnTo>
                    <a:pt x="346" y="190"/>
                  </a:lnTo>
                  <a:lnTo>
                    <a:pt x="350" y="190"/>
                  </a:lnTo>
                  <a:lnTo>
                    <a:pt x="364" y="190"/>
                  </a:lnTo>
                  <a:lnTo>
                    <a:pt x="370" y="192"/>
                  </a:lnTo>
                  <a:lnTo>
                    <a:pt x="376" y="194"/>
                  </a:lnTo>
                  <a:lnTo>
                    <a:pt x="382" y="198"/>
                  </a:lnTo>
                  <a:lnTo>
                    <a:pt x="386" y="202"/>
                  </a:lnTo>
                  <a:lnTo>
                    <a:pt x="388" y="206"/>
                  </a:lnTo>
                  <a:lnTo>
                    <a:pt x="392" y="186"/>
                  </a:lnTo>
                  <a:lnTo>
                    <a:pt x="396" y="184"/>
                  </a:lnTo>
                  <a:lnTo>
                    <a:pt x="400" y="182"/>
                  </a:lnTo>
                  <a:lnTo>
                    <a:pt x="406" y="182"/>
                  </a:lnTo>
                  <a:lnTo>
                    <a:pt x="412" y="184"/>
                  </a:lnTo>
                  <a:lnTo>
                    <a:pt x="414" y="186"/>
                  </a:lnTo>
                  <a:lnTo>
                    <a:pt x="414" y="188"/>
                  </a:lnTo>
                  <a:lnTo>
                    <a:pt x="418" y="188"/>
                  </a:lnTo>
                  <a:lnTo>
                    <a:pt x="432" y="180"/>
                  </a:lnTo>
                  <a:lnTo>
                    <a:pt x="460" y="160"/>
                  </a:lnTo>
                  <a:lnTo>
                    <a:pt x="460" y="152"/>
                  </a:lnTo>
                  <a:lnTo>
                    <a:pt x="464" y="146"/>
                  </a:lnTo>
                  <a:lnTo>
                    <a:pt x="470" y="140"/>
                  </a:lnTo>
                  <a:lnTo>
                    <a:pt x="476" y="1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9" name="江西"/>
            <p:cNvSpPr>
              <a:spLocks/>
            </p:cNvSpPr>
            <p:nvPr/>
          </p:nvSpPr>
          <p:spPr bwMode="auto">
            <a:xfrm>
              <a:off x="5560697" y="4472860"/>
              <a:ext cx="544380" cy="741560"/>
            </a:xfrm>
            <a:custGeom>
              <a:avLst/>
              <a:gdLst>
                <a:gd name="T0" fmla="*/ 2147483646 w 304"/>
                <a:gd name="T1" fmla="*/ 0 h 414"/>
                <a:gd name="T2" fmla="*/ 2147483646 w 304"/>
                <a:gd name="T3" fmla="*/ 2147483646 h 414"/>
                <a:gd name="T4" fmla="*/ 2147483646 w 304"/>
                <a:gd name="T5" fmla="*/ 2147483646 h 414"/>
                <a:gd name="T6" fmla="*/ 2147483646 w 304"/>
                <a:gd name="T7" fmla="*/ 2147483646 h 414"/>
                <a:gd name="T8" fmla="*/ 2147483646 w 304"/>
                <a:gd name="T9" fmla="*/ 2147483646 h 414"/>
                <a:gd name="T10" fmla="*/ 2147483646 w 304"/>
                <a:gd name="T11" fmla="*/ 2147483646 h 414"/>
                <a:gd name="T12" fmla="*/ 2147483646 w 304"/>
                <a:gd name="T13" fmla="*/ 2147483646 h 414"/>
                <a:gd name="T14" fmla="*/ 2147483646 w 304"/>
                <a:gd name="T15" fmla="*/ 2147483646 h 414"/>
                <a:gd name="T16" fmla="*/ 2147483646 w 304"/>
                <a:gd name="T17" fmla="*/ 2147483646 h 414"/>
                <a:gd name="T18" fmla="*/ 2147483646 w 304"/>
                <a:gd name="T19" fmla="*/ 2147483646 h 414"/>
                <a:gd name="T20" fmla="*/ 2147483646 w 304"/>
                <a:gd name="T21" fmla="*/ 2147483646 h 414"/>
                <a:gd name="T22" fmla="*/ 2147483646 w 304"/>
                <a:gd name="T23" fmla="*/ 2147483646 h 414"/>
                <a:gd name="T24" fmla="*/ 2147483646 w 304"/>
                <a:gd name="T25" fmla="*/ 2147483646 h 414"/>
                <a:gd name="T26" fmla="*/ 2147483646 w 304"/>
                <a:gd name="T27" fmla="*/ 2147483646 h 414"/>
                <a:gd name="T28" fmla="*/ 0 w 304"/>
                <a:gd name="T29" fmla="*/ 2147483646 h 414"/>
                <a:gd name="T30" fmla="*/ 2147483646 w 304"/>
                <a:gd name="T31" fmla="*/ 2147483646 h 414"/>
                <a:gd name="T32" fmla="*/ 2147483646 w 304"/>
                <a:gd name="T33" fmla="*/ 2147483646 h 414"/>
                <a:gd name="T34" fmla="*/ 2147483646 w 304"/>
                <a:gd name="T35" fmla="*/ 2147483646 h 414"/>
                <a:gd name="T36" fmla="*/ 2147483646 w 304"/>
                <a:gd name="T37" fmla="*/ 2147483646 h 414"/>
                <a:gd name="T38" fmla="*/ 2147483646 w 304"/>
                <a:gd name="T39" fmla="*/ 2147483646 h 414"/>
                <a:gd name="T40" fmla="*/ 2147483646 w 304"/>
                <a:gd name="T41" fmla="*/ 2147483646 h 414"/>
                <a:gd name="T42" fmla="*/ 2147483646 w 304"/>
                <a:gd name="T43" fmla="*/ 2147483646 h 414"/>
                <a:gd name="T44" fmla="*/ 2147483646 w 304"/>
                <a:gd name="T45" fmla="*/ 2147483646 h 414"/>
                <a:gd name="T46" fmla="*/ 2147483646 w 304"/>
                <a:gd name="T47" fmla="*/ 2147483646 h 414"/>
                <a:gd name="T48" fmla="*/ 2147483646 w 304"/>
                <a:gd name="T49" fmla="*/ 2147483646 h 414"/>
                <a:gd name="T50" fmla="*/ 2147483646 w 304"/>
                <a:gd name="T51" fmla="*/ 2147483646 h 414"/>
                <a:gd name="T52" fmla="*/ 2147483646 w 304"/>
                <a:gd name="T53" fmla="*/ 2147483646 h 414"/>
                <a:gd name="T54" fmla="*/ 2147483646 w 304"/>
                <a:gd name="T55" fmla="*/ 2147483646 h 414"/>
                <a:gd name="T56" fmla="*/ 2147483646 w 304"/>
                <a:gd name="T57" fmla="*/ 2147483646 h 414"/>
                <a:gd name="T58" fmla="*/ 2147483646 w 304"/>
                <a:gd name="T59" fmla="*/ 2147483646 h 414"/>
                <a:gd name="T60" fmla="*/ 2147483646 w 304"/>
                <a:gd name="T61" fmla="*/ 2147483646 h 414"/>
                <a:gd name="T62" fmla="*/ 2147483646 w 304"/>
                <a:gd name="T63" fmla="*/ 2147483646 h 414"/>
                <a:gd name="T64" fmla="*/ 2147483646 w 304"/>
                <a:gd name="T65" fmla="*/ 2147483646 h 414"/>
                <a:gd name="T66" fmla="*/ 2147483646 w 304"/>
                <a:gd name="T67" fmla="*/ 2147483646 h 414"/>
                <a:gd name="T68" fmla="*/ 2147483646 w 304"/>
                <a:gd name="T69" fmla="*/ 2147483646 h 414"/>
                <a:gd name="T70" fmla="*/ 2147483646 w 304"/>
                <a:gd name="T71" fmla="*/ 2147483646 h 414"/>
                <a:gd name="T72" fmla="*/ 2147483646 w 304"/>
                <a:gd name="T73" fmla="*/ 2147483646 h 414"/>
                <a:gd name="T74" fmla="*/ 2147483646 w 304"/>
                <a:gd name="T75" fmla="*/ 2147483646 h 414"/>
                <a:gd name="T76" fmla="*/ 2147483646 w 304"/>
                <a:gd name="T77" fmla="*/ 2147483646 h 414"/>
                <a:gd name="T78" fmla="*/ 2147483646 w 304"/>
                <a:gd name="T79" fmla="*/ 2147483646 h 414"/>
                <a:gd name="T80" fmla="*/ 2147483646 w 304"/>
                <a:gd name="T81" fmla="*/ 2147483646 h 414"/>
                <a:gd name="T82" fmla="*/ 2147483646 w 304"/>
                <a:gd name="T83" fmla="*/ 2147483646 h 414"/>
                <a:gd name="T84" fmla="*/ 2147483646 w 304"/>
                <a:gd name="T85" fmla="*/ 2147483646 h 414"/>
                <a:gd name="T86" fmla="*/ 2147483646 w 304"/>
                <a:gd name="T87" fmla="*/ 2147483646 h 414"/>
                <a:gd name="T88" fmla="*/ 2147483646 w 304"/>
                <a:gd name="T89" fmla="*/ 2147483646 h 414"/>
                <a:gd name="T90" fmla="*/ 2147483646 w 304"/>
                <a:gd name="T91" fmla="*/ 2147483646 h 414"/>
                <a:gd name="T92" fmla="*/ 2147483646 w 304"/>
                <a:gd name="T93" fmla="*/ 2147483646 h 414"/>
                <a:gd name="T94" fmla="*/ 2147483646 w 304"/>
                <a:gd name="T95" fmla="*/ 2147483646 h 414"/>
                <a:gd name="T96" fmla="*/ 2147483646 w 304"/>
                <a:gd name="T97" fmla="*/ 2147483646 h 414"/>
                <a:gd name="T98" fmla="*/ 2147483646 w 304"/>
                <a:gd name="T99" fmla="*/ 2147483646 h 414"/>
                <a:gd name="T100" fmla="*/ 2147483646 w 304"/>
                <a:gd name="T101" fmla="*/ 2147483646 h 414"/>
                <a:gd name="T102" fmla="*/ 2147483646 w 304"/>
                <a:gd name="T103" fmla="*/ 2147483646 h 414"/>
                <a:gd name="T104" fmla="*/ 2147483646 w 304"/>
                <a:gd name="T105" fmla="*/ 2147483646 h 414"/>
                <a:gd name="T106" fmla="*/ 2147483646 w 304"/>
                <a:gd name="T107" fmla="*/ 2147483646 h 414"/>
                <a:gd name="T108" fmla="*/ 2147483646 w 304"/>
                <a:gd name="T109" fmla="*/ 2147483646 h 414"/>
                <a:gd name="T110" fmla="*/ 2147483646 w 304"/>
                <a:gd name="T111" fmla="*/ 2147483646 h 414"/>
                <a:gd name="T112" fmla="*/ 2147483646 w 304"/>
                <a:gd name="T113" fmla="*/ 2147483646 h 414"/>
                <a:gd name="T114" fmla="*/ 2147483646 w 304"/>
                <a:gd name="T115" fmla="*/ 2147483646 h 414"/>
                <a:gd name="T116" fmla="*/ 2147483646 w 304"/>
                <a:gd name="T117" fmla="*/ 2147483646 h 41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04" h="414">
                  <a:moveTo>
                    <a:pt x="240" y="16"/>
                  </a:moveTo>
                  <a:lnTo>
                    <a:pt x="238" y="16"/>
                  </a:lnTo>
                  <a:lnTo>
                    <a:pt x="220" y="0"/>
                  </a:lnTo>
                  <a:lnTo>
                    <a:pt x="212" y="6"/>
                  </a:lnTo>
                  <a:lnTo>
                    <a:pt x="206" y="16"/>
                  </a:lnTo>
                  <a:lnTo>
                    <a:pt x="200" y="24"/>
                  </a:lnTo>
                  <a:lnTo>
                    <a:pt x="192" y="28"/>
                  </a:lnTo>
                  <a:lnTo>
                    <a:pt x="184" y="32"/>
                  </a:lnTo>
                  <a:lnTo>
                    <a:pt x="180" y="34"/>
                  </a:lnTo>
                  <a:lnTo>
                    <a:pt x="176" y="32"/>
                  </a:lnTo>
                  <a:lnTo>
                    <a:pt x="174" y="28"/>
                  </a:lnTo>
                  <a:lnTo>
                    <a:pt x="174" y="22"/>
                  </a:lnTo>
                  <a:lnTo>
                    <a:pt x="180" y="4"/>
                  </a:lnTo>
                  <a:lnTo>
                    <a:pt x="152" y="22"/>
                  </a:lnTo>
                  <a:lnTo>
                    <a:pt x="152" y="24"/>
                  </a:lnTo>
                  <a:lnTo>
                    <a:pt x="128" y="24"/>
                  </a:lnTo>
                  <a:lnTo>
                    <a:pt x="108" y="34"/>
                  </a:lnTo>
                  <a:lnTo>
                    <a:pt x="108" y="36"/>
                  </a:lnTo>
                  <a:lnTo>
                    <a:pt x="84" y="36"/>
                  </a:lnTo>
                  <a:lnTo>
                    <a:pt x="72" y="42"/>
                  </a:lnTo>
                  <a:lnTo>
                    <a:pt x="68" y="54"/>
                  </a:lnTo>
                  <a:lnTo>
                    <a:pt x="66" y="56"/>
                  </a:lnTo>
                  <a:lnTo>
                    <a:pt x="40" y="56"/>
                  </a:lnTo>
                  <a:lnTo>
                    <a:pt x="34" y="56"/>
                  </a:lnTo>
                  <a:lnTo>
                    <a:pt x="28" y="62"/>
                  </a:lnTo>
                  <a:lnTo>
                    <a:pt x="8" y="80"/>
                  </a:lnTo>
                  <a:lnTo>
                    <a:pt x="16" y="84"/>
                  </a:lnTo>
                  <a:lnTo>
                    <a:pt x="20" y="88"/>
                  </a:lnTo>
                  <a:lnTo>
                    <a:pt x="22" y="94"/>
                  </a:lnTo>
                  <a:lnTo>
                    <a:pt x="22" y="92"/>
                  </a:lnTo>
                  <a:lnTo>
                    <a:pt x="34" y="138"/>
                  </a:lnTo>
                  <a:lnTo>
                    <a:pt x="34" y="140"/>
                  </a:lnTo>
                  <a:lnTo>
                    <a:pt x="34" y="144"/>
                  </a:lnTo>
                  <a:lnTo>
                    <a:pt x="32" y="144"/>
                  </a:lnTo>
                  <a:lnTo>
                    <a:pt x="0" y="188"/>
                  </a:lnTo>
                  <a:lnTo>
                    <a:pt x="0" y="200"/>
                  </a:lnTo>
                  <a:lnTo>
                    <a:pt x="8" y="196"/>
                  </a:lnTo>
                  <a:lnTo>
                    <a:pt x="12" y="196"/>
                  </a:lnTo>
                  <a:lnTo>
                    <a:pt x="16" y="198"/>
                  </a:lnTo>
                  <a:lnTo>
                    <a:pt x="18" y="202"/>
                  </a:lnTo>
                  <a:lnTo>
                    <a:pt x="16" y="214"/>
                  </a:lnTo>
                  <a:lnTo>
                    <a:pt x="16" y="226"/>
                  </a:lnTo>
                  <a:lnTo>
                    <a:pt x="18" y="238"/>
                  </a:lnTo>
                  <a:lnTo>
                    <a:pt x="20" y="250"/>
                  </a:lnTo>
                  <a:lnTo>
                    <a:pt x="24" y="262"/>
                  </a:lnTo>
                  <a:lnTo>
                    <a:pt x="36" y="274"/>
                  </a:lnTo>
                  <a:lnTo>
                    <a:pt x="40" y="280"/>
                  </a:lnTo>
                  <a:lnTo>
                    <a:pt x="40" y="286"/>
                  </a:lnTo>
                  <a:lnTo>
                    <a:pt x="36" y="294"/>
                  </a:lnTo>
                  <a:lnTo>
                    <a:pt x="42" y="304"/>
                  </a:lnTo>
                  <a:lnTo>
                    <a:pt x="44" y="310"/>
                  </a:lnTo>
                  <a:lnTo>
                    <a:pt x="44" y="320"/>
                  </a:lnTo>
                  <a:lnTo>
                    <a:pt x="40" y="330"/>
                  </a:lnTo>
                  <a:lnTo>
                    <a:pt x="34" y="344"/>
                  </a:lnTo>
                  <a:lnTo>
                    <a:pt x="44" y="362"/>
                  </a:lnTo>
                  <a:lnTo>
                    <a:pt x="46" y="366"/>
                  </a:lnTo>
                  <a:lnTo>
                    <a:pt x="52" y="362"/>
                  </a:lnTo>
                  <a:lnTo>
                    <a:pt x="60" y="356"/>
                  </a:lnTo>
                  <a:lnTo>
                    <a:pt x="66" y="352"/>
                  </a:lnTo>
                  <a:lnTo>
                    <a:pt x="72" y="352"/>
                  </a:lnTo>
                  <a:lnTo>
                    <a:pt x="78" y="352"/>
                  </a:lnTo>
                  <a:lnTo>
                    <a:pt x="84" y="356"/>
                  </a:lnTo>
                  <a:lnTo>
                    <a:pt x="86" y="362"/>
                  </a:lnTo>
                  <a:lnTo>
                    <a:pt x="86" y="366"/>
                  </a:lnTo>
                  <a:lnTo>
                    <a:pt x="82" y="374"/>
                  </a:lnTo>
                  <a:lnTo>
                    <a:pt x="66" y="392"/>
                  </a:lnTo>
                  <a:lnTo>
                    <a:pt x="56" y="406"/>
                  </a:lnTo>
                  <a:lnTo>
                    <a:pt x="60" y="414"/>
                  </a:lnTo>
                  <a:lnTo>
                    <a:pt x="72" y="408"/>
                  </a:lnTo>
                  <a:lnTo>
                    <a:pt x="76" y="406"/>
                  </a:lnTo>
                  <a:lnTo>
                    <a:pt x="80" y="406"/>
                  </a:lnTo>
                  <a:lnTo>
                    <a:pt x="94" y="402"/>
                  </a:lnTo>
                  <a:lnTo>
                    <a:pt x="120" y="390"/>
                  </a:lnTo>
                  <a:lnTo>
                    <a:pt x="126" y="388"/>
                  </a:lnTo>
                  <a:lnTo>
                    <a:pt x="134" y="390"/>
                  </a:lnTo>
                  <a:lnTo>
                    <a:pt x="142" y="394"/>
                  </a:lnTo>
                  <a:lnTo>
                    <a:pt x="150" y="402"/>
                  </a:lnTo>
                  <a:lnTo>
                    <a:pt x="154" y="400"/>
                  </a:lnTo>
                  <a:lnTo>
                    <a:pt x="154" y="390"/>
                  </a:lnTo>
                  <a:lnTo>
                    <a:pt x="152" y="388"/>
                  </a:lnTo>
                  <a:lnTo>
                    <a:pt x="152" y="384"/>
                  </a:lnTo>
                  <a:lnTo>
                    <a:pt x="154" y="380"/>
                  </a:lnTo>
                  <a:lnTo>
                    <a:pt x="150" y="366"/>
                  </a:lnTo>
                  <a:lnTo>
                    <a:pt x="150" y="362"/>
                  </a:lnTo>
                  <a:lnTo>
                    <a:pt x="150" y="358"/>
                  </a:lnTo>
                  <a:lnTo>
                    <a:pt x="158" y="352"/>
                  </a:lnTo>
                  <a:lnTo>
                    <a:pt x="166" y="346"/>
                  </a:lnTo>
                  <a:lnTo>
                    <a:pt x="162" y="336"/>
                  </a:lnTo>
                  <a:lnTo>
                    <a:pt x="162" y="334"/>
                  </a:lnTo>
                  <a:lnTo>
                    <a:pt x="166" y="328"/>
                  </a:lnTo>
                  <a:lnTo>
                    <a:pt x="164" y="324"/>
                  </a:lnTo>
                  <a:lnTo>
                    <a:pt x="164" y="320"/>
                  </a:lnTo>
                  <a:lnTo>
                    <a:pt x="164" y="316"/>
                  </a:lnTo>
                  <a:lnTo>
                    <a:pt x="170" y="308"/>
                  </a:lnTo>
                  <a:lnTo>
                    <a:pt x="180" y="300"/>
                  </a:lnTo>
                  <a:lnTo>
                    <a:pt x="178" y="298"/>
                  </a:lnTo>
                  <a:lnTo>
                    <a:pt x="176" y="296"/>
                  </a:lnTo>
                  <a:lnTo>
                    <a:pt x="186" y="292"/>
                  </a:lnTo>
                  <a:lnTo>
                    <a:pt x="186" y="278"/>
                  </a:lnTo>
                  <a:lnTo>
                    <a:pt x="186" y="274"/>
                  </a:lnTo>
                  <a:lnTo>
                    <a:pt x="190" y="270"/>
                  </a:lnTo>
                  <a:lnTo>
                    <a:pt x="194" y="266"/>
                  </a:lnTo>
                  <a:lnTo>
                    <a:pt x="200" y="260"/>
                  </a:lnTo>
                  <a:lnTo>
                    <a:pt x="206" y="256"/>
                  </a:lnTo>
                  <a:lnTo>
                    <a:pt x="194" y="242"/>
                  </a:lnTo>
                  <a:lnTo>
                    <a:pt x="192" y="238"/>
                  </a:lnTo>
                  <a:lnTo>
                    <a:pt x="192" y="232"/>
                  </a:lnTo>
                  <a:lnTo>
                    <a:pt x="194" y="228"/>
                  </a:lnTo>
                  <a:lnTo>
                    <a:pt x="198" y="222"/>
                  </a:lnTo>
                  <a:lnTo>
                    <a:pt x="198" y="220"/>
                  </a:lnTo>
                  <a:lnTo>
                    <a:pt x="224" y="200"/>
                  </a:lnTo>
                  <a:lnTo>
                    <a:pt x="224" y="194"/>
                  </a:lnTo>
                  <a:lnTo>
                    <a:pt x="222" y="192"/>
                  </a:lnTo>
                  <a:lnTo>
                    <a:pt x="220" y="186"/>
                  </a:lnTo>
                  <a:lnTo>
                    <a:pt x="220" y="178"/>
                  </a:lnTo>
                  <a:lnTo>
                    <a:pt x="220" y="170"/>
                  </a:lnTo>
                  <a:lnTo>
                    <a:pt x="224" y="156"/>
                  </a:lnTo>
                  <a:lnTo>
                    <a:pt x="230" y="146"/>
                  </a:lnTo>
                  <a:lnTo>
                    <a:pt x="238" y="138"/>
                  </a:lnTo>
                  <a:lnTo>
                    <a:pt x="250" y="136"/>
                  </a:lnTo>
                  <a:lnTo>
                    <a:pt x="252" y="136"/>
                  </a:lnTo>
                  <a:lnTo>
                    <a:pt x="262" y="140"/>
                  </a:lnTo>
                  <a:lnTo>
                    <a:pt x="272" y="140"/>
                  </a:lnTo>
                  <a:lnTo>
                    <a:pt x="284" y="128"/>
                  </a:lnTo>
                  <a:lnTo>
                    <a:pt x="296" y="120"/>
                  </a:lnTo>
                  <a:lnTo>
                    <a:pt x="296" y="108"/>
                  </a:lnTo>
                  <a:lnTo>
                    <a:pt x="296" y="106"/>
                  </a:lnTo>
                  <a:lnTo>
                    <a:pt x="296" y="104"/>
                  </a:lnTo>
                  <a:lnTo>
                    <a:pt x="300" y="102"/>
                  </a:lnTo>
                  <a:lnTo>
                    <a:pt x="304" y="98"/>
                  </a:lnTo>
                  <a:lnTo>
                    <a:pt x="304" y="96"/>
                  </a:lnTo>
                  <a:lnTo>
                    <a:pt x="296" y="84"/>
                  </a:lnTo>
                  <a:lnTo>
                    <a:pt x="286" y="68"/>
                  </a:lnTo>
                  <a:lnTo>
                    <a:pt x="276" y="52"/>
                  </a:lnTo>
                  <a:lnTo>
                    <a:pt x="274" y="46"/>
                  </a:lnTo>
                  <a:lnTo>
                    <a:pt x="274" y="40"/>
                  </a:lnTo>
                  <a:lnTo>
                    <a:pt x="276" y="34"/>
                  </a:lnTo>
                  <a:lnTo>
                    <a:pt x="280" y="28"/>
                  </a:lnTo>
                  <a:lnTo>
                    <a:pt x="264" y="20"/>
                  </a:lnTo>
                  <a:lnTo>
                    <a:pt x="240" y="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0" name="福建"/>
            <p:cNvSpPr>
              <a:spLocks/>
            </p:cNvSpPr>
            <p:nvPr/>
          </p:nvSpPr>
          <p:spPr bwMode="auto">
            <a:xfrm>
              <a:off x="5843775" y="4670297"/>
              <a:ext cx="503941" cy="615635"/>
            </a:xfrm>
            <a:custGeom>
              <a:avLst/>
              <a:gdLst>
                <a:gd name="T0" fmla="*/ 2147483646 w 282"/>
                <a:gd name="T1" fmla="*/ 2147483646 h 344"/>
                <a:gd name="T2" fmla="*/ 2147483646 w 282"/>
                <a:gd name="T3" fmla="*/ 2147483646 h 344"/>
                <a:gd name="T4" fmla="*/ 2147483646 w 282"/>
                <a:gd name="T5" fmla="*/ 2147483646 h 344"/>
                <a:gd name="T6" fmla="*/ 2147483646 w 282"/>
                <a:gd name="T7" fmla="*/ 2147483646 h 344"/>
                <a:gd name="T8" fmla="*/ 2147483646 w 282"/>
                <a:gd name="T9" fmla="*/ 2147483646 h 344"/>
                <a:gd name="T10" fmla="*/ 2147483646 w 282"/>
                <a:gd name="T11" fmla="*/ 2147483646 h 344"/>
                <a:gd name="T12" fmla="*/ 2147483646 w 282"/>
                <a:gd name="T13" fmla="*/ 2147483646 h 344"/>
                <a:gd name="T14" fmla="*/ 2147483646 w 282"/>
                <a:gd name="T15" fmla="*/ 2147483646 h 344"/>
                <a:gd name="T16" fmla="*/ 2147483646 w 282"/>
                <a:gd name="T17" fmla="*/ 2147483646 h 344"/>
                <a:gd name="T18" fmla="*/ 2147483646 w 282"/>
                <a:gd name="T19" fmla="*/ 2147483646 h 344"/>
                <a:gd name="T20" fmla="*/ 2147483646 w 282"/>
                <a:gd name="T21" fmla="*/ 2147483646 h 344"/>
                <a:gd name="T22" fmla="*/ 2147483646 w 282"/>
                <a:gd name="T23" fmla="*/ 2147483646 h 344"/>
                <a:gd name="T24" fmla="*/ 2147483646 w 282"/>
                <a:gd name="T25" fmla="*/ 2147483646 h 344"/>
                <a:gd name="T26" fmla="*/ 2147483646 w 282"/>
                <a:gd name="T27" fmla="*/ 2147483646 h 344"/>
                <a:gd name="T28" fmla="*/ 2147483646 w 282"/>
                <a:gd name="T29" fmla="*/ 2147483646 h 344"/>
                <a:gd name="T30" fmla="*/ 2147483646 w 282"/>
                <a:gd name="T31" fmla="*/ 2147483646 h 344"/>
                <a:gd name="T32" fmla="*/ 2147483646 w 282"/>
                <a:gd name="T33" fmla="*/ 2147483646 h 344"/>
                <a:gd name="T34" fmla="*/ 0 w 282"/>
                <a:gd name="T35" fmla="*/ 2147483646 h 344"/>
                <a:gd name="T36" fmla="*/ 2147483646 w 282"/>
                <a:gd name="T37" fmla="*/ 2147483646 h 344"/>
                <a:gd name="T38" fmla="*/ 2147483646 w 282"/>
                <a:gd name="T39" fmla="*/ 2147483646 h 344"/>
                <a:gd name="T40" fmla="*/ 2147483646 w 282"/>
                <a:gd name="T41" fmla="*/ 2147483646 h 344"/>
                <a:gd name="T42" fmla="*/ 2147483646 w 282"/>
                <a:gd name="T43" fmla="*/ 2147483646 h 344"/>
                <a:gd name="T44" fmla="*/ 2147483646 w 282"/>
                <a:gd name="T45" fmla="*/ 2147483646 h 344"/>
                <a:gd name="T46" fmla="*/ 2147483646 w 282"/>
                <a:gd name="T47" fmla="*/ 2147483646 h 344"/>
                <a:gd name="T48" fmla="*/ 2147483646 w 282"/>
                <a:gd name="T49" fmla="*/ 2147483646 h 344"/>
                <a:gd name="T50" fmla="*/ 2147483646 w 282"/>
                <a:gd name="T51" fmla="*/ 2147483646 h 344"/>
                <a:gd name="T52" fmla="*/ 2147483646 w 282"/>
                <a:gd name="T53" fmla="*/ 2147483646 h 344"/>
                <a:gd name="T54" fmla="*/ 2147483646 w 282"/>
                <a:gd name="T55" fmla="*/ 2147483646 h 344"/>
                <a:gd name="T56" fmla="*/ 2147483646 w 282"/>
                <a:gd name="T57" fmla="*/ 2147483646 h 344"/>
                <a:gd name="T58" fmla="*/ 2147483646 w 282"/>
                <a:gd name="T59" fmla="*/ 2147483646 h 344"/>
                <a:gd name="T60" fmla="*/ 2147483646 w 282"/>
                <a:gd name="T61" fmla="*/ 2147483646 h 344"/>
                <a:gd name="T62" fmla="*/ 2147483646 w 282"/>
                <a:gd name="T63" fmla="*/ 2147483646 h 344"/>
                <a:gd name="T64" fmla="*/ 2147483646 w 282"/>
                <a:gd name="T65" fmla="*/ 2147483646 h 344"/>
                <a:gd name="T66" fmla="*/ 2147483646 w 282"/>
                <a:gd name="T67" fmla="*/ 2147483646 h 344"/>
                <a:gd name="T68" fmla="*/ 2147483646 w 282"/>
                <a:gd name="T69" fmla="*/ 2147483646 h 344"/>
                <a:gd name="T70" fmla="*/ 2147483646 w 282"/>
                <a:gd name="T71" fmla="*/ 2147483646 h 344"/>
                <a:gd name="T72" fmla="*/ 2147483646 w 282"/>
                <a:gd name="T73" fmla="*/ 2147483646 h 344"/>
                <a:gd name="T74" fmla="*/ 2147483646 w 282"/>
                <a:gd name="T75" fmla="*/ 2147483646 h 344"/>
                <a:gd name="T76" fmla="*/ 2147483646 w 282"/>
                <a:gd name="T77" fmla="*/ 2147483646 h 344"/>
                <a:gd name="T78" fmla="*/ 2147483646 w 282"/>
                <a:gd name="T79" fmla="*/ 2147483646 h 344"/>
                <a:gd name="T80" fmla="*/ 2147483646 w 282"/>
                <a:gd name="T81" fmla="*/ 2147483646 h 344"/>
                <a:gd name="T82" fmla="*/ 2147483646 w 282"/>
                <a:gd name="T83" fmla="*/ 2147483646 h 344"/>
                <a:gd name="T84" fmla="*/ 2147483646 w 282"/>
                <a:gd name="T85" fmla="*/ 2147483646 h 344"/>
                <a:gd name="T86" fmla="*/ 2147483646 w 282"/>
                <a:gd name="T87" fmla="*/ 2147483646 h 344"/>
                <a:gd name="T88" fmla="*/ 2147483646 w 282"/>
                <a:gd name="T89" fmla="*/ 2147483646 h 344"/>
                <a:gd name="T90" fmla="*/ 2147483646 w 282"/>
                <a:gd name="T91" fmla="*/ 2147483646 h 344"/>
                <a:gd name="T92" fmla="*/ 2147483646 w 282"/>
                <a:gd name="T93" fmla="*/ 2147483646 h 344"/>
                <a:gd name="T94" fmla="*/ 2147483646 w 282"/>
                <a:gd name="T95" fmla="*/ 2147483646 h 344"/>
                <a:gd name="T96" fmla="*/ 2147483646 w 282"/>
                <a:gd name="T97" fmla="*/ 2147483646 h 344"/>
                <a:gd name="T98" fmla="*/ 2147483646 w 282"/>
                <a:gd name="T99" fmla="*/ 2147483646 h 344"/>
                <a:gd name="T100" fmla="*/ 2147483646 w 282"/>
                <a:gd name="T101" fmla="*/ 2147483646 h 344"/>
                <a:gd name="T102" fmla="*/ 2147483646 w 282"/>
                <a:gd name="T103" fmla="*/ 0 h 34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282" h="344">
                  <a:moveTo>
                    <a:pt x="146" y="14"/>
                  </a:moveTo>
                  <a:lnTo>
                    <a:pt x="146" y="14"/>
                  </a:lnTo>
                  <a:lnTo>
                    <a:pt x="132" y="24"/>
                  </a:lnTo>
                  <a:lnTo>
                    <a:pt x="120" y="38"/>
                  </a:lnTo>
                  <a:lnTo>
                    <a:pt x="118" y="38"/>
                  </a:lnTo>
                  <a:lnTo>
                    <a:pt x="118" y="40"/>
                  </a:lnTo>
                  <a:lnTo>
                    <a:pt x="102" y="40"/>
                  </a:lnTo>
                  <a:lnTo>
                    <a:pt x="92" y="34"/>
                  </a:lnTo>
                  <a:lnTo>
                    <a:pt x="84" y="38"/>
                  </a:lnTo>
                  <a:lnTo>
                    <a:pt x="78" y="42"/>
                  </a:lnTo>
                  <a:lnTo>
                    <a:pt x="74" y="50"/>
                  </a:lnTo>
                  <a:lnTo>
                    <a:pt x="70" y="60"/>
                  </a:lnTo>
                  <a:lnTo>
                    <a:pt x="70" y="74"/>
                  </a:lnTo>
                  <a:lnTo>
                    <a:pt x="80" y="66"/>
                  </a:lnTo>
                  <a:lnTo>
                    <a:pt x="74" y="92"/>
                  </a:lnTo>
                  <a:lnTo>
                    <a:pt x="74" y="94"/>
                  </a:lnTo>
                  <a:lnTo>
                    <a:pt x="46" y="116"/>
                  </a:lnTo>
                  <a:lnTo>
                    <a:pt x="42" y="124"/>
                  </a:lnTo>
                  <a:lnTo>
                    <a:pt x="42" y="128"/>
                  </a:lnTo>
                  <a:lnTo>
                    <a:pt x="48" y="134"/>
                  </a:lnTo>
                  <a:lnTo>
                    <a:pt x="54" y="140"/>
                  </a:lnTo>
                  <a:lnTo>
                    <a:pt x="56" y="142"/>
                  </a:lnTo>
                  <a:lnTo>
                    <a:pt x="56" y="146"/>
                  </a:lnTo>
                  <a:lnTo>
                    <a:pt x="56" y="148"/>
                  </a:lnTo>
                  <a:lnTo>
                    <a:pt x="54" y="152"/>
                  </a:lnTo>
                  <a:lnTo>
                    <a:pt x="36" y="166"/>
                  </a:lnTo>
                  <a:lnTo>
                    <a:pt x="38" y="174"/>
                  </a:lnTo>
                  <a:lnTo>
                    <a:pt x="36" y="184"/>
                  </a:lnTo>
                  <a:lnTo>
                    <a:pt x="36" y="186"/>
                  </a:lnTo>
                  <a:lnTo>
                    <a:pt x="30" y="190"/>
                  </a:lnTo>
                  <a:lnTo>
                    <a:pt x="28" y="194"/>
                  </a:lnTo>
                  <a:lnTo>
                    <a:pt x="24" y="200"/>
                  </a:lnTo>
                  <a:lnTo>
                    <a:pt x="14" y="208"/>
                  </a:lnTo>
                  <a:lnTo>
                    <a:pt x="14" y="210"/>
                  </a:lnTo>
                  <a:lnTo>
                    <a:pt x="16" y="216"/>
                  </a:lnTo>
                  <a:lnTo>
                    <a:pt x="14" y="226"/>
                  </a:lnTo>
                  <a:lnTo>
                    <a:pt x="16" y="236"/>
                  </a:lnTo>
                  <a:lnTo>
                    <a:pt x="16" y="238"/>
                  </a:lnTo>
                  <a:lnTo>
                    <a:pt x="14" y="242"/>
                  </a:lnTo>
                  <a:lnTo>
                    <a:pt x="6" y="250"/>
                  </a:lnTo>
                  <a:lnTo>
                    <a:pt x="4" y="250"/>
                  </a:lnTo>
                  <a:lnTo>
                    <a:pt x="0" y="252"/>
                  </a:lnTo>
                  <a:lnTo>
                    <a:pt x="0" y="254"/>
                  </a:lnTo>
                  <a:lnTo>
                    <a:pt x="6" y="272"/>
                  </a:lnTo>
                  <a:lnTo>
                    <a:pt x="28" y="272"/>
                  </a:lnTo>
                  <a:lnTo>
                    <a:pt x="50" y="272"/>
                  </a:lnTo>
                  <a:lnTo>
                    <a:pt x="52" y="272"/>
                  </a:lnTo>
                  <a:lnTo>
                    <a:pt x="52" y="274"/>
                  </a:lnTo>
                  <a:lnTo>
                    <a:pt x="70" y="290"/>
                  </a:lnTo>
                  <a:lnTo>
                    <a:pt x="70" y="292"/>
                  </a:lnTo>
                  <a:lnTo>
                    <a:pt x="82" y="322"/>
                  </a:lnTo>
                  <a:lnTo>
                    <a:pt x="102" y="342"/>
                  </a:lnTo>
                  <a:lnTo>
                    <a:pt x="112" y="344"/>
                  </a:lnTo>
                  <a:lnTo>
                    <a:pt x="112" y="320"/>
                  </a:lnTo>
                  <a:lnTo>
                    <a:pt x="132" y="340"/>
                  </a:lnTo>
                  <a:lnTo>
                    <a:pt x="136" y="336"/>
                  </a:lnTo>
                  <a:lnTo>
                    <a:pt x="150" y="306"/>
                  </a:lnTo>
                  <a:lnTo>
                    <a:pt x="152" y="290"/>
                  </a:lnTo>
                  <a:lnTo>
                    <a:pt x="154" y="290"/>
                  </a:lnTo>
                  <a:lnTo>
                    <a:pt x="156" y="290"/>
                  </a:lnTo>
                  <a:lnTo>
                    <a:pt x="172" y="292"/>
                  </a:lnTo>
                  <a:lnTo>
                    <a:pt x="170" y="280"/>
                  </a:lnTo>
                  <a:lnTo>
                    <a:pt x="170" y="278"/>
                  </a:lnTo>
                  <a:lnTo>
                    <a:pt x="170" y="276"/>
                  </a:lnTo>
                  <a:lnTo>
                    <a:pt x="174" y="276"/>
                  </a:lnTo>
                  <a:lnTo>
                    <a:pt x="194" y="276"/>
                  </a:lnTo>
                  <a:lnTo>
                    <a:pt x="200" y="270"/>
                  </a:lnTo>
                  <a:lnTo>
                    <a:pt x="204" y="262"/>
                  </a:lnTo>
                  <a:lnTo>
                    <a:pt x="208" y="256"/>
                  </a:lnTo>
                  <a:lnTo>
                    <a:pt x="208" y="250"/>
                  </a:lnTo>
                  <a:lnTo>
                    <a:pt x="206" y="222"/>
                  </a:lnTo>
                  <a:lnTo>
                    <a:pt x="222" y="226"/>
                  </a:lnTo>
                  <a:lnTo>
                    <a:pt x="228" y="218"/>
                  </a:lnTo>
                  <a:lnTo>
                    <a:pt x="220" y="210"/>
                  </a:lnTo>
                  <a:lnTo>
                    <a:pt x="218" y="208"/>
                  </a:lnTo>
                  <a:lnTo>
                    <a:pt x="234" y="192"/>
                  </a:lnTo>
                  <a:lnTo>
                    <a:pt x="234" y="194"/>
                  </a:lnTo>
                  <a:lnTo>
                    <a:pt x="236" y="194"/>
                  </a:lnTo>
                  <a:lnTo>
                    <a:pt x="246" y="198"/>
                  </a:lnTo>
                  <a:lnTo>
                    <a:pt x="246" y="196"/>
                  </a:lnTo>
                  <a:lnTo>
                    <a:pt x="238" y="182"/>
                  </a:lnTo>
                  <a:lnTo>
                    <a:pt x="242" y="180"/>
                  </a:lnTo>
                  <a:lnTo>
                    <a:pt x="246" y="178"/>
                  </a:lnTo>
                  <a:lnTo>
                    <a:pt x="244" y="172"/>
                  </a:lnTo>
                  <a:lnTo>
                    <a:pt x="236" y="156"/>
                  </a:lnTo>
                  <a:lnTo>
                    <a:pt x="238" y="156"/>
                  </a:lnTo>
                  <a:lnTo>
                    <a:pt x="238" y="154"/>
                  </a:lnTo>
                  <a:lnTo>
                    <a:pt x="260" y="142"/>
                  </a:lnTo>
                  <a:lnTo>
                    <a:pt x="262" y="134"/>
                  </a:lnTo>
                  <a:lnTo>
                    <a:pt x="240" y="120"/>
                  </a:lnTo>
                  <a:lnTo>
                    <a:pt x="236" y="116"/>
                  </a:lnTo>
                  <a:lnTo>
                    <a:pt x="234" y="112"/>
                  </a:lnTo>
                  <a:lnTo>
                    <a:pt x="236" y="108"/>
                  </a:lnTo>
                  <a:lnTo>
                    <a:pt x="242" y="108"/>
                  </a:lnTo>
                  <a:lnTo>
                    <a:pt x="266" y="112"/>
                  </a:lnTo>
                  <a:lnTo>
                    <a:pt x="266" y="98"/>
                  </a:lnTo>
                  <a:lnTo>
                    <a:pt x="266" y="96"/>
                  </a:lnTo>
                  <a:lnTo>
                    <a:pt x="278" y="84"/>
                  </a:lnTo>
                  <a:lnTo>
                    <a:pt x="282" y="74"/>
                  </a:lnTo>
                  <a:lnTo>
                    <a:pt x="276" y="72"/>
                  </a:lnTo>
                  <a:lnTo>
                    <a:pt x="270" y="66"/>
                  </a:lnTo>
                  <a:lnTo>
                    <a:pt x="270" y="64"/>
                  </a:lnTo>
                  <a:lnTo>
                    <a:pt x="270" y="60"/>
                  </a:lnTo>
                  <a:lnTo>
                    <a:pt x="270" y="58"/>
                  </a:lnTo>
                  <a:lnTo>
                    <a:pt x="268" y="58"/>
                  </a:lnTo>
                  <a:lnTo>
                    <a:pt x="266" y="58"/>
                  </a:lnTo>
                  <a:lnTo>
                    <a:pt x="262" y="62"/>
                  </a:lnTo>
                  <a:lnTo>
                    <a:pt x="256" y="64"/>
                  </a:lnTo>
                  <a:lnTo>
                    <a:pt x="250" y="62"/>
                  </a:lnTo>
                  <a:lnTo>
                    <a:pt x="244" y="62"/>
                  </a:lnTo>
                  <a:lnTo>
                    <a:pt x="234" y="54"/>
                  </a:lnTo>
                  <a:lnTo>
                    <a:pt x="226" y="42"/>
                  </a:lnTo>
                  <a:lnTo>
                    <a:pt x="226" y="44"/>
                  </a:lnTo>
                  <a:lnTo>
                    <a:pt x="222" y="50"/>
                  </a:lnTo>
                  <a:lnTo>
                    <a:pt x="216" y="58"/>
                  </a:lnTo>
                  <a:lnTo>
                    <a:pt x="208" y="60"/>
                  </a:lnTo>
                  <a:lnTo>
                    <a:pt x="200" y="62"/>
                  </a:lnTo>
                  <a:lnTo>
                    <a:pt x="194" y="62"/>
                  </a:lnTo>
                  <a:lnTo>
                    <a:pt x="186" y="60"/>
                  </a:lnTo>
                  <a:lnTo>
                    <a:pt x="182" y="58"/>
                  </a:lnTo>
                  <a:lnTo>
                    <a:pt x="178" y="54"/>
                  </a:lnTo>
                  <a:lnTo>
                    <a:pt x="174" y="46"/>
                  </a:lnTo>
                  <a:lnTo>
                    <a:pt x="170" y="30"/>
                  </a:lnTo>
                  <a:lnTo>
                    <a:pt x="166" y="12"/>
                  </a:lnTo>
                  <a:lnTo>
                    <a:pt x="164" y="6"/>
                  </a:lnTo>
                  <a:lnTo>
                    <a:pt x="160" y="2"/>
                  </a:lnTo>
                  <a:lnTo>
                    <a:pt x="154" y="0"/>
                  </a:lnTo>
                  <a:lnTo>
                    <a:pt x="146" y="0"/>
                  </a:lnTo>
                  <a:lnTo>
                    <a:pt x="148" y="14"/>
                  </a:lnTo>
                  <a:lnTo>
                    <a:pt x="146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1" name="浙江"/>
            <p:cNvSpPr>
              <a:spLocks/>
            </p:cNvSpPr>
            <p:nvPr/>
          </p:nvSpPr>
          <p:spPr bwMode="auto">
            <a:xfrm>
              <a:off x="6069305" y="4280085"/>
              <a:ext cx="432394" cy="500592"/>
            </a:xfrm>
            <a:custGeom>
              <a:avLst/>
              <a:gdLst>
                <a:gd name="T0" fmla="*/ 2147483646 w 242"/>
                <a:gd name="T1" fmla="*/ 2147483646 h 280"/>
                <a:gd name="T2" fmla="*/ 2147483646 w 242"/>
                <a:gd name="T3" fmla="*/ 2147483646 h 280"/>
                <a:gd name="T4" fmla="*/ 2147483646 w 242"/>
                <a:gd name="T5" fmla="*/ 2147483646 h 280"/>
                <a:gd name="T6" fmla="*/ 2147483646 w 242"/>
                <a:gd name="T7" fmla="*/ 2147483646 h 280"/>
                <a:gd name="T8" fmla="*/ 2147483646 w 242"/>
                <a:gd name="T9" fmla="*/ 2147483646 h 280"/>
                <a:gd name="T10" fmla="*/ 2147483646 w 242"/>
                <a:gd name="T11" fmla="*/ 2147483646 h 280"/>
                <a:gd name="T12" fmla="*/ 2147483646 w 242"/>
                <a:gd name="T13" fmla="*/ 2147483646 h 280"/>
                <a:gd name="T14" fmla="*/ 2147483646 w 242"/>
                <a:gd name="T15" fmla="*/ 2147483646 h 280"/>
                <a:gd name="T16" fmla="*/ 2147483646 w 242"/>
                <a:gd name="T17" fmla="*/ 2147483646 h 280"/>
                <a:gd name="T18" fmla="*/ 0 w 242"/>
                <a:gd name="T19" fmla="*/ 2147483646 h 280"/>
                <a:gd name="T20" fmla="*/ 2147483646 w 242"/>
                <a:gd name="T21" fmla="*/ 2147483646 h 280"/>
                <a:gd name="T22" fmla="*/ 2147483646 w 242"/>
                <a:gd name="T23" fmla="*/ 2147483646 h 280"/>
                <a:gd name="T24" fmla="*/ 2147483646 w 242"/>
                <a:gd name="T25" fmla="*/ 2147483646 h 280"/>
                <a:gd name="T26" fmla="*/ 2147483646 w 242"/>
                <a:gd name="T27" fmla="*/ 2147483646 h 280"/>
                <a:gd name="T28" fmla="*/ 2147483646 w 242"/>
                <a:gd name="T29" fmla="*/ 2147483646 h 280"/>
                <a:gd name="T30" fmla="*/ 2147483646 w 242"/>
                <a:gd name="T31" fmla="*/ 2147483646 h 280"/>
                <a:gd name="T32" fmla="*/ 2147483646 w 242"/>
                <a:gd name="T33" fmla="*/ 2147483646 h 280"/>
                <a:gd name="T34" fmla="*/ 2147483646 w 242"/>
                <a:gd name="T35" fmla="*/ 2147483646 h 280"/>
                <a:gd name="T36" fmla="*/ 2147483646 w 242"/>
                <a:gd name="T37" fmla="*/ 2147483646 h 280"/>
                <a:gd name="T38" fmla="*/ 2147483646 w 242"/>
                <a:gd name="T39" fmla="*/ 2147483646 h 280"/>
                <a:gd name="T40" fmla="*/ 2147483646 w 242"/>
                <a:gd name="T41" fmla="*/ 2147483646 h 280"/>
                <a:gd name="T42" fmla="*/ 2147483646 w 242"/>
                <a:gd name="T43" fmla="*/ 2147483646 h 280"/>
                <a:gd name="T44" fmla="*/ 2147483646 w 242"/>
                <a:gd name="T45" fmla="*/ 2147483646 h 280"/>
                <a:gd name="T46" fmla="*/ 2147483646 w 242"/>
                <a:gd name="T47" fmla="*/ 2147483646 h 280"/>
                <a:gd name="T48" fmla="*/ 2147483646 w 242"/>
                <a:gd name="T49" fmla="*/ 2147483646 h 280"/>
                <a:gd name="T50" fmla="*/ 2147483646 w 242"/>
                <a:gd name="T51" fmla="*/ 2147483646 h 280"/>
                <a:gd name="T52" fmla="*/ 2147483646 w 242"/>
                <a:gd name="T53" fmla="*/ 2147483646 h 280"/>
                <a:gd name="T54" fmla="*/ 2147483646 w 242"/>
                <a:gd name="T55" fmla="*/ 2147483646 h 280"/>
                <a:gd name="T56" fmla="*/ 2147483646 w 242"/>
                <a:gd name="T57" fmla="*/ 2147483646 h 280"/>
                <a:gd name="T58" fmla="*/ 2147483646 w 242"/>
                <a:gd name="T59" fmla="*/ 2147483646 h 280"/>
                <a:gd name="T60" fmla="*/ 2147483646 w 242"/>
                <a:gd name="T61" fmla="*/ 2147483646 h 280"/>
                <a:gd name="T62" fmla="*/ 2147483646 w 242"/>
                <a:gd name="T63" fmla="*/ 2147483646 h 280"/>
                <a:gd name="T64" fmla="*/ 2147483646 w 242"/>
                <a:gd name="T65" fmla="*/ 2147483646 h 280"/>
                <a:gd name="T66" fmla="*/ 2147483646 w 242"/>
                <a:gd name="T67" fmla="*/ 2147483646 h 280"/>
                <a:gd name="T68" fmla="*/ 2147483646 w 242"/>
                <a:gd name="T69" fmla="*/ 2147483646 h 280"/>
                <a:gd name="T70" fmla="*/ 2147483646 w 242"/>
                <a:gd name="T71" fmla="*/ 2147483646 h 280"/>
                <a:gd name="T72" fmla="*/ 2147483646 w 242"/>
                <a:gd name="T73" fmla="*/ 2147483646 h 280"/>
                <a:gd name="T74" fmla="*/ 2147483646 w 242"/>
                <a:gd name="T75" fmla="*/ 2147483646 h 280"/>
                <a:gd name="T76" fmla="*/ 2147483646 w 242"/>
                <a:gd name="T77" fmla="*/ 2147483646 h 280"/>
                <a:gd name="T78" fmla="*/ 2147483646 w 242"/>
                <a:gd name="T79" fmla="*/ 2147483646 h 280"/>
                <a:gd name="T80" fmla="*/ 2147483646 w 242"/>
                <a:gd name="T81" fmla="*/ 2147483646 h 280"/>
                <a:gd name="T82" fmla="*/ 2147483646 w 242"/>
                <a:gd name="T83" fmla="*/ 2147483646 h 280"/>
                <a:gd name="T84" fmla="*/ 2147483646 w 242"/>
                <a:gd name="T85" fmla="*/ 2147483646 h 280"/>
                <a:gd name="T86" fmla="*/ 2147483646 w 242"/>
                <a:gd name="T87" fmla="*/ 2147483646 h 280"/>
                <a:gd name="T88" fmla="*/ 2147483646 w 242"/>
                <a:gd name="T89" fmla="*/ 2147483646 h 280"/>
                <a:gd name="T90" fmla="*/ 2147483646 w 242"/>
                <a:gd name="T91" fmla="*/ 2147483646 h 28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242" h="280">
                  <a:moveTo>
                    <a:pt x="148" y="4"/>
                  </a:moveTo>
                  <a:lnTo>
                    <a:pt x="148" y="4"/>
                  </a:lnTo>
                  <a:lnTo>
                    <a:pt x="136" y="8"/>
                  </a:lnTo>
                  <a:lnTo>
                    <a:pt x="126" y="12"/>
                  </a:lnTo>
                  <a:lnTo>
                    <a:pt x="116" y="10"/>
                  </a:lnTo>
                  <a:lnTo>
                    <a:pt x="102" y="6"/>
                  </a:lnTo>
                  <a:lnTo>
                    <a:pt x="84" y="4"/>
                  </a:lnTo>
                  <a:lnTo>
                    <a:pt x="78" y="6"/>
                  </a:lnTo>
                  <a:lnTo>
                    <a:pt x="74" y="12"/>
                  </a:lnTo>
                  <a:lnTo>
                    <a:pt x="62" y="28"/>
                  </a:lnTo>
                  <a:lnTo>
                    <a:pt x="74" y="52"/>
                  </a:lnTo>
                  <a:lnTo>
                    <a:pt x="54" y="64"/>
                  </a:lnTo>
                  <a:lnTo>
                    <a:pt x="38" y="60"/>
                  </a:lnTo>
                  <a:lnTo>
                    <a:pt x="44" y="74"/>
                  </a:lnTo>
                  <a:lnTo>
                    <a:pt x="44" y="78"/>
                  </a:lnTo>
                  <a:lnTo>
                    <a:pt x="44" y="82"/>
                  </a:lnTo>
                  <a:lnTo>
                    <a:pt x="42" y="88"/>
                  </a:lnTo>
                  <a:lnTo>
                    <a:pt x="36" y="100"/>
                  </a:lnTo>
                  <a:lnTo>
                    <a:pt x="32" y="106"/>
                  </a:lnTo>
                  <a:lnTo>
                    <a:pt x="4" y="132"/>
                  </a:lnTo>
                  <a:lnTo>
                    <a:pt x="10" y="136"/>
                  </a:lnTo>
                  <a:lnTo>
                    <a:pt x="6" y="140"/>
                  </a:lnTo>
                  <a:lnTo>
                    <a:pt x="2" y="14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0" y="156"/>
                  </a:lnTo>
                  <a:lnTo>
                    <a:pt x="20" y="186"/>
                  </a:lnTo>
                  <a:lnTo>
                    <a:pt x="30" y="202"/>
                  </a:lnTo>
                  <a:lnTo>
                    <a:pt x="30" y="204"/>
                  </a:lnTo>
                  <a:lnTo>
                    <a:pt x="30" y="206"/>
                  </a:lnTo>
                  <a:lnTo>
                    <a:pt x="30" y="208"/>
                  </a:lnTo>
                  <a:lnTo>
                    <a:pt x="28" y="210"/>
                  </a:lnTo>
                  <a:lnTo>
                    <a:pt x="34" y="210"/>
                  </a:lnTo>
                  <a:lnTo>
                    <a:pt x="40" y="214"/>
                  </a:lnTo>
                  <a:lnTo>
                    <a:pt x="44" y="218"/>
                  </a:lnTo>
                  <a:lnTo>
                    <a:pt x="48" y="224"/>
                  </a:lnTo>
                  <a:lnTo>
                    <a:pt x="50" y="234"/>
                  </a:lnTo>
                  <a:lnTo>
                    <a:pt x="52" y="246"/>
                  </a:lnTo>
                  <a:lnTo>
                    <a:pt x="56" y="262"/>
                  </a:lnTo>
                  <a:lnTo>
                    <a:pt x="58" y="266"/>
                  </a:lnTo>
                  <a:lnTo>
                    <a:pt x="64" y="270"/>
                  </a:lnTo>
                  <a:lnTo>
                    <a:pt x="68" y="272"/>
                  </a:lnTo>
                  <a:lnTo>
                    <a:pt x="74" y="272"/>
                  </a:lnTo>
                  <a:lnTo>
                    <a:pt x="80" y="270"/>
                  </a:lnTo>
                  <a:lnTo>
                    <a:pt x="84" y="268"/>
                  </a:lnTo>
                  <a:lnTo>
                    <a:pt x="90" y="264"/>
                  </a:lnTo>
                  <a:lnTo>
                    <a:pt x="90" y="260"/>
                  </a:lnTo>
                  <a:lnTo>
                    <a:pt x="90" y="258"/>
                  </a:lnTo>
                  <a:lnTo>
                    <a:pt x="104" y="248"/>
                  </a:lnTo>
                  <a:lnTo>
                    <a:pt x="104" y="250"/>
                  </a:lnTo>
                  <a:lnTo>
                    <a:pt x="116" y="268"/>
                  </a:lnTo>
                  <a:lnTo>
                    <a:pt x="122" y="270"/>
                  </a:lnTo>
                  <a:lnTo>
                    <a:pt x="130" y="272"/>
                  </a:lnTo>
                  <a:lnTo>
                    <a:pt x="134" y="272"/>
                  </a:lnTo>
                  <a:lnTo>
                    <a:pt x="130" y="262"/>
                  </a:lnTo>
                  <a:lnTo>
                    <a:pt x="146" y="268"/>
                  </a:lnTo>
                  <a:lnTo>
                    <a:pt x="150" y="268"/>
                  </a:lnTo>
                  <a:lnTo>
                    <a:pt x="152" y="270"/>
                  </a:lnTo>
                  <a:lnTo>
                    <a:pt x="166" y="280"/>
                  </a:lnTo>
                  <a:lnTo>
                    <a:pt x="170" y="274"/>
                  </a:lnTo>
                  <a:lnTo>
                    <a:pt x="168" y="248"/>
                  </a:lnTo>
                  <a:lnTo>
                    <a:pt x="170" y="246"/>
                  </a:lnTo>
                  <a:lnTo>
                    <a:pt x="180" y="234"/>
                  </a:lnTo>
                  <a:lnTo>
                    <a:pt x="180" y="232"/>
                  </a:lnTo>
                  <a:lnTo>
                    <a:pt x="176" y="226"/>
                  </a:lnTo>
                  <a:lnTo>
                    <a:pt x="172" y="224"/>
                  </a:lnTo>
                  <a:lnTo>
                    <a:pt x="174" y="222"/>
                  </a:lnTo>
                  <a:lnTo>
                    <a:pt x="176" y="220"/>
                  </a:lnTo>
                  <a:lnTo>
                    <a:pt x="178" y="220"/>
                  </a:lnTo>
                  <a:lnTo>
                    <a:pt x="198" y="186"/>
                  </a:lnTo>
                  <a:lnTo>
                    <a:pt x="200" y="188"/>
                  </a:lnTo>
                  <a:lnTo>
                    <a:pt x="204" y="188"/>
                  </a:lnTo>
                  <a:lnTo>
                    <a:pt x="204" y="190"/>
                  </a:lnTo>
                  <a:lnTo>
                    <a:pt x="204" y="204"/>
                  </a:lnTo>
                  <a:lnTo>
                    <a:pt x="228" y="184"/>
                  </a:lnTo>
                  <a:lnTo>
                    <a:pt x="226" y="172"/>
                  </a:lnTo>
                  <a:lnTo>
                    <a:pt x="222" y="172"/>
                  </a:lnTo>
                  <a:lnTo>
                    <a:pt x="214" y="174"/>
                  </a:lnTo>
                  <a:lnTo>
                    <a:pt x="228" y="136"/>
                  </a:lnTo>
                  <a:lnTo>
                    <a:pt x="216" y="136"/>
                  </a:lnTo>
                  <a:lnTo>
                    <a:pt x="214" y="136"/>
                  </a:lnTo>
                  <a:lnTo>
                    <a:pt x="214" y="134"/>
                  </a:lnTo>
                  <a:lnTo>
                    <a:pt x="210" y="128"/>
                  </a:lnTo>
                  <a:lnTo>
                    <a:pt x="208" y="122"/>
                  </a:lnTo>
                  <a:lnTo>
                    <a:pt x="210" y="116"/>
                  </a:lnTo>
                  <a:lnTo>
                    <a:pt x="230" y="116"/>
                  </a:lnTo>
                  <a:lnTo>
                    <a:pt x="242" y="116"/>
                  </a:lnTo>
                  <a:lnTo>
                    <a:pt x="240" y="106"/>
                  </a:lnTo>
                  <a:lnTo>
                    <a:pt x="232" y="92"/>
                  </a:lnTo>
                  <a:lnTo>
                    <a:pt x="216" y="86"/>
                  </a:lnTo>
                  <a:lnTo>
                    <a:pt x="232" y="70"/>
                  </a:lnTo>
                  <a:lnTo>
                    <a:pt x="232" y="66"/>
                  </a:lnTo>
                  <a:lnTo>
                    <a:pt x="224" y="68"/>
                  </a:lnTo>
                  <a:lnTo>
                    <a:pt x="220" y="68"/>
                  </a:lnTo>
                  <a:lnTo>
                    <a:pt x="220" y="66"/>
                  </a:lnTo>
                  <a:lnTo>
                    <a:pt x="220" y="64"/>
                  </a:lnTo>
                  <a:lnTo>
                    <a:pt x="218" y="58"/>
                  </a:lnTo>
                  <a:lnTo>
                    <a:pt x="214" y="54"/>
                  </a:lnTo>
                  <a:lnTo>
                    <a:pt x="210" y="50"/>
                  </a:lnTo>
                  <a:lnTo>
                    <a:pt x="204" y="48"/>
                  </a:lnTo>
                  <a:lnTo>
                    <a:pt x="172" y="48"/>
                  </a:lnTo>
                  <a:lnTo>
                    <a:pt x="160" y="64"/>
                  </a:lnTo>
                  <a:lnTo>
                    <a:pt x="156" y="64"/>
                  </a:lnTo>
                  <a:lnTo>
                    <a:pt x="104" y="48"/>
                  </a:lnTo>
                  <a:lnTo>
                    <a:pt x="154" y="36"/>
                  </a:lnTo>
                  <a:lnTo>
                    <a:pt x="158" y="34"/>
                  </a:lnTo>
                  <a:lnTo>
                    <a:pt x="162" y="30"/>
                  </a:lnTo>
                  <a:lnTo>
                    <a:pt x="178" y="12"/>
                  </a:lnTo>
                  <a:lnTo>
                    <a:pt x="162" y="0"/>
                  </a:lnTo>
                  <a:lnTo>
                    <a:pt x="148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2" name="安徽"/>
            <p:cNvSpPr>
              <a:spLocks/>
            </p:cNvSpPr>
            <p:nvPr/>
          </p:nvSpPr>
          <p:spPr bwMode="auto">
            <a:xfrm>
              <a:off x="5646243" y="3846342"/>
              <a:ext cx="547491" cy="670047"/>
            </a:xfrm>
            <a:custGeom>
              <a:avLst/>
              <a:gdLst>
                <a:gd name="T0" fmla="*/ 2147483646 w 306"/>
                <a:gd name="T1" fmla="*/ 2147483646 h 374"/>
                <a:gd name="T2" fmla="*/ 2147483646 w 306"/>
                <a:gd name="T3" fmla="*/ 2147483646 h 374"/>
                <a:gd name="T4" fmla="*/ 2147483646 w 306"/>
                <a:gd name="T5" fmla="*/ 2147483646 h 374"/>
                <a:gd name="T6" fmla="*/ 2147483646 w 306"/>
                <a:gd name="T7" fmla="*/ 2147483646 h 374"/>
                <a:gd name="T8" fmla="*/ 2147483646 w 306"/>
                <a:gd name="T9" fmla="*/ 2147483646 h 374"/>
                <a:gd name="T10" fmla="*/ 2147483646 w 306"/>
                <a:gd name="T11" fmla="*/ 2147483646 h 374"/>
                <a:gd name="T12" fmla="*/ 2147483646 w 306"/>
                <a:gd name="T13" fmla="*/ 2147483646 h 374"/>
                <a:gd name="T14" fmla="*/ 2147483646 w 306"/>
                <a:gd name="T15" fmla="*/ 2147483646 h 374"/>
                <a:gd name="T16" fmla="*/ 2147483646 w 306"/>
                <a:gd name="T17" fmla="*/ 2147483646 h 374"/>
                <a:gd name="T18" fmla="*/ 2147483646 w 306"/>
                <a:gd name="T19" fmla="*/ 2147483646 h 374"/>
                <a:gd name="T20" fmla="*/ 2147483646 w 306"/>
                <a:gd name="T21" fmla="*/ 2147483646 h 374"/>
                <a:gd name="T22" fmla="*/ 2147483646 w 306"/>
                <a:gd name="T23" fmla="*/ 2147483646 h 374"/>
                <a:gd name="T24" fmla="*/ 2147483646 w 306"/>
                <a:gd name="T25" fmla="*/ 2147483646 h 374"/>
                <a:gd name="T26" fmla="*/ 2147483646 w 306"/>
                <a:gd name="T27" fmla="*/ 2147483646 h 374"/>
                <a:gd name="T28" fmla="*/ 2147483646 w 306"/>
                <a:gd name="T29" fmla="*/ 2147483646 h 374"/>
                <a:gd name="T30" fmla="*/ 2147483646 w 306"/>
                <a:gd name="T31" fmla="*/ 2147483646 h 374"/>
                <a:gd name="T32" fmla="*/ 2147483646 w 306"/>
                <a:gd name="T33" fmla="*/ 2147483646 h 374"/>
                <a:gd name="T34" fmla="*/ 2147483646 w 306"/>
                <a:gd name="T35" fmla="*/ 2147483646 h 374"/>
                <a:gd name="T36" fmla="*/ 2147483646 w 306"/>
                <a:gd name="T37" fmla="*/ 2147483646 h 374"/>
                <a:gd name="T38" fmla="*/ 2147483646 w 306"/>
                <a:gd name="T39" fmla="*/ 2147483646 h 374"/>
                <a:gd name="T40" fmla="*/ 2147483646 w 306"/>
                <a:gd name="T41" fmla="*/ 2147483646 h 374"/>
                <a:gd name="T42" fmla="*/ 2147483646 w 306"/>
                <a:gd name="T43" fmla="*/ 2147483646 h 374"/>
                <a:gd name="T44" fmla="*/ 2147483646 w 306"/>
                <a:gd name="T45" fmla="*/ 2147483646 h 374"/>
                <a:gd name="T46" fmla="*/ 2147483646 w 306"/>
                <a:gd name="T47" fmla="*/ 2147483646 h 374"/>
                <a:gd name="T48" fmla="*/ 2147483646 w 306"/>
                <a:gd name="T49" fmla="*/ 2147483646 h 374"/>
                <a:gd name="T50" fmla="*/ 2147483646 w 306"/>
                <a:gd name="T51" fmla="*/ 2147483646 h 374"/>
                <a:gd name="T52" fmla="*/ 2147483646 w 306"/>
                <a:gd name="T53" fmla="*/ 2147483646 h 374"/>
                <a:gd name="T54" fmla="*/ 2147483646 w 306"/>
                <a:gd name="T55" fmla="*/ 2147483646 h 374"/>
                <a:gd name="T56" fmla="*/ 2147483646 w 306"/>
                <a:gd name="T57" fmla="*/ 2147483646 h 374"/>
                <a:gd name="T58" fmla="*/ 2147483646 w 306"/>
                <a:gd name="T59" fmla="*/ 2147483646 h 374"/>
                <a:gd name="T60" fmla="*/ 2147483646 w 306"/>
                <a:gd name="T61" fmla="*/ 2147483646 h 374"/>
                <a:gd name="T62" fmla="*/ 2147483646 w 306"/>
                <a:gd name="T63" fmla="*/ 2147483646 h 374"/>
                <a:gd name="T64" fmla="*/ 2147483646 w 306"/>
                <a:gd name="T65" fmla="*/ 2147483646 h 374"/>
                <a:gd name="T66" fmla="*/ 2147483646 w 306"/>
                <a:gd name="T67" fmla="*/ 2147483646 h 374"/>
                <a:gd name="T68" fmla="*/ 2147483646 w 306"/>
                <a:gd name="T69" fmla="*/ 2147483646 h 374"/>
                <a:gd name="T70" fmla="*/ 2147483646 w 306"/>
                <a:gd name="T71" fmla="*/ 2147483646 h 374"/>
                <a:gd name="T72" fmla="*/ 2147483646 w 306"/>
                <a:gd name="T73" fmla="*/ 2147483646 h 374"/>
                <a:gd name="T74" fmla="*/ 2147483646 w 306"/>
                <a:gd name="T75" fmla="*/ 2147483646 h 374"/>
                <a:gd name="T76" fmla="*/ 2147483646 w 306"/>
                <a:gd name="T77" fmla="*/ 2147483646 h 374"/>
                <a:gd name="T78" fmla="*/ 2147483646 w 306"/>
                <a:gd name="T79" fmla="*/ 2147483646 h 374"/>
                <a:gd name="T80" fmla="*/ 2147483646 w 306"/>
                <a:gd name="T81" fmla="*/ 2147483646 h 374"/>
                <a:gd name="T82" fmla="*/ 2147483646 w 306"/>
                <a:gd name="T83" fmla="*/ 2147483646 h 374"/>
                <a:gd name="T84" fmla="*/ 2147483646 w 306"/>
                <a:gd name="T85" fmla="*/ 2147483646 h 374"/>
                <a:gd name="T86" fmla="*/ 2147483646 w 306"/>
                <a:gd name="T87" fmla="*/ 2147483646 h 374"/>
                <a:gd name="T88" fmla="*/ 2147483646 w 306"/>
                <a:gd name="T89" fmla="*/ 2147483646 h 374"/>
                <a:gd name="T90" fmla="*/ 2147483646 w 306"/>
                <a:gd name="T91" fmla="*/ 2147483646 h 374"/>
                <a:gd name="T92" fmla="*/ 2147483646 w 306"/>
                <a:gd name="T93" fmla="*/ 2147483646 h 374"/>
                <a:gd name="T94" fmla="*/ 2147483646 w 306"/>
                <a:gd name="T95" fmla="*/ 2147483646 h 374"/>
                <a:gd name="T96" fmla="*/ 2147483646 w 306"/>
                <a:gd name="T97" fmla="*/ 2147483646 h 374"/>
                <a:gd name="T98" fmla="*/ 2147483646 w 306"/>
                <a:gd name="T99" fmla="*/ 2147483646 h 374"/>
                <a:gd name="T100" fmla="*/ 2147483646 w 306"/>
                <a:gd name="T101" fmla="*/ 2147483646 h 374"/>
                <a:gd name="T102" fmla="*/ 2147483646 w 306"/>
                <a:gd name="T103" fmla="*/ 2147483646 h 374"/>
                <a:gd name="T104" fmla="*/ 2147483646 w 306"/>
                <a:gd name="T105" fmla="*/ 2147483646 h 374"/>
                <a:gd name="T106" fmla="*/ 2147483646 w 306"/>
                <a:gd name="T107" fmla="*/ 2147483646 h 374"/>
                <a:gd name="T108" fmla="*/ 2147483646 w 306"/>
                <a:gd name="T109" fmla="*/ 2147483646 h 374"/>
                <a:gd name="T110" fmla="*/ 2147483646 w 306"/>
                <a:gd name="T111" fmla="*/ 2147483646 h 374"/>
                <a:gd name="T112" fmla="*/ 2147483646 w 306"/>
                <a:gd name="T113" fmla="*/ 2147483646 h 374"/>
                <a:gd name="T114" fmla="*/ 2147483646 w 306"/>
                <a:gd name="T115" fmla="*/ 2147483646 h 374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306" h="374">
                  <a:moveTo>
                    <a:pt x="192" y="106"/>
                  </a:moveTo>
                  <a:lnTo>
                    <a:pt x="192" y="106"/>
                  </a:lnTo>
                  <a:lnTo>
                    <a:pt x="186" y="86"/>
                  </a:lnTo>
                  <a:lnTo>
                    <a:pt x="180" y="70"/>
                  </a:lnTo>
                  <a:lnTo>
                    <a:pt x="174" y="60"/>
                  </a:lnTo>
                  <a:lnTo>
                    <a:pt x="170" y="56"/>
                  </a:lnTo>
                  <a:lnTo>
                    <a:pt x="142" y="46"/>
                  </a:lnTo>
                  <a:lnTo>
                    <a:pt x="122" y="40"/>
                  </a:lnTo>
                  <a:lnTo>
                    <a:pt x="110" y="34"/>
                  </a:lnTo>
                  <a:lnTo>
                    <a:pt x="104" y="30"/>
                  </a:lnTo>
                  <a:lnTo>
                    <a:pt x="96" y="22"/>
                  </a:lnTo>
                  <a:lnTo>
                    <a:pt x="80" y="0"/>
                  </a:lnTo>
                  <a:lnTo>
                    <a:pt x="74" y="0"/>
                  </a:lnTo>
                  <a:lnTo>
                    <a:pt x="76" y="2"/>
                  </a:lnTo>
                  <a:lnTo>
                    <a:pt x="82" y="14"/>
                  </a:lnTo>
                  <a:lnTo>
                    <a:pt x="96" y="34"/>
                  </a:lnTo>
                  <a:lnTo>
                    <a:pt x="98" y="36"/>
                  </a:lnTo>
                  <a:lnTo>
                    <a:pt x="98" y="38"/>
                  </a:lnTo>
                  <a:lnTo>
                    <a:pt x="86" y="60"/>
                  </a:lnTo>
                  <a:lnTo>
                    <a:pt x="78" y="70"/>
                  </a:lnTo>
                  <a:lnTo>
                    <a:pt x="74" y="72"/>
                  </a:lnTo>
                  <a:lnTo>
                    <a:pt x="72" y="72"/>
                  </a:lnTo>
                  <a:lnTo>
                    <a:pt x="64" y="66"/>
                  </a:lnTo>
                  <a:lnTo>
                    <a:pt x="52" y="50"/>
                  </a:lnTo>
                  <a:lnTo>
                    <a:pt x="38" y="46"/>
                  </a:lnTo>
                  <a:lnTo>
                    <a:pt x="40" y="54"/>
                  </a:lnTo>
                  <a:lnTo>
                    <a:pt x="46" y="70"/>
                  </a:lnTo>
                  <a:lnTo>
                    <a:pt x="46" y="72"/>
                  </a:lnTo>
                  <a:lnTo>
                    <a:pt x="46" y="74"/>
                  </a:lnTo>
                  <a:lnTo>
                    <a:pt x="44" y="82"/>
                  </a:lnTo>
                  <a:lnTo>
                    <a:pt x="28" y="88"/>
                  </a:lnTo>
                  <a:lnTo>
                    <a:pt x="24" y="90"/>
                  </a:lnTo>
                  <a:lnTo>
                    <a:pt x="22" y="94"/>
                  </a:lnTo>
                  <a:lnTo>
                    <a:pt x="22" y="102"/>
                  </a:lnTo>
                  <a:lnTo>
                    <a:pt x="24" y="116"/>
                  </a:lnTo>
                  <a:lnTo>
                    <a:pt x="20" y="124"/>
                  </a:lnTo>
                  <a:lnTo>
                    <a:pt x="18" y="126"/>
                  </a:lnTo>
                  <a:lnTo>
                    <a:pt x="16" y="126"/>
                  </a:lnTo>
                  <a:lnTo>
                    <a:pt x="0" y="122"/>
                  </a:lnTo>
                  <a:lnTo>
                    <a:pt x="2" y="126"/>
                  </a:lnTo>
                  <a:lnTo>
                    <a:pt x="8" y="130"/>
                  </a:lnTo>
                  <a:lnTo>
                    <a:pt x="18" y="144"/>
                  </a:lnTo>
                  <a:lnTo>
                    <a:pt x="28" y="160"/>
                  </a:lnTo>
                  <a:lnTo>
                    <a:pt x="28" y="162"/>
                  </a:lnTo>
                  <a:lnTo>
                    <a:pt x="36" y="162"/>
                  </a:lnTo>
                  <a:lnTo>
                    <a:pt x="42" y="160"/>
                  </a:lnTo>
                  <a:lnTo>
                    <a:pt x="48" y="162"/>
                  </a:lnTo>
                  <a:lnTo>
                    <a:pt x="54" y="164"/>
                  </a:lnTo>
                  <a:lnTo>
                    <a:pt x="60" y="166"/>
                  </a:lnTo>
                  <a:lnTo>
                    <a:pt x="70" y="178"/>
                  </a:lnTo>
                  <a:lnTo>
                    <a:pt x="68" y="200"/>
                  </a:lnTo>
                  <a:lnTo>
                    <a:pt x="72" y="204"/>
                  </a:lnTo>
                  <a:lnTo>
                    <a:pt x="72" y="210"/>
                  </a:lnTo>
                  <a:lnTo>
                    <a:pt x="68" y="214"/>
                  </a:lnTo>
                  <a:lnTo>
                    <a:pt x="60" y="218"/>
                  </a:lnTo>
                  <a:lnTo>
                    <a:pt x="56" y="218"/>
                  </a:lnTo>
                  <a:lnTo>
                    <a:pt x="54" y="220"/>
                  </a:lnTo>
                  <a:lnTo>
                    <a:pt x="52" y="224"/>
                  </a:lnTo>
                  <a:lnTo>
                    <a:pt x="50" y="230"/>
                  </a:lnTo>
                  <a:lnTo>
                    <a:pt x="44" y="244"/>
                  </a:lnTo>
                  <a:lnTo>
                    <a:pt x="52" y="254"/>
                  </a:lnTo>
                  <a:lnTo>
                    <a:pt x="74" y="258"/>
                  </a:lnTo>
                  <a:lnTo>
                    <a:pt x="76" y="258"/>
                  </a:lnTo>
                  <a:lnTo>
                    <a:pt x="86" y="268"/>
                  </a:lnTo>
                  <a:lnTo>
                    <a:pt x="72" y="288"/>
                  </a:lnTo>
                  <a:lnTo>
                    <a:pt x="102" y="352"/>
                  </a:lnTo>
                  <a:lnTo>
                    <a:pt x="104" y="354"/>
                  </a:lnTo>
                  <a:lnTo>
                    <a:pt x="98" y="358"/>
                  </a:lnTo>
                  <a:lnTo>
                    <a:pt x="100" y="364"/>
                  </a:lnTo>
                  <a:lnTo>
                    <a:pt x="156" y="330"/>
                  </a:lnTo>
                  <a:lnTo>
                    <a:pt x="146" y="346"/>
                  </a:lnTo>
                  <a:lnTo>
                    <a:pt x="138" y="362"/>
                  </a:lnTo>
                  <a:lnTo>
                    <a:pt x="134" y="374"/>
                  </a:lnTo>
                  <a:lnTo>
                    <a:pt x="140" y="372"/>
                  </a:lnTo>
                  <a:lnTo>
                    <a:pt x="146" y="366"/>
                  </a:lnTo>
                  <a:lnTo>
                    <a:pt x="152" y="360"/>
                  </a:lnTo>
                  <a:lnTo>
                    <a:pt x="156" y="350"/>
                  </a:lnTo>
                  <a:lnTo>
                    <a:pt x="158" y="350"/>
                  </a:lnTo>
                  <a:lnTo>
                    <a:pt x="172" y="342"/>
                  </a:lnTo>
                  <a:lnTo>
                    <a:pt x="174" y="340"/>
                  </a:lnTo>
                  <a:lnTo>
                    <a:pt x="196" y="358"/>
                  </a:lnTo>
                  <a:lnTo>
                    <a:pt x="220" y="360"/>
                  </a:lnTo>
                  <a:lnTo>
                    <a:pt x="232" y="368"/>
                  </a:lnTo>
                  <a:lnTo>
                    <a:pt x="260" y="342"/>
                  </a:lnTo>
                  <a:lnTo>
                    <a:pt x="264" y="336"/>
                  </a:lnTo>
                  <a:lnTo>
                    <a:pt x="268" y="326"/>
                  </a:lnTo>
                  <a:lnTo>
                    <a:pt x="272" y="320"/>
                  </a:lnTo>
                  <a:lnTo>
                    <a:pt x="270" y="312"/>
                  </a:lnTo>
                  <a:lnTo>
                    <a:pt x="260" y="296"/>
                  </a:lnTo>
                  <a:lnTo>
                    <a:pt x="254" y="286"/>
                  </a:lnTo>
                  <a:lnTo>
                    <a:pt x="288" y="298"/>
                  </a:lnTo>
                  <a:lnTo>
                    <a:pt x="300" y="292"/>
                  </a:lnTo>
                  <a:lnTo>
                    <a:pt x="288" y="270"/>
                  </a:lnTo>
                  <a:lnTo>
                    <a:pt x="288" y="268"/>
                  </a:lnTo>
                  <a:lnTo>
                    <a:pt x="306" y="246"/>
                  </a:lnTo>
                  <a:lnTo>
                    <a:pt x="298" y="234"/>
                  </a:lnTo>
                  <a:lnTo>
                    <a:pt x="290" y="226"/>
                  </a:lnTo>
                  <a:lnTo>
                    <a:pt x="284" y="222"/>
                  </a:lnTo>
                  <a:lnTo>
                    <a:pt x="282" y="222"/>
                  </a:lnTo>
                  <a:lnTo>
                    <a:pt x="272" y="232"/>
                  </a:lnTo>
                  <a:lnTo>
                    <a:pt x="272" y="230"/>
                  </a:lnTo>
                  <a:lnTo>
                    <a:pt x="270" y="230"/>
                  </a:lnTo>
                  <a:lnTo>
                    <a:pt x="256" y="226"/>
                  </a:lnTo>
                  <a:lnTo>
                    <a:pt x="252" y="214"/>
                  </a:lnTo>
                  <a:lnTo>
                    <a:pt x="244" y="210"/>
                  </a:lnTo>
                  <a:lnTo>
                    <a:pt x="236" y="204"/>
                  </a:lnTo>
                  <a:lnTo>
                    <a:pt x="226" y="198"/>
                  </a:lnTo>
                  <a:lnTo>
                    <a:pt x="218" y="192"/>
                  </a:lnTo>
                  <a:lnTo>
                    <a:pt x="216" y="190"/>
                  </a:lnTo>
                  <a:lnTo>
                    <a:pt x="216" y="186"/>
                  </a:lnTo>
                  <a:lnTo>
                    <a:pt x="214" y="184"/>
                  </a:lnTo>
                  <a:lnTo>
                    <a:pt x="216" y="180"/>
                  </a:lnTo>
                  <a:lnTo>
                    <a:pt x="220" y="170"/>
                  </a:lnTo>
                  <a:lnTo>
                    <a:pt x="230" y="152"/>
                  </a:lnTo>
                  <a:lnTo>
                    <a:pt x="232" y="144"/>
                  </a:lnTo>
                  <a:lnTo>
                    <a:pt x="234" y="138"/>
                  </a:lnTo>
                  <a:lnTo>
                    <a:pt x="234" y="128"/>
                  </a:lnTo>
                  <a:lnTo>
                    <a:pt x="240" y="128"/>
                  </a:lnTo>
                  <a:lnTo>
                    <a:pt x="258" y="130"/>
                  </a:lnTo>
                  <a:lnTo>
                    <a:pt x="260" y="122"/>
                  </a:lnTo>
                  <a:lnTo>
                    <a:pt x="264" y="106"/>
                  </a:lnTo>
                  <a:lnTo>
                    <a:pt x="260" y="104"/>
                  </a:lnTo>
                  <a:lnTo>
                    <a:pt x="242" y="116"/>
                  </a:lnTo>
                  <a:lnTo>
                    <a:pt x="230" y="122"/>
                  </a:lnTo>
                  <a:lnTo>
                    <a:pt x="222" y="122"/>
                  </a:lnTo>
                  <a:lnTo>
                    <a:pt x="214" y="120"/>
                  </a:lnTo>
                  <a:lnTo>
                    <a:pt x="204" y="114"/>
                  </a:lnTo>
                  <a:lnTo>
                    <a:pt x="194" y="108"/>
                  </a:lnTo>
                  <a:lnTo>
                    <a:pt x="194" y="106"/>
                  </a:lnTo>
                  <a:lnTo>
                    <a:pt x="192" y="1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3" name="天津"/>
            <p:cNvSpPr>
              <a:spLocks/>
            </p:cNvSpPr>
            <p:nvPr/>
          </p:nvSpPr>
          <p:spPr bwMode="auto">
            <a:xfrm>
              <a:off x="5753564" y="3073690"/>
              <a:ext cx="143094" cy="206766"/>
            </a:xfrm>
            <a:custGeom>
              <a:avLst/>
              <a:gdLst>
                <a:gd name="T0" fmla="*/ 2147483646 w 80"/>
                <a:gd name="T1" fmla="*/ 2147483646 h 116"/>
                <a:gd name="T2" fmla="*/ 2147483646 w 80"/>
                <a:gd name="T3" fmla="*/ 0 h 116"/>
                <a:gd name="T4" fmla="*/ 2147483646 w 80"/>
                <a:gd name="T5" fmla="*/ 0 h 116"/>
                <a:gd name="T6" fmla="*/ 2147483646 w 80"/>
                <a:gd name="T7" fmla="*/ 2147483646 h 116"/>
                <a:gd name="T8" fmla="*/ 2147483646 w 80"/>
                <a:gd name="T9" fmla="*/ 2147483646 h 116"/>
                <a:gd name="T10" fmla="*/ 2147483646 w 80"/>
                <a:gd name="T11" fmla="*/ 2147483646 h 116"/>
                <a:gd name="T12" fmla="*/ 2147483646 w 80"/>
                <a:gd name="T13" fmla="*/ 2147483646 h 116"/>
                <a:gd name="T14" fmla="*/ 2147483646 w 80"/>
                <a:gd name="T15" fmla="*/ 2147483646 h 116"/>
                <a:gd name="T16" fmla="*/ 2147483646 w 80"/>
                <a:gd name="T17" fmla="*/ 2147483646 h 116"/>
                <a:gd name="T18" fmla="*/ 2147483646 w 80"/>
                <a:gd name="T19" fmla="*/ 2147483646 h 116"/>
                <a:gd name="T20" fmla="*/ 2147483646 w 80"/>
                <a:gd name="T21" fmla="*/ 2147483646 h 116"/>
                <a:gd name="T22" fmla="*/ 2147483646 w 80"/>
                <a:gd name="T23" fmla="*/ 2147483646 h 116"/>
                <a:gd name="T24" fmla="*/ 2147483646 w 80"/>
                <a:gd name="T25" fmla="*/ 2147483646 h 116"/>
                <a:gd name="T26" fmla="*/ 2147483646 w 80"/>
                <a:gd name="T27" fmla="*/ 2147483646 h 116"/>
                <a:gd name="T28" fmla="*/ 2147483646 w 80"/>
                <a:gd name="T29" fmla="*/ 2147483646 h 116"/>
                <a:gd name="T30" fmla="*/ 2147483646 w 80"/>
                <a:gd name="T31" fmla="*/ 2147483646 h 116"/>
                <a:gd name="T32" fmla="*/ 2147483646 w 80"/>
                <a:gd name="T33" fmla="*/ 2147483646 h 116"/>
                <a:gd name="T34" fmla="*/ 0 w 80"/>
                <a:gd name="T35" fmla="*/ 2147483646 h 116"/>
                <a:gd name="T36" fmla="*/ 0 w 80"/>
                <a:gd name="T37" fmla="*/ 2147483646 h 116"/>
                <a:gd name="T38" fmla="*/ 0 w 80"/>
                <a:gd name="T39" fmla="*/ 2147483646 h 116"/>
                <a:gd name="T40" fmla="*/ 0 w 80"/>
                <a:gd name="T41" fmla="*/ 2147483646 h 116"/>
                <a:gd name="T42" fmla="*/ 2147483646 w 80"/>
                <a:gd name="T43" fmla="*/ 2147483646 h 116"/>
                <a:gd name="T44" fmla="*/ 2147483646 w 80"/>
                <a:gd name="T45" fmla="*/ 2147483646 h 116"/>
                <a:gd name="T46" fmla="*/ 2147483646 w 80"/>
                <a:gd name="T47" fmla="*/ 2147483646 h 116"/>
                <a:gd name="T48" fmla="*/ 2147483646 w 80"/>
                <a:gd name="T49" fmla="*/ 2147483646 h 116"/>
                <a:gd name="T50" fmla="*/ 2147483646 w 80"/>
                <a:gd name="T51" fmla="*/ 2147483646 h 116"/>
                <a:gd name="T52" fmla="*/ 2147483646 w 80"/>
                <a:gd name="T53" fmla="*/ 2147483646 h 116"/>
                <a:gd name="T54" fmla="*/ 2147483646 w 80"/>
                <a:gd name="T55" fmla="*/ 2147483646 h 116"/>
                <a:gd name="T56" fmla="*/ 2147483646 w 80"/>
                <a:gd name="T57" fmla="*/ 2147483646 h 116"/>
                <a:gd name="T58" fmla="*/ 2147483646 w 80"/>
                <a:gd name="T59" fmla="*/ 2147483646 h 116"/>
                <a:gd name="T60" fmla="*/ 2147483646 w 80"/>
                <a:gd name="T61" fmla="*/ 2147483646 h 116"/>
                <a:gd name="T62" fmla="*/ 2147483646 w 80"/>
                <a:gd name="T63" fmla="*/ 2147483646 h 116"/>
                <a:gd name="T64" fmla="*/ 2147483646 w 80"/>
                <a:gd name="T65" fmla="*/ 2147483646 h 116"/>
                <a:gd name="T66" fmla="*/ 2147483646 w 80"/>
                <a:gd name="T67" fmla="*/ 2147483646 h 116"/>
                <a:gd name="T68" fmla="*/ 2147483646 w 80"/>
                <a:gd name="T69" fmla="*/ 2147483646 h 116"/>
                <a:gd name="T70" fmla="*/ 2147483646 w 80"/>
                <a:gd name="T71" fmla="*/ 2147483646 h 116"/>
                <a:gd name="T72" fmla="*/ 2147483646 w 80"/>
                <a:gd name="T73" fmla="*/ 2147483646 h 116"/>
                <a:gd name="T74" fmla="*/ 2147483646 w 80"/>
                <a:gd name="T75" fmla="*/ 2147483646 h 116"/>
                <a:gd name="T76" fmla="*/ 2147483646 w 80"/>
                <a:gd name="T77" fmla="*/ 2147483646 h 116"/>
                <a:gd name="T78" fmla="*/ 2147483646 w 80"/>
                <a:gd name="T79" fmla="*/ 2147483646 h 116"/>
                <a:gd name="T80" fmla="*/ 2147483646 w 80"/>
                <a:gd name="T81" fmla="*/ 2147483646 h 116"/>
                <a:gd name="T82" fmla="*/ 2147483646 w 80"/>
                <a:gd name="T83" fmla="*/ 2147483646 h 116"/>
                <a:gd name="T84" fmla="*/ 2147483646 w 80"/>
                <a:gd name="T85" fmla="*/ 2147483646 h 116"/>
                <a:gd name="T86" fmla="*/ 2147483646 w 80"/>
                <a:gd name="T87" fmla="*/ 2147483646 h 116"/>
                <a:gd name="T88" fmla="*/ 2147483646 w 80"/>
                <a:gd name="T89" fmla="*/ 2147483646 h 116"/>
                <a:gd name="T90" fmla="*/ 2147483646 w 80"/>
                <a:gd name="T91" fmla="*/ 2147483646 h 116"/>
                <a:gd name="T92" fmla="*/ 2147483646 w 80"/>
                <a:gd name="T93" fmla="*/ 2147483646 h 116"/>
                <a:gd name="T94" fmla="*/ 2147483646 w 80"/>
                <a:gd name="T95" fmla="*/ 2147483646 h 11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80" h="116">
                  <a:moveTo>
                    <a:pt x="46" y="2"/>
                  </a:moveTo>
                  <a:lnTo>
                    <a:pt x="44" y="0"/>
                  </a:lnTo>
                  <a:lnTo>
                    <a:pt x="40" y="2"/>
                  </a:lnTo>
                  <a:lnTo>
                    <a:pt x="38" y="4"/>
                  </a:lnTo>
                  <a:lnTo>
                    <a:pt x="32" y="14"/>
                  </a:lnTo>
                  <a:lnTo>
                    <a:pt x="28" y="12"/>
                  </a:lnTo>
                  <a:lnTo>
                    <a:pt x="28" y="14"/>
                  </a:lnTo>
                  <a:lnTo>
                    <a:pt x="22" y="20"/>
                  </a:lnTo>
                  <a:lnTo>
                    <a:pt x="18" y="22"/>
                  </a:lnTo>
                  <a:lnTo>
                    <a:pt x="10" y="26"/>
                  </a:lnTo>
                  <a:lnTo>
                    <a:pt x="8" y="32"/>
                  </a:lnTo>
                  <a:lnTo>
                    <a:pt x="8" y="44"/>
                  </a:lnTo>
                  <a:lnTo>
                    <a:pt x="6" y="48"/>
                  </a:lnTo>
                  <a:lnTo>
                    <a:pt x="4" y="50"/>
                  </a:lnTo>
                  <a:lnTo>
                    <a:pt x="0" y="60"/>
                  </a:lnTo>
                  <a:lnTo>
                    <a:pt x="0" y="66"/>
                  </a:lnTo>
                  <a:lnTo>
                    <a:pt x="0" y="78"/>
                  </a:lnTo>
                  <a:lnTo>
                    <a:pt x="4" y="102"/>
                  </a:lnTo>
                  <a:lnTo>
                    <a:pt x="8" y="106"/>
                  </a:lnTo>
                  <a:lnTo>
                    <a:pt x="18" y="112"/>
                  </a:lnTo>
                  <a:lnTo>
                    <a:pt x="36" y="116"/>
                  </a:lnTo>
                  <a:lnTo>
                    <a:pt x="44" y="114"/>
                  </a:lnTo>
                  <a:lnTo>
                    <a:pt x="54" y="110"/>
                  </a:lnTo>
                  <a:lnTo>
                    <a:pt x="50" y="100"/>
                  </a:lnTo>
                  <a:lnTo>
                    <a:pt x="50" y="98"/>
                  </a:lnTo>
                  <a:lnTo>
                    <a:pt x="52" y="90"/>
                  </a:lnTo>
                  <a:lnTo>
                    <a:pt x="60" y="74"/>
                  </a:lnTo>
                  <a:lnTo>
                    <a:pt x="76" y="74"/>
                  </a:lnTo>
                  <a:lnTo>
                    <a:pt x="80" y="74"/>
                  </a:lnTo>
                  <a:lnTo>
                    <a:pt x="74" y="64"/>
                  </a:lnTo>
                  <a:lnTo>
                    <a:pt x="64" y="48"/>
                  </a:lnTo>
                  <a:lnTo>
                    <a:pt x="58" y="40"/>
                  </a:lnTo>
                  <a:lnTo>
                    <a:pt x="54" y="30"/>
                  </a:lnTo>
                  <a:lnTo>
                    <a:pt x="52" y="18"/>
                  </a:lnTo>
                  <a:lnTo>
                    <a:pt x="48" y="8"/>
                  </a:lnTo>
                  <a:lnTo>
                    <a:pt x="46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4" name="北京"/>
            <p:cNvSpPr>
              <a:spLocks/>
            </p:cNvSpPr>
            <p:nvPr/>
          </p:nvSpPr>
          <p:spPr bwMode="auto">
            <a:xfrm>
              <a:off x="5610469" y="2980412"/>
              <a:ext cx="189755" cy="203656"/>
            </a:xfrm>
            <a:custGeom>
              <a:avLst/>
              <a:gdLst>
                <a:gd name="T0" fmla="*/ 2147483646 w 106"/>
                <a:gd name="T1" fmla="*/ 2147483646 h 114"/>
                <a:gd name="T2" fmla="*/ 2147483646 w 106"/>
                <a:gd name="T3" fmla="*/ 2147483646 h 114"/>
                <a:gd name="T4" fmla="*/ 2147483646 w 106"/>
                <a:gd name="T5" fmla="*/ 2147483646 h 114"/>
                <a:gd name="T6" fmla="*/ 2147483646 w 106"/>
                <a:gd name="T7" fmla="*/ 2147483646 h 114"/>
                <a:gd name="T8" fmla="*/ 2147483646 w 106"/>
                <a:gd name="T9" fmla="*/ 2147483646 h 114"/>
                <a:gd name="T10" fmla="*/ 2147483646 w 106"/>
                <a:gd name="T11" fmla="*/ 2147483646 h 114"/>
                <a:gd name="T12" fmla="*/ 2147483646 w 106"/>
                <a:gd name="T13" fmla="*/ 2147483646 h 114"/>
                <a:gd name="T14" fmla="*/ 2147483646 w 106"/>
                <a:gd name="T15" fmla="*/ 2147483646 h 114"/>
                <a:gd name="T16" fmla="*/ 2147483646 w 106"/>
                <a:gd name="T17" fmla="*/ 2147483646 h 114"/>
                <a:gd name="T18" fmla="*/ 0 w 106"/>
                <a:gd name="T19" fmla="*/ 2147483646 h 114"/>
                <a:gd name="T20" fmla="*/ 2147483646 w 106"/>
                <a:gd name="T21" fmla="*/ 2147483646 h 114"/>
                <a:gd name="T22" fmla="*/ 2147483646 w 106"/>
                <a:gd name="T23" fmla="*/ 2147483646 h 114"/>
                <a:gd name="T24" fmla="*/ 2147483646 w 106"/>
                <a:gd name="T25" fmla="*/ 2147483646 h 114"/>
                <a:gd name="T26" fmla="*/ 2147483646 w 106"/>
                <a:gd name="T27" fmla="*/ 2147483646 h 114"/>
                <a:gd name="T28" fmla="*/ 2147483646 w 106"/>
                <a:gd name="T29" fmla="*/ 2147483646 h 114"/>
                <a:gd name="T30" fmla="*/ 2147483646 w 106"/>
                <a:gd name="T31" fmla="*/ 2147483646 h 114"/>
                <a:gd name="T32" fmla="*/ 2147483646 w 106"/>
                <a:gd name="T33" fmla="*/ 2147483646 h 114"/>
                <a:gd name="T34" fmla="*/ 2147483646 w 106"/>
                <a:gd name="T35" fmla="*/ 2147483646 h 114"/>
                <a:gd name="T36" fmla="*/ 2147483646 w 106"/>
                <a:gd name="T37" fmla="*/ 2147483646 h 114"/>
                <a:gd name="T38" fmla="*/ 2147483646 w 106"/>
                <a:gd name="T39" fmla="*/ 2147483646 h 114"/>
                <a:gd name="T40" fmla="*/ 2147483646 w 106"/>
                <a:gd name="T41" fmla="*/ 2147483646 h 114"/>
                <a:gd name="T42" fmla="*/ 2147483646 w 106"/>
                <a:gd name="T43" fmla="*/ 2147483646 h 114"/>
                <a:gd name="T44" fmla="*/ 2147483646 w 106"/>
                <a:gd name="T45" fmla="*/ 2147483646 h 114"/>
                <a:gd name="T46" fmla="*/ 2147483646 w 106"/>
                <a:gd name="T47" fmla="*/ 2147483646 h 114"/>
                <a:gd name="T48" fmla="*/ 2147483646 w 106"/>
                <a:gd name="T49" fmla="*/ 2147483646 h 114"/>
                <a:gd name="T50" fmla="*/ 2147483646 w 106"/>
                <a:gd name="T51" fmla="*/ 2147483646 h 114"/>
                <a:gd name="T52" fmla="*/ 2147483646 w 106"/>
                <a:gd name="T53" fmla="*/ 2147483646 h 114"/>
                <a:gd name="T54" fmla="*/ 2147483646 w 106"/>
                <a:gd name="T55" fmla="*/ 2147483646 h 114"/>
                <a:gd name="T56" fmla="*/ 2147483646 w 106"/>
                <a:gd name="T57" fmla="*/ 2147483646 h 114"/>
                <a:gd name="T58" fmla="*/ 2147483646 w 106"/>
                <a:gd name="T59" fmla="*/ 2147483646 h 114"/>
                <a:gd name="T60" fmla="*/ 2147483646 w 106"/>
                <a:gd name="T61" fmla="*/ 2147483646 h 114"/>
                <a:gd name="T62" fmla="*/ 2147483646 w 106"/>
                <a:gd name="T63" fmla="*/ 2147483646 h 1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6" h="114">
                  <a:moveTo>
                    <a:pt x="52" y="24"/>
                  </a:moveTo>
                  <a:lnTo>
                    <a:pt x="52" y="26"/>
                  </a:lnTo>
                  <a:lnTo>
                    <a:pt x="48" y="26"/>
                  </a:lnTo>
                  <a:lnTo>
                    <a:pt x="38" y="24"/>
                  </a:lnTo>
                  <a:lnTo>
                    <a:pt x="38" y="28"/>
                  </a:lnTo>
                  <a:lnTo>
                    <a:pt x="38" y="30"/>
                  </a:lnTo>
                  <a:lnTo>
                    <a:pt x="36" y="30"/>
                  </a:lnTo>
                  <a:lnTo>
                    <a:pt x="18" y="38"/>
                  </a:lnTo>
                  <a:lnTo>
                    <a:pt x="18" y="40"/>
                  </a:lnTo>
                  <a:lnTo>
                    <a:pt x="16" y="44"/>
                  </a:lnTo>
                  <a:lnTo>
                    <a:pt x="18" y="48"/>
                  </a:lnTo>
                  <a:lnTo>
                    <a:pt x="24" y="56"/>
                  </a:lnTo>
                  <a:lnTo>
                    <a:pt x="24" y="58"/>
                  </a:lnTo>
                  <a:lnTo>
                    <a:pt x="24" y="60"/>
                  </a:lnTo>
                  <a:lnTo>
                    <a:pt x="14" y="72"/>
                  </a:lnTo>
                  <a:lnTo>
                    <a:pt x="4" y="82"/>
                  </a:lnTo>
                  <a:lnTo>
                    <a:pt x="0" y="86"/>
                  </a:lnTo>
                  <a:lnTo>
                    <a:pt x="0" y="90"/>
                  </a:lnTo>
                  <a:lnTo>
                    <a:pt x="4" y="96"/>
                  </a:lnTo>
                  <a:lnTo>
                    <a:pt x="14" y="100"/>
                  </a:lnTo>
                  <a:lnTo>
                    <a:pt x="20" y="100"/>
                  </a:lnTo>
                  <a:lnTo>
                    <a:pt x="32" y="102"/>
                  </a:lnTo>
                  <a:lnTo>
                    <a:pt x="36" y="102"/>
                  </a:lnTo>
                  <a:lnTo>
                    <a:pt x="40" y="106"/>
                  </a:lnTo>
                  <a:lnTo>
                    <a:pt x="48" y="110"/>
                  </a:lnTo>
                  <a:lnTo>
                    <a:pt x="56" y="114"/>
                  </a:lnTo>
                  <a:lnTo>
                    <a:pt x="62" y="114"/>
                  </a:lnTo>
                  <a:lnTo>
                    <a:pt x="66" y="112"/>
                  </a:lnTo>
                  <a:lnTo>
                    <a:pt x="72" y="106"/>
                  </a:lnTo>
                  <a:lnTo>
                    <a:pt x="78" y="98"/>
                  </a:lnTo>
                  <a:lnTo>
                    <a:pt x="84" y="84"/>
                  </a:lnTo>
                  <a:lnTo>
                    <a:pt x="80" y="66"/>
                  </a:lnTo>
                  <a:lnTo>
                    <a:pt x="86" y="68"/>
                  </a:lnTo>
                  <a:lnTo>
                    <a:pt x="96" y="68"/>
                  </a:lnTo>
                  <a:lnTo>
                    <a:pt x="100" y="66"/>
                  </a:lnTo>
                  <a:lnTo>
                    <a:pt x="102" y="62"/>
                  </a:lnTo>
                  <a:lnTo>
                    <a:pt x="94" y="38"/>
                  </a:lnTo>
                  <a:lnTo>
                    <a:pt x="96" y="30"/>
                  </a:lnTo>
                  <a:lnTo>
                    <a:pt x="102" y="26"/>
                  </a:lnTo>
                  <a:lnTo>
                    <a:pt x="106" y="22"/>
                  </a:lnTo>
                  <a:lnTo>
                    <a:pt x="104" y="18"/>
                  </a:lnTo>
                  <a:lnTo>
                    <a:pt x="86" y="18"/>
                  </a:lnTo>
                  <a:lnTo>
                    <a:pt x="68" y="6"/>
                  </a:lnTo>
                  <a:lnTo>
                    <a:pt x="62" y="2"/>
                  </a:lnTo>
                  <a:lnTo>
                    <a:pt x="58" y="0"/>
                  </a:lnTo>
                  <a:lnTo>
                    <a:pt x="48" y="2"/>
                  </a:lnTo>
                  <a:lnTo>
                    <a:pt x="44" y="2"/>
                  </a:lnTo>
                  <a:lnTo>
                    <a:pt x="44" y="8"/>
                  </a:lnTo>
                  <a:lnTo>
                    <a:pt x="50" y="10"/>
                  </a:lnTo>
                  <a:lnTo>
                    <a:pt x="54" y="16"/>
                  </a:lnTo>
                  <a:lnTo>
                    <a:pt x="54" y="20"/>
                  </a:lnTo>
                  <a:lnTo>
                    <a:pt x="52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5" name="辽宁"/>
            <p:cNvSpPr>
              <a:spLocks/>
            </p:cNvSpPr>
            <p:nvPr/>
          </p:nvSpPr>
          <p:spPr bwMode="auto">
            <a:xfrm>
              <a:off x="5932432" y="2576207"/>
              <a:ext cx="673476" cy="640509"/>
            </a:xfrm>
            <a:custGeom>
              <a:avLst/>
              <a:gdLst>
                <a:gd name="T0" fmla="*/ 2147483646 w 376"/>
                <a:gd name="T1" fmla="*/ 2147483646 h 358"/>
                <a:gd name="T2" fmla="*/ 2147483646 w 376"/>
                <a:gd name="T3" fmla="*/ 2147483646 h 358"/>
                <a:gd name="T4" fmla="*/ 2147483646 w 376"/>
                <a:gd name="T5" fmla="*/ 2147483646 h 358"/>
                <a:gd name="T6" fmla="*/ 2147483646 w 376"/>
                <a:gd name="T7" fmla="*/ 2147483646 h 358"/>
                <a:gd name="T8" fmla="*/ 2147483646 w 376"/>
                <a:gd name="T9" fmla="*/ 2147483646 h 358"/>
                <a:gd name="T10" fmla="*/ 2147483646 w 376"/>
                <a:gd name="T11" fmla="*/ 2147483646 h 358"/>
                <a:gd name="T12" fmla="*/ 2147483646 w 376"/>
                <a:gd name="T13" fmla="*/ 2147483646 h 358"/>
                <a:gd name="T14" fmla="*/ 2147483646 w 376"/>
                <a:gd name="T15" fmla="*/ 2147483646 h 358"/>
                <a:gd name="T16" fmla="*/ 2147483646 w 376"/>
                <a:gd name="T17" fmla="*/ 2147483646 h 358"/>
                <a:gd name="T18" fmla="*/ 2147483646 w 376"/>
                <a:gd name="T19" fmla="*/ 2147483646 h 358"/>
                <a:gd name="T20" fmla="*/ 2147483646 w 376"/>
                <a:gd name="T21" fmla="*/ 2147483646 h 358"/>
                <a:gd name="T22" fmla="*/ 2147483646 w 376"/>
                <a:gd name="T23" fmla="*/ 2147483646 h 358"/>
                <a:gd name="T24" fmla="*/ 2147483646 w 376"/>
                <a:gd name="T25" fmla="*/ 2147483646 h 358"/>
                <a:gd name="T26" fmla="*/ 2147483646 w 376"/>
                <a:gd name="T27" fmla="*/ 2147483646 h 358"/>
                <a:gd name="T28" fmla="*/ 2147483646 w 376"/>
                <a:gd name="T29" fmla="*/ 2147483646 h 358"/>
                <a:gd name="T30" fmla="*/ 2147483646 w 376"/>
                <a:gd name="T31" fmla="*/ 2147483646 h 358"/>
                <a:gd name="T32" fmla="*/ 2147483646 w 376"/>
                <a:gd name="T33" fmla="*/ 2147483646 h 358"/>
                <a:gd name="T34" fmla="*/ 2147483646 w 376"/>
                <a:gd name="T35" fmla="*/ 2147483646 h 358"/>
                <a:gd name="T36" fmla="*/ 2147483646 w 376"/>
                <a:gd name="T37" fmla="*/ 2147483646 h 358"/>
                <a:gd name="T38" fmla="*/ 2147483646 w 376"/>
                <a:gd name="T39" fmla="*/ 2147483646 h 358"/>
                <a:gd name="T40" fmla="*/ 2147483646 w 376"/>
                <a:gd name="T41" fmla="*/ 2147483646 h 358"/>
                <a:gd name="T42" fmla="*/ 2147483646 w 376"/>
                <a:gd name="T43" fmla="*/ 2147483646 h 358"/>
                <a:gd name="T44" fmla="*/ 2147483646 w 376"/>
                <a:gd name="T45" fmla="*/ 2147483646 h 358"/>
                <a:gd name="T46" fmla="*/ 2147483646 w 376"/>
                <a:gd name="T47" fmla="*/ 2147483646 h 358"/>
                <a:gd name="T48" fmla="*/ 2147483646 w 376"/>
                <a:gd name="T49" fmla="*/ 2147483646 h 358"/>
                <a:gd name="T50" fmla="*/ 2147483646 w 376"/>
                <a:gd name="T51" fmla="*/ 2147483646 h 358"/>
                <a:gd name="T52" fmla="*/ 2147483646 w 376"/>
                <a:gd name="T53" fmla="*/ 2147483646 h 358"/>
                <a:gd name="T54" fmla="*/ 2147483646 w 376"/>
                <a:gd name="T55" fmla="*/ 2147483646 h 358"/>
                <a:gd name="T56" fmla="*/ 2147483646 w 376"/>
                <a:gd name="T57" fmla="*/ 2147483646 h 358"/>
                <a:gd name="T58" fmla="*/ 2147483646 w 376"/>
                <a:gd name="T59" fmla="*/ 2147483646 h 358"/>
                <a:gd name="T60" fmla="*/ 2147483646 w 376"/>
                <a:gd name="T61" fmla="*/ 2147483646 h 358"/>
                <a:gd name="T62" fmla="*/ 2147483646 w 376"/>
                <a:gd name="T63" fmla="*/ 2147483646 h 358"/>
                <a:gd name="T64" fmla="*/ 2147483646 w 376"/>
                <a:gd name="T65" fmla="*/ 2147483646 h 358"/>
                <a:gd name="T66" fmla="*/ 2147483646 w 376"/>
                <a:gd name="T67" fmla="*/ 2147483646 h 358"/>
                <a:gd name="T68" fmla="*/ 2147483646 w 376"/>
                <a:gd name="T69" fmla="*/ 2147483646 h 358"/>
                <a:gd name="T70" fmla="*/ 2147483646 w 376"/>
                <a:gd name="T71" fmla="*/ 2147483646 h 358"/>
                <a:gd name="T72" fmla="*/ 2147483646 w 376"/>
                <a:gd name="T73" fmla="*/ 2147483646 h 358"/>
                <a:gd name="T74" fmla="*/ 2147483646 w 376"/>
                <a:gd name="T75" fmla="*/ 2147483646 h 358"/>
                <a:gd name="T76" fmla="*/ 2147483646 w 376"/>
                <a:gd name="T77" fmla="*/ 2147483646 h 358"/>
                <a:gd name="T78" fmla="*/ 2147483646 w 376"/>
                <a:gd name="T79" fmla="*/ 2147483646 h 358"/>
                <a:gd name="T80" fmla="*/ 2147483646 w 376"/>
                <a:gd name="T81" fmla="*/ 2147483646 h 358"/>
                <a:gd name="T82" fmla="*/ 2147483646 w 376"/>
                <a:gd name="T83" fmla="*/ 2147483646 h 358"/>
                <a:gd name="T84" fmla="*/ 2147483646 w 376"/>
                <a:gd name="T85" fmla="*/ 2147483646 h 358"/>
                <a:gd name="T86" fmla="*/ 2147483646 w 376"/>
                <a:gd name="T87" fmla="*/ 2147483646 h 358"/>
                <a:gd name="T88" fmla="*/ 2147483646 w 376"/>
                <a:gd name="T89" fmla="*/ 2147483646 h 358"/>
                <a:gd name="T90" fmla="*/ 2147483646 w 376"/>
                <a:gd name="T91" fmla="*/ 2147483646 h 358"/>
                <a:gd name="T92" fmla="*/ 2147483646 w 376"/>
                <a:gd name="T93" fmla="*/ 2147483646 h 358"/>
                <a:gd name="T94" fmla="*/ 2147483646 w 376"/>
                <a:gd name="T95" fmla="*/ 2147483646 h 358"/>
                <a:gd name="T96" fmla="*/ 2147483646 w 376"/>
                <a:gd name="T97" fmla="*/ 2147483646 h 358"/>
                <a:gd name="T98" fmla="*/ 2147483646 w 376"/>
                <a:gd name="T99" fmla="*/ 2147483646 h 358"/>
                <a:gd name="T100" fmla="*/ 2147483646 w 376"/>
                <a:gd name="T101" fmla="*/ 2147483646 h 358"/>
                <a:gd name="T102" fmla="*/ 2147483646 w 376"/>
                <a:gd name="T103" fmla="*/ 2147483646 h 358"/>
                <a:gd name="T104" fmla="*/ 2147483646 w 376"/>
                <a:gd name="T105" fmla="*/ 0 h 358"/>
                <a:gd name="T106" fmla="*/ 2147483646 w 376"/>
                <a:gd name="T107" fmla="*/ 2147483646 h 358"/>
                <a:gd name="T108" fmla="*/ 2147483646 w 376"/>
                <a:gd name="T109" fmla="*/ 2147483646 h 358"/>
                <a:gd name="T110" fmla="*/ 2147483646 w 376"/>
                <a:gd name="T111" fmla="*/ 2147483646 h 358"/>
                <a:gd name="T112" fmla="*/ 2147483646 w 376"/>
                <a:gd name="T113" fmla="*/ 2147483646 h 358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376" h="358">
                  <a:moveTo>
                    <a:pt x="172" y="46"/>
                  </a:moveTo>
                  <a:lnTo>
                    <a:pt x="162" y="60"/>
                  </a:lnTo>
                  <a:lnTo>
                    <a:pt x="160" y="64"/>
                  </a:lnTo>
                  <a:lnTo>
                    <a:pt x="160" y="74"/>
                  </a:lnTo>
                  <a:lnTo>
                    <a:pt x="160" y="80"/>
                  </a:lnTo>
                  <a:lnTo>
                    <a:pt x="142" y="80"/>
                  </a:lnTo>
                  <a:lnTo>
                    <a:pt x="140" y="80"/>
                  </a:lnTo>
                  <a:lnTo>
                    <a:pt x="128" y="76"/>
                  </a:lnTo>
                  <a:lnTo>
                    <a:pt x="116" y="92"/>
                  </a:lnTo>
                  <a:lnTo>
                    <a:pt x="102" y="100"/>
                  </a:lnTo>
                  <a:lnTo>
                    <a:pt x="92" y="112"/>
                  </a:lnTo>
                  <a:lnTo>
                    <a:pt x="90" y="116"/>
                  </a:lnTo>
                  <a:lnTo>
                    <a:pt x="70" y="138"/>
                  </a:lnTo>
                  <a:lnTo>
                    <a:pt x="70" y="140"/>
                  </a:lnTo>
                  <a:lnTo>
                    <a:pt x="68" y="140"/>
                  </a:lnTo>
                  <a:lnTo>
                    <a:pt x="54" y="148"/>
                  </a:lnTo>
                  <a:lnTo>
                    <a:pt x="42" y="140"/>
                  </a:lnTo>
                  <a:lnTo>
                    <a:pt x="42" y="138"/>
                  </a:lnTo>
                  <a:lnTo>
                    <a:pt x="30" y="126"/>
                  </a:lnTo>
                  <a:lnTo>
                    <a:pt x="24" y="122"/>
                  </a:lnTo>
                  <a:lnTo>
                    <a:pt x="28" y="156"/>
                  </a:lnTo>
                  <a:lnTo>
                    <a:pt x="34" y="172"/>
                  </a:lnTo>
                  <a:lnTo>
                    <a:pt x="22" y="184"/>
                  </a:lnTo>
                  <a:lnTo>
                    <a:pt x="4" y="208"/>
                  </a:lnTo>
                  <a:lnTo>
                    <a:pt x="4" y="220"/>
                  </a:lnTo>
                  <a:lnTo>
                    <a:pt x="0" y="226"/>
                  </a:lnTo>
                  <a:lnTo>
                    <a:pt x="2" y="232"/>
                  </a:lnTo>
                  <a:lnTo>
                    <a:pt x="8" y="232"/>
                  </a:lnTo>
                  <a:lnTo>
                    <a:pt x="32" y="238"/>
                  </a:lnTo>
                  <a:lnTo>
                    <a:pt x="34" y="238"/>
                  </a:lnTo>
                  <a:lnTo>
                    <a:pt x="34" y="240"/>
                  </a:lnTo>
                  <a:lnTo>
                    <a:pt x="40" y="244"/>
                  </a:lnTo>
                  <a:lnTo>
                    <a:pt x="46" y="248"/>
                  </a:lnTo>
                  <a:lnTo>
                    <a:pt x="48" y="248"/>
                  </a:lnTo>
                  <a:lnTo>
                    <a:pt x="50" y="252"/>
                  </a:lnTo>
                  <a:lnTo>
                    <a:pt x="52" y="258"/>
                  </a:lnTo>
                  <a:lnTo>
                    <a:pt x="54" y="264"/>
                  </a:lnTo>
                  <a:lnTo>
                    <a:pt x="78" y="272"/>
                  </a:lnTo>
                  <a:lnTo>
                    <a:pt x="86" y="270"/>
                  </a:lnTo>
                  <a:lnTo>
                    <a:pt x="92" y="260"/>
                  </a:lnTo>
                  <a:lnTo>
                    <a:pt x="112" y="224"/>
                  </a:lnTo>
                  <a:lnTo>
                    <a:pt x="122" y="212"/>
                  </a:lnTo>
                  <a:lnTo>
                    <a:pt x="122" y="210"/>
                  </a:lnTo>
                  <a:lnTo>
                    <a:pt x="138" y="204"/>
                  </a:lnTo>
                  <a:lnTo>
                    <a:pt x="148" y="202"/>
                  </a:lnTo>
                  <a:lnTo>
                    <a:pt x="154" y="196"/>
                  </a:lnTo>
                  <a:lnTo>
                    <a:pt x="160" y="192"/>
                  </a:lnTo>
                  <a:lnTo>
                    <a:pt x="164" y="194"/>
                  </a:lnTo>
                  <a:lnTo>
                    <a:pt x="172" y="198"/>
                  </a:lnTo>
                  <a:lnTo>
                    <a:pt x="174" y="198"/>
                  </a:lnTo>
                  <a:lnTo>
                    <a:pt x="174" y="200"/>
                  </a:lnTo>
                  <a:lnTo>
                    <a:pt x="188" y="220"/>
                  </a:lnTo>
                  <a:lnTo>
                    <a:pt x="188" y="222"/>
                  </a:lnTo>
                  <a:lnTo>
                    <a:pt x="190" y="238"/>
                  </a:lnTo>
                  <a:lnTo>
                    <a:pt x="188" y="254"/>
                  </a:lnTo>
                  <a:lnTo>
                    <a:pt x="184" y="268"/>
                  </a:lnTo>
                  <a:lnTo>
                    <a:pt x="184" y="270"/>
                  </a:lnTo>
                  <a:lnTo>
                    <a:pt x="174" y="284"/>
                  </a:lnTo>
                  <a:lnTo>
                    <a:pt x="168" y="294"/>
                  </a:lnTo>
                  <a:lnTo>
                    <a:pt x="170" y="312"/>
                  </a:lnTo>
                  <a:lnTo>
                    <a:pt x="172" y="312"/>
                  </a:lnTo>
                  <a:lnTo>
                    <a:pt x="176" y="308"/>
                  </a:lnTo>
                  <a:lnTo>
                    <a:pt x="184" y="304"/>
                  </a:lnTo>
                  <a:lnTo>
                    <a:pt x="184" y="302"/>
                  </a:lnTo>
                  <a:lnTo>
                    <a:pt x="186" y="300"/>
                  </a:lnTo>
                  <a:lnTo>
                    <a:pt x="194" y="308"/>
                  </a:lnTo>
                  <a:lnTo>
                    <a:pt x="194" y="320"/>
                  </a:lnTo>
                  <a:lnTo>
                    <a:pt x="192" y="320"/>
                  </a:lnTo>
                  <a:lnTo>
                    <a:pt x="186" y="324"/>
                  </a:lnTo>
                  <a:lnTo>
                    <a:pt x="184" y="328"/>
                  </a:lnTo>
                  <a:lnTo>
                    <a:pt x="184" y="334"/>
                  </a:lnTo>
                  <a:lnTo>
                    <a:pt x="182" y="336"/>
                  </a:lnTo>
                  <a:lnTo>
                    <a:pt x="178" y="344"/>
                  </a:lnTo>
                  <a:lnTo>
                    <a:pt x="176" y="344"/>
                  </a:lnTo>
                  <a:lnTo>
                    <a:pt x="168" y="346"/>
                  </a:lnTo>
                  <a:lnTo>
                    <a:pt x="162" y="348"/>
                  </a:lnTo>
                  <a:lnTo>
                    <a:pt x="158" y="356"/>
                  </a:lnTo>
                  <a:lnTo>
                    <a:pt x="158" y="358"/>
                  </a:lnTo>
                  <a:lnTo>
                    <a:pt x="184" y="354"/>
                  </a:lnTo>
                  <a:lnTo>
                    <a:pt x="190" y="350"/>
                  </a:lnTo>
                  <a:lnTo>
                    <a:pt x="198" y="328"/>
                  </a:lnTo>
                  <a:lnTo>
                    <a:pt x="258" y="266"/>
                  </a:lnTo>
                  <a:lnTo>
                    <a:pt x="260" y="266"/>
                  </a:lnTo>
                  <a:lnTo>
                    <a:pt x="272" y="260"/>
                  </a:lnTo>
                  <a:lnTo>
                    <a:pt x="284" y="260"/>
                  </a:lnTo>
                  <a:lnTo>
                    <a:pt x="294" y="258"/>
                  </a:lnTo>
                  <a:lnTo>
                    <a:pt x="304" y="252"/>
                  </a:lnTo>
                  <a:lnTo>
                    <a:pt x="312" y="244"/>
                  </a:lnTo>
                  <a:lnTo>
                    <a:pt x="326" y="208"/>
                  </a:lnTo>
                  <a:lnTo>
                    <a:pt x="376" y="156"/>
                  </a:lnTo>
                  <a:lnTo>
                    <a:pt x="372" y="128"/>
                  </a:lnTo>
                  <a:lnTo>
                    <a:pt x="368" y="126"/>
                  </a:lnTo>
                  <a:lnTo>
                    <a:pt x="364" y="122"/>
                  </a:lnTo>
                  <a:lnTo>
                    <a:pt x="364" y="120"/>
                  </a:lnTo>
                  <a:lnTo>
                    <a:pt x="364" y="122"/>
                  </a:lnTo>
                  <a:lnTo>
                    <a:pt x="356" y="122"/>
                  </a:lnTo>
                  <a:lnTo>
                    <a:pt x="350" y="120"/>
                  </a:lnTo>
                  <a:lnTo>
                    <a:pt x="346" y="116"/>
                  </a:lnTo>
                  <a:lnTo>
                    <a:pt x="344" y="110"/>
                  </a:lnTo>
                  <a:lnTo>
                    <a:pt x="342" y="108"/>
                  </a:lnTo>
                  <a:lnTo>
                    <a:pt x="342" y="66"/>
                  </a:lnTo>
                  <a:lnTo>
                    <a:pt x="336" y="62"/>
                  </a:lnTo>
                  <a:lnTo>
                    <a:pt x="328" y="56"/>
                  </a:lnTo>
                  <a:lnTo>
                    <a:pt x="316" y="44"/>
                  </a:lnTo>
                  <a:lnTo>
                    <a:pt x="308" y="30"/>
                  </a:lnTo>
                  <a:lnTo>
                    <a:pt x="306" y="24"/>
                  </a:lnTo>
                  <a:lnTo>
                    <a:pt x="306" y="16"/>
                  </a:lnTo>
                  <a:lnTo>
                    <a:pt x="308" y="12"/>
                  </a:lnTo>
                  <a:lnTo>
                    <a:pt x="302" y="4"/>
                  </a:lnTo>
                  <a:lnTo>
                    <a:pt x="300" y="10"/>
                  </a:lnTo>
                  <a:lnTo>
                    <a:pt x="294" y="24"/>
                  </a:lnTo>
                  <a:lnTo>
                    <a:pt x="292" y="24"/>
                  </a:lnTo>
                  <a:lnTo>
                    <a:pt x="282" y="24"/>
                  </a:lnTo>
                  <a:lnTo>
                    <a:pt x="274" y="20"/>
                  </a:lnTo>
                  <a:lnTo>
                    <a:pt x="270" y="16"/>
                  </a:lnTo>
                  <a:lnTo>
                    <a:pt x="268" y="10"/>
                  </a:lnTo>
                  <a:lnTo>
                    <a:pt x="268" y="8"/>
                  </a:lnTo>
                  <a:lnTo>
                    <a:pt x="264" y="8"/>
                  </a:lnTo>
                  <a:lnTo>
                    <a:pt x="248" y="12"/>
                  </a:lnTo>
                  <a:lnTo>
                    <a:pt x="236" y="0"/>
                  </a:lnTo>
                  <a:lnTo>
                    <a:pt x="232" y="0"/>
                  </a:lnTo>
                  <a:lnTo>
                    <a:pt x="228" y="4"/>
                  </a:lnTo>
                  <a:lnTo>
                    <a:pt x="234" y="12"/>
                  </a:lnTo>
                  <a:lnTo>
                    <a:pt x="236" y="14"/>
                  </a:lnTo>
                  <a:lnTo>
                    <a:pt x="228" y="30"/>
                  </a:lnTo>
                  <a:lnTo>
                    <a:pt x="226" y="30"/>
                  </a:lnTo>
                  <a:lnTo>
                    <a:pt x="226" y="32"/>
                  </a:lnTo>
                  <a:lnTo>
                    <a:pt x="212" y="48"/>
                  </a:lnTo>
                  <a:lnTo>
                    <a:pt x="210" y="48"/>
                  </a:lnTo>
                  <a:lnTo>
                    <a:pt x="208" y="48"/>
                  </a:lnTo>
                  <a:lnTo>
                    <a:pt x="186" y="50"/>
                  </a:lnTo>
                  <a:lnTo>
                    <a:pt x="172" y="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6" name="吉林"/>
            <p:cNvSpPr>
              <a:spLocks/>
            </p:cNvSpPr>
            <p:nvPr/>
          </p:nvSpPr>
          <p:spPr bwMode="auto">
            <a:xfrm>
              <a:off x="6083303" y="2189103"/>
              <a:ext cx="959665" cy="651392"/>
            </a:xfrm>
            <a:custGeom>
              <a:avLst/>
              <a:gdLst>
                <a:gd name="T0" fmla="*/ 2147483646 w 536"/>
                <a:gd name="T1" fmla="*/ 2147483646 h 364"/>
                <a:gd name="T2" fmla="*/ 2147483646 w 536"/>
                <a:gd name="T3" fmla="*/ 2147483646 h 364"/>
                <a:gd name="T4" fmla="*/ 2147483646 w 536"/>
                <a:gd name="T5" fmla="*/ 2147483646 h 364"/>
                <a:gd name="T6" fmla="*/ 2147483646 w 536"/>
                <a:gd name="T7" fmla="*/ 2147483646 h 364"/>
                <a:gd name="T8" fmla="*/ 2147483646 w 536"/>
                <a:gd name="T9" fmla="*/ 2147483646 h 364"/>
                <a:gd name="T10" fmla="*/ 2147483646 w 536"/>
                <a:gd name="T11" fmla="*/ 2147483646 h 364"/>
                <a:gd name="T12" fmla="*/ 2147483646 w 536"/>
                <a:gd name="T13" fmla="*/ 2147483646 h 364"/>
                <a:gd name="T14" fmla="*/ 2147483646 w 536"/>
                <a:gd name="T15" fmla="*/ 2147483646 h 364"/>
                <a:gd name="T16" fmla="*/ 2147483646 w 536"/>
                <a:gd name="T17" fmla="*/ 2147483646 h 364"/>
                <a:gd name="T18" fmla="*/ 2147483646 w 536"/>
                <a:gd name="T19" fmla="*/ 2147483646 h 364"/>
                <a:gd name="T20" fmla="*/ 2147483646 w 536"/>
                <a:gd name="T21" fmla="*/ 2147483646 h 364"/>
                <a:gd name="T22" fmla="*/ 2147483646 w 536"/>
                <a:gd name="T23" fmla="*/ 2147483646 h 364"/>
                <a:gd name="T24" fmla="*/ 2147483646 w 536"/>
                <a:gd name="T25" fmla="*/ 2147483646 h 364"/>
                <a:gd name="T26" fmla="*/ 2147483646 w 536"/>
                <a:gd name="T27" fmla="*/ 2147483646 h 364"/>
                <a:gd name="T28" fmla="*/ 2147483646 w 536"/>
                <a:gd name="T29" fmla="*/ 2147483646 h 364"/>
                <a:gd name="T30" fmla="*/ 2147483646 w 536"/>
                <a:gd name="T31" fmla="*/ 2147483646 h 364"/>
                <a:gd name="T32" fmla="*/ 2147483646 w 536"/>
                <a:gd name="T33" fmla="*/ 2147483646 h 364"/>
                <a:gd name="T34" fmla="*/ 2147483646 w 536"/>
                <a:gd name="T35" fmla="*/ 2147483646 h 364"/>
                <a:gd name="T36" fmla="*/ 2147483646 w 536"/>
                <a:gd name="T37" fmla="*/ 2147483646 h 364"/>
                <a:gd name="T38" fmla="*/ 2147483646 w 536"/>
                <a:gd name="T39" fmla="*/ 2147483646 h 364"/>
                <a:gd name="T40" fmla="*/ 2147483646 w 536"/>
                <a:gd name="T41" fmla="*/ 2147483646 h 364"/>
                <a:gd name="T42" fmla="*/ 2147483646 w 536"/>
                <a:gd name="T43" fmla="*/ 2147483646 h 364"/>
                <a:gd name="T44" fmla="*/ 2147483646 w 536"/>
                <a:gd name="T45" fmla="*/ 2147483646 h 364"/>
                <a:gd name="T46" fmla="*/ 2147483646 w 536"/>
                <a:gd name="T47" fmla="*/ 2147483646 h 364"/>
                <a:gd name="T48" fmla="*/ 2147483646 w 536"/>
                <a:gd name="T49" fmla="*/ 2147483646 h 364"/>
                <a:gd name="T50" fmla="*/ 2147483646 w 536"/>
                <a:gd name="T51" fmla="*/ 2147483646 h 364"/>
                <a:gd name="T52" fmla="*/ 2147483646 w 536"/>
                <a:gd name="T53" fmla="*/ 2147483646 h 364"/>
                <a:gd name="T54" fmla="*/ 2147483646 w 536"/>
                <a:gd name="T55" fmla="*/ 2147483646 h 364"/>
                <a:gd name="T56" fmla="*/ 2147483646 w 536"/>
                <a:gd name="T57" fmla="*/ 2147483646 h 364"/>
                <a:gd name="T58" fmla="*/ 2147483646 w 536"/>
                <a:gd name="T59" fmla="*/ 2147483646 h 364"/>
                <a:gd name="T60" fmla="*/ 2147483646 w 536"/>
                <a:gd name="T61" fmla="*/ 2147483646 h 364"/>
                <a:gd name="T62" fmla="*/ 2147483646 w 536"/>
                <a:gd name="T63" fmla="*/ 2147483646 h 364"/>
                <a:gd name="T64" fmla="*/ 2147483646 w 536"/>
                <a:gd name="T65" fmla="*/ 2147483646 h 364"/>
                <a:gd name="T66" fmla="*/ 2147483646 w 536"/>
                <a:gd name="T67" fmla="*/ 2147483646 h 364"/>
                <a:gd name="T68" fmla="*/ 2147483646 w 536"/>
                <a:gd name="T69" fmla="*/ 2147483646 h 364"/>
                <a:gd name="T70" fmla="*/ 2147483646 w 536"/>
                <a:gd name="T71" fmla="*/ 2147483646 h 364"/>
                <a:gd name="T72" fmla="*/ 2147483646 w 536"/>
                <a:gd name="T73" fmla="*/ 2147483646 h 364"/>
                <a:gd name="T74" fmla="*/ 2147483646 w 536"/>
                <a:gd name="T75" fmla="*/ 2147483646 h 364"/>
                <a:gd name="T76" fmla="*/ 2147483646 w 536"/>
                <a:gd name="T77" fmla="*/ 2147483646 h 364"/>
                <a:gd name="T78" fmla="*/ 2147483646 w 536"/>
                <a:gd name="T79" fmla="*/ 2147483646 h 364"/>
                <a:gd name="T80" fmla="*/ 2147483646 w 536"/>
                <a:gd name="T81" fmla="*/ 2147483646 h 364"/>
                <a:gd name="T82" fmla="*/ 2147483646 w 536"/>
                <a:gd name="T83" fmla="*/ 2147483646 h 364"/>
                <a:gd name="T84" fmla="*/ 2147483646 w 536"/>
                <a:gd name="T85" fmla="*/ 2147483646 h 364"/>
                <a:gd name="T86" fmla="*/ 2147483646 w 536"/>
                <a:gd name="T87" fmla="*/ 2147483646 h 364"/>
                <a:gd name="T88" fmla="*/ 2147483646 w 536"/>
                <a:gd name="T89" fmla="*/ 2147483646 h 364"/>
                <a:gd name="T90" fmla="*/ 2147483646 w 536"/>
                <a:gd name="T91" fmla="*/ 2147483646 h 364"/>
                <a:gd name="T92" fmla="*/ 2147483646 w 536"/>
                <a:gd name="T93" fmla="*/ 2147483646 h 364"/>
                <a:gd name="T94" fmla="*/ 2147483646 w 536"/>
                <a:gd name="T95" fmla="*/ 2147483646 h 364"/>
                <a:gd name="T96" fmla="*/ 2147483646 w 536"/>
                <a:gd name="T97" fmla="*/ 2147483646 h 364"/>
                <a:gd name="T98" fmla="*/ 2147483646 w 536"/>
                <a:gd name="T99" fmla="*/ 2147483646 h 364"/>
                <a:gd name="T100" fmla="*/ 2147483646 w 536"/>
                <a:gd name="T101" fmla="*/ 2147483646 h 364"/>
                <a:gd name="T102" fmla="*/ 2147483646 w 536"/>
                <a:gd name="T103" fmla="*/ 2147483646 h 364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536" h="364">
                  <a:moveTo>
                    <a:pt x="104" y="18"/>
                  </a:moveTo>
                  <a:lnTo>
                    <a:pt x="102" y="0"/>
                  </a:lnTo>
                  <a:lnTo>
                    <a:pt x="94" y="6"/>
                  </a:lnTo>
                  <a:lnTo>
                    <a:pt x="92" y="6"/>
                  </a:lnTo>
                  <a:lnTo>
                    <a:pt x="74" y="12"/>
                  </a:lnTo>
                  <a:lnTo>
                    <a:pt x="72" y="12"/>
                  </a:lnTo>
                  <a:lnTo>
                    <a:pt x="70" y="10"/>
                  </a:lnTo>
                  <a:lnTo>
                    <a:pt x="70" y="20"/>
                  </a:lnTo>
                  <a:lnTo>
                    <a:pt x="68" y="20"/>
                  </a:lnTo>
                  <a:lnTo>
                    <a:pt x="60" y="34"/>
                  </a:lnTo>
                  <a:lnTo>
                    <a:pt x="58" y="34"/>
                  </a:lnTo>
                  <a:lnTo>
                    <a:pt x="58" y="36"/>
                  </a:lnTo>
                  <a:lnTo>
                    <a:pt x="44" y="48"/>
                  </a:lnTo>
                  <a:lnTo>
                    <a:pt x="42" y="48"/>
                  </a:lnTo>
                  <a:lnTo>
                    <a:pt x="40" y="48"/>
                  </a:lnTo>
                  <a:lnTo>
                    <a:pt x="28" y="40"/>
                  </a:lnTo>
                  <a:lnTo>
                    <a:pt x="22" y="34"/>
                  </a:lnTo>
                  <a:lnTo>
                    <a:pt x="18" y="32"/>
                  </a:lnTo>
                  <a:lnTo>
                    <a:pt x="8" y="34"/>
                  </a:lnTo>
                  <a:lnTo>
                    <a:pt x="0" y="40"/>
                  </a:lnTo>
                  <a:lnTo>
                    <a:pt x="18" y="54"/>
                  </a:lnTo>
                  <a:lnTo>
                    <a:pt x="32" y="60"/>
                  </a:lnTo>
                  <a:lnTo>
                    <a:pt x="34" y="62"/>
                  </a:lnTo>
                  <a:lnTo>
                    <a:pt x="34" y="64"/>
                  </a:lnTo>
                  <a:lnTo>
                    <a:pt x="36" y="80"/>
                  </a:lnTo>
                  <a:lnTo>
                    <a:pt x="36" y="104"/>
                  </a:lnTo>
                  <a:lnTo>
                    <a:pt x="40" y="118"/>
                  </a:lnTo>
                  <a:lnTo>
                    <a:pt x="50" y="140"/>
                  </a:lnTo>
                  <a:lnTo>
                    <a:pt x="60" y="152"/>
                  </a:lnTo>
                  <a:lnTo>
                    <a:pt x="70" y="144"/>
                  </a:lnTo>
                  <a:lnTo>
                    <a:pt x="76" y="136"/>
                  </a:lnTo>
                  <a:lnTo>
                    <a:pt x="88" y="122"/>
                  </a:lnTo>
                  <a:lnTo>
                    <a:pt x="98" y="132"/>
                  </a:lnTo>
                  <a:lnTo>
                    <a:pt x="108" y="152"/>
                  </a:lnTo>
                  <a:lnTo>
                    <a:pt x="120" y="156"/>
                  </a:lnTo>
                  <a:lnTo>
                    <a:pt x="126" y="176"/>
                  </a:lnTo>
                  <a:lnTo>
                    <a:pt x="124" y="194"/>
                  </a:lnTo>
                  <a:lnTo>
                    <a:pt x="124" y="196"/>
                  </a:lnTo>
                  <a:lnTo>
                    <a:pt x="120" y="212"/>
                  </a:lnTo>
                  <a:lnTo>
                    <a:pt x="128" y="220"/>
                  </a:lnTo>
                  <a:lnTo>
                    <a:pt x="138" y="214"/>
                  </a:lnTo>
                  <a:lnTo>
                    <a:pt x="148" y="204"/>
                  </a:lnTo>
                  <a:lnTo>
                    <a:pt x="150" y="206"/>
                  </a:lnTo>
                  <a:lnTo>
                    <a:pt x="158" y="208"/>
                  </a:lnTo>
                  <a:lnTo>
                    <a:pt x="168" y="218"/>
                  </a:lnTo>
                  <a:lnTo>
                    <a:pt x="178" y="216"/>
                  </a:lnTo>
                  <a:lnTo>
                    <a:pt x="184" y="214"/>
                  </a:lnTo>
                  <a:lnTo>
                    <a:pt x="188" y="216"/>
                  </a:lnTo>
                  <a:lnTo>
                    <a:pt x="190" y="218"/>
                  </a:lnTo>
                  <a:lnTo>
                    <a:pt x="192" y="220"/>
                  </a:lnTo>
                  <a:lnTo>
                    <a:pt x="192" y="228"/>
                  </a:lnTo>
                  <a:lnTo>
                    <a:pt x="194" y="228"/>
                  </a:lnTo>
                  <a:lnTo>
                    <a:pt x="204" y="232"/>
                  </a:lnTo>
                  <a:lnTo>
                    <a:pt x="210" y="222"/>
                  </a:lnTo>
                  <a:lnTo>
                    <a:pt x="210" y="218"/>
                  </a:lnTo>
                  <a:lnTo>
                    <a:pt x="210" y="214"/>
                  </a:lnTo>
                  <a:lnTo>
                    <a:pt x="212" y="210"/>
                  </a:lnTo>
                  <a:lnTo>
                    <a:pt x="220" y="212"/>
                  </a:lnTo>
                  <a:lnTo>
                    <a:pt x="226" y="214"/>
                  </a:lnTo>
                  <a:lnTo>
                    <a:pt x="230" y="218"/>
                  </a:lnTo>
                  <a:lnTo>
                    <a:pt x="232" y="222"/>
                  </a:lnTo>
                  <a:lnTo>
                    <a:pt x="232" y="228"/>
                  </a:lnTo>
                  <a:lnTo>
                    <a:pt x="232" y="232"/>
                  </a:lnTo>
                  <a:lnTo>
                    <a:pt x="232" y="242"/>
                  </a:lnTo>
                  <a:lnTo>
                    <a:pt x="240" y="256"/>
                  </a:lnTo>
                  <a:lnTo>
                    <a:pt x="250" y="266"/>
                  </a:lnTo>
                  <a:lnTo>
                    <a:pt x="256" y="272"/>
                  </a:lnTo>
                  <a:lnTo>
                    <a:pt x="262" y="274"/>
                  </a:lnTo>
                  <a:lnTo>
                    <a:pt x="264" y="274"/>
                  </a:lnTo>
                  <a:lnTo>
                    <a:pt x="266" y="278"/>
                  </a:lnTo>
                  <a:lnTo>
                    <a:pt x="268" y="288"/>
                  </a:lnTo>
                  <a:lnTo>
                    <a:pt x="268" y="324"/>
                  </a:lnTo>
                  <a:lnTo>
                    <a:pt x="270" y="328"/>
                  </a:lnTo>
                  <a:lnTo>
                    <a:pt x="274" y="330"/>
                  </a:lnTo>
                  <a:lnTo>
                    <a:pt x="276" y="330"/>
                  </a:lnTo>
                  <a:lnTo>
                    <a:pt x="282" y="330"/>
                  </a:lnTo>
                  <a:lnTo>
                    <a:pt x="288" y="332"/>
                  </a:lnTo>
                  <a:lnTo>
                    <a:pt x="290" y="334"/>
                  </a:lnTo>
                  <a:lnTo>
                    <a:pt x="294" y="338"/>
                  </a:lnTo>
                  <a:lnTo>
                    <a:pt x="298" y="344"/>
                  </a:lnTo>
                  <a:lnTo>
                    <a:pt x="300" y="364"/>
                  </a:lnTo>
                  <a:lnTo>
                    <a:pt x="318" y="328"/>
                  </a:lnTo>
                  <a:lnTo>
                    <a:pt x="322" y="314"/>
                  </a:lnTo>
                  <a:lnTo>
                    <a:pt x="326" y="304"/>
                  </a:lnTo>
                  <a:lnTo>
                    <a:pt x="332" y="296"/>
                  </a:lnTo>
                  <a:lnTo>
                    <a:pt x="338" y="294"/>
                  </a:lnTo>
                  <a:lnTo>
                    <a:pt x="344" y="294"/>
                  </a:lnTo>
                  <a:lnTo>
                    <a:pt x="352" y="294"/>
                  </a:lnTo>
                  <a:lnTo>
                    <a:pt x="372" y="304"/>
                  </a:lnTo>
                  <a:lnTo>
                    <a:pt x="424" y="308"/>
                  </a:lnTo>
                  <a:lnTo>
                    <a:pt x="424" y="296"/>
                  </a:lnTo>
                  <a:lnTo>
                    <a:pt x="400" y="272"/>
                  </a:lnTo>
                  <a:lnTo>
                    <a:pt x="388" y="264"/>
                  </a:lnTo>
                  <a:lnTo>
                    <a:pt x="386" y="262"/>
                  </a:lnTo>
                  <a:lnTo>
                    <a:pt x="386" y="258"/>
                  </a:lnTo>
                  <a:lnTo>
                    <a:pt x="404" y="260"/>
                  </a:lnTo>
                  <a:lnTo>
                    <a:pt x="412" y="260"/>
                  </a:lnTo>
                  <a:lnTo>
                    <a:pt x="418" y="260"/>
                  </a:lnTo>
                  <a:lnTo>
                    <a:pt x="424" y="260"/>
                  </a:lnTo>
                  <a:lnTo>
                    <a:pt x="430" y="256"/>
                  </a:lnTo>
                  <a:lnTo>
                    <a:pt x="436" y="252"/>
                  </a:lnTo>
                  <a:lnTo>
                    <a:pt x="442" y="246"/>
                  </a:lnTo>
                  <a:lnTo>
                    <a:pt x="452" y="228"/>
                  </a:lnTo>
                  <a:lnTo>
                    <a:pt x="454" y="228"/>
                  </a:lnTo>
                  <a:lnTo>
                    <a:pt x="472" y="212"/>
                  </a:lnTo>
                  <a:lnTo>
                    <a:pt x="474" y="174"/>
                  </a:lnTo>
                  <a:lnTo>
                    <a:pt x="474" y="170"/>
                  </a:lnTo>
                  <a:lnTo>
                    <a:pt x="476" y="170"/>
                  </a:lnTo>
                  <a:lnTo>
                    <a:pt x="478" y="170"/>
                  </a:lnTo>
                  <a:lnTo>
                    <a:pt x="492" y="168"/>
                  </a:lnTo>
                  <a:lnTo>
                    <a:pt x="494" y="168"/>
                  </a:lnTo>
                  <a:lnTo>
                    <a:pt x="496" y="168"/>
                  </a:lnTo>
                  <a:lnTo>
                    <a:pt x="524" y="198"/>
                  </a:lnTo>
                  <a:lnTo>
                    <a:pt x="532" y="196"/>
                  </a:lnTo>
                  <a:lnTo>
                    <a:pt x="532" y="190"/>
                  </a:lnTo>
                  <a:lnTo>
                    <a:pt x="518" y="176"/>
                  </a:lnTo>
                  <a:lnTo>
                    <a:pt x="516" y="174"/>
                  </a:lnTo>
                  <a:lnTo>
                    <a:pt x="514" y="172"/>
                  </a:lnTo>
                  <a:lnTo>
                    <a:pt x="536" y="158"/>
                  </a:lnTo>
                  <a:lnTo>
                    <a:pt x="536" y="124"/>
                  </a:lnTo>
                  <a:lnTo>
                    <a:pt x="526" y="126"/>
                  </a:lnTo>
                  <a:lnTo>
                    <a:pt x="524" y="126"/>
                  </a:lnTo>
                  <a:lnTo>
                    <a:pt x="512" y="120"/>
                  </a:lnTo>
                  <a:lnTo>
                    <a:pt x="504" y="118"/>
                  </a:lnTo>
                  <a:lnTo>
                    <a:pt x="492" y="110"/>
                  </a:lnTo>
                  <a:lnTo>
                    <a:pt x="486" y="106"/>
                  </a:lnTo>
                  <a:lnTo>
                    <a:pt x="484" y="102"/>
                  </a:lnTo>
                  <a:lnTo>
                    <a:pt x="484" y="104"/>
                  </a:lnTo>
                  <a:lnTo>
                    <a:pt x="482" y="108"/>
                  </a:lnTo>
                  <a:lnTo>
                    <a:pt x="480" y="108"/>
                  </a:lnTo>
                  <a:lnTo>
                    <a:pt x="476" y="110"/>
                  </a:lnTo>
                  <a:lnTo>
                    <a:pt x="470" y="112"/>
                  </a:lnTo>
                  <a:lnTo>
                    <a:pt x="468" y="112"/>
                  </a:lnTo>
                  <a:lnTo>
                    <a:pt x="468" y="110"/>
                  </a:lnTo>
                  <a:lnTo>
                    <a:pt x="456" y="102"/>
                  </a:lnTo>
                  <a:lnTo>
                    <a:pt x="446" y="110"/>
                  </a:lnTo>
                  <a:lnTo>
                    <a:pt x="440" y="116"/>
                  </a:lnTo>
                  <a:lnTo>
                    <a:pt x="438" y="120"/>
                  </a:lnTo>
                  <a:lnTo>
                    <a:pt x="444" y="132"/>
                  </a:lnTo>
                  <a:lnTo>
                    <a:pt x="446" y="136"/>
                  </a:lnTo>
                  <a:lnTo>
                    <a:pt x="444" y="138"/>
                  </a:lnTo>
                  <a:lnTo>
                    <a:pt x="440" y="142"/>
                  </a:lnTo>
                  <a:lnTo>
                    <a:pt x="434" y="144"/>
                  </a:lnTo>
                  <a:lnTo>
                    <a:pt x="428" y="146"/>
                  </a:lnTo>
                  <a:lnTo>
                    <a:pt x="422" y="148"/>
                  </a:lnTo>
                  <a:lnTo>
                    <a:pt x="418" y="146"/>
                  </a:lnTo>
                  <a:lnTo>
                    <a:pt x="416" y="144"/>
                  </a:lnTo>
                  <a:lnTo>
                    <a:pt x="414" y="140"/>
                  </a:lnTo>
                  <a:lnTo>
                    <a:pt x="392" y="120"/>
                  </a:lnTo>
                  <a:lnTo>
                    <a:pt x="382" y="114"/>
                  </a:lnTo>
                  <a:lnTo>
                    <a:pt x="376" y="108"/>
                  </a:lnTo>
                  <a:lnTo>
                    <a:pt x="374" y="104"/>
                  </a:lnTo>
                  <a:lnTo>
                    <a:pt x="374" y="100"/>
                  </a:lnTo>
                  <a:lnTo>
                    <a:pt x="372" y="92"/>
                  </a:lnTo>
                  <a:lnTo>
                    <a:pt x="370" y="86"/>
                  </a:lnTo>
                  <a:lnTo>
                    <a:pt x="366" y="88"/>
                  </a:lnTo>
                  <a:lnTo>
                    <a:pt x="364" y="90"/>
                  </a:lnTo>
                  <a:lnTo>
                    <a:pt x="366" y="94"/>
                  </a:lnTo>
                  <a:lnTo>
                    <a:pt x="368" y="98"/>
                  </a:lnTo>
                  <a:lnTo>
                    <a:pt x="368" y="100"/>
                  </a:lnTo>
                  <a:lnTo>
                    <a:pt x="370" y="100"/>
                  </a:lnTo>
                  <a:lnTo>
                    <a:pt x="368" y="102"/>
                  </a:lnTo>
                  <a:lnTo>
                    <a:pt x="358" y="120"/>
                  </a:lnTo>
                  <a:lnTo>
                    <a:pt x="340" y="116"/>
                  </a:lnTo>
                  <a:lnTo>
                    <a:pt x="336" y="114"/>
                  </a:lnTo>
                  <a:lnTo>
                    <a:pt x="336" y="112"/>
                  </a:lnTo>
                  <a:lnTo>
                    <a:pt x="336" y="106"/>
                  </a:lnTo>
                  <a:lnTo>
                    <a:pt x="336" y="100"/>
                  </a:lnTo>
                  <a:lnTo>
                    <a:pt x="332" y="94"/>
                  </a:lnTo>
                  <a:lnTo>
                    <a:pt x="318" y="84"/>
                  </a:lnTo>
                  <a:lnTo>
                    <a:pt x="316" y="82"/>
                  </a:lnTo>
                  <a:lnTo>
                    <a:pt x="314" y="84"/>
                  </a:lnTo>
                  <a:lnTo>
                    <a:pt x="312" y="86"/>
                  </a:lnTo>
                  <a:lnTo>
                    <a:pt x="298" y="84"/>
                  </a:lnTo>
                  <a:lnTo>
                    <a:pt x="292" y="82"/>
                  </a:lnTo>
                  <a:lnTo>
                    <a:pt x="288" y="80"/>
                  </a:lnTo>
                  <a:lnTo>
                    <a:pt x="288" y="76"/>
                  </a:lnTo>
                  <a:lnTo>
                    <a:pt x="288" y="70"/>
                  </a:lnTo>
                  <a:lnTo>
                    <a:pt x="290" y="68"/>
                  </a:lnTo>
                  <a:lnTo>
                    <a:pt x="284" y="56"/>
                  </a:lnTo>
                  <a:lnTo>
                    <a:pt x="256" y="58"/>
                  </a:lnTo>
                  <a:lnTo>
                    <a:pt x="256" y="64"/>
                  </a:lnTo>
                  <a:lnTo>
                    <a:pt x="254" y="68"/>
                  </a:lnTo>
                  <a:lnTo>
                    <a:pt x="252" y="70"/>
                  </a:lnTo>
                  <a:lnTo>
                    <a:pt x="248" y="72"/>
                  </a:lnTo>
                  <a:lnTo>
                    <a:pt x="240" y="72"/>
                  </a:lnTo>
                  <a:lnTo>
                    <a:pt x="234" y="68"/>
                  </a:lnTo>
                  <a:lnTo>
                    <a:pt x="234" y="66"/>
                  </a:lnTo>
                  <a:lnTo>
                    <a:pt x="226" y="56"/>
                  </a:lnTo>
                  <a:lnTo>
                    <a:pt x="224" y="48"/>
                  </a:lnTo>
                  <a:lnTo>
                    <a:pt x="220" y="40"/>
                  </a:lnTo>
                  <a:lnTo>
                    <a:pt x="212" y="46"/>
                  </a:lnTo>
                  <a:lnTo>
                    <a:pt x="202" y="50"/>
                  </a:lnTo>
                  <a:lnTo>
                    <a:pt x="200" y="50"/>
                  </a:lnTo>
                  <a:lnTo>
                    <a:pt x="196" y="48"/>
                  </a:lnTo>
                  <a:lnTo>
                    <a:pt x="194" y="46"/>
                  </a:lnTo>
                  <a:lnTo>
                    <a:pt x="186" y="48"/>
                  </a:lnTo>
                  <a:lnTo>
                    <a:pt x="164" y="54"/>
                  </a:lnTo>
                  <a:lnTo>
                    <a:pt x="158" y="58"/>
                  </a:lnTo>
                  <a:lnTo>
                    <a:pt x="152" y="58"/>
                  </a:lnTo>
                  <a:lnTo>
                    <a:pt x="150" y="58"/>
                  </a:lnTo>
                  <a:lnTo>
                    <a:pt x="140" y="56"/>
                  </a:lnTo>
                  <a:lnTo>
                    <a:pt x="134" y="52"/>
                  </a:lnTo>
                  <a:lnTo>
                    <a:pt x="120" y="42"/>
                  </a:lnTo>
                  <a:lnTo>
                    <a:pt x="104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7" name="黑龙江"/>
            <p:cNvSpPr>
              <a:spLocks/>
            </p:cNvSpPr>
            <p:nvPr/>
          </p:nvSpPr>
          <p:spPr bwMode="auto">
            <a:xfrm>
              <a:off x="5879549" y="1268760"/>
              <a:ext cx="1284738" cy="1167530"/>
            </a:xfrm>
            <a:custGeom>
              <a:avLst/>
              <a:gdLst>
                <a:gd name="T0" fmla="*/ 2147483646 w 718"/>
                <a:gd name="T1" fmla="*/ 2147483646 h 652"/>
                <a:gd name="T2" fmla="*/ 2147483646 w 718"/>
                <a:gd name="T3" fmla="*/ 2147483646 h 652"/>
                <a:gd name="T4" fmla="*/ 2147483646 w 718"/>
                <a:gd name="T5" fmla="*/ 2147483646 h 652"/>
                <a:gd name="T6" fmla="*/ 2147483646 w 718"/>
                <a:gd name="T7" fmla="*/ 2147483646 h 652"/>
                <a:gd name="T8" fmla="*/ 2147483646 w 718"/>
                <a:gd name="T9" fmla="*/ 2147483646 h 652"/>
                <a:gd name="T10" fmla="*/ 2147483646 w 718"/>
                <a:gd name="T11" fmla="*/ 2147483646 h 652"/>
                <a:gd name="T12" fmla="*/ 2147483646 w 718"/>
                <a:gd name="T13" fmla="*/ 2147483646 h 652"/>
                <a:gd name="T14" fmla="*/ 2147483646 w 718"/>
                <a:gd name="T15" fmla="*/ 2147483646 h 652"/>
                <a:gd name="T16" fmla="*/ 2147483646 w 718"/>
                <a:gd name="T17" fmla="*/ 2147483646 h 652"/>
                <a:gd name="T18" fmla="*/ 2147483646 w 718"/>
                <a:gd name="T19" fmla="*/ 2147483646 h 652"/>
                <a:gd name="T20" fmla="*/ 2147483646 w 718"/>
                <a:gd name="T21" fmla="*/ 2147483646 h 652"/>
                <a:gd name="T22" fmla="*/ 2147483646 w 718"/>
                <a:gd name="T23" fmla="*/ 2147483646 h 652"/>
                <a:gd name="T24" fmla="*/ 2147483646 w 718"/>
                <a:gd name="T25" fmla="*/ 2147483646 h 652"/>
                <a:gd name="T26" fmla="*/ 2147483646 w 718"/>
                <a:gd name="T27" fmla="*/ 0 h 652"/>
                <a:gd name="T28" fmla="*/ 2147483646 w 718"/>
                <a:gd name="T29" fmla="*/ 2147483646 h 652"/>
                <a:gd name="T30" fmla="*/ 2147483646 w 718"/>
                <a:gd name="T31" fmla="*/ 2147483646 h 652"/>
                <a:gd name="T32" fmla="*/ 0 w 718"/>
                <a:gd name="T33" fmla="*/ 2147483646 h 652"/>
                <a:gd name="T34" fmla="*/ 2147483646 w 718"/>
                <a:gd name="T35" fmla="*/ 2147483646 h 652"/>
                <a:gd name="T36" fmla="*/ 2147483646 w 718"/>
                <a:gd name="T37" fmla="*/ 2147483646 h 652"/>
                <a:gd name="T38" fmla="*/ 2147483646 w 718"/>
                <a:gd name="T39" fmla="*/ 2147483646 h 652"/>
                <a:gd name="T40" fmla="*/ 2147483646 w 718"/>
                <a:gd name="T41" fmla="*/ 2147483646 h 652"/>
                <a:gd name="T42" fmla="*/ 2147483646 w 718"/>
                <a:gd name="T43" fmla="*/ 2147483646 h 652"/>
                <a:gd name="T44" fmla="*/ 2147483646 w 718"/>
                <a:gd name="T45" fmla="*/ 2147483646 h 652"/>
                <a:gd name="T46" fmla="*/ 2147483646 w 718"/>
                <a:gd name="T47" fmla="*/ 2147483646 h 652"/>
                <a:gd name="T48" fmla="*/ 2147483646 w 718"/>
                <a:gd name="T49" fmla="*/ 2147483646 h 652"/>
                <a:gd name="T50" fmla="*/ 2147483646 w 718"/>
                <a:gd name="T51" fmla="*/ 2147483646 h 652"/>
                <a:gd name="T52" fmla="*/ 2147483646 w 718"/>
                <a:gd name="T53" fmla="*/ 2147483646 h 652"/>
                <a:gd name="T54" fmla="*/ 2147483646 w 718"/>
                <a:gd name="T55" fmla="*/ 2147483646 h 652"/>
                <a:gd name="T56" fmla="*/ 2147483646 w 718"/>
                <a:gd name="T57" fmla="*/ 2147483646 h 652"/>
                <a:gd name="T58" fmla="*/ 2147483646 w 718"/>
                <a:gd name="T59" fmla="*/ 2147483646 h 652"/>
                <a:gd name="T60" fmla="*/ 2147483646 w 718"/>
                <a:gd name="T61" fmla="*/ 2147483646 h 652"/>
                <a:gd name="T62" fmla="*/ 2147483646 w 718"/>
                <a:gd name="T63" fmla="*/ 2147483646 h 652"/>
                <a:gd name="T64" fmla="*/ 2147483646 w 718"/>
                <a:gd name="T65" fmla="*/ 2147483646 h 652"/>
                <a:gd name="T66" fmla="*/ 2147483646 w 718"/>
                <a:gd name="T67" fmla="*/ 2147483646 h 652"/>
                <a:gd name="T68" fmla="*/ 2147483646 w 718"/>
                <a:gd name="T69" fmla="*/ 2147483646 h 652"/>
                <a:gd name="T70" fmla="*/ 2147483646 w 718"/>
                <a:gd name="T71" fmla="*/ 2147483646 h 652"/>
                <a:gd name="T72" fmla="*/ 2147483646 w 718"/>
                <a:gd name="T73" fmla="*/ 2147483646 h 652"/>
                <a:gd name="T74" fmla="*/ 2147483646 w 718"/>
                <a:gd name="T75" fmla="*/ 2147483646 h 652"/>
                <a:gd name="T76" fmla="*/ 2147483646 w 718"/>
                <a:gd name="T77" fmla="*/ 2147483646 h 652"/>
                <a:gd name="T78" fmla="*/ 2147483646 w 718"/>
                <a:gd name="T79" fmla="*/ 2147483646 h 652"/>
                <a:gd name="T80" fmla="*/ 2147483646 w 718"/>
                <a:gd name="T81" fmla="*/ 2147483646 h 652"/>
                <a:gd name="T82" fmla="*/ 2147483646 w 718"/>
                <a:gd name="T83" fmla="*/ 2147483646 h 652"/>
                <a:gd name="T84" fmla="*/ 2147483646 w 718"/>
                <a:gd name="T85" fmla="*/ 2147483646 h 652"/>
                <a:gd name="T86" fmla="*/ 2147483646 w 718"/>
                <a:gd name="T87" fmla="*/ 2147483646 h 652"/>
                <a:gd name="T88" fmla="*/ 2147483646 w 718"/>
                <a:gd name="T89" fmla="*/ 2147483646 h 652"/>
                <a:gd name="T90" fmla="*/ 2147483646 w 718"/>
                <a:gd name="T91" fmla="*/ 2147483646 h 652"/>
                <a:gd name="T92" fmla="*/ 2147483646 w 718"/>
                <a:gd name="T93" fmla="*/ 2147483646 h 652"/>
                <a:gd name="T94" fmla="*/ 2147483646 w 718"/>
                <a:gd name="T95" fmla="*/ 2147483646 h 652"/>
                <a:gd name="T96" fmla="*/ 2147483646 w 718"/>
                <a:gd name="T97" fmla="*/ 2147483646 h 652"/>
                <a:gd name="T98" fmla="*/ 2147483646 w 718"/>
                <a:gd name="T99" fmla="*/ 2147483646 h 652"/>
                <a:gd name="T100" fmla="*/ 2147483646 w 718"/>
                <a:gd name="T101" fmla="*/ 2147483646 h 652"/>
                <a:gd name="T102" fmla="*/ 2147483646 w 718"/>
                <a:gd name="T103" fmla="*/ 2147483646 h 652"/>
                <a:gd name="T104" fmla="*/ 2147483646 w 718"/>
                <a:gd name="T105" fmla="*/ 2147483646 h 652"/>
                <a:gd name="T106" fmla="*/ 2147483646 w 718"/>
                <a:gd name="T107" fmla="*/ 2147483646 h 652"/>
                <a:gd name="T108" fmla="*/ 2147483646 w 718"/>
                <a:gd name="T109" fmla="*/ 2147483646 h 652"/>
                <a:gd name="T110" fmla="*/ 2147483646 w 718"/>
                <a:gd name="T111" fmla="*/ 2147483646 h 652"/>
                <a:gd name="T112" fmla="*/ 2147483646 w 718"/>
                <a:gd name="T113" fmla="*/ 2147483646 h 652"/>
                <a:gd name="T114" fmla="*/ 2147483646 w 718"/>
                <a:gd name="T115" fmla="*/ 2147483646 h 652"/>
                <a:gd name="T116" fmla="*/ 2147483646 w 718"/>
                <a:gd name="T117" fmla="*/ 2147483646 h 652"/>
                <a:gd name="T118" fmla="*/ 2147483646 w 718"/>
                <a:gd name="T119" fmla="*/ 2147483646 h 652"/>
                <a:gd name="T120" fmla="*/ 2147483646 w 718"/>
                <a:gd name="T121" fmla="*/ 2147483646 h 652"/>
                <a:gd name="T122" fmla="*/ 2147483646 w 718"/>
                <a:gd name="T123" fmla="*/ 2147483646 h 65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18" h="652">
                  <a:moveTo>
                    <a:pt x="716" y="382"/>
                  </a:moveTo>
                  <a:lnTo>
                    <a:pt x="704" y="302"/>
                  </a:lnTo>
                  <a:lnTo>
                    <a:pt x="706" y="302"/>
                  </a:lnTo>
                  <a:lnTo>
                    <a:pt x="712" y="290"/>
                  </a:lnTo>
                  <a:lnTo>
                    <a:pt x="714" y="284"/>
                  </a:lnTo>
                  <a:lnTo>
                    <a:pt x="714" y="280"/>
                  </a:lnTo>
                  <a:lnTo>
                    <a:pt x="710" y="274"/>
                  </a:lnTo>
                  <a:lnTo>
                    <a:pt x="704" y="270"/>
                  </a:lnTo>
                  <a:lnTo>
                    <a:pt x="700" y="260"/>
                  </a:lnTo>
                  <a:lnTo>
                    <a:pt x="700" y="250"/>
                  </a:lnTo>
                  <a:lnTo>
                    <a:pt x="700" y="234"/>
                  </a:lnTo>
                  <a:lnTo>
                    <a:pt x="692" y="234"/>
                  </a:lnTo>
                  <a:lnTo>
                    <a:pt x="684" y="236"/>
                  </a:lnTo>
                  <a:lnTo>
                    <a:pt x="674" y="240"/>
                  </a:lnTo>
                  <a:lnTo>
                    <a:pt x="666" y="248"/>
                  </a:lnTo>
                  <a:lnTo>
                    <a:pt x="662" y="254"/>
                  </a:lnTo>
                  <a:lnTo>
                    <a:pt x="660" y="262"/>
                  </a:lnTo>
                  <a:lnTo>
                    <a:pt x="652" y="268"/>
                  </a:lnTo>
                  <a:lnTo>
                    <a:pt x="644" y="272"/>
                  </a:lnTo>
                  <a:lnTo>
                    <a:pt x="632" y="276"/>
                  </a:lnTo>
                  <a:lnTo>
                    <a:pt x="628" y="302"/>
                  </a:lnTo>
                  <a:lnTo>
                    <a:pt x="626" y="302"/>
                  </a:lnTo>
                  <a:lnTo>
                    <a:pt x="618" y="318"/>
                  </a:lnTo>
                  <a:lnTo>
                    <a:pt x="618" y="320"/>
                  </a:lnTo>
                  <a:lnTo>
                    <a:pt x="616" y="320"/>
                  </a:lnTo>
                  <a:lnTo>
                    <a:pt x="536" y="334"/>
                  </a:lnTo>
                  <a:lnTo>
                    <a:pt x="534" y="334"/>
                  </a:lnTo>
                  <a:lnTo>
                    <a:pt x="510" y="308"/>
                  </a:lnTo>
                  <a:lnTo>
                    <a:pt x="518" y="302"/>
                  </a:lnTo>
                  <a:lnTo>
                    <a:pt x="508" y="290"/>
                  </a:lnTo>
                  <a:lnTo>
                    <a:pt x="498" y="282"/>
                  </a:lnTo>
                  <a:lnTo>
                    <a:pt x="496" y="280"/>
                  </a:lnTo>
                  <a:lnTo>
                    <a:pt x="496" y="278"/>
                  </a:lnTo>
                  <a:lnTo>
                    <a:pt x="492" y="258"/>
                  </a:lnTo>
                  <a:lnTo>
                    <a:pt x="470" y="258"/>
                  </a:lnTo>
                  <a:lnTo>
                    <a:pt x="452" y="246"/>
                  </a:lnTo>
                  <a:lnTo>
                    <a:pt x="388" y="236"/>
                  </a:lnTo>
                  <a:lnTo>
                    <a:pt x="336" y="234"/>
                  </a:lnTo>
                  <a:lnTo>
                    <a:pt x="334" y="234"/>
                  </a:lnTo>
                  <a:lnTo>
                    <a:pt x="332" y="234"/>
                  </a:lnTo>
                  <a:lnTo>
                    <a:pt x="330" y="232"/>
                  </a:lnTo>
                  <a:lnTo>
                    <a:pt x="298" y="164"/>
                  </a:lnTo>
                  <a:lnTo>
                    <a:pt x="286" y="146"/>
                  </a:lnTo>
                  <a:lnTo>
                    <a:pt x="258" y="110"/>
                  </a:lnTo>
                  <a:lnTo>
                    <a:pt x="230" y="76"/>
                  </a:lnTo>
                  <a:lnTo>
                    <a:pt x="216" y="62"/>
                  </a:lnTo>
                  <a:lnTo>
                    <a:pt x="170" y="18"/>
                  </a:lnTo>
                  <a:lnTo>
                    <a:pt x="164" y="14"/>
                  </a:lnTo>
                  <a:lnTo>
                    <a:pt x="108" y="12"/>
                  </a:lnTo>
                  <a:lnTo>
                    <a:pt x="106" y="12"/>
                  </a:lnTo>
                  <a:lnTo>
                    <a:pt x="106" y="10"/>
                  </a:lnTo>
                  <a:lnTo>
                    <a:pt x="94" y="6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70" y="0"/>
                  </a:lnTo>
                  <a:lnTo>
                    <a:pt x="54" y="4"/>
                  </a:lnTo>
                  <a:lnTo>
                    <a:pt x="34" y="12"/>
                  </a:lnTo>
                  <a:lnTo>
                    <a:pt x="8" y="24"/>
                  </a:lnTo>
                  <a:lnTo>
                    <a:pt x="6" y="26"/>
                  </a:lnTo>
                  <a:lnTo>
                    <a:pt x="8" y="36"/>
                  </a:lnTo>
                  <a:lnTo>
                    <a:pt x="8" y="38"/>
                  </a:lnTo>
                  <a:lnTo>
                    <a:pt x="2" y="52"/>
                  </a:lnTo>
                  <a:lnTo>
                    <a:pt x="0" y="52"/>
                  </a:lnTo>
                  <a:lnTo>
                    <a:pt x="0" y="62"/>
                  </a:lnTo>
                  <a:lnTo>
                    <a:pt x="0" y="72"/>
                  </a:lnTo>
                  <a:lnTo>
                    <a:pt x="4" y="82"/>
                  </a:lnTo>
                  <a:lnTo>
                    <a:pt x="10" y="86"/>
                  </a:lnTo>
                  <a:lnTo>
                    <a:pt x="22" y="86"/>
                  </a:lnTo>
                  <a:lnTo>
                    <a:pt x="32" y="88"/>
                  </a:lnTo>
                  <a:lnTo>
                    <a:pt x="36" y="86"/>
                  </a:lnTo>
                  <a:lnTo>
                    <a:pt x="38" y="76"/>
                  </a:lnTo>
                  <a:lnTo>
                    <a:pt x="42" y="70"/>
                  </a:lnTo>
                  <a:lnTo>
                    <a:pt x="50" y="70"/>
                  </a:lnTo>
                  <a:lnTo>
                    <a:pt x="78" y="78"/>
                  </a:lnTo>
                  <a:lnTo>
                    <a:pt x="84" y="80"/>
                  </a:lnTo>
                  <a:lnTo>
                    <a:pt x="74" y="94"/>
                  </a:lnTo>
                  <a:lnTo>
                    <a:pt x="74" y="114"/>
                  </a:lnTo>
                  <a:lnTo>
                    <a:pt x="76" y="118"/>
                  </a:lnTo>
                  <a:lnTo>
                    <a:pt x="80" y="124"/>
                  </a:lnTo>
                  <a:lnTo>
                    <a:pt x="96" y="140"/>
                  </a:lnTo>
                  <a:lnTo>
                    <a:pt x="108" y="148"/>
                  </a:lnTo>
                  <a:lnTo>
                    <a:pt x="116" y="150"/>
                  </a:lnTo>
                  <a:lnTo>
                    <a:pt x="120" y="150"/>
                  </a:lnTo>
                  <a:lnTo>
                    <a:pt x="124" y="148"/>
                  </a:lnTo>
                  <a:lnTo>
                    <a:pt x="138" y="134"/>
                  </a:lnTo>
                  <a:lnTo>
                    <a:pt x="148" y="128"/>
                  </a:lnTo>
                  <a:lnTo>
                    <a:pt x="170" y="124"/>
                  </a:lnTo>
                  <a:lnTo>
                    <a:pt x="176" y="110"/>
                  </a:lnTo>
                  <a:lnTo>
                    <a:pt x="194" y="100"/>
                  </a:lnTo>
                  <a:lnTo>
                    <a:pt x="212" y="110"/>
                  </a:lnTo>
                  <a:lnTo>
                    <a:pt x="214" y="110"/>
                  </a:lnTo>
                  <a:lnTo>
                    <a:pt x="230" y="138"/>
                  </a:lnTo>
                  <a:lnTo>
                    <a:pt x="236" y="156"/>
                  </a:lnTo>
                  <a:lnTo>
                    <a:pt x="236" y="158"/>
                  </a:lnTo>
                  <a:lnTo>
                    <a:pt x="232" y="182"/>
                  </a:lnTo>
                  <a:lnTo>
                    <a:pt x="238" y="196"/>
                  </a:lnTo>
                  <a:lnTo>
                    <a:pt x="238" y="198"/>
                  </a:lnTo>
                  <a:lnTo>
                    <a:pt x="234" y="216"/>
                  </a:lnTo>
                  <a:lnTo>
                    <a:pt x="234" y="232"/>
                  </a:lnTo>
                  <a:lnTo>
                    <a:pt x="240" y="250"/>
                  </a:lnTo>
                  <a:lnTo>
                    <a:pt x="242" y="258"/>
                  </a:lnTo>
                  <a:lnTo>
                    <a:pt x="240" y="272"/>
                  </a:lnTo>
                  <a:lnTo>
                    <a:pt x="240" y="274"/>
                  </a:lnTo>
                  <a:lnTo>
                    <a:pt x="232" y="284"/>
                  </a:lnTo>
                  <a:lnTo>
                    <a:pt x="232" y="286"/>
                  </a:lnTo>
                  <a:lnTo>
                    <a:pt x="224" y="294"/>
                  </a:lnTo>
                  <a:lnTo>
                    <a:pt x="222" y="312"/>
                  </a:lnTo>
                  <a:lnTo>
                    <a:pt x="228" y="330"/>
                  </a:lnTo>
                  <a:lnTo>
                    <a:pt x="228" y="332"/>
                  </a:lnTo>
                  <a:lnTo>
                    <a:pt x="222" y="360"/>
                  </a:lnTo>
                  <a:lnTo>
                    <a:pt x="218" y="364"/>
                  </a:lnTo>
                  <a:lnTo>
                    <a:pt x="214" y="366"/>
                  </a:lnTo>
                  <a:lnTo>
                    <a:pt x="206" y="364"/>
                  </a:lnTo>
                  <a:lnTo>
                    <a:pt x="198" y="356"/>
                  </a:lnTo>
                  <a:lnTo>
                    <a:pt x="190" y="358"/>
                  </a:lnTo>
                  <a:lnTo>
                    <a:pt x="180" y="370"/>
                  </a:lnTo>
                  <a:lnTo>
                    <a:pt x="168" y="402"/>
                  </a:lnTo>
                  <a:lnTo>
                    <a:pt x="168" y="404"/>
                  </a:lnTo>
                  <a:lnTo>
                    <a:pt x="156" y="414"/>
                  </a:lnTo>
                  <a:lnTo>
                    <a:pt x="154" y="414"/>
                  </a:lnTo>
                  <a:lnTo>
                    <a:pt x="148" y="414"/>
                  </a:lnTo>
                  <a:lnTo>
                    <a:pt x="136" y="434"/>
                  </a:lnTo>
                  <a:lnTo>
                    <a:pt x="142" y="446"/>
                  </a:lnTo>
                  <a:lnTo>
                    <a:pt x="144" y="446"/>
                  </a:lnTo>
                  <a:lnTo>
                    <a:pt x="160" y="466"/>
                  </a:lnTo>
                  <a:lnTo>
                    <a:pt x="160" y="468"/>
                  </a:lnTo>
                  <a:lnTo>
                    <a:pt x="160" y="474"/>
                  </a:lnTo>
                  <a:lnTo>
                    <a:pt x="178" y="476"/>
                  </a:lnTo>
                  <a:lnTo>
                    <a:pt x="180" y="492"/>
                  </a:lnTo>
                  <a:lnTo>
                    <a:pt x="180" y="494"/>
                  </a:lnTo>
                  <a:lnTo>
                    <a:pt x="182" y="512"/>
                  </a:lnTo>
                  <a:lnTo>
                    <a:pt x="188" y="516"/>
                  </a:lnTo>
                  <a:lnTo>
                    <a:pt x="204" y="512"/>
                  </a:lnTo>
                  <a:lnTo>
                    <a:pt x="218" y="502"/>
                  </a:lnTo>
                  <a:lnTo>
                    <a:pt x="222" y="502"/>
                  </a:lnTo>
                  <a:lnTo>
                    <a:pt x="226" y="528"/>
                  </a:lnTo>
                  <a:lnTo>
                    <a:pt x="234" y="538"/>
                  </a:lnTo>
                  <a:lnTo>
                    <a:pt x="236" y="540"/>
                  </a:lnTo>
                  <a:lnTo>
                    <a:pt x="242" y="550"/>
                  </a:lnTo>
                  <a:lnTo>
                    <a:pt x="254" y="560"/>
                  </a:lnTo>
                  <a:lnTo>
                    <a:pt x="258" y="562"/>
                  </a:lnTo>
                  <a:lnTo>
                    <a:pt x="262" y="562"/>
                  </a:lnTo>
                  <a:lnTo>
                    <a:pt x="266" y="564"/>
                  </a:lnTo>
                  <a:lnTo>
                    <a:pt x="274" y="560"/>
                  </a:lnTo>
                  <a:lnTo>
                    <a:pt x="282" y="558"/>
                  </a:lnTo>
                  <a:lnTo>
                    <a:pt x="292" y="554"/>
                  </a:lnTo>
                  <a:lnTo>
                    <a:pt x="296" y="552"/>
                  </a:lnTo>
                  <a:lnTo>
                    <a:pt x="308" y="552"/>
                  </a:lnTo>
                  <a:lnTo>
                    <a:pt x="312" y="552"/>
                  </a:lnTo>
                  <a:lnTo>
                    <a:pt x="316" y="554"/>
                  </a:lnTo>
                  <a:lnTo>
                    <a:pt x="332" y="544"/>
                  </a:lnTo>
                  <a:lnTo>
                    <a:pt x="334" y="544"/>
                  </a:lnTo>
                  <a:lnTo>
                    <a:pt x="334" y="546"/>
                  </a:lnTo>
                  <a:lnTo>
                    <a:pt x="336" y="544"/>
                  </a:lnTo>
                  <a:lnTo>
                    <a:pt x="338" y="546"/>
                  </a:lnTo>
                  <a:lnTo>
                    <a:pt x="344" y="556"/>
                  </a:lnTo>
                  <a:lnTo>
                    <a:pt x="346" y="562"/>
                  </a:lnTo>
                  <a:lnTo>
                    <a:pt x="354" y="574"/>
                  </a:lnTo>
                  <a:lnTo>
                    <a:pt x="360" y="576"/>
                  </a:lnTo>
                  <a:lnTo>
                    <a:pt x="362" y="576"/>
                  </a:lnTo>
                  <a:lnTo>
                    <a:pt x="360" y="574"/>
                  </a:lnTo>
                  <a:lnTo>
                    <a:pt x="360" y="570"/>
                  </a:lnTo>
                  <a:lnTo>
                    <a:pt x="360" y="566"/>
                  </a:lnTo>
                  <a:lnTo>
                    <a:pt x="364" y="564"/>
                  </a:lnTo>
                  <a:lnTo>
                    <a:pt x="370" y="562"/>
                  </a:lnTo>
                  <a:lnTo>
                    <a:pt x="398" y="562"/>
                  </a:lnTo>
                  <a:lnTo>
                    <a:pt x="400" y="562"/>
                  </a:lnTo>
                  <a:lnTo>
                    <a:pt x="402" y="562"/>
                  </a:lnTo>
                  <a:lnTo>
                    <a:pt x="412" y="580"/>
                  </a:lnTo>
                  <a:lnTo>
                    <a:pt x="410" y="588"/>
                  </a:lnTo>
                  <a:lnTo>
                    <a:pt x="422" y="590"/>
                  </a:lnTo>
                  <a:lnTo>
                    <a:pt x="422" y="588"/>
                  </a:lnTo>
                  <a:lnTo>
                    <a:pt x="422" y="586"/>
                  </a:lnTo>
                  <a:lnTo>
                    <a:pt x="426" y="584"/>
                  </a:lnTo>
                  <a:lnTo>
                    <a:pt x="454" y="602"/>
                  </a:lnTo>
                  <a:lnTo>
                    <a:pt x="456" y="608"/>
                  </a:lnTo>
                  <a:lnTo>
                    <a:pt x="458" y="612"/>
                  </a:lnTo>
                  <a:lnTo>
                    <a:pt x="458" y="624"/>
                  </a:lnTo>
                  <a:lnTo>
                    <a:pt x="468" y="626"/>
                  </a:lnTo>
                  <a:lnTo>
                    <a:pt x="474" y="616"/>
                  </a:lnTo>
                  <a:lnTo>
                    <a:pt x="470" y="608"/>
                  </a:lnTo>
                  <a:lnTo>
                    <a:pt x="470" y="602"/>
                  </a:lnTo>
                  <a:lnTo>
                    <a:pt x="472" y="598"/>
                  </a:lnTo>
                  <a:lnTo>
                    <a:pt x="474" y="596"/>
                  </a:lnTo>
                  <a:lnTo>
                    <a:pt x="478" y="594"/>
                  </a:lnTo>
                  <a:lnTo>
                    <a:pt x="478" y="592"/>
                  </a:lnTo>
                  <a:lnTo>
                    <a:pt x="480" y="590"/>
                  </a:lnTo>
                  <a:lnTo>
                    <a:pt x="486" y="590"/>
                  </a:lnTo>
                  <a:lnTo>
                    <a:pt x="490" y="594"/>
                  </a:lnTo>
                  <a:lnTo>
                    <a:pt x="492" y="598"/>
                  </a:lnTo>
                  <a:lnTo>
                    <a:pt x="496" y="614"/>
                  </a:lnTo>
                  <a:lnTo>
                    <a:pt x="496" y="616"/>
                  </a:lnTo>
                  <a:lnTo>
                    <a:pt x="498" y="618"/>
                  </a:lnTo>
                  <a:lnTo>
                    <a:pt x="502" y="622"/>
                  </a:lnTo>
                  <a:lnTo>
                    <a:pt x="510" y="626"/>
                  </a:lnTo>
                  <a:lnTo>
                    <a:pt x="512" y="626"/>
                  </a:lnTo>
                  <a:lnTo>
                    <a:pt x="538" y="652"/>
                  </a:lnTo>
                  <a:lnTo>
                    <a:pt x="550" y="648"/>
                  </a:lnTo>
                  <a:lnTo>
                    <a:pt x="548" y="644"/>
                  </a:lnTo>
                  <a:lnTo>
                    <a:pt x="544" y="638"/>
                  </a:lnTo>
                  <a:lnTo>
                    <a:pt x="544" y="634"/>
                  </a:lnTo>
                  <a:lnTo>
                    <a:pt x="544" y="630"/>
                  </a:lnTo>
                  <a:lnTo>
                    <a:pt x="546" y="626"/>
                  </a:lnTo>
                  <a:lnTo>
                    <a:pt x="556" y="618"/>
                  </a:lnTo>
                  <a:lnTo>
                    <a:pt x="570" y="606"/>
                  </a:lnTo>
                  <a:lnTo>
                    <a:pt x="586" y="616"/>
                  </a:lnTo>
                  <a:lnTo>
                    <a:pt x="588" y="616"/>
                  </a:lnTo>
                  <a:lnTo>
                    <a:pt x="592" y="598"/>
                  </a:lnTo>
                  <a:lnTo>
                    <a:pt x="592" y="596"/>
                  </a:lnTo>
                  <a:lnTo>
                    <a:pt x="594" y="594"/>
                  </a:lnTo>
                  <a:lnTo>
                    <a:pt x="608" y="596"/>
                  </a:lnTo>
                  <a:lnTo>
                    <a:pt x="610" y="600"/>
                  </a:lnTo>
                  <a:lnTo>
                    <a:pt x="612" y="606"/>
                  </a:lnTo>
                  <a:lnTo>
                    <a:pt x="610" y="610"/>
                  </a:lnTo>
                  <a:lnTo>
                    <a:pt x="606" y="616"/>
                  </a:lnTo>
                  <a:lnTo>
                    <a:pt x="610" y="618"/>
                  </a:lnTo>
                  <a:lnTo>
                    <a:pt x="620" y="622"/>
                  </a:lnTo>
                  <a:lnTo>
                    <a:pt x="628" y="626"/>
                  </a:lnTo>
                  <a:lnTo>
                    <a:pt x="630" y="626"/>
                  </a:lnTo>
                  <a:lnTo>
                    <a:pt x="640" y="630"/>
                  </a:lnTo>
                  <a:lnTo>
                    <a:pt x="648" y="630"/>
                  </a:lnTo>
                  <a:lnTo>
                    <a:pt x="636" y="572"/>
                  </a:lnTo>
                  <a:lnTo>
                    <a:pt x="630" y="568"/>
                  </a:lnTo>
                  <a:lnTo>
                    <a:pt x="624" y="562"/>
                  </a:lnTo>
                  <a:lnTo>
                    <a:pt x="614" y="546"/>
                  </a:lnTo>
                  <a:lnTo>
                    <a:pt x="610" y="538"/>
                  </a:lnTo>
                  <a:lnTo>
                    <a:pt x="612" y="528"/>
                  </a:lnTo>
                  <a:lnTo>
                    <a:pt x="616" y="518"/>
                  </a:lnTo>
                  <a:lnTo>
                    <a:pt x="624" y="506"/>
                  </a:lnTo>
                  <a:lnTo>
                    <a:pt x="636" y="494"/>
                  </a:lnTo>
                  <a:lnTo>
                    <a:pt x="650" y="482"/>
                  </a:lnTo>
                  <a:lnTo>
                    <a:pt x="662" y="482"/>
                  </a:lnTo>
                  <a:lnTo>
                    <a:pt x="672" y="486"/>
                  </a:lnTo>
                  <a:lnTo>
                    <a:pt x="692" y="486"/>
                  </a:lnTo>
                  <a:lnTo>
                    <a:pt x="698" y="482"/>
                  </a:lnTo>
                  <a:lnTo>
                    <a:pt x="704" y="476"/>
                  </a:lnTo>
                  <a:lnTo>
                    <a:pt x="714" y="452"/>
                  </a:lnTo>
                  <a:lnTo>
                    <a:pt x="718" y="442"/>
                  </a:lnTo>
                  <a:lnTo>
                    <a:pt x="718" y="426"/>
                  </a:lnTo>
                  <a:lnTo>
                    <a:pt x="716" y="3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8" name="山东"/>
            <p:cNvSpPr>
              <a:spLocks/>
            </p:cNvSpPr>
            <p:nvPr/>
          </p:nvSpPr>
          <p:spPr bwMode="auto">
            <a:xfrm>
              <a:off x="5624468" y="3362851"/>
              <a:ext cx="777686" cy="488155"/>
            </a:xfrm>
            <a:custGeom>
              <a:avLst/>
              <a:gdLst>
                <a:gd name="T0" fmla="*/ 2147483646 w 434"/>
                <a:gd name="T1" fmla="*/ 2147483646 h 272"/>
                <a:gd name="T2" fmla="*/ 2147483646 w 434"/>
                <a:gd name="T3" fmla="*/ 2147483646 h 272"/>
                <a:gd name="T4" fmla="*/ 2147483646 w 434"/>
                <a:gd name="T5" fmla="*/ 0 h 272"/>
                <a:gd name="T6" fmla="*/ 2147483646 w 434"/>
                <a:gd name="T7" fmla="*/ 2147483646 h 272"/>
                <a:gd name="T8" fmla="*/ 2147483646 w 434"/>
                <a:gd name="T9" fmla="*/ 2147483646 h 272"/>
                <a:gd name="T10" fmla="*/ 2147483646 w 434"/>
                <a:gd name="T11" fmla="*/ 2147483646 h 272"/>
                <a:gd name="T12" fmla="*/ 2147483646 w 434"/>
                <a:gd name="T13" fmla="*/ 2147483646 h 272"/>
                <a:gd name="T14" fmla="*/ 2147483646 w 434"/>
                <a:gd name="T15" fmla="*/ 2147483646 h 272"/>
                <a:gd name="T16" fmla="*/ 2147483646 w 434"/>
                <a:gd name="T17" fmla="*/ 0 h 272"/>
                <a:gd name="T18" fmla="*/ 2147483646 w 434"/>
                <a:gd name="T19" fmla="*/ 2147483646 h 272"/>
                <a:gd name="T20" fmla="*/ 2147483646 w 434"/>
                <a:gd name="T21" fmla="*/ 2147483646 h 272"/>
                <a:gd name="T22" fmla="*/ 2147483646 w 434"/>
                <a:gd name="T23" fmla="*/ 2147483646 h 272"/>
                <a:gd name="T24" fmla="*/ 2147483646 w 434"/>
                <a:gd name="T25" fmla="*/ 2147483646 h 272"/>
                <a:gd name="T26" fmla="*/ 2147483646 w 434"/>
                <a:gd name="T27" fmla="*/ 2147483646 h 272"/>
                <a:gd name="T28" fmla="*/ 2147483646 w 434"/>
                <a:gd name="T29" fmla="*/ 2147483646 h 272"/>
                <a:gd name="T30" fmla="*/ 2147483646 w 434"/>
                <a:gd name="T31" fmla="*/ 2147483646 h 272"/>
                <a:gd name="T32" fmla="*/ 0 w 434"/>
                <a:gd name="T33" fmla="*/ 2147483646 h 272"/>
                <a:gd name="T34" fmla="*/ 2147483646 w 434"/>
                <a:gd name="T35" fmla="*/ 2147483646 h 272"/>
                <a:gd name="T36" fmla="*/ 2147483646 w 434"/>
                <a:gd name="T37" fmla="*/ 2147483646 h 272"/>
                <a:gd name="T38" fmla="*/ 2147483646 w 434"/>
                <a:gd name="T39" fmla="*/ 2147483646 h 272"/>
                <a:gd name="T40" fmla="*/ 2147483646 w 434"/>
                <a:gd name="T41" fmla="*/ 2147483646 h 272"/>
                <a:gd name="T42" fmla="*/ 2147483646 w 434"/>
                <a:gd name="T43" fmla="*/ 2147483646 h 272"/>
                <a:gd name="T44" fmla="*/ 2147483646 w 434"/>
                <a:gd name="T45" fmla="*/ 2147483646 h 272"/>
                <a:gd name="T46" fmla="*/ 2147483646 w 434"/>
                <a:gd name="T47" fmla="*/ 2147483646 h 272"/>
                <a:gd name="T48" fmla="*/ 2147483646 w 434"/>
                <a:gd name="T49" fmla="*/ 2147483646 h 272"/>
                <a:gd name="T50" fmla="*/ 2147483646 w 434"/>
                <a:gd name="T51" fmla="*/ 2147483646 h 272"/>
                <a:gd name="T52" fmla="*/ 2147483646 w 434"/>
                <a:gd name="T53" fmla="*/ 2147483646 h 272"/>
                <a:gd name="T54" fmla="*/ 2147483646 w 434"/>
                <a:gd name="T55" fmla="*/ 2147483646 h 272"/>
                <a:gd name="T56" fmla="*/ 2147483646 w 434"/>
                <a:gd name="T57" fmla="*/ 2147483646 h 272"/>
                <a:gd name="T58" fmla="*/ 2147483646 w 434"/>
                <a:gd name="T59" fmla="*/ 2147483646 h 272"/>
                <a:gd name="T60" fmla="*/ 2147483646 w 434"/>
                <a:gd name="T61" fmla="*/ 2147483646 h 272"/>
                <a:gd name="T62" fmla="*/ 2147483646 w 434"/>
                <a:gd name="T63" fmla="*/ 2147483646 h 272"/>
                <a:gd name="T64" fmla="*/ 2147483646 w 434"/>
                <a:gd name="T65" fmla="*/ 2147483646 h 272"/>
                <a:gd name="T66" fmla="*/ 2147483646 w 434"/>
                <a:gd name="T67" fmla="*/ 2147483646 h 272"/>
                <a:gd name="T68" fmla="*/ 2147483646 w 434"/>
                <a:gd name="T69" fmla="*/ 2147483646 h 272"/>
                <a:gd name="T70" fmla="*/ 2147483646 w 434"/>
                <a:gd name="T71" fmla="*/ 2147483646 h 272"/>
                <a:gd name="T72" fmla="*/ 2147483646 w 434"/>
                <a:gd name="T73" fmla="*/ 2147483646 h 272"/>
                <a:gd name="T74" fmla="*/ 2147483646 w 434"/>
                <a:gd name="T75" fmla="*/ 2147483646 h 272"/>
                <a:gd name="T76" fmla="*/ 2147483646 w 434"/>
                <a:gd name="T77" fmla="*/ 2147483646 h 272"/>
                <a:gd name="T78" fmla="*/ 2147483646 w 434"/>
                <a:gd name="T79" fmla="*/ 2147483646 h 272"/>
                <a:gd name="T80" fmla="*/ 2147483646 w 434"/>
                <a:gd name="T81" fmla="*/ 2147483646 h 272"/>
                <a:gd name="T82" fmla="*/ 2147483646 w 434"/>
                <a:gd name="T83" fmla="*/ 2147483646 h 272"/>
                <a:gd name="T84" fmla="*/ 2147483646 w 434"/>
                <a:gd name="T85" fmla="*/ 2147483646 h 272"/>
                <a:gd name="T86" fmla="*/ 2147483646 w 434"/>
                <a:gd name="T87" fmla="*/ 2147483646 h 272"/>
                <a:gd name="T88" fmla="*/ 2147483646 w 434"/>
                <a:gd name="T89" fmla="*/ 2147483646 h 272"/>
                <a:gd name="T90" fmla="*/ 2147483646 w 434"/>
                <a:gd name="T91" fmla="*/ 2147483646 h 272"/>
                <a:gd name="T92" fmla="*/ 2147483646 w 434"/>
                <a:gd name="T93" fmla="*/ 2147483646 h 272"/>
                <a:gd name="T94" fmla="*/ 2147483646 w 434"/>
                <a:gd name="T95" fmla="*/ 2147483646 h 272"/>
                <a:gd name="T96" fmla="*/ 2147483646 w 434"/>
                <a:gd name="T97" fmla="*/ 2147483646 h 272"/>
                <a:gd name="T98" fmla="*/ 2147483646 w 434"/>
                <a:gd name="T99" fmla="*/ 2147483646 h 272"/>
                <a:gd name="T100" fmla="*/ 2147483646 w 434"/>
                <a:gd name="T101" fmla="*/ 2147483646 h 27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34" h="272">
                  <a:moveTo>
                    <a:pt x="396" y="8"/>
                  </a:moveTo>
                  <a:lnTo>
                    <a:pt x="396" y="8"/>
                  </a:lnTo>
                  <a:lnTo>
                    <a:pt x="394" y="12"/>
                  </a:lnTo>
                  <a:lnTo>
                    <a:pt x="388" y="14"/>
                  </a:lnTo>
                  <a:lnTo>
                    <a:pt x="358" y="12"/>
                  </a:lnTo>
                  <a:lnTo>
                    <a:pt x="330" y="6"/>
                  </a:lnTo>
                  <a:lnTo>
                    <a:pt x="314" y="0"/>
                  </a:lnTo>
                  <a:lnTo>
                    <a:pt x="270" y="42"/>
                  </a:lnTo>
                  <a:lnTo>
                    <a:pt x="272" y="60"/>
                  </a:lnTo>
                  <a:lnTo>
                    <a:pt x="268" y="62"/>
                  </a:lnTo>
                  <a:lnTo>
                    <a:pt x="246" y="64"/>
                  </a:lnTo>
                  <a:lnTo>
                    <a:pt x="228" y="62"/>
                  </a:lnTo>
                  <a:lnTo>
                    <a:pt x="222" y="62"/>
                  </a:lnTo>
                  <a:lnTo>
                    <a:pt x="218" y="60"/>
                  </a:lnTo>
                  <a:lnTo>
                    <a:pt x="214" y="56"/>
                  </a:lnTo>
                  <a:lnTo>
                    <a:pt x="212" y="52"/>
                  </a:lnTo>
                  <a:lnTo>
                    <a:pt x="208" y="2"/>
                  </a:lnTo>
                  <a:lnTo>
                    <a:pt x="168" y="0"/>
                  </a:lnTo>
                  <a:lnTo>
                    <a:pt x="152" y="36"/>
                  </a:lnTo>
                  <a:lnTo>
                    <a:pt x="150" y="20"/>
                  </a:lnTo>
                  <a:lnTo>
                    <a:pt x="148" y="6"/>
                  </a:lnTo>
                  <a:lnTo>
                    <a:pt x="144" y="0"/>
                  </a:lnTo>
                  <a:lnTo>
                    <a:pt x="128" y="8"/>
                  </a:lnTo>
                  <a:lnTo>
                    <a:pt x="120" y="18"/>
                  </a:lnTo>
                  <a:lnTo>
                    <a:pt x="118" y="20"/>
                  </a:lnTo>
                  <a:lnTo>
                    <a:pt x="102" y="24"/>
                  </a:lnTo>
                  <a:lnTo>
                    <a:pt x="78" y="48"/>
                  </a:lnTo>
                  <a:lnTo>
                    <a:pt x="56" y="70"/>
                  </a:lnTo>
                  <a:lnTo>
                    <a:pt x="12" y="128"/>
                  </a:lnTo>
                  <a:lnTo>
                    <a:pt x="22" y="148"/>
                  </a:lnTo>
                  <a:lnTo>
                    <a:pt x="22" y="152"/>
                  </a:lnTo>
                  <a:lnTo>
                    <a:pt x="20" y="152"/>
                  </a:lnTo>
                  <a:lnTo>
                    <a:pt x="20" y="156"/>
                  </a:lnTo>
                  <a:lnTo>
                    <a:pt x="20" y="160"/>
                  </a:lnTo>
                  <a:lnTo>
                    <a:pt x="24" y="172"/>
                  </a:lnTo>
                  <a:lnTo>
                    <a:pt x="32" y="188"/>
                  </a:lnTo>
                  <a:lnTo>
                    <a:pt x="34" y="198"/>
                  </a:lnTo>
                  <a:lnTo>
                    <a:pt x="34" y="206"/>
                  </a:lnTo>
                  <a:lnTo>
                    <a:pt x="34" y="208"/>
                  </a:lnTo>
                  <a:lnTo>
                    <a:pt x="0" y="228"/>
                  </a:lnTo>
                  <a:lnTo>
                    <a:pt x="0" y="236"/>
                  </a:lnTo>
                  <a:lnTo>
                    <a:pt x="16" y="244"/>
                  </a:lnTo>
                  <a:lnTo>
                    <a:pt x="18" y="248"/>
                  </a:lnTo>
                  <a:lnTo>
                    <a:pt x="18" y="252"/>
                  </a:lnTo>
                  <a:lnTo>
                    <a:pt x="22" y="256"/>
                  </a:lnTo>
                  <a:lnTo>
                    <a:pt x="36" y="264"/>
                  </a:lnTo>
                  <a:lnTo>
                    <a:pt x="64" y="272"/>
                  </a:lnTo>
                  <a:lnTo>
                    <a:pt x="74" y="266"/>
                  </a:lnTo>
                  <a:lnTo>
                    <a:pt x="84" y="252"/>
                  </a:lnTo>
                  <a:lnTo>
                    <a:pt x="92" y="230"/>
                  </a:lnTo>
                  <a:lnTo>
                    <a:pt x="114" y="238"/>
                  </a:lnTo>
                  <a:lnTo>
                    <a:pt x="118" y="240"/>
                  </a:lnTo>
                  <a:lnTo>
                    <a:pt x="118" y="242"/>
                  </a:lnTo>
                  <a:lnTo>
                    <a:pt x="118" y="244"/>
                  </a:lnTo>
                  <a:lnTo>
                    <a:pt x="116" y="250"/>
                  </a:lnTo>
                  <a:lnTo>
                    <a:pt x="116" y="256"/>
                  </a:lnTo>
                  <a:lnTo>
                    <a:pt x="118" y="260"/>
                  </a:lnTo>
                  <a:lnTo>
                    <a:pt x="124" y="264"/>
                  </a:lnTo>
                  <a:lnTo>
                    <a:pt x="148" y="264"/>
                  </a:lnTo>
                  <a:lnTo>
                    <a:pt x="160" y="260"/>
                  </a:lnTo>
                  <a:lnTo>
                    <a:pt x="170" y="256"/>
                  </a:lnTo>
                  <a:lnTo>
                    <a:pt x="172" y="252"/>
                  </a:lnTo>
                  <a:lnTo>
                    <a:pt x="176" y="252"/>
                  </a:lnTo>
                  <a:lnTo>
                    <a:pt x="184" y="252"/>
                  </a:lnTo>
                  <a:lnTo>
                    <a:pt x="198" y="256"/>
                  </a:lnTo>
                  <a:lnTo>
                    <a:pt x="202" y="258"/>
                  </a:lnTo>
                  <a:lnTo>
                    <a:pt x="208" y="264"/>
                  </a:lnTo>
                  <a:lnTo>
                    <a:pt x="212" y="250"/>
                  </a:lnTo>
                  <a:lnTo>
                    <a:pt x="214" y="248"/>
                  </a:lnTo>
                  <a:lnTo>
                    <a:pt x="216" y="248"/>
                  </a:lnTo>
                  <a:lnTo>
                    <a:pt x="220" y="242"/>
                  </a:lnTo>
                  <a:lnTo>
                    <a:pt x="224" y="236"/>
                  </a:lnTo>
                  <a:lnTo>
                    <a:pt x="230" y="228"/>
                  </a:lnTo>
                  <a:lnTo>
                    <a:pt x="238" y="220"/>
                  </a:lnTo>
                  <a:lnTo>
                    <a:pt x="248" y="214"/>
                  </a:lnTo>
                  <a:lnTo>
                    <a:pt x="250" y="212"/>
                  </a:lnTo>
                  <a:lnTo>
                    <a:pt x="250" y="214"/>
                  </a:lnTo>
                  <a:lnTo>
                    <a:pt x="252" y="214"/>
                  </a:lnTo>
                  <a:lnTo>
                    <a:pt x="258" y="216"/>
                  </a:lnTo>
                  <a:lnTo>
                    <a:pt x="260" y="216"/>
                  </a:lnTo>
                  <a:lnTo>
                    <a:pt x="268" y="176"/>
                  </a:lnTo>
                  <a:lnTo>
                    <a:pt x="280" y="172"/>
                  </a:lnTo>
                  <a:lnTo>
                    <a:pt x="290" y="166"/>
                  </a:lnTo>
                  <a:lnTo>
                    <a:pt x="296" y="160"/>
                  </a:lnTo>
                  <a:lnTo>
                    <a:pt x="298" y="156"/>
                  </a:lnTo>
                  <a:lnTo>
                    <a:pt x="300" y="150"/>
                  </a:lnTo>
                  <a:lnTo>
                    <a:pt x="296" y="138"/>
                  </a:lnTo>
                  <a:lnTo>
                    <a:pt x="294" y="128"/>
                  </a:lnTo>
                  <a:lnTo>
                    <a:pt x="296" y="122"/>
                  </a:lnTo>
                  <a:lnTo>
                    <a:pt x="298" y="120"/>
                  </a:lnTo>
                  <a:lnTo>
                    <a:pt x="302" y="120"/>
                  </a:lnTo>
                  <a:lnTo>
                    <a:pt x="310" y="120"/>
                  </a:lnTo>
                  <a:lnTo>
                    <a:pt x="320" y="124"/>
                  </a:lnTo>
                  <a:lnTo>
                    <a:pt x="322" y="112"/>
                  </a:lnTo>
                  <a:lnTo>
                    <a:pt x="322" y="110"/>
                  </a:lnTo>
                  <a:lnTo>
                    <a:pt x="322" y="108"/>
                  </a:lnTo>
                  <a:lnTo>
                    <a:pt x="336" y="102"/>
                  </a:lnTo>
                  <a:lnTo>
                    <a:pt x="338" y="96"/>
                  </a:lnTo>
                  <a:lnTo>
                    <a:pt x="330" y="96"/>
                  </a:lnTo>
                  <a:lnTo>
                    <a:pt x="328" y="94"/>
                  </a:lnTo>
                  <a:lnTo>
                    <a:pt x="328" y="90"/>
                  </a:lnTo>
                  <a:lnTo>
                    <a:pt x="328" y="88"/>
                  </a:lnTo>
                  <a:lnTo>
                    <a:pt x="330" y="86"/>
                  </a:lnTo>
                  <a:lnTo>
                    <a:pt x="332" y="86"/>
                  </a:lnTo>
                  <a:lnTo>
                    <a:pt x="334" y="86"/>
                  </a:lnTo>
                  <a:lnTo>
                    <a:pt x="342" y="84"/>
                  </a:lnTo>
                  <a:lnTo>
                    <a:pt x="352" y="76"/>
                  </a:lnTo>
                  <a:lnTo>
                    <a:pt x="404" y="40"/>
                  </a:lnTo>
                  <a:lnTo>
                    <a:pt x="420" y="48"/>
                  </a:lnTo>
                  <a:lnTo>
                    <a:pt x="428" y="48"/>
                  </a:lnTo>
                  <a:lnTo>
                    <a:pt x="424" y="30"/>
                  </a:lnTo>
                  <a:lnTo>
                    <a:pt x="424" y="28"/>
                  </a:lnTo>
                  <a:lnTo>
                    <a:pt x="434" y="12"/>
                  </a:lnTo>
                  <a:lnTo>
                    <a:pt x="432" y="12"/>
                  </a:lnTo>
                  <a:lnTo>
                    <a:pt x="426" y="12"/>
                  </a:lnTo>
                  <a:lnTo>
                    <a:pt x="426" y="14"/>
                  </a:lnTo>
                  <a:lnTo>
                    <a:pt x="424" y="14"/>
                  </a:lnTo>
                  <a:lnTo>
                    <a:pt x="408" y="16"/>
                  </a:lnTo>
                  <a:lnTo>
                    <a:pt x="404" y="16"/>
                  </a:lnTo>
                  <a:lnTo>
                    <a:pt x="404" y="12"/>
                  </a:lnTo>
                  <a:lnTo>
                    <a:pt x="400" y="8"/>
                  </a:lnTo>
                  <a:lnTo>
                    <a:pt x="396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99" name="上海"/>
            <p:cNvSpPr>
              <a:spLocks/>
            </p:cNvSpPr>
            <p:nvPr/>
          </p:nvSpPr>
          <p:spPr bwMode="auto">
            <a:xfrm>
              <a:off x="6350827" y="4172815"/>
              <a:ext cx="122875" cy="107270"/>
            </a:xfrm>
            <a:custGeom>
              <a:avLst/>
              <a:gdLst>
                <a:gd name="T0" fmla="*/ 2147483646 w 68"/>
                <a:gd name="T1" fmla="*/ 2147483646 h 60"/>
                <a:gd name="T2" fmla="*/ 2147483646 w 68"/>
                <a:gd name="T3" fmla="*/ 2147483646 h 60"/>
                <a:gd name="T4" fmla="*/ 2147483646 w 68"/>
                <a:gd name="T5" fmla="*/ 2147483646 h 60"/>
                <a:gd name="T6" fmla="*/ 2147483646 w 68"/>
                <a:gd name="T7" fmla="*/ 2147483646 h 60"/>
                <a:gd name="T8" fmla="*/ 2147483646 w 68"/>
                <a:gd name="T9" fmla="*/ 2147483646 h 60"/>
                <a:gd name="T10" fmla="*/ 2147483646 w 68"/>
                <a:gd name="T11" fmla="*/ 2147483646 h 60"/>
                <a:gd name="T12" fmla="*/ 2147483646 w 68"/>
                <a:gd name="T13" fmla="*/ 2147483646 h 60"/>
                <a:gd name="T14" fmla="*/ 2147483646 w 68"/>
                <a:gd name="T15" fmla="*/ 2147483646 h 60"/>
                <a:gd name="T16" fmla="*/ 2147483646 w 68"/>
                <a:gd name="T17" fmla="*/ 0 h 60"/>
                <a:gd name="T18" fmla="*/ 2147483646 w 68"/>
                <a:gd name="T19" fmla="*/ 0 h 60"/>
                <a:gd name="T20" fmla="*/ 2147483646 w 68"/>
                <a:gd name="T21" fmla="*/ 0 h 60"/>
                <a:gd name="T22" fmla="*/ 2147483646 w 68"/>
                <a:gd name="T23" fmla="*/ 2147483646 h 60"/>
                <a:gd name="T24" fmla="*/ 2147483646 w 68"/>
                <a:gd name="T25" fmla="*/ 2147483646 h 60"/>
                <a:gd name="T26" fmla="*/ 2147483646 w 68"/>
                <a:gd name="T27" fmla="*/ 2147483646 h 60"/>
                <a:gd name="T28" fmla="*/ 2147483646 w 68"/>
                <a:gd name="T29" fmla="*/ 2147483646 h 60"/>
                <a:gd name="T30" fmla="*/ 2147483646 w 68"/>
                <a:gd name="T31" fmla="*/ 2147483646 h 60"/>
                <a:gd name="T32" fmla="*/ 0 w 68"/>
                <a:gd name="T33" fmla="*/ 2147483646 h 60"/>
                <a:gd name="T34" fmla="*/ 2147483646 w 68"/>
                <a:gd name="T35" fmla="*/ 2147483646 h 60"/>
                <a:gd name="T36" fmla="*/ 2147483646 w 68"/>
                <a:gd name="T37" fmla="*/ 2147483646 h 60"/>
                <a:gd name="T38" fmla="*/ 2147483646 w 68"/>
                <a:gd name="T39" fmla="*/ 2147483646 h 60"/>
                <a:gd name="T40" fmla="*/ 2147483646 w 68"/>
                <a:gd name="T41" fmla="*/ 2147483646 h 60"/>
                <a:gd name="T42" fmla="*/ 2147483646 w 68"/>
                <a:gd name="T43" fmla="*/ 2147483646 h 60"/>
                <a:gd name="T44" fmla="*/ 2147483646 w 68"/>
                <a:gd name="T45" fmla="*/ 2147483646 h 60"/>
                <a:gd name="T46" fmla="*/ 2147483646 w 68"/>
                <a:gd name="T47" fmla="*/ 2147483646 h 60"/>
                <a:gd name="T48" fmla="*/ 2147483646 w 68"/>
                <a:gd name="T49" fmla="*/ 2147483646 h 60"/>
                <a:gd name="T50" fmla="*/ 2147483646 w 68"/>
                <a:gd name="T51" fmla="*/ 2147483646 h 60"/>
                <a:gd name="T52" fmla="*/ 2147483646 w 68"/>
                <a:gd name="T53" fmla="*/ 2147483646 h 60"/>
                <a:gd name="T54" fmla="*/ 2147483646 w 68"/>
                <a:gd name="T55" fmla="*/ 2147483646 h 60"/>
                <a:gd name="T56" fmla="*/ 2147483646 w 68"/>
                <a:gd name="T57" fmla="*/ 2147483646 h 60"/>
                <a:gd name="T58" fmla="*/ 2147483646 w 68"/>
                <a:gd name="T59" fmla="*/ 2147483646 h 60"/>
                <a:gd name="T60" fmla="*/ 2147483646 w 68"/>
                <a:gd name="T61" fmla="*/ 2147483646 h 60"/>
                <a:gd name="T62" fmla="*/ 2147483646 w 68"/>
                <a:gd name="T63" fmla="*/ 2147483646 h 6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68" h="60">
                  <a:moveTo>
                    <a:pt x="62" y="32"/>
                  </a:moveTo>
                  <a:lnTo>
                    <a:pt x="68" y="24"/>
                  </a:lnTo>
                  <a:lnTo>
                    <a:pt x="48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8" y="0"/>
                  </a:lnTo>
                  <a:lnTo>
                    <a:pt x="22" y="0"/>
                  </a:lnTo>
                  <a:lnTo>
                    <a:pt x="14" y="2"/>
                  </a:lnTo>
                  <a:lnTo>
                    <a:pt x="14" y="20"/>
                  </a:lnTo>
                  <a:lnTo>
                    <a:pt x="10" y="28"/>
                  </a:lnTo>
                  <a:lnTo>
                    <a:pt x="4" y="36"/>
                  </a:lnTo>
                  <a:lnTo>
                    <a:pt x="0" y="40"/>
                  </a:lnTo>
                  <a:lnTo>
                    <a:pt x="8" y="48"/>
                  </a:lnTo>
                  <a:lnTo>
                    <a:pt x="10" y="48"/>
                  </a:lnTo>
                  <a:lnTo>
                    <a:pt x="12" y="56"/>
                  </a:lnTo>
                  <a:lnTo>
                    <a:pt x="22" y="60"/>
                  </a:lnTo>
                  <a:lnTo>
                    <a:pt x="28" y="56"/>
                  </a:lnTo>
                  <a:lnTo>
                    <a:pt x="34" y="54"/>
                  </a:lnTo>
                  <a:lnTo>
                    <a:pt x="52" y="58"/>
                  </a:lnTo>
                  <a:lnTo>
                    <a:pt x="52" y="52"/>
                  </a:lnTo>
                  <a:lnTo>
                    <a:pt x="54" y="44"/>
                  </a:lnTo>
                  <a:lnTo>
                    <a:pt x="56" y="38"/>
                  </a:lnTo>
                  <a:lnTo>
                    <a:pt x="58" y="34"/>
                  </a:lnTo>
                  <a:lnTo>
                    <a:pt x="62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0" name="江苏"/>
            <p:cNvSpPr>
              <a:spLocks/>
            </p:cNvSpPr>
            <p:nvPr/>
          </p:nvSpPr>
          <p:spPr bwMode="auto">
            <a:xfrm>
              <a:off x="5781560" y="3760838"/>
              <a:ext cx="678142" cy="522357"/>
            </a:xfrm>
            <a:custGeom>
              <a:avLst/>
              <a:gdLst>
                <a:gd name="T0" fmla="*/ 2147483646 w 378"/>
                <a:gd name="T1" fmla="*/ 2147483646 h 292"/>
                <a:gd name="T2" fmla="*/ 2147483646 w 378"/>
                <a:gd name="T3" fmla="*/ 2147483646 h 292"/>
                <a:gd name="T4" fmla="*/ 2147483646 w 378"/>
                <a:gd name="T5" fmla="*/ 2147483646 h 292"/>
                <a:gd name="T6" fmla="*/ 2147483646 w 378"/>
                <a:gd name="T7" fmla="*/ 2147483646 h 292"/>
                <a:gd name="T8" fmla="*/ 2147483646 w 378"/>
                <a:gd name="T9" fmla="*/ 2147483646 h 292"/>
                <a:gd name="T10" fmla="*/ 2147483646 w 378"/>
                <a:gd name="T11" fmla="*/ 0 h 292"/>
                <a:gd name="T12" fmla="*/ 2147483646 w 378"/>
                <a:gd name="T13" fmla="*/ 2147483646 h 292"/>
                <a:gd name="T14" fmla="*/ 2147483646 w 378"/>
                <a:gd name="T15" fmla="*/ 2147483646 h 292"/>
                <a:gd name="T16" fmla="*/ 2147483646 w 378"/>
                <a:gd name="T17" fmla="*/ 2147483646 h 292"/>
                <a:gd name="T18" fmla="*/ 2147483646 w 378"/>
                <a:gd name="T19" fmla="*/ 2147483646 h 292"/>
                <a:gd name="T20" fmla="*/ 2147483646 w 378"/>
                <a:gd name="T21" fmla="*/ 2147483646 h 292"/>
                <a:gd name="T22" fmla="*/ 2147483646 w 378"/>
                <a:gd name="T23" fmla="*/ 2147483646 h 292"/>
                <a:gd name="T24" fmla="*/ 2147483646 w 378"/>
                <a:gd name="T25" fmla="*/ 2147483646 h 292"/>
                <a:gd name="T26" fmla="*/ 2147483646 w 378"/>
                <a:gd name="T27" fmla="*/ 2147483646 h 292"/>
                <a:gd name="T28" fmla="*/ 2147483646 w 378"/>
                <a:gd name="T29" fmla="*/ 2147483646 h 292"/>
                <a:gd name="T30" fmla="*/ 2147483646 w 378"/>
                <a:gd name="T31" fmla="*/ 2147483646 h 292"/>
                <a:gd name="T32" fmla="*/ 2147483646 w 378"/>
                <a:gd name="T33" fmla="*/ 2147483646 h 292"/>
                <a:gd name="T34" fmla="*/ 2147483646 w 378"/>
                <a:gd name="T35" fmla="*/ 2147483646 h 292"/>
                <a:gd name="T36" fmla="*/ 2147483646 w 378"/>
                <a:gd name="T37" fmla="*/ 2147483646 h 292"/>
                <a:gd name="T38" fmla="*/ 2147483646 w 378"/>
                <a:gd name="T39" fmla="*/ 2147483646 h 292"/>
                <a:gd name="T40" fmla="*/ 2147483646 w 378"/>
                <a:gd name="T41" fmla="*/ 2147483646 h 292"/>
                <a:gd name="T42" fmla="*/ 2147483646 w 378"/>
                <a:gd name="T43" fmla="*/ 2147483646 h 292"/>
                <a:gd name="T44" fmla="*/ 2147483646 w 378"/>
                <a:gd name="T45" fmla="*/ 2147483646 h 292"/>
                <a:gd name="T46" fmla="*/ 2147483646 w 378"/>
                <a:gd name="T47" fmla="*/ 2147483646 h 292"/>
                <a:gd name="T48" fmla="*/ 2147483646 w 378"/>
                <a:gd name="T49" fmla="*/ 2147483646 h 292"/>
                <a:gd name="T50" fmla="*/ 2147483646 w 378"/>
                <a:gd name="T51" fmla="*/ 2147483646 h 292"/>
                <a:gd name="T52" fmla="*/ 2147483646 w 378"/>
                <a:gd name="T53" fmla="*/ 2147483646 h 292"/>
                <a:gd name="T54" fmla="*/ 2147483646 w 378"/>
                <a:gd name="T55" fmla="*/ 2147483646 h 292"/>
                <a:gd name="T56" fmla="*/ 2147483646 w 378"/>
                <a:gd name="T57" fmla="*/ 2147483646 h 292"/>
                <a:gd name="T58" fmla="*/ 2147483646 w 378"/>
                <a:gd name="T59" fmla="*/ 2147483646 h 292"/>
                <a:gd name="T60" fmla="*/ 2147483646 w 378"/>
                <a:gd name="T61" fmla="*/ 2147483646 h 292"/>
                <a:gd name="T62" fmla="*/ 2147483646 w 378"/>
                <a:gd name="T63" fmla="*/ 2147483646 h 292"/>
                <a:gd name="T64" fmla="*/ 2147483646 w 378"/>
                <a:gd name="T65" fmla="*/ 2147483646 h 292"/>
                <a:gd name="T66" fmla="*/ 2147483646 w 378"/>
                <a:gd name="T67" fmla="*/ 2147483646 h 292"/>
                <a:gd name="T68" fmla="*/ 2147483646 w 378"/>
                <a:gd name="T69" fmla="*/ 2147483646 h 292"/>
                <a:gd name="T70" fmla="*/ 2147483646 w 378"/>
                <a:gd name="T71" fmla="*/ 2147483646 h 292"/>
                <a:gd name="T72" fmla="*/ 2147483646 w 378"/>
                <a:gd name="T73" fmla="*/ 2147483646 h 292"/>
                <a:gd name="T74" fmla="*/ 2147483646 w 378"/>
                <a:gd name="T75" fmla="*/ 2147483646 h 292"/>
                <a:gd name="T76" fmla="*/ 2147483646 w 378"/>
                <a:gd name="T77" fmla="*/ 2147483646 h 292"/>
                <a:gd name="T78" fmla="*/ 2147483646 w 378"/>
                <a:gd name="T79" fmla="*/ 2147483646 h 292"/>
                <a:gd name="T80" fmla="*/ 2147483646 w 378"/>
                <a:gd name="T81" fmla="*/ 2147483646 h 292"/>
                <a:gd name="T82" fmla="*/ 2147483646 w 378"/>
                <a:gd name="T83" fmla="*/ 2147483646 h 292"/>
                <a:gd name="T84" fmla="*/ 2147483646 w 378"/>
                <a:gd name="T85" fmla="*/ 2147483646 h 292"/>
                <a:gd name="T86" fmla="*/ 2147483646 w 378"/>
                <a:gd name="T87" fmla="*/ 2147483646 h 292"/>
                <a:gd name="T88" fmla="*/ 2147483646 w 378"/>
                <a:gd name="T89" fmla="*/ 2147483646 h 292"/>
                <a:gd name="T90" fmla="*/ 2147483646 w 378"/>
                <a:gd name="T91" fmla="*/ 2147483646 h 292"/>
                <a:gd name="T92" fmla="*/ 2147483646 w 378"/>
                <a:gd name="T93" fmla="*/ 2147483646 h 292"/>
                <a:gd name="T94" fmla="*/ 2147483646 w 378"/>
                <a:gd name="T95" fmla="*/ 2147483646 h 292"/>
                <a:gd name="T96" fmla="*/ 2147483646 w 378"/>
                <a:gd name="T97" fmla="*/ 2147483646 h 292"/>
                <a:gd name="T98" fmla="*/ 2147483646 w 378"/>
                <a:gd name="T99" fmla="*/ 2147483646 h 292"/>
                <a:gd name="T100" fmla="*/ 2147483646 w 378"/>
                <a:gd name="T101" fmla="*/ 2147483646 h 292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78" h="292">
                  <a:moveTo>
                    <a:pt x="264" y="86"/>
                  </a:moveTo>
                  <a:lnTo>
                    <a:pt x="264" y="86"/>
                  </a:lnTo>
                  <a:lnTo>
                    <a:pt x="258" y="78"/>
                  </a:lnTo>
                  <a:lnTo>
                    <a:pt x="252" y="70"/>
                  </a:lnTo>
                  <a:lnTo>
                    <a:pt x="240" y="46"/>
                  </a:lnTo>
                  <a:lnTo>
                    <a:pt x="226" y="44"/>
                  </a:lnTo>
                  <a:lnTo>
                    <a:pt x="214" y="42"/>
                  </a:lnTo>
                  <a:lnTo>
                    <a:pt x="204" y="38"/>
                  </a:lnTo>
                  <a:lnTo>
                    <a:pt x="198" y="34"/>
                  </a:lnTo>
                  <a:lnTo>
                    <a:pt x="194" y="28"/>
                  </a:lnTo>
                  <a:lnTo>
                    <a:pt x="188" y="24"/>
                  </a:lnTo>
                  <a:lnTo>
                    <a:pt x="170" y="18"/>
                  </a:lnTo>
                  <a:lnTo>
                    <a:pt x="166" y="16"/>
                  </a:lnTo>
                  <a:lnTo>
                    <a:pt x="170" y="2"/>
                  </a:lnTo>
                  <a:lnTo>
                    <a:pt x="168" y="2"/>
                  </a:lnTo>
                  <a:lnTo>
                    <a:pt x="164" y="0"/>
                  </a:lnTo>
                  <a:lnTo>
                    <a:pt x="152" y="8"/>
                  </a:lnTo>
                  <a:lnTo>
                    <a:pt x="148" y="12"/>
                  </a:lnTo>
                  <a:lnTo>
                    <a:pt x="144" y="16"/>
                  </a:lnTo>
                  <a:lnTo>
                    <a:pt x="140" y="26"/>
                  </a:lnTo>
                  <a:lnTo>
                    <a:pt x="132" y="32"/>
                  </a:lnTo>
                  <a:lnTo>
                    <a:pt x="126" y="46"/>
                  </a:lnTo>
                  <a:lnTo>
                    <a:pt x="124" y="50"/>
                  </a:lnTo>
                  <a:lnTo>
                    <a:pt x="120" y="52"/>
                  </a:lnTo>
                  <a:lnTo>
                    <a:pt x="118" y="52"/>
                  </a:lnTo>
                  <a:lnTo>
                    <a:pt x="116" y="48"/>
                  </a:lnTo>
                  <a:lnTo>
                    <a:pt x="108" y="42"/>
                  </a:lnTo>
                  <a:lnTo>
                    <a:pt x="102" y="40"/>
                  </a:lnTo>
                  <a:lnTo>
                    <a:pt x="96" y="38"/>
                  </a:lnTo>
                  <a:lnTo>
                    <a:pt x="88" y="40"/>
                  </a:lnTo>
                  <a:lnTo>
                    <a:pt x="76" y="46"/>
                  </a:lnTo>
                  <a:lnTo>
                    <a:pt x="62" y="50"/>
                  </a:lnTo>
                  <a:lnTo>
                    <a:pt x="32" y="50"/>
                  </a:lnTo>
                  <a:lnTo>
                    <a:pt x="26" y="44"/>
                  </a:lnTo>
                  <a:lnTo>
                    <a:pt x="22" y="38"/>
                  </a:lnTo>
                  <a:lnTo>
                    <a:pt x="20" y="32"/>
                  </a:lnTo>
                  <a:lnTo>
                    <a:pt x="20" y="22"/>
                  </a:lnTo>
                  <a:lnTo>
                    <a:pt x="8" y="18"/>
                  </a:lnTo>
                  <a:lnTo>
                    <a:pt x="4" y="34"/>
                  </a:lnTo>
                  <a:lnTo>
                    <a:pt x="4" y="36"/>
                  </a:lnTo>
                  <a:lnTo>
                    <a:pt x="2" y="36"/>
                  </a:lnTo>
                  <a:lnTo>
                    <a:pt x="0" y="40"/>
                  </a:lnTo>
                  <a:lnTo>
                    <a:pt x="8" y="42"/>
                  </a:lnTo>
                  <a:lnTo>
                    <a:pt x="10" y="42"/>
                  </a:lnTo>
                  <a:lnTo>
                    <a:pt x="28" y="66"/>
                  </a:lnTo>
                  <a:lnTo>
                    <a:pt x="40" y="76"/>
                  </a:lnTo>
                  <a:lnTo>
                    <a:pt x="68" y="86"/>
                  </a:lnTo>
                  <a:lnTo>
                    <a:pt x="98" y="96"/>
                  </a:lnTo>
                  <a:lnTo>
                    <a:pt x="104" y="102"/>
                  </a:lnTo>
                  <a:lnTo>
                    <a:pt x="112" y="112"/>
                  </a:lnTo>
                  <a:lnTo>
                    <a:pt x="118" y="128"/>
                  </a:lnTo>
                  <a:lnTo>
                    <a:pt x="124" y="150"/>
                  </a:lnTo>
                  <a:lnTo>
                    <a:pt x="140" y="158"/>
                  </a:lnTo>
                  <a:lnTo>
                    <a:pt x="146" y="162"/>
                  </a:lnTo>
                  <a:lnTo>
                    <a:pt x="152" y="162"/>
                  </a:lnTo>
                  <a:lnTo>
                    <a:pt x="180" y="144"/>
                  </a:lnTo>
                  <a:lnTo>
                    <a:pt x="182" y="142"/>
                  </a:lnTo>
                  <a:lnTo>
                    <a:pt x="184" y="144"/>
                  </a:lnTo>
                  <a:lnTo>
                    <a:pt x="198" y="146"/>
                  </a:lnTo>
                  <a:lnTo>
                    <a:pt x="200" y="146"/>
                  </a:lnTo>
                  <a:lnTo>
                    <a:pt x="200" y="150"/>
                  </a:lnTo>
                  <a:lnTo>
                    <a:pt x="198" y="152"/>
                  </a:lnTo>
                  <a:lnTo>
                    <a:pt x="192" y="174"/>
                  </a:lnTo>
                  <a:lnTo>
                    <a:pt x="186" y="186"/>
                  </a:lnTo>
                  <a:lnTo>
                    <a:pt x="168" y="186"/>
                  </a:lnTo>
                  <a:lnTo>
                    <a:pt x="166" y="194"/>
                  </a:lnTo>
                  <a:lnTo>
                    <a:pt x="164" y="202"/>
                  </a:lnTo>
                  <a:lnTo>
                    <a:pt x="152" y="222"/>
                  </a:lnTo>
                  <a:lnTo>
                    <a:pt x="148" y="228"/>
                  </a:lnTo>
                  <a:lnTo>
                    <a:pt x="148" y="234"/>
                  </a:lnTo>
                  <a:lnTo>
                    <a:pt x="166" y="246"/>
                  </a:lnTo>
                  <a:lnTo>
                    <a:pt x="172" y="252"/>
                  </a:lnTo>
                  <a:lnTo>
                    <a:pt x="178" y="254"/>
                  </a:lnTo>
                  <a:lnTo>
                    <a:pt x="182" y="254"/>
                  </a:lnTo>
                  <a:lnTo>
                    <a:pt x="186" y="266"/>
                  </a:lnTo>
                  <a:lnTo>
                    <a:pt x="194" y="270"/>
                  </a:lnTo>
                  <a:lnTo>
                    <a:pt x="200" y="266"/>
                  </a:lnTo>
                  <a:lnTo>
                    <a:pt x="204" y="262"/>
                  </a:lnTo>
                  <a:lnTo>
                    <a:pt x="208" y="262"/>
                  </a:lnTo>
                  <a:lnTo>
                    <a:pt x="214" y="264"/>
                  </a:lnTo>
                  <a:lnTo>
                    <a:pt x="218" y="266"/>
                  </a:lnTo>
                  <a:lnTo>
                    <a:pt x="224" y="270"/>
                  </a:lnTo>
                  <a:lnTo>
                    <a:pt x="230" y="278"/>
                  </a:lnTo>
                  <a:lnTo>
                    <a:pt x="236" y="286"/>
                  </a:lnTo>
                  <a:lnTo>
                    <a:pt x="238" y="286"/>
                  </a:lnTo>
                  <a:lnTo>
                    <a:pt x="242" y="284"/>
                  </a:lnTo>
                  <a:lnTo>
                    <a:pt x="248" y="284"/>
                  </a:lnTo>
                  <a:lnTo>
                    <a:pt x="264" y="288"/>
                  </a:lnTo>
                  <a:lnTo>
                    <a:pt x="284" y="292"/>
                  </a:lnTo>
                  <a:lnTo>
                    <a:pt x="304" y="286"/>
                  </a:lnTo>
                  <a:lnTo>
                    <a:pt x="312" y="282"/>
                  </a:lnTo>
                  <a:lnTo>
                    <a:pt x="318" y="278"/>
                  </a:lnTo>
                  <a:lnTo>
                    <a:pt x="312" y="272"/>
                  </a:lnTo>
                  <a:lnTo>
                    <a:pt x="312" y="268"/>
                  </a:lnTo>
                  <a:lnTo>
                    <a:pt x="316" y="262"/>
                  </a:lnTo>
                  <a:lnTo>
                    <a:pt x="322" y="256"/>
                  </a:lnTo>
                  <a:lnTo>
                    <a:pt x="324" y="248"/>
                  </a:lnTo>
                  <a:lnTo>
                    <a:pt x="324" y="238"/>
                  </a:lnTo>
                  <a:lnTo>
                    <a:pt x="324" y="232"/>
                  </a:lnTo>
                  <a:lnTo>
                    <a:pt x="326" y="230"/>
                  </a:lnTo>
                  <a:lnTo>
                    <a:pt x="330" y="226"/>
                  </a:lnTo>
                  <a:lnTo>
                    <a:pt x="340" y="222"/>
                  </a:lnTo>
                  <a:lnTo>
                    <a:pt x="348" y="222"/>
                  </a:lnTo>
                  <a:lnTo>
                    <a:pt x="356" y="226"/>
                  </a:lnTo>
                  <a:lnTo>
                    <a:pt x="366" y="230"/>
                  </a:lnTo>
                  <a:lnTo>
                    <a:pt x="378" y="238"/>
                  </a:lnTo>
                  <a:lnTo>
                    <a:pt x="372" y="222"/>
                  </a:lnTo>
                  <a:lnTo>
                    <a:pt x="364" y="210"/>
                  </a:lnTo>
                  <a:lnTo>
                    <a:pt x="362" y="196"/>
                  </a:lnTo>
                  <a:lnTo>
                    <a:pt x="348" y="194"/>
                  </a:lnTo>
                  <a:lnTo>
                    <a:pt x="312" y="172"/>
                  </a:lnTo>
                  <a:lnTo>
                    <a:pt x="294" y="170"/>
                  </a:lnTo>
                  <a:lnTo>
                    <a:pt x="294" y="166"/>
                  </a:lnTo>
                  <a:lnTo>
                    <a:pt x="292" y="146"/>
                  </a:lnTo>
                  <a:lnTo>
                    <a:pt x="276" y="106"/>
                  </a:lnTo>
                  <a:lnTo>
                    <a:pt x="270" y="94"/>
                  </a:lnTo>
                  <a:lnTo>
                    <a:pt x="264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1" name="河北"/>
            <p:cNvSpPr>
              <a:spLocks/>
            </p:cNvSpPr>
            <p:nvPr/>
          </p:nvSpPr>
          <p:spPr bwMode="auto">
            <a:xfrm>
              <a:off x="5428491" y="2761208"/>
              <a:ext cx="629925" cy="898578"/>
            </a:xfrm>
            <a:custGeom>
              <a:avLst/>
              <a:gdLst>
                <a:gd name="T0" fmla="*/ 2147483646 w 352"/>
                <a:gd name="T1" fmla="*/ 2147483646 h 502"/>
                <a:gd name="T2" fmla="*/ 2147483646 w 352"/>
                <a:gd name="T3" fmla="*/ 2147483646 h 502"/>
                <a:gd name="T4" fmla="*/ 2147483646 w 352"/>
                <a:gd name="T5" fmla="*/ 2147483646 h 502"/>
                <a:gd name="T6" fmla="*/ 2147483646 w 352"/>
                <a:gd name="T7" fmla="*/ 2147483646 h 502"/>
                <a:gd name="T8" fmla="*/ 2147483646 w 352"/>
                <a:gd name="T9" fmla="*/ 2147483646 h 502"/>
                <a:gd name="T10" fmla="*/ 2147483646 w 352"/>
                <a:gd name="T11" fmla="*/ 2147483646 h 502"/>
                <a:gd name="T12" fmla="*/ 2147483646 w 352"/>
                <a:gd name="T13" fmla="*/ 2147483646 h 502"/>
                <a:gd name="T14" fmla="*/ 2147483646 w 352"/>
                <a:gd name="T15" fmla="*/ 2147483646 h 502"/>
                <a:gd name="T16" fmla="*/ 2147483646 w 352"/>
                <a:gd name="T17" fmla="*/ 2147483646 h 502"/>
                <a:gd name="T18" fmla="*/ 2147483646 w 352"/>
                <a:gd name="T19" fmla="*/ 2147483646 h 502"/>
                <a:gd name="T20" fmla="*/ 2147483646 w 352"/>
                <a:gd name="T21" fmla="*/ 2147483646 h 502"/>
                <a:gd name="T22" fmla="*/ 2147483646 w 352"/>
                <a:gd name="T23" fmla="*/ 2147483646 h 502"/>
                <a:gd name="T24" fmla="*/ 2147483646 w 352"/>
                <a:gd name="T25" fmla="*/ 2147483646 h 502"/>
                <a:gd name="T26" fmla="*/ 2147483646 w 352"/>
                <a:gd name="T27" fmla="*/ 2147483646 h 502"/>
                <a:gd name="T28" fmla="*/ 2147483646 w 352"/>
                <a:gd name="T29" fmla="*/ 2147483646 h 502"/>
                <a:gd name="T30" fmla="*/ 2147483646 w 352"/>
                <a:gd name="T31" fmla="*/ 2147483646 h 502"/>
                <a:gd name="T32" fmla="*/ 2147483646 w 352"/>
                <a:gd name="T33" fmla="*/ 2147483646 h 502"/>
                <a:gd name="T34" fmla="*/ 2147483646 w 352"/>
                <a:gd name="T35" fmla="*/ 2147483646 h 502"/>
                <a:gd name="T36" fmla="*/ 2147483646 w 352"/>
                <a:gd name="T37" fmla="*/ 2147483646 h 502"/>
                <a:gd name="T38" fmla="*/ 2147483646 w 352"/>
                <a:gd name="T39" fmla="*/ 2147483646 h 502"/>
                <a:gd name="T40" fmla="*/ 2147483646 w 352"/>
                <a:gd name="T41" fmla="*/ 2147483646 h 502"/>
                <a:gd name="T42" fmla="*/ 2147483646 w 352"/>
                <a:gd name="T43" fmla="*/ 2147483646 h 502"/>
                <a:gd name="T44" fmla="*/ 2147483646 w 352"/>
                <a:gd name="T45" fmla="*/ 2147483646 h 502"/>
                <a:gd name="T46" fmla="*/ 2147483646 w 352"/>
                <a:gd name="T47" fmla="*/ 2147483646 h 502"/>
                <a:gd name="T48" fmla="*/ 2147483646 w 352"/>
                <a:gd name="T49" fmla="*/ 2147483646 h 502"/>
                <a:gd name="T50" fmla="*/ 2147483646 w 352"/>
                <a:gd name="T51" fmla="*/ 2147483646 h 502"/>
                <a:gd name="T52" fmla="*/ 2147483646 w 352"/>
                <a:gd name="T53" fmla="*/ 2147483646 h 502"/>
                <a:gd name="T54" fmla="*/ 2147483646 w 352"/>
                <a:gd name="T55" fmla="*/ 2147483646 h 502"/>
                <a:gd name="T56" fmla="*/ 2147483646 w 352"/>
                <a:gd name="T57" fmla="*/ 2147483646 h 502"/>
                <a:gd name="T58" fmla="*/ 2147483646 w 352"/>
                <a:gd name="T59" fmla="*/ 2147483646 h 502"/>
                <a:gd name="T60" fmla="*/ 2147483646 w 352"/>
                <a:gd name="T61" fmla="*/ 2147483646 h 502"/>
                <a:gd name="T62" fmla="*/ 2147483646 w 352"/>
                <a:gd name="T63" fmla="*/ 2147483646 h 502"/>
                <a:gd name="T64" fmla="*/ 2147483646 w 352"/>
                <a:gd name="T65" fmla="*/ 2147483646 h 502"/>
                <a:gd name="T66" fmla="*/ 2147483646 w 352"/>
                <a:gd name="T67" fmla="*/ 2147483646 h 502"/>
                <a:gd name="T68" fmla="*/ 2147483646 w 352"/>
                <a:gd name="T69" fmla="*/ 2147483646 h 502"/>
                <a:gd name="T70" fmla="*/ 2147483646 w 352"/>
                <a:gd name="T71" fmla="*/ 2147483646 h 502"/>
                <a:gd name="T72" fmla="*/ 2147483646 w 352"/>
                <a:gd name="T73" fmla="*/ 2147483646 h 502"/>
                <a:gd name="T74" fmla="*/ 2147483646 w 352"/>
                <a:gd name="T75" fmla="*/ 2147483646 h 502"/>
                <a:gd name="T76" fmla="*/ 2147483646 w 352"/>
                <a:gd name="T77" fmla="*/ 2147483646 h 502"/>
                <a:gd name="T78" fmla="*/ 2147483646 w 352"/>
                <a:gd name="T79" fmla="*/ 2147483646 h 502"/>
                <a:gd name="T80" fmla="*/ 2147483646 w 352"/>
                <a:gd name="T81" fmla="*/ 2147483646 h 502"/>
                <a:gd name="T82" fmla="*/ 2147483646 w 352"/>
                <a:gd name="T83" fmla="*/ 2147483646 h 502"/>
                <a:gd name="T84" fmla="*/ 2147483646 w 352"/>
                <a:gd name="T85" fmla="*/ 2147483646 h 502"/>
                <a:gd name="T86" fmla="*/ 2147483646 w 352"/>
                <a:gd name="T87" fmla="*/ 2147483646 h 502"/>
                <a:gd name="T88" fmla="*/ 2147483646 w 352"/>
                <a:gd name="T89" fmla="*/ 2147483646 h 502"/>
                <a:gd name="T90" fmla="*/ 2147483646 w 352"/>
                <a:gd name="T91" fmla="*/ 2147483646 h 502"/>
                <a:gd name="T92" fmla="*/ 2147483646 w 352"/>
                <a:gd name="T93" fmla="*/ 2147483646 h 502"/>
                <a:gd name="T94" fmla="*/ 2147483646 w 352"/>
                <a:gd name="T95" fmla="*/ 2147483646 h 502"/>
                <a:gd name="T96" fmla="*/ 2147483646 w 352"/>
                <a:gd name="T97" fmla="*/ 2147483646 h 502"/>
                <a:gd name="T98" fmla="*/ 2147483646 w 352"/>
                <a:gd name="T99" fmla="*/ 2147483646 h 502"/>
                <a:gd name="T100" fmla="*/ 2147483646 w 352"/>
                <a:gd name="T101" fmla="*/ 2147483646 h 502"/>
                <a:gd name="T102" fmla="*/ 2147483646 w 352"/>
                <a:gd name="T103" fmla="*/ 2147483646 h 502"/>
                <a:gd name="T104" fmla="*/ 2147483646 w 352"/>
                <a:gd name="T105" fmla="*/ 2147483646 h 502"/>
                <a:gd name="T106" fmla="*/ 2147483646 w 352"/>
                <a:gd name="T107" fmla="*/ 2147483646 h 502"/>
                <a:gd name="T108" fmla="*/ 2147483646 w 352"/>
                <a:gd name="T109" fmla="*/ 2147483646 h 5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52" h="502">
                  <a:moveTo>
                    <a:pt x="324" y="152"/>
                  </a:moveTo>
                  <a:lnTo>
                    <a:pt x="318" y="148"/>
                  </a:lnTo>
                  <a:lnTo>
                    <a:pt x="316" y="148"/>
                  </a:lnTo>
                  <a:lnTo>
                    <a:pt x="312" y="144"/>
                  </a:lnTo>
                  <a:lnTo>
                    <a:pt x="290" y="136"/>
                  </a:lnTo>
                  <a:lnTo>
                    <a:pt x="284" y="136"/>
                  </a:lnTo>
                  <a:lnTo>
                    <a:pt x="280" y="138"/>
                  </a:lnTo>
                  <a:lnTo>
                    <a:pt x="270" y="122"/>
                  </a:lnTo>
                  <a:lnTo>
                    <a:pt x="272" y="120"/>
                  </a:lnTo>
                  <a:lnTo>
                    <a:pt x="278" y="112"/>
                  </a:lnTo>
                  <a:lnTo>
                    <a:pt x="278" y="104"/>
                  </a:lnTo>
                  <a:lnTo>
                    <a:pt x="278" y="102"/>
                  </a:lnTo>
                  <a:lnTo>
                    <a:pt x="282" y="96"/>
                  </a:lnTo>
                  <a:lnTo>
                    <a:pt x="280" y="94"/>
                  </a:lnTo>
                  <a:lnTo>
                    <a:pt x="268" y="92"/>
                  </a:lnTo>
                  <a:lnTo>
                    <a:pt x="246" y="88"/>
                  </a:lnTo>
                  <a:lnTo>
                    <a:pt x="234" y="76"/>
                  </a:lnTo>
                  <a:lnTo>
                    <a:pt x="230" y="68"/>
                  </a:lnTo>
                  <a:lnTo>
                    <a:pt x="228" y="64"/>
                  </a:lnTo>
                  <a:lnTo>
                    <a:pt x="234" y="48"/>
                  </a:lnTo>
                  <a:lnTo>
                    <a:pt x="234" y="36"/>
                  </a:lnTo>
                  <a:lnTo>
                    <a:pt x="234" y="32"/>
                  </a:lnTo>
                  <a:lnTo>
                    <a:pt x="228" y="40"/>
                  </a:lnTo>
                  <a:lnTo>
                    <a:pt x="226" y="40"/>
                  </a:lnTo>
                  <a:lnTo>
                    <a:pt x="226" y="42"/>
                  </a:lnTo>
                  <a:lnTo>
                    <a:pt x="224" y="40"/>
                  </a:lnTo>
                  <a:lnTo>
                    <a:pt x="222" y="40"/>
                  </a:lnTo>
                  <a:lnTo>
                    <a:pt x="210" y="30"/>
                  </a:lnTo>
                  <a:lnTo>
                    <a:pt x="208" y="28"/>
                  </a:lnTo>
                  <a:lnTo>
                    <a:pt x="208" y="26"/>
                  </a:lnTo>
                  <a:lnTo>
                    <a:pt x="206" y="8"/>
                  </a:lnTo>
                  <a:lnTo>
                    <a:pt x="200" y="0"/>
                  </a:lnTo>
                  <a:lnTo>
                    <a:pt x="188" y="0"/>
                  </a:lnTo>
                  <a:lnTo>
                    <a:pt x="180" y="14"/>
                  </a:lnTo>
                  <a:lnTo>
                    <a:pt x="180" y="16"/>
                  </a:lnTo>
                  <a:lnTo>
                    <a:pt x="178" y="16"/>
                  </a:lnTo>
                  <a:lnTo>
                    <a:pt x="160" y="12"/>
                  </a:lnTo>
                  <a:lnTo>
                    <a:pt x="156" y="30"/>
                  </a:lnTo>
                  <a:lnTo>
                    <a:pt x="156" y="48"/>
                  </a:lnTo>
                  <a:lnTo>
                    <a:pt x="146" y="64"/>
                  </a:lnTo>
                  <a:lnTo>
                    <a:pt x="146" y="66"/>
                  </a:lnTo>
                  <a:lnTo>
                    <a:pt x="144" y="66"/>
                  </a:lnTo>
                  <a:lnTo>
                    <a:pt x="142" y="66"/>
                  </a:lnTo>
                  <a:lnTo>
                    <a:pt x="130" y="68"/>
                  </a:lnTo>
                  <a:lnTo>
                    <a:pt x="118" y="76"/>
                  </a:lnTo>
                  <a:lnTo>
                    <a:pt x="118" y="78"/>
                  </a:lnTo>
                  <a:lnTo>
                    <a:pt x="116" y="78"/>
                  </a:lnTo>
                  <a:lnTo>
                    <a:pt x="114" y="78"/>
                  </a:lnTo>
                  <a:lnTo>
                    <a:pt x="92" y="70"/>
                  </a:lnTo>
                  <a:lnTo>
                    <a:pt x="90" y="78"/>
                  </a:lnTo>
                  <a:lnTo>
                    <a:pt x="90" y="80"/>
                  </a:lnTo>
                  <a:lnTo>
                    <a:pt x="80" y="96"/>
                  </a:lnTo>
                  <a:lnTo>
                    <a:pt x="76" y="100"/>
                  </a:lnTo>
                  <a:lnTo>
                    <a:pt x="74" y="100"/>
                  </a:lnTo>
                  <a:lnTo>
                    <a:pt x="64" y="100"/>
                  </a:lnTo>
                  <a:lnTo>
                    <a:pt x="50" y="94"/>
                  </a:lnTo>
                  <a:lnTo>
                    <a:pt x="48" y="92"/>
                  </a:lnTo>
                  <a:lnTo>
                    <a:pt x="48" y="90"/>
                  </a:lnTo>
                  <a:lnTo>
                    <a:pt x="46" y="72"/>
                  </a:lnTo>
                  <a:lnTo>
                    <a:pt x="42" y="56"/>
                  </a:lnTo>
                  <a:lnTo>
                    <a:pt x="38" y="52"/>
                  </a:lnTo>
                  <a:lnTo>
                    <a:pt x="34" y="64"/>
                  </a:lnTo>
                  <a:lnTo>
                    <a:pt x="24" y="76"/>
                  </a:lnTo>
                  <a:lnTo>
                    <a:pt x="16" y="96"/>
                  </a:lnTo>
                  <a:lnTo>
                    <a:pt x="14" y="96"/>
                  </a:lnTo>
                  <a:lnTo>
                    <a:pt x="8" y="108"/>
                  </a:lnTo>
                  <a:lnTo>
                    <a:pt x="6" y="114"/>
                  </a:lnTo>
                  <a:lnTo>
                    <a:pt x="0" y="122"/>
                  </a:lnTo>
                  <a:lnTo>
                    <a:pt x="6" y="140"/>
                  </a:lnTo>
                  <a:lnTo>
                    <a:pt x="30" y="168"/>
                  </a:lnTo>
                  <a:lnTo>
                    <a:pt x="38" y="184"/>
                  </a:lnTo>
                  <a:lnTo>
                    <a:pt x="38" y="186"/>
                  </a:lnTo>
                  <a:lnTo>
                    <a:pt x="36" y="188"/>
                  </a:lnTo>
                  <a:lnTo>
                    <a:pt x="30" y="196"/>
                  </a:lnTo>
                  <a:lnTo>
                    <a:pt x="28" y="196"/>
                  </a:lnTo>
                  <a:lnTo>
                    <a:pt x="12" y="200"/>
                  </a:lnTo>
                  <a:lnTo>
                    <a:pt x="14" y="212"/>
                  </a:lnTo>
                  <a:lnTo>
                    <a:pt x="26" y="220"/>
                  </a:lnTo>
                  <a:lnTo>
                    <a:pt x="42" y="224"/>
                  </a:lnTo>
                  <a:lnTo>
                    <a:pt x="48" y="240"/>
                  </a:lnTo>
                  <a:lnTo>
                    <a:pt x="44" y="268"/>
                  </a:lnTo>
                  <a:lnTo>
                    <a:pt x="38" y="280"/>
                  </a:lnTo>
                  <a:lnTo>
                    <a:pt x="38" y="284"/>
                  </a:lnTo>
                  <a:lnTo>
                    <a:pt x="36" y="284"/>
                  </a:lnTo>
                  <a:lnTo>
                    <a:pt x="16" y="286"/>
                  </a:lnTo>
                  <a:lnTo>
                    <a:pt x="16" y="294"/>
                  </a:lnTo>
                  <a:lnTo>
                    <a:pt x="10" y="312"/>
                  </a:lnTo>
                  <a:lnTo>
                    <a:pt x="8" y="332"/>
                  </a:lnTo>
                  <a:lnTo>
                    <a:pt x="12" y="344"/>
                  </a:lnTo>
                  <a:lnTo>
                    <a:pt x="36" y="358"/>
                  </a:lnTo>
                  <a:lnTo>
                    <a:pt x="38" y="360"/>
                  </a:lnTo>
                  <a:lnTo>
                    <a:pt x="48" y="376"/>
                  </a:lnTo>
                  <a:lnTo>
                    <a:pt x="48" y="378"/>
                  </a:lnTo>
                  <a:lnTo>
                    <a:pt x="48" y="380"/>
                  </a:lnTo>
                  <a:lnTo>
                    <a:pt x="34" y="408"/>
                  </a:lnTo>
                  <a:lnTo>
                    <a:pt x="32" y="416"/>
                  </a:lnTo>
                  <a:lnTo>
                    <a:pt x="24" y="434"/>
                  </a:lnTo>
                  <a:lnTo>
                    <a:pt x="20" y="448"/>
                  </a:lnTo>
                  <a:lnTo>
                    <a:pt x="20" y="450"/>
                  </a:lnTo>
                  <a:lnTo>
                    <a:pt x="14" y="456"/>
                  </a:lnTo>
                  <a:lnTo>
                    <a:pt x="12" y="462"/>
                  </a:lnTo>
                  <a:lnTo>
                    <a:pt x="12" y="464"/>
                  </a:lnTo>
                  <a:lnTo>
                    <a:pt x="12" y="466"/>
                  </a:lnTo>
                  <a:lnTo>
                    <a:pt x="14" y="468"/>
                  </a:lnTo>
                  <a:lnTo>
                    <a:pt x="22" y="476"/>
                  </a:lnTo>
                  <a:lnTo>
                    <a:pt x="26" y="482"/>
                  </a:lnTo>
                  <a:lnTo>
                    <a:pt x="28" y="484"/>
                  </a:lnTo>
                  <a:lnTo>
                    <a:pt x="28" y="488"/>
                  </a:lnTo>
                  <a:lnTo>
                    <a:pt x="30" y="492"/>
                  </a:lnTo>
                  <a:lnTo>
                    <a:pt x="36" y="496"/>
                  </a:lnTo>
                  <a:lnTo>
                    <a:pt x="66" y="502"/>
                  </a:lnTo>
                  <a:lnTo>
                    <a:pt x="80" y="500"/>
                  </a:lnTo>
                  <a:lnTo>
                    <a:pt x="94" y="496"/>
                  </a:lnTo>
                  <a:lnTo>
                    <a:pt x="108" y="492"/>
                  </a:lnTo>
                  <a:lnTo>
                    <a:pt x="122" y="492"/>
                  </a:lnTo>
                  <a:lnTo>
                    <a:pt x="122" y="486"/>
                  </a:lnTo>
                  <a:lnTo>
                    <a:pt x="114" y="464"/>
                  </a:lnTo>
                  <a:lnTo>
                    <a:pt x="112" y="464"/>
                  </a:lnTo>
                  <a:lnTo>
                    <a:pt x="114" y="464"/>
                  </a:lnTo>
                  <a:lnTo>
                    <a:pt x="158" y="400"/>
                  </a:lnTo>
                  <a:lnTo>
                    <a:pt x="208" y="352"/>
                  </a:lnTo>
                  <a:lnTo>
                    <a:pt x="224" y="348"/>
                  </a:lnTo>
                  <a:lnTo>
                    <a:pt x="232" y="338"/>
                  </a:lnTo>
                  <a:lnTo>
                    <a:pt x="240" y="332"/>
                  </a:lnTo>
                  <a:lnTo>
                    <a:pt x="250" y="328"/>
                  </a:lnTo>
                  <a:lnTo>
                    <a:pt x="246" y="324"/>
                  </a:lnTo>
                  <a:lnTo>
                    <a:pt x="234" y="312"/>
                  </a:lnTo>
                  <a:lnTo>
                    <a:pt x="226" y="302"/>
                  </a:lnTo>
                  <a:lnTo>
                    <a:pt x="226" y="300"/>
                  </a:lnTo>
                  <a:lnTo>
                    <a:pt x="230" y="294"/>
                  </a:lnTo>
                  <a:lnTo>
                    <a:pt x="218" y="296"/>
                  </a:lnTo>
                  <a:lnTo>
                    <a:pt x="196" y="292"/>
                  </a:lnTo>
                  <a:lnTo>
                    <a:pt x="186" y="284"/>
                  </a:lnTo>
                  <a:lnTo>
                    <a:pt x="182" y="280"/>
                  </a:lnTo>
                  <a:lnTo>
                    <a:pt x="180" y="276"/>
                  </a:lnTo>
                  <a:lnTo>
                    <a:pt x="176" y="256"/>
                  </a:lnTo>
                  <a:lnTo>
                    <a:pt x="174" y="238"/>
                  </a:lnTo>
                  <a:lnTo>
                    <a:pt x="170" y="242"/>
                  </a:lnTo>
                  <a:lnTo>
                    <a:pt x="164" y="244"/>
                  </a:lnTo>
                  <a:lnTo>
                    <a:pt x="146" y="240"/>
                  </a:lnTo>
                  <a:lnTo>
                    <a:pt x="136" y="232"/>
                  </a:lnTo>
                  <a:lnTo>
                    <a:pt x="122" y="228"/>
                  </a:lnTo>
                  <a:lnTo>
                    <a:pt x="116" y="228"/>
                  </a:lnTo>
                  <a:lnTo>
                    <a:pt x="110" y="226"/>
                  </a:lnTo>
                  <a:lnTo>
                    <a:pt x="104" y="224"/>
                  </a:lnTo>
                  <a:lnTo>
                    <a:pt x="98" y="218"/>
                  </a:lnTo>
                  <a:lnTo>
                    <a:pt x="96" y="214"/>
                  </a:lnTo>
                  <a:lnTo>
                    <a:pt x="96" y="210"/>
                  </a:lnTo>
                  <a:lnTo>
                    <a:pt x="96" y="206"/>
                  </a:lnTo>
                  <a:lnTo>
                    <a:pt x="98" y="202"/>
                  </a:lnTo>
                  <a:lnTo>
                    <a:pt x="102" y="200"/>
                  </a:lnTo>
                  <a:lnTo>
                    <a:pt x="110" y="192"/>
                  </a:lnTo>
                  <a:lnTo>
                    <a:pt x="118" y="180"/>
                  </a:lnTo>
                  <a:lnTo>
                    <a:pt x="116" y="176"/>
                  </a:lnTo>
                  <a:lnTo>
                    <a:pt x="114" y="170"/>
                  </a:lnTo>
                  <a:lnTo>
                    <a:pt x="112" y="164"/>
                  </a:lnTo>
                  <a:lnTo>
                    <a:pt x="114" y="160"/>
                  </a:lnTo>
                  <a:lnTo>
                    <a:pt x="114" y="158"/>
                  </a:lnTo>
                  <a:lnTo>
                    <a:pt x="116" y="156"/>
                  </a:lnTo>
                  <a:lnTo>
                    <a:pt x="120" y="152"/>
                  </a:lnTo>
                  <a:lnTo>
                    <a:pt x="134" y="148"/>
                  </a:lnTo>
                  <a:lnTo>
                    <a:pt x="136" y="142"/>
                  </a:lnTo>
                  <a:lnTo>
                    <a:pt x="138" y="140"/>
                  </a:lnTo>
                  <a:lnTo>
                    <a:pt x="150" y="140"/>
                  </a:lnTo>
                  <a:lnTo>
                    <a:pt x="148" y="140"/>
                  </a:lnTo>
                  <a:lnTo>
                    <a:pt x="142" y="136"/>
                  </a:lnTo>
                  <a:lnTo>
                    <a:pt x="140" y="132"/>
                  </a:lnTo>
                  <a:lnTo>
                    <a:pt x="140" y="128"/>
                  </a:lnTo>
                  <a:lnTo>
                    <a:pt x="142" y="122"/>
                  </a:lnTo>
                  <a:lnTo>
                    <a:pt x="148" y="118"/>
                  </a:lnTo>
                  <a:lnTo>
                    <a:pt x="154" y="116"/>
                  </a:lnTo>
                  <a:lnTo>
                    <a:pt x="160" y="116"/>
                  </a:lnTo>
                  <a:lnTo>
                    <a:pt x="166" y="118"/>
                  </a:lnTo>
                  <a:lnTo>
                    <a:pt x="172" y="120"/>
                  </a:lnTo>
                  <a:lnTo>
                    <a:pt x="190" y="134"/>
                  </a:lnTo>
                  <a:lnTo>
                    <a:pt x="208" y="134"/>
                  </a:lnTo>
                  <a:lnTo>
                    <a:pt x="214" y="138"/>
                  </a:lnTo>
                  <a:lnTo>
                    <a:pt x="214" y="144"/>
                  </a:lnTo>
                  <a:lnTo>
                    <a:pt x="214" y="150"/>
                  </a:lnTo>
                  <a:lnTo>
                    <a:pt x="210" y="152"/>
                  </a:lnTo>
                  <a:lnTo>
                    <a:pt x="206" y="152"/>
                  </a:lnTo>
                  <a:lnTo>
                    <a:pt x="204" y="154"/>
                  </a:lnTo>
                  <a:lnTo>
                    <a:pt x="202" y="160"/>
                  </a:lnTo>
                  <a:lnTo>
                    <a:pt x="210" y="180"/>
                  </a:lnTo>
                  <a:lnTo>
                    <a:pt x="218" y="170"/>
                  </a:lnTo>
                  <a:lnTo>
                    <a:pt x="226" y="168"/>
                  </a:lnTo>
                  <a:lnTo>
                    <a:pt x="230" y="168"/>
                  </a:lnTo>
                  <a:lnTo>
                    <a:pt x="234" y="172"/>
                  </a:lnTo>
                  <a:lnTo>
                    <a:pt x="236" y="180"/>
                  </a:lnTo>
                  <a:lnTo>
                    <a:pt x="240" y="190"/>
                  </a:lnTo>
                  <a:lnTo>
                    <a:pt x="242" y="202"/>
                  </a:lnTo>
                  <a:lnTo>
                    <a:pt x="246" y="210"/>
                  </a:lnTo>
                  <a:lnTo>
                    <a:pt x="252" y="220"/>
                  </a:lnTo>
                  <a:lnTo>
                    <a:pt x="264" y="236"/>
                  </a:lnTo>
                  <a:lnTo>
                    <a:pt x="268" y="248"/>
                  </a:lnTo>
                  <a:lnTo>
                    <a:pt x="300" y="244"/>
                  </a:lnTo>
                  <a:lnTo>
                    <a:pt x="314" y="236"/>
                  </a:lnTo>
                  <a:lnTo>
                    <a:pt x="326" y="220"/>
                  </a:lnTo>
                  <a:lnTo>
                    <a:pt x="332" y="204"/>
                  </a:lnTo>
                  <a:lnTo>
                    <a:pt x="336" y="188"/>
                  </a:lnTo>
                  <a:lnTo>
                    <a:pt x="336" y="186"/>
                  </a:lnTo>
                  <a:lnTo>
                    <a:pt x="336" y="184"/>
                  </a:lnTo>
                  <a:lnTo>
                    <a:pt x="338" y="184"/>
                  </a:lnTo>
                  <a:lnTo>
                    <a:pt x="350" y="176"/>
                  </a:lnTo>
                  <a:lnTo>
                    <a:pt x="352" y="176"/>
                  </a:lnTo>
                  <a:lnTo>
                    <a:pt x="350" y="174"/>
                  </a:lnTo>
                  <a:lnTo>
                    <a:pt x="330" y="168"/>
                  </a:lnTo>
                  <a:lnTo>
                    <a:pt x="326" y="156"/>
                  </a:lnTo>
                  <a:lnTo>
                    <a:pt x="324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2" name="河南"/>
            <p:cNvSpPr>
              <a:spLocks/>
            </p:cNvSpPr>
            <p:nvPr/>
          </p:nvSpPr>
          <p:spPr bwMode="auto">
            <a:xfrm>
              <a:off x="5140747" y="3624030"/>
              <a:ext cx="662589" cy="656055"/>
            </a:xfrm>
            <a:custGeom>
              <a:avLst/>
              <a:gdLst>
                <a:gd name="T0" fmla="*/ 2147483646 w 370"/>
                <a:gd name="T1" fmla="*/ 2147483646 h 366"/>
                <a:gd name="T2" fmla="*/ 0 w 370"/>
                <a:gd name="T3" fmla="*/ 2147483646 h 366"/>
                <a:gd name="T4" fmla="*/ 2147483646 w 370"/>
                <a:gd name="T5" fmla="*/ 2147483646 h 366"/>
                <a:gd name="T6" fmla="*/ 2147483646 w 370"/>
                <a:gd name="T7" fmla="*/ 2147483646 h 366"/>
                <a:gd name="T8" fmla="*/ 2147483646 w 370"/>
                <a:gd name="T9" fmla="*/ 2147483646 h 366"/>
                <a:gd name="T10" fmla="*/ 2147483646 w 370"/>
                <a:gd name="T11" fmla="*/ 2147483646 h 366"/>
                <a:gd name="T12" fmla="*/ 2147483646 w 370"/>
                <a:gd name="T13" fmla="*/ 2147483646 h 366"/>
                <a:gd name="T14" fmla="*/ 2147483646 w 370"/>
                <a:gd name="T15" fmla="*/ 2147483646 h 366"/>
                <a:gd name="T16" fmla="*/ 2147483646 w 370"/>
                <a:gd name="T17" fmla="*/ 2147483646 h 366"/>
                <a:gd name="T18" fmla="*/ 2147483646 w 370"/>
                <a:gd name="T19" fmla="*/ 2147483646 h 366"/>
                <a:gd name="T20" fmla="*/ 2147483646 w 370"/>
                <a:gd name="T21" fmla="*/ 2147483646 h 366"/>
                <a:gd name="T22" fmla="*/ 2147483646 w 370"/>
                <a:gd name="T23" fmla="*/ 2147483646 h 366"/>
                <a:gd name="T24" fmla="*/ 2147483646 w 370"/>
                <a:gd name="T25" fmla="*/ 2147483646 h 366"/>
                <a:gd name="T26" fmla="*/ 2147483646 w 370"/>
                <a:gd name="T27" fmla="*/ 2147483646 h 366"/>
                <a:gd name="T28" fmla="*/ 2147483646 w 370"/>
                <a:gd name="T29" fmla="*/ 2147483646 h 366"/>
                <a:gd name="T30" fmla="*/ 2147483646 w 370"/>
                <a:gd name="T31" fmla="*/ 2147483646 h 366"/>
                <a:gd name="T32" fmla="*/ 2147483646 w 370"/>
                <a:gd name="T33" fmla="*/ 2147483646 h 366"/>
                <a:gd name="T34" fmla="*/ 2147483646 w 370"/>
                <a:gd name="T35" fmla="*/ 2147483646 h 366"/>
                <a:gd name="T36" fmla="*/ 2147483646 w 370"/>
                <a:gd name="T37" fmla="*/ 2147483646 h 366"/>
                <a:gd name="T38" fmla="*/ 2147483646 w 370"/>
                <a:gd name="T39" fmla="*/ 2147483646 h 366"/>
                <a:gd name="T40" fmla="*/ 2147483646 w 370"/>
                <a:gd name="T41" fmla="*/ 2147483646 h 366"/>
                <a:gd name="T42" fmla="*/ 2147483646 w 370"/>
                <a:gd name="T43" fmla="*/ 2147483646 h 366"/>
                <a:gd name="T44" fmla="*/ 2147483646 w 370"/>
                <a:gd name="T45" fmla="*/ 2147483646 h 366"/>
                <a:gd name="T46" fmla="*/ 2147483646 w 370"/>
                <a:gd name="T47" fmla="*/ 2147483646 h 366"/>
                <a:gd name="T48" fmla="*/ 2147483646 w 370"/>
                <a:gd name="T49" fmla="*/ 2147483646 h 366"/>
                <a:gd name="T50" fmla="*/ 2147483646 w 370"/>
                <a:gd name="T51" fmla="*/ 2147483646 h 366"/>
                <a:gd name="T52" fmla="*/ 2147483646 w 370"/>
                <a:gd name="T53" fmla="*/ 2147483646 h 366"/>
                <a:gd name="T54" fmla="*/ 2147483646 w 370"/>
                <a:gd name="T55" fmla="*/ 2147483646 h 366"/>
                <a:gd name="T56" fmla="*/ 2147483646 w 370"/>
                <a:gd name="T57" fmla="*/ 2147483646 h 366"/>
                <a:gd name="T58" fmla="*/ 2147483646 w 370"/>
                <a:gd name="T59" fmla="*/ 2147483646 h 366"/>
                <a:gd name="T60" fmla="*/ 2147483646 w 370"/>
                <a:gd name="T61" fmla="*/ 2147483646 h 366"/>
                <a:gd name="T62" fmla="*/ 2147483646 w 370"/>
                <a:gd name="T63" fmla="*/ 2147483646 h 366"/>
                <a:gd name="T64" fmla="*/ 2147483646 w 370"/>
                <a:gd name="T65" fmla="*/ 2147483646 h 366"/>
                <a:gd name="T66" fmla="*/ 2147483646 w 370"/>
                <a:gd name="T67" fmla="*/ 2147483646 h 366"/>
                <a:gd name="T68" fmla="*/ 2147483646 w 370"/>
                <a:gd name="T69" fmla="*/ 2147483646 h 366"/>
                <a:gd name="T70" fmla="*/ 2147483646 w 370"/>
                <a:gd name="T71" fmla="*/ 2147483646 h 366"/>
                <a:gd name="T72" fmla="*/ 2147483646 w 370"/>
                <a:gd name="T73" fmla="*/ 2147483646 h 366"/>
                <a:gd name="T74" fmla="*/ 2147483646 w 370"/>
                <a:gd name="T75" fmla="*/ 2147483646 h 366"/>
                <a:gd name="T76" fmla="*/ 2147483646 w 370"/>
                <a:gd name="T77" fmla="*/ 2147483646 h 366"/>
                <a:gd name="T78" fmla="*/ 2147483646 w 370"/>
                <a:gd name="T79" fmla="*/ 2147483646 h 366"/>
                <a:gd name="T80" fmla="*/ 2147483646 w 370"/>
                <a:gd name="T81" fmla="*/ 2147483646 h 366"/>
                <a:gd name="T82" fmla="*/ 2147483646 w 370"/>
                <a:gd name="T83" fmla="*/ 2147483646 h 366"/>
                <a:gd name="T84" fmla="*/ 2147483646 w 370"/>
                <a:gd name="T85" fmla="*/ 2147483646 h 366"/>
                <a:gd name="T86" fmla="*/ 2147483646 w 370"/>
                <a:gd name="T87" fmla="*/ 2147483646 h 366"/>
                <a:gd name="T88" fmla="*/ 2147483646 w 370"/>
                <a:gd name="T89" fmla="*/ 2147483646 h 366"/>
                <a:gd name="T90" fmla="*/ 2147483646 w 370"/>
                <a:gd name="T91" fmla="*/ 2147483646 h 366"/>
                <a:gd name="T92" fmla="*/ 2147483646 w 370"/>
                <a:gd name="T93" fmla="*/ 2147483646 h 366"/>
                <a:gd name="T94" fmla="*/ 2147483646 w 370"/>
                <a:gd name="T95" fmla="*/ 0 h 366"/>
                <a:gd name="T96" fmla="*/ 2147483646 w 370"/>
                <a:gd name="T97" fmla="*/ 2147483646 h 366"/>
                <a:gd name="T98" fmla="*/ 2147483646 w 370"/>
                <a:gd name="T99" fmla="*/ 2147483646 h 366"/>
                <a:gd name="T100" fmla="*/ 2147483646 w 370"/>
                <a:gd name="T101" fmla="*/ 2147483646 h 366"/>
                <a:gd name="T102" fmla="*/ 2147483646 w 370"/>
                <a:gd name="T103" fmla="*/ 2147483646 h 366"/>
                <a:gd name="T104" fmla="*/ 2147483646 w 370"/>
                <a:gd name="T105" fmla="*/ 2147483646 h 366"/>
                <a:gd name="T106" fmla="*/ 2147483646 w 370"/>
                <a:gd name="T107" fmla="*/ 2147483646 h 366"/>
                <a:gd name="T108" fmla="*/ 2147483646 w 370"/>
                <a:gd name="T109" fmla="*/ 2147483646 h 36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370" h="366">
                  <a:moveTo>
                    <a:pt x="82" y="120"/>
                  </a:moveTo>
                  <a:lnTo>
                    <a:pt x="80" y="120"/>
                  </a:lnTo>
                  <a:lnTo>
                    <a:pt x="20" y="146"/>
                  </a:lnTo>
                  <a:lnTo>
                    <a:pt x="2" y="16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4" y="206"/>
                  </a:lnTo>
                  <a:lnTo>
                    <a:pt x="10" y="210"/>
                  </a:lnTo>
                  <a:lnTo>
                    <a:pt x="28" y="222"/>
                  </a:lnTo>
                  <a:lnTo>
                    <a:pt x="30" y="222"/>
                  </a:lnTo>
                  <a:lnTo>
                    <a:pt x="34" y="252"/>
                  </a:lnTo>
                  <a:lnTo>
                    <a:pt x="54" y="276"/>
                  </a:lnTo>
                  <a:lnTo>
                    <a:pt x="60" y="282"/>
                  </a:lnTo>
                  <a:lnTo>
                    <a:pt x="66" y="286"/>
                  </a:lnTo>
                  <a:lnTo>
                    <a:pt x="82" y="290"/>
                  </a:lnTo>
                  <a:lnTo>
                    <a:pt x="86" y="290"/>
                  </a:lnTo>
                  <a:lnTo>
                    <a:pt x="92" y="296"/>
                  </a:lnTo>
                  <a:lnTo>
                    <a:pt x="104" y="300"/>
                  </a:lnTo>
                  <a:lnTo>
                    <a:pt x="152" y="302"/>
                  </a:lnTo>
                  <a:lnTo>
                    <a:pt x="194" y="304"/>
                  </a:lnTo>
                  <a:lnTo>
                    <a:pt x="204" y="306"/>
                  </a:lnTo>
                  <a:lnTo>
                    <a:pt x="210" y="310"/>
                  </a:lnTo>
                  <a:lnTo>
                    <a:pt x="214" y="312"/>
                  </a:lnTo>
                  <a:lnTo>
                    <a:pt x="214" y="318"/>
                  </a:lnTo>
                  <a:lnTo>
                    <a:pt x="214" y="332"/>
                  </a:lnTo>
                  <a:lnTo>
                    <a:pt x="214" y="342"/>
                  </a:lnTo>
                  <a:lnTo>
                    <a:pt x="216" y="346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0" y="338"/>
                  </a:lnTo>
                  <a:lnTo>
                    <a:pt x="256" y="340"/>
                  </a:lnTo>
                  <a:lnTo>
                    <a:pt x="258" y="342"/>
                  </a:lnTo>
                  <a:lnTo>
                    <a:pt x="266" y="350"/>
                  </a:lnTo>
                  <a:lnTo>
                    <a:pt x="278" y="362"/>
                  </a:lnTo>
                  <a:lnTo>
                    <a:pt x="280" y="364"/>
                  </a:lnTo>
                  <a:lnTo>
                    <a:pt x="282" y="366"/>
                  </a:lnTo>
                  <a:lnTo>
                    <a:pt x="290" y="360"/>
                  </a:lnTo>
                  <a:lnTo>
                    <a:pt x="298" y="350"/>
                  </a:lnTo>
                  <a:lnTo>
                    <a:pt x="300" y="348"/>
                  </a:lnTo>
                  <a:lnTo>
                    <a:pt x="314" y="358"/>
                  </a:lnTo>
                  <a:lnTo>
                    <a:pt x="324" y="350"/>
                  </a:lnTo>
                  <a:lnTo>
                    <a:pt x="326" y="342"/>
                  </a:lnTo>
                  <a:lnTo>
                    <a:pt x="330" y="338"/>
                  </a:lnTo>
                  <a:lnTo>
                    <a:pt x="334" y="334"/>
                  </a:lnTo>
                  <a:lnTo>
                    <a:pt x="342" y="332"/>
                  </a:lnTo>
                  <a:lnTo>
                    <a:pt x="346" y="330"/>
                  </a:lnTo>
                  <a:lnTo>
                    <a:pt x="344" y="328"/>
                  </a:lnTo>
                  <a:lnTo>
                    <a:pt x="342" y="326"/>
                  </a:lnTo>
                  <a:lnTo>
                    <a:pt x="344" y="306"/>
                  </a:lnTo>
                  <a:lnTo>
                    <a:pt x="338" y="300"/>
                  </a:lnTo>
                  <a:lnTo>
                    <a:pt x="334" y="296"/>
                  </a:lnTo>
                  <a:lnTo>
                    <a:pt x="328" y="294"/>
                  </a:lnTo>
                  <a:lnTo>
                    <a:pt x="320" y="294"/>
                  </a:lnTo>
                  <a:lnTo>
                    <a:pt x="310" y="296"/>
                  </a:lnTo>
                  <a:lnTo>
                    <a:pt x="306" y="296"/>
                  </a:lnTo>
                  <a:lnTo>
                    <a:pt x="302" y="294"/>
                  </a:lnTo>
                  <a:lnTo>
                    <a:pt x="302" y="290"/>
                  </a:lnTo>
                  <a:lnTo>
                    <a:pt x="302" y="286"/>
                  </a:lnTo>
                  <a:lnTo>
                    <a:pt x="292" y="272"/>
                  </a:lnTo>
                  <a:lnTo>
                    <a:pt x="282" y="262"/>
                  </a:lnTo>
                  <a:lnTo>
                    <a:pt x="278" y="256"/>
                  </a:lnTo>
                  <a:lnTo>
                    <a:pt x="274" y="250"/>
                  </a:lnTo>
                  <a:lnTo>
                    <a:pt x="272" y="244"/>
                  </a:lnTo>
                  <a:lnTo>
                    <a:pt x="274" y="238"/>
                  </a:lnTo>
                  <a:lnTo>
                    <a:pt x="274" y="236"/>
                  </a:lnTo>
                  <a:lnTo>
                    <a:pt x="298" y="240"/>
                  </a:lnTo>
                  <a:lnTo>
                    <a:pt x="296" y="226"/>
                  </a:lnTo>
                  <a:lnTo>
                    <a:pt x="296" y="216"/>
                  </a:lnTo>
                  <a:lnTo>
                    <a:pt x="298" y="212"/>
                  </a:lnTo>
                  <a:lnTo>
                    <a:pt x="300" y="210"/>
                  </a:lnTo>
                  <a:lnTo>
                    <a:pt x="304" y="206"/>
                  </a:lnTo>
                  <a:lnTo>
                    <a:pt x="310" y="204"/>
                  </a:lnTo>
                  <a:lnTo>
                    <a:pt x="318" y="200"/>
                  </a:lnTo>
                  <a:lnTo>
                    <a:pt x="318" y="196"/>
                  </a:lnTo>
                  <a:lnTo>
                    <a:pt x="312" y="178"/>
                  </a:lnTo>
                  <a:lnTo>
                    <a:pt x="312" y="170"/>
                  </a:lnTo>
                  <a:lnTo>
                    <a:pt x="312" y="166"/>
                  </a:lnTo>
                  <a:lnTo>
                    <a:pt x="318" y="162"/>
                  </a:lnTo>
                  <a:lnTo>
                    <a:pt x="324" y="162"/>
                  </a:lnTo>
                  <a:lnTo>
                    <a:pt x="338" y="166"/>
                  </a:lnTo>
                  <a:lnTo>
                    <a:pt x="340" y="166"/>
                  </a:lnTo>
                  <a:lnTo>
                    <a:pt x="340" y="168"/>
                  </a:lnTo>
                  <a:lnTo>
                    <a:pt x="356" y="186"/>
                  </a:lnTo>
                  <a:lnTo>
                    <a:pt x="370" y="162"/>
                  </a:lnTo>
                  <a:lnTo>
                    <a:pt x="356" y="140"/>
                  </a:lnTo>
                  <a:lnTo>
                    <a:pt x="348" y="128"/>
                  </a:lnTo>
                  <a:lnTo>
                    <a:pt x="336" y="136"/>
                  </a:lnTo>
                  <a:lnTo>
                    <a:pt x="334" y="134"/>
                  </a:lnTo>
                  <a:lnTo>
                    <a:pt x="302" y="126"/>
                  </a:lnTo>
                  <a:lnTo>
                    <a:pt x="292" y="122"/>
                  </a:lnTo>
                  <a:lnTo>
                    <a:pt x="286" y="116"/>
                  </a:lnTo>
                  <a:lnTo>
                    <a:pt x="280" y="110"/>
                  </a:lnTo>
                  <a:lnTo>
                    <a:pt x="278" y="106"/>
                  </a:lnTo>
                  <a:lnTo>
                    <a:pt x="260" y="96"/>
                  </a:lnTo>
                  <a:lnTo>
                    <a:pt x="260" y="78"/>
                  </a:lnTo>
                  <a:lnTo>
                    <a:pt x="294" y="58"/>
                  </a:lnTo>
                  <a:lnTo>
                    <a:pt x="292" y="44"/>
                  </a:lnTo>
                  <a:lnTo>
                    <a:pt x="286" y="30"/>
                  </a:lnTo>
                  <a:lnTo>
                    <a:pt x="282" y="18"/>
                  </a:lnTo>
                  <a:lnTo>
                    <a:pt x="258" y="22"/>
                  </a:lnTo>
                  <a:lnTo>
                    <a:pt x="242" y="26"/>
                  </a:lnTo>
                  <a:lnTo>
                    <a:pt x="226" y="28"/>
                  </a:lnTo>
                  <a:lnTo>
                    <a:pt x="200" y="22"/>
                  </a:lnTo>
                  <a:lnTo>
                    <a:pt x="200" y="14"/>
                  </a:lnTo>
                  <a:lnTo>
                    <a:pt x="196" y="14"/>
                  </a:lnTo>
                  <a:lnTo>
                    <a:pt x="190" y="10"/>
                  </a:lnTo>
                  <a:lnTo>
                    <a:pt x="188" y="6"/>
                  </a:lnTo>
                  <a:lnTo>
                    <a:pt x="186" y="2"/>
                  </a:lnTo>
                  <a:lnTo>
                    <a:pt x="186" y="0"/>
                  </a:lnTo>
                  <a:lnTo>
                    <a:pt x="184" y="22"/>
                  </a:lnTo>
                  <a:lnTo>
                    <a:pt x="182" y="28"/>
                  </a:lnTo>
                  <a:lnTo>
                    <a:pt x="180" y="34"/>
                  </a:lnTo>
                  <a:lnTo>
                    <a:pt x="182" y="36"/>
                  </a:lnTo>
                  <a:lnTo>
                    <a:pt x="184" y="40"/>
                  </a:lnTo>
                  <a:lnTo>
                    <a:pt x="184" y="46"/>
                  </a:lnTo>
                  <a:lnTo>
                    <a:pt x="182" y="50"/>
                  </a:lnTo>
                  <a:lnTo>
                    <a:pt x="180" y="54"/>
                  </a:lnTo>
                  <a:lnTo>
                    <a:pt x="184" y="68"/>
                  </a:lnTo>
                  <a:lnTo>
                    <a:pt x="182" y="68"/>
                  </a:lnTo>
                  <a:lnTo>
                    <a:pt x="182" y="70"/>
                  </a:lnTo>
                  <a:lnTo>
                    <a:pt x="172" y="78"/>
                  </a:lnTo>
                  <a:lnTo>
                    <a:pt x="172" y="96"/>
                  </a:lnTo>
                  <a:lnTo>
                    <a:pt x="170" y="98"/>
                  </a:lnTo>
                  <a:lnTo>
                    <a:pt x="148" y="106"/>
                  </a:lnTo>
                  <a:lnTo>
                    <a:pt x="132" y="110"/>
                  </a:lnTo>
                  <a:lnTo>
                    <a:pt x="98" y="106"/>
                  </a:lnTo>
                  <a:lnTo>
                    <a:pt x="82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3" name="台湾"/>
            <p:cNvSpPr>
              <a:spLocks/>
            </p:cNvSpPr>
            <p:nvPr/>
          </p:nvSpPr>
          <p:spPr bwMode="auto">
            <a:xfrm>
              <a:off x="6386601" y="5024754"/>
              <a:ext cx="189755" cy="458617"/>
            </a:xfrm>
            <a:custGeom>
              <a:avLst/>
              <a:gdLst>
                <a:gd name="T0" fmla="*/ 2147483646 w 106"/>
                <a:gd name="T1" fmla="*/ 0 h 256"/>
                <a:gd name="T2" fmla="*/ 2147483646 w 106"/>
                <a:gd name="T3" fmla="*/ 0 h 256"/>
                <a:gd name="T4" fmla="*/ 2147483646 w 106"/>
                <a:gd name="T5" fmla="*/ 2147483646 h 256"/>
                <a:gd name="T6" fmla="*/ 2147483646 w 106"/>
                <a:gd name="T7" fmla="*/ 2147483646 h 256"/>
                <a:gd name="T8" fmla="*/ 2147483646 w 106"/>
                <a:gd name="T9" fmla="*/ 2147483646 h 256"/>
                <a:gd name="T10" fmla="*/ 2147483646 w 106"/>
                <a:gd name="T11" fmla="*/ 2147483646 h 256"/>
                <a:gd name="T12" fmla="*/ 2147483646 w 106"/>
                <a:gd name="T13" fmla="*/ 2147483646 h 256"/>
                <a:gd name="T14" fmla="*/ 2147483646 w 106"/>
                <a:gd name="T15" fmla="*/ 2147483646 h 256"/>
                <a:gd name="T16" fmla="*/ 2147483646 w 106"/>
                <a:gd name="T17" fmla="*/ 2147483646 h 256"/>
                <a:gd name="T18" fmla="*/ 0 w 106"/>
                <a:gd name="T19" fmla="*/ 2147483646 h 256"/>
                <a:gd name="T20" fmla="*/ 2147483646 w 106"/>
                <a:gd name="T21" fmla="*/ 2147483646 h 256"/>
                <a:gd name="T22" fmla="*/ 2147483646 w 106"/>
                <a:gd name="T23" fmla="*/ 2147483646 h 256"/>
                <a:gd name="T24" fmla="*/ 2147483646 w 106"/>
                <a:gd name="T25" fmla="*/ 2147483646 h 256"/>
                <a:gd name="T26" fmla="*/ 2147483646 w 106"/>
                <a:gd name="T27" fmla="*/ 2147483646 h 256"/>
                <a:gd name="T28" fmla="*/ 2147483646 w 106"/>
                <a:gd name="T29" fmla="*/ 2147483646 h 256"/>
                <a:gd name="T30" fmla="*/ 2147483646 w 106"/>
                <a:gd name="T31" fmla="*/ 2147483646 h 256"/>
                <a:gd name="T32" fmla="*/ 2147483646 w 106"/>
                <a:gd name="T33" fmla="*/ 2147483646 h 256"/>
                <a:gd name="T34" fmla="*/ 2147483646 w 106"/>
                <a:gd name="T35" fmla="*/ 2147483646 h 256"/>
                <a:gd name="T36" fmla="*/ 2147483646 w 106"/>
                <a:gd name="T37" fmla="*/ 2147483646 h 256"/>
                <a:gd name="T38" fmla="*/ 2147483646 w 106"/>
                <a:gd name="T39" fmla="*/ 2147483646 h 256"/>
                <a:gd name="T40" fmla="*/ 2147483646 w 106"/>
                <a:gd name="T41" fmla="*/ 2147483646 h 256"/>
                <a:gd name="T42" fmla="*/ 2147483646 w 106"/>
                <a:gd name="T43" fmla="*/ 2147483646 h 256"/>
                <a:gd name="T44" fmla="*/ 2147483646 w 106"/>
                <a:gd name="T45" fmla="*/ 2147483646 h 256"/>
                <a:gd name="T46" fmla="*/ 2147483646 w 106"/>
                <a:gd name="T47" fmla="*/ 2147483646 h 256"/>
                <a:gd name="T48" fmla="*/ 2147483646 w 106"/>
                <a:gd name="T49" fmla="*/ 2147483646 h 256"/>
                <a:gd name="T50" fmla="*/ 2147483646 w 106"/>
                <a:gd name="T51" fmla="*/ 2147483646 h 256"/>
                <a:gd name="T52" fmla="*/ 2147483646 w 106"/>
                <a:gd name="T53" fmla="*/ 2147483646 h 256"/>
                <a:gd name="T54" fmla="*/ 2147483646 w 106"/>
                <a:gd name="T55" fmla="*/ 2147483646 h 256"/>
                <a:gd name="T56" fmla="*/ 2147483646 w 106"/>
                <a:gd name="T57" fmla="*/ 2147483646 h 256"/>
                <a:gd name="T58" fmla="*/ 2147483646 w 106"/>
                <a:gd name="T59" fmla="*/ 2147483646 h 256"/>
                <a:gd name="T60" fmla="*/ 2147483646 w 106"/>
                <a:gd name="T61" fmla="*/ 2147483646 h 256"/>
                <a:gd name="T62" fmla="*/ 2147483646 w 106"/>
                <a:gd name="T63" fmla="*/ 2147483646 h 256"/>
                <a:gd name="T64" fmla="*/ 2147483646 w 106"/>
                <a:gd name="T65" fmla="*/ 2147483646 h 256"/>
                <a:gd name="T66" fmla="*/ 2147483646 w 106"/>
                <a:gd name="T67" fmla="*/ 2147483646 h 256"/>
                <a:gd name="T68" fmla="*/ 2147483646 w 106"/>
                <a:gd name="T69" fmla="*/ 2147483646 h 256"/>
                <a:gd name="T70" fmla="*/ 2147483646 w 106"/>
                <a:gd name="T71" fmla="*/ 2147483646 h 256"/>
                <a:gd name="T72" fmla="*/ 2147483646 w 106"/>
                <a:gd name="T73" fmla="*/ 2147483646 h 256"/>
                <a:gd name="T74" fmla="*/ 2147483646 w 106"/>
                <a:gd name="T75" fmla="*/ 2147483646 h 256"/>
                <a:gd name="T76" fmla="*/ 2147483646 w 106"/>
                <a:gd name="T77" fmla="*/ 2147483646 h 256"/>
                <a:gd name="T78" fmla="*/ 2147483646 w 106"/>
                <a:gd name="T79" fmla="*/ 2147483646 h 256"/>
                <a:gd name="T80" fmla="*/ 2147483646 w 106"/>
                <a:gd name="T81" fmla="*/ 2147483646 h 256"/>
                <a:gd name="T82" fmla="*/ 2147483646 w 106"/>
                <a:gd name="T83" fmla="*/ 2147483646 h 256"/>
                <a:gd name="T84" fmla="*/ 2147483646 w 106"/>
                <a:gd name="T85" fmla="*/ 2147483646 h 256"/>
                <a:gd name="T86" fmla="*/ 2147483646 w 106"/>
                <a:gd name="T87" fmla="*/ 2147483646 h 256"/>
                <a:gd name="T88" fmla="*/ 2147483646 w 106"/>
                <a:gd name="T89" fmla="*/ 0 h 25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106" h="256">
                  <a:moveTo>
                    <a:pt x="80" y="0"/>
                  </a:moveTo>
                  <a:lnTo>
                    <a:pt x="80" y="0"/>
                  </a:lnTo>
                  <a:lnTo>
                    <a:pt x="62" y="14"/>
                  </a:lnTo>
                  <a:lnTo>
                    <a:pt x="46" y="32"/>
                  </a:lnTo>
                  <a:lnTo>
                    <a:pt x="34" y="50"/>
                  </a:lnTo>
                  <a:lnTo>
                    <a:pt x="24" y="70"/>
                  </a:lnTo>
                  <a:lnTo>
                    <a:pt x="10" y="98"/>
                  </a:lnTo>
                  <a:lnTo>
                    <a:pt x="4" y="104"/>
                  </a:lnTo>
                  <a:lnTo>
                    <a:pt x="0" y="108"/>
                  </a:lnTo>
                  <a:lnTo>
                    <a:pt x="6" y="152"/>
                  </a:lnTo>
                  <a:lnTo>
                    <a:pt x="6" y="154"/>
                  </a:lnTo>
                  <a:lnTo>
                    <a:pt x="2" y="184"/>
                  </a:lnTo>
                  <a:lnTo>
                    <a:pt x="2" y="196"/>
                  </a:lnTo>
                  <a:lnTo>
                    <a:pt x="2" y="200"/>
                  </a:lnTo>
                  <a:lnTo>
                    <a:pt x="4" y="202"/>
                  </a:lnTo>
                  <a:lnTo>
                    <a:pt x="36" y="224"/>
                  </a:lnTo>
                  <a:lnTo>
                    <a:pt x="38" y="224"/>
                  </a:lnTo>
                  <a:lnTo>
                    <a:pt x="38" y="226"/>
                  </a:lnTo>
                  <a:lnTo>
                    <a:pt x="42" y="236"/>
                  </a:lnTo>
                  <a:lnTo>
                    <a:pt x="50" y="248"/>
                  </a:lnTo>
                  <a:lnTo>
                    <a:pt x="56" y="252"/>
                  </a:lnTo>
                  <a:lnTo>
                    <a:pt x="62" y="256"/>
                  </a:lnTo>
                  <a:lnTo>
                    <a:pt x="66" y="204"/>
                  </a:lnTo>
                  <a:lnTo>
                    <a:pt x="66" y="202"/>
                  </a:lnTo>
                  <a:lnTo>
                    <a:pt x="90" y="146"/>
                  </a:lnTo>
                  <a:lnTo>
                    <a:pt x="98" y="80"/>
                  </a:lnTo>
                  <a:lnTo>
                    <a:pt x="98" y="78"/>
                  </a:lnTo>
                  <a:lnTo>
                    <a:pt x="106" y="60"/>
                  </a:lnTo>
                  <a:lnTo>
                    <a:pt x="100" y="44"/>
                  </a:lnTo>
                  <a:lnTo>
                    <a:pt x="98" y="44"/>
                  </a:lnTo>
                  <a:lnTo>
                    <a:pt x="98" y="24"/>
                  </a:lnTo>
                  <a:lnTo>
                    <a:pt x="98" y="22"/>
                  </a:lnTo>
                  <a:lnTo>
                    <a:pt x="102" y="16"/>
                  </a:lnTo>
                  <a:lnTo>
                    <a:pt x="106" y="12"/>
                  </a:lnTo>
                  <a:lnTo>
                    <a:pt x="8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04" name="海南"/>
            <p:cNvSpPr>
              <a:spLocks/>
            </p:cNvSpPr>
            <p:nvPr/>
          </p:nvSpPr>
          <p:spPr bwMode="auto">
            <a:xfrm>
              <a:off x="4991431" y="5837828"/>
              <a:ext cx="286189" cy="250295"/>
            </a:xfrm>
            <a:custGeom>
              <a:avLst/>
              <a:gdLst>
                <a:gd name="T0" fmla="*/ 2147483646 w 160"/>
                <a:gd name="T1" fmla="*/ 2147483646 h 140"/>
                <a:gd name="T2" fmla="*/ 2147483646 w 160"/>
                <a:gd name="T3" fmla="*/ 2147483646 h 140"/>
                <a:gd name="T4" fmla="*/ 2147483646 w 160"/>
                <a:gd name="T5" fmla="*/ 2147483646 h 140"/>
                <a:gd name="T6" fmla="*/ 2147483646 w 160"/>
                <a:gd name="T7" fmla="*/ 2147483646 h 140"/>
                <a:gd name="T8" fmla="*/ 2147483646 w 160"/>
                <a:gd name="T9" fmla="*/ 2147483646 h 140"/>
                <a:gd name="T10" fmla="*/ 2147483646 w 160"/>
                <a:gd name="T11" fmla="*/ 2147483646 h 140"/>
                <a:gd name="T12" fmla="*/ 2147483646 w 160"/>
                <a:gd name="T13" fmla="*/ 2147483646 h 140"/>
                <a:gd name="T14" fmla="*/ 2147483646 w 160"/>
                <a:gd name="T15" fmla="*/ 2147483646 h 140"/>
                <a:gd name="T16" fmla="*/ 2147483646 w 160"/>
                <a:gd name="T17" fmla="*/ 2147483646 h 140"/>
                <a:gd name="T18" fmla="*/ 2147483646 w 160"/>
                <a:gd name="T19" fmla="*/ 2147483646 h 140"/>
                <a:gd name="T20" fmla="*/ 2147483646 w 160"/>
                <a:gd name="T21" fmla="*/ 2147483646 h 140"/>
                <a:gd name="T22" fmla="*/ 2147483646 w 160"/>
                <a:gd name="T23" fmla="*/ 2147483646 h 140"/>
                <a:gd name="T24" fmla="*/ 2147483646 w 160"/>
                <a:gd name="T25" fmla="*/ 2147483646 h 140"/>
                <a:gd name="T26" fmla="*/ 0 w 160"/>
                <a:gd name="T27" fmla="*/ 2147483646 h 140"/>
                <a:gd name="T28" fmla="*/ 2147483646 w 160"/>
                <a:gd name="T29" fmla="*/ 2147483646 h 140"/>
                <a:gd name="T30" fmla="*/ 2147483646 w 160"/>
                <a:gd name="T31" fmla="*/ 2147483646 h 140"/>
                <a:gd name="T32" fmla="*/ 2147483646 w 160"/>
                <a:gd name="T33" fmla="*/ 2147483646 h 140"/>
                <a:gd name="T34" fmla="*/ 2147483646 w 160"/>
                <a:gd name="T35" fmla="*/ 2147483646 h 140"/>
                <a:gd name="T36" fmla="*/ 2147483646 w 160"/>
                <a:gd name="T37" fmla="*/ 2147483646 h 140"/>
                <a:gd name="T38" fmla="*/ 2147483646 w 160"/>
                <a:gd name="T39" fmla="*/ 2147483646 h 140"/>
                <a:gd name="T40" fmla="*/ 2147483646 w 160"/>
                <a:gd name="T41" fmla="*/ 2147483646 h 140"/>
                <a:gd name="T42" fmla="*/ 2147483646 w 160"/>
                <a:gd name="T43" fmla="*/ 2147483646 h 140"/>
                <a:gd name="T44" fmla="*/ 2147483646 w 160"/>
                <a:gd name="T45" fmla="*/ 2147483646 h 140"/>
                <a:gd name="T46" fmla="*/ 2147483646 w 160"/>
                <a:gd name="T47" fmla="*/ 2147483646 h 140"/>
                <a:gd name="T48" fmla="*/ 2147483646 w 160"/>
                <a:gd name="T49" fmla="*/ 2147483646 h 140"/>
                <a:gd name="T50" fmla="*/ 2147483646 w 160"/>
                <a:gd name="T51" fmla="*/ 2147483646 h 140"/>
                <a:gd name="T52" fmla="*/ 2147483646 w 160"/>
                <a:gd name="T53" fmla="*/ 2147483646 h 140"/>
                <a:gd name="T54" fmla="*/ 2147483646 w 160"/>
                <a:gd name="T55" fmla="*/ 2147483646 h 140"/>
                <a:gd name="T56" fmla="*/ 2147483646 w 160"/>
                <a:gd name="T57" fmla="*/ 2147483646 h 140"/>
                <a:gd name="T58" fmla="*/ 2147483646 w 160"/>
                <a:gd name="T59" fmla="*/ 2147483646 h 140"/>
                <a:gd name="T60" fmla="*/ 2147483646 w 160"/>
                <a:gd name="T61" fmla="*/ 2147483646 h 140"/>
                <a:gd name="T62" fmla="*/ 2147483646 w 160"/>
                <a:gd name="T63" fmla="*/ 2147483646 h 140"/>
                <a:gd name="T64" fmla="*/ 2147483646 w 160"/>
                <a:gd name="T65" fmla="*/ 2147483646 h 140"/>
                <a:gd name="T66" fmla="*/ 2147483646 w 160"/>
                <a:gd name="T67" fmla="*/ 2147483646 h 140"/>
                <a:gd name="T68" fmla="*/ 2147483646 w 160"/>
                <a:gd name="T69" fmla="*/ 2147483646 h 140"/>
                <a:gd name="T70" fmla="*/ 2147483646 w 160"/>
                <a:gd name="T71" fmla="*/ 2147483646 h 140"/>
                <a:gd name="T72" fmla="*/ 2147483646 w 160"/>
                <a:gd name="T73" fmla="*/ 2147483646 h 140"/>
                <a:gd name="T74" fmla="*/ 2147483646 w 160"/>
                <a:gd name="T75" fmla="*/ 2147483646 h 140"/>
                <a:gd name="T76" fmla="*/ 2147483646 w 160"/>
                <a:gd name="T77" fmla="*/ 2147483646 h 140"/>
                <a:gd name="T78" fmla="*/ 2147483646 w 160"/>
                <a:gd name="T79" fmla="*/ 2147483646 h 140"/>
                <a:gd name="T80" fmla="*/ 2147483646 w 160"/>
                <a:gd name="T81" fmla="*/ 2147483646 h 140"/>
                <a:gd name="T82" fmla="*/ 2147483646 w 160"/>
                <a:gd name="T83" fmla="*/ 0 h 140"/>
                <a:gd name="T84" fmla="*/ 2147483646 w 160"/>
                <a:gd name="T85" fmla="*/ 2147483646 h 140"/>
                <a:gd name="T86" fmla="*/ 2147483646 w 160"/>
                <a:gd name="T87" fmla="*/ 2147483646 h 140"/>
                <a:gd name="T88" fmla="*/ 2147483646 w 160"/>
                <a:gd name="T89" fmla="*/ 2147483646 h 140"/>
                <a:gd name="T90" fmla="*/ 2147483646 w 160"/>
                <a:gd name="T91" fmla="*/ 2147483646 h 140"/>
                <a:gd name="T92" fmla="*/ 2147483646 w 160"/>
                <a:gd name="T93" fmla="*/ 2147483646 h 140"/>
                <a:gd name="T94" fmla="*/ 2147483646 w 160"/>
                <a:gd name="T95" fmla="*/ 2147483646 h 14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160" h="140">
                  <a:moveTo>
                    <a:pt x="72" y="14"/>
                  </a:moveTo>
                  <a:lnTo>
                    <a:pt x="70" y="18"/>
                  </a:lnTo>
                  <a:lnTo>
                    <a:pt x="68" y="20"/>
                  </a:lnTo>
                  <a:lnTo>
                    <a:pt x="36" y="28"/>
                  </a:lnTo>
                  <a:lnTo>
                    <a:pt x="38" y="32"/>
                  </a:lnTo>
                  <a:lnTo>
                    <a:pt x="48" y="44"/>
                  </a:lnTo>
                  <a:lnTo>
                    <a:pt x="44" y="46"/>
                  </a:lnTo>
                  <a:lnTo>
                    <a:pt x="30" y="54"/>
                  </a:lnTo>
                  <a:lnTo>
                    <a:pt x="6" y="72"/>
                  </a:lnTo>
                  <a:lnTo>
                    <a:pt x="2" y="80"/>
                  </a:lnTo>
                  <a:lnTo>
                    <a:pt x="0" y="92"/>
                  </a:lnTo>
                  <a:lnTo>
                    <a:pt x="4" y="108"/>
                  </a:lnTo>
                  <a:lnTo>
                    <a:pt x="10" y="126"/>
                  </a:lnTo>
                  <a:lnTo>
                    <a:pt x="34" y="128"/>
                  </a:lnTo>
                  <a:lnTo>
                    <a:pt x="36" y="128"/>
                  </a:lnTo>
                  <a:lnTo>
                    <a:pt x="60" y="140"/>
                  </a:lnTo>
                  <a:lnTo>
                    <a:pt x="86" y="136"/>
                  </a:lnTo>
                  <a:lnTo>
                    <a:pt x="94" y="132"/>
                  </a:lnTo>
                  <a:lnTo>
                    <a:pt x="102" y="126"/>
                  </a:lnTo>
                  <a:lnTo>
                    <a:pt x="112" y="118"/>
                  </a:lnTo>
                  <a:lnTo>
                    <a:pt x="122" y="106"/>
                  </a:lnTo>
                  <a:lnTo>
                    <a:pt x="124" y="106"/>
                  </a:lnTo>
                  <a:lnTo>
                    <a:pt x="126" y="104"/>
                  </a:lnTo>
                  <a:lnTo>
                    <a:pt x="136" y="100"/>
                  </a:lnTo>
                  <a:lnTo>
                    <a:pt x="134" y="66"/>
                  </a:lnTo>
                  <a:lnTo>
                    <a:pt x="148" y="44"/>
                  </a:lnTo>
                  <a:lnTo>
                    <a:pt x="160" y="34"/>
                  </a:lnTo>
                  <a:lnTo>
                    <a:pt x="160" y="22"/>
                  </a:lnTo>
                  <a:lnTo>
                    <a:pt x="158" y="14"/>
                  </a:lnTo>
                  <a:lnTo>
                    <a:pt x="156" y="10"/>
                  </a:lnTo>
                  <a:lnTo>
                    <a:pt x="152" y="2"/>
                  </a:lnTo>
                  <a:lnTo>
                    <a:pt x="146" y="0"/>
                  </a:lnTo>
                  <a:lnTo>
                    <a:pt x="146" y="12"/>
                  </a:lnTo>
                  <a:lnTo>
                    <a:pt x="126" y="8"/>
                  </a:lnTo>
                  <a:lnTo>
                    <a:pt x="116" y="14"/>
                  </a:lnTo>
                  <a:lnTo>
                    <a:pt x="114" y="14"/>
                  </a:lnTo>
                  <a:lnTo>
                    <a:pt x="7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4997198" y="3916174"/>
            <a:ext cx="378075" cy="512606"/>
            <a:chOff x="5581650" y="2728913"/>
            <a:chExt cx="1035050" cy="1403350"/>
          </a:xfrm>
          <a:solidFill>
            <a:schemeClr val="bg1"/>
          </a:solidFill>
        </p:grpSpPr>
        <p:sp>
          <p:nvSpPr>
            <p:cNvPr id="106" name="Freeform 132"/>
            <p:cNvSpPr>
              <a:spLocks noEditPoints="1"/>
            </p:cNvSpPr>
            <p:nvPr/>
          </p:nvSpPr>
          <p:spPr bwMode="auto">
            <a:xfrm>
              <a:off x="5581650" y="2728913"/>
              <a:ext cx="1035050" cy="1403350"/>
            </a:xfrm>
            <a:custGeom>
              <a:avLst/>
              <a:gdLst>
                <a:gd name="T0" fmla="*/ 255 w 273"/>
                <a:gd name="T1" fmla="*/ 0 h 371"/>
                <a:gd name="T2" fmla="*/ 79 w 273"/>
                <a:gd name="T3" fmla="*/ 0 h 371"/>
                <a:gd name="T4" fmla="*/ 0 w 273"/>
                <a:gd name="T5" fmla="*/ 85 h 371"/>
                <a:gd name="T6" fmla="*/ 0 w 273"/>
                <a:gd name="T7" fmla="*/ 353 h 371"/>
                <a:gd name="T8" fmla="*/ 17 w 273"/>
                <a:gd name="T9" fmla="*/ 371 h 371"/>
                <a:gd name="T10" fmla="*/ 255 w 273"/>
                <a:gd name="T11" fmla="*/ 371 h 371"/>
                <a:gd name="T12" fmla="*/ 273 w 273"/>
                <a:gd name="T13" fmla="*/ 353 h 371"/>
                <a:gd name="T14" fmla="*/ 273 w 273"/>
                <a:gd name="T15" fmla="*/ 17 h 371"/>
                <a:gd name="T16" fmla="*/ 255 w 273"/>
                <a:gd name="T17" fmla="*/ 0 h 371"/>
                <a:gd name="T18" fmla="*/ 259 w 273"/>
                <a:gd name="T19" fmla="*/ 353 h 371"/>
                <a:gd name="T20" fmla="*/ 258 w 273"/>
                <a:gd name="T21" fmla="*/ 356 h 371"/>
                <a:gd name="T22" fmla="*/ 255 w 273"/>
                <a:gd name="T23" fmla="*/ 357 h 371"/>
                <a:gd name="T24" fmla="*/ 17 w 273"/>
                <a:gd name="T25" fmla="*/ 357 h 371"/>
                <a:gd name="T26" fmla="*/ 14 w 273"/>
                <a:gd name="T27" fmla="*/ 356 h 371"/>
                <a:gd name="T28" fmla="*/ 13 w 273"/>
                <a:gd name="T29" fmla="*/ 353 h 371"/>
                <a:gd name="T30" fmla="*/ 13 w 273"/>
                <a:gd name="T31" fmla="*/ 91 h 371"/>
                <a:gd name="T32" fmla="*/ 85 w 273"/>
                <a:gd name="T33" fmla="*/ 91 h 371"/>
                <a:gd name="T34" fmla="*/ 88 w 273"/>
                <a:gd name="T35" fmla="*/ 14 h 371"/>
                <a:gd name="T36" fmla="*/ 255 w 273"/>
                <a:gd name="T37" fmla="*/ 14 h 371"/>
                <a:gd name="T38" fmla="*/ 258 w 273"/>
                <a:gd name="T39" fmla="*/ 15 h 371"/>
                <a:gd name="T40" fmla="*/ 259 w 273"/>
                <a:gd name="T41" fmla="*/ 17 h 371"/>
                <a:gd name="T42" fmla="*/ 259 w 273"/>
                <a:gd name="T43" fmla="*/ 353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73" h="371">
                  <a:moveTo>
                    <a:pt x="255" y="0"/>
                  </a:moveTo>
                  <a:cubicBezTo>
                    <a:pt x="79" y="0"/>
                    <a:pt x="79" y="0"/>
                    <a:pt x="79" y="0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353"/>
                    <a:pt x="0" y="353"/>
                    <a:pt x="0" y="353"/>
                  </a:cubicBezTo>
                  <a:cubicBezTo>
                    <a:pt x="0" y="363"/>
                    <a:pt x="7" y="371"/>
                    <a:pt x="17" y="371"/>
                  </a:cubicBezTo>
                  <a:cubicBezTo>
                    <a:pt x="255" y="371"/>
                    <a:pt x="255" y="371"/>
                    <a:pt x="255" y="371"/>
                  </a:cubicBezTo>
                  <a:cubicBezTo>
                    <a:pt x="265" y="371"/>
                    <a:pt x="273" y="363"/>
                    <a:pt x="273" y="353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8"/>
                    <a:pt x="265" y="0"/>
                    <a:pt x="255" y="0"/>
                  </a:cubicBezTo>
                  <a:close/>
                  <a:moveTo>
                    <a:pt x="259" y="353"/>
                  </a:moveTo>
                  <a:cubicBezTo>
                    <a:pt x="259" y="354"/>
                    <a:pt x="259" y="355"/>
                    <a:pt x="258" y="356"/>
                  </a:cubicBezTo>
                  <a:cubicBezTo>
                    <a:pt x="257" y="357"/>
                    <a:pt x="256" y="357"/>
                    <a:pt x="255" y="357"/>
                  </a:cubicBezTo>
                  <a:cubicBezTo>
                    <a:pt x="17" y="357"/>
                    <a:pt x="17" y="357"/>
                    <a:pt x="17" y="357"/>
                  </a:cubicBezTo>
                  <a:cubicBezTo>
                    <a:pt x="16" y="357"/>
                    <a:pt x="15" y="357"/>
                    <a:pt x="14" y="356"/>
                  </a:cubicBezTo>
                  <a:cubicBezTo>
                    <a:pt x="14" y="355"/>
                    <a:pt x="13" y="354"/>
                    <a:pt x="13" y="353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255" y="14"/>
                    <a:pt x="255" y="14"/>
                    <a:pt x="255" y="14"/>
                  </a:cubicBezTo>
                  <a:cubicBezTo>
                    <a:pt x="256" y="14"/>
                    <a:pt x="257" y="14"/>
                    <a:pt x="258" y="15"/>
                  </a:cubicBezTo>
                  <a:cubicBezTo>
                    <a:pt x="259" y="15"/>
                    <a:pt x="259" y="16"/>
                    <a:pt x="259" y="17"/>
                  </a:cubicBezTo>
                  <a:lnTo>
                    <a:pt x="259" y="3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133"/>
            <p:cNvSpPr>
              <a:spLocks/>
            </p:cNvSpPr>
            <p:nvPr/>
          </p:nvSpPr>
          <p:spPr bwMode="auto">
            <a:xfrm>
              <a:off x="5761038" y="3719513"/>
              <a:ext cx="693738" cy="57150"/>
            </a:xfrm>
            <a:custGeom>
              <a:avLst/>
              <a:gdLst>
                <a:gd name="T0" fmla="*/ 176 w 183"/>
                <a:gd name="T1" fmla="*/ 0 h 15"/>
                <a:gd name="T2" fmla="*/ 7 w 183"/>
                <a:gd name="T3" fmla="*/ 0 h 15"/>
                <a:gd name="T4" fmla="*/ 0 w 183"/>
                <a:gd name="T5" fmla="*/ 7 h 15"/>
                <a:gd name="T6" fmla="*/ 7 w 183"/>
                <a:gd name="T7" fmla="*/ 15 h 15"/>
                <a:gd name="T8" fmla="*/ 176 w 183"/>
                <a:gd name="T9" fmla="*/ 15 h 15"/>
                <a:gd name="T10" fmla="*/ 183 w 183"/>
                <a:gd name="T11" fmla="*/ 7 h 15"/>
                <a:gd name="T12" fmla="*/ 176 w 18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80" y="15"/>
                    <a:pt x="183" y="12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134"/>
            <p:cNvSpPr>
              <a:spLocks/>
            </p:cNvSpPr>
            <p:nvPr/>
          </p:nvSpPr>
          <p:spPr bwMode="auto">
            <a:xfrm>
              <a:off x="5761038" y="3913188"/>
              <a:ext cx="355600" cy="57150"/>
            </a:xfrm>
            <a:custGeom>
              <a:avLst/>
              <a:gdLst>
                <a:gd name="T0" fmla="*/ 86 w 94"/>
                <a:gd name="T1" fmla="*/ 0 h 15"/>
                <a:gd name="T2" fmla="*/ 7 w 94"/>
                <a:gd name="T3" fmla="*/ 0 h 15"/>
                <a:gd name="T4" fmla="*/ 0 w 94"/>
                <a:gd name="T5" fmla="*/ 7 h 15"/>
                <a:gd name="T6" fmla="*/ 7 w 94"/>
                <a:gd name="T7" fmla="*/ 15 h 15"/>
                <a:gd name="T8" fmla="*/ 86 w 94"/>
                <a:gd name="T9" fmla="*/ 15 h 15"/>
                <a:gd name="T10" fmla="*/ 94 w 94"/>
                <a:gd name="T11" fmla="*/ 7 h 15"/>
                <a:gd name="T12" fmla="*/ 86 w 94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" h="15">
                  <a:moveTo>
                    <a:pt x="86" y="0"/>
                  </a:moveTo>
                  <a:cubicBezTo>
                    <a:pt x="60" y="0"/>
                    <a:pt x="34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34" y="15"/>
                    <a:pt x="60" y="15"/>
                    <a:pt x="86" y="15"/>
                  </a:cubicBezTo>
                  <a:cubicBezTo>
                    <a:pt x="91" y="15"/>
                    <a:pt x="94" y="12"/>
                    <a:pt x="94" y="7"/>
                  </a:cubicBezTo>
                  <a:cubicBezTo>
                    <a:pt x="94" y="3"/>
                    <a:pt x="91" y="0"/>
                    <a:pt x="8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135"/>
            <p:cNvSpPr>
              <a:spLocks/>
            </p:cNvSpPr>
            <p:nvPr/>
          </p:nvSpPr>
          <p:spPr bwMode="auto">
            <a:xfrm>
              <a:off x="5761038" y="3587751"/>
              <a:ext cx="693738" cy="60325"/>
            </a:xfrm>
            <a:custGeom>
              <a:avLst/>
              <a:gdLst>
                <a:gd name="T0" fmla="*/ 176 w 183"/>
                <a:gd name="T1" fmla="*/ 0 h 16"/>
                <a:gd name="T2" fmla="*/ 7 w 183"/>
                <a:gd name="T3" fmla="*/ 0 h 16"/>
                <a:gd name="T4" fmla="*/ 0 w 183"/>
                <a:gd name="T5" fmla="*/ 8 h 16"/>
                <a:gd name="T6" fmla="*/ 7 w 183"/>
                <a:gd name="T7" fmla="*/ 16 h 16"/>
                <a:gd name="T8" fmla="*/ 176 w 183"/>
                <a:gd name="T9" fmla="*/ 16 h 16"/>
                <a:gd name="T10" fmla="*/ 183 w 183"/>
                <a:gd name="T11" fmla="*/ 8 h 16"/>
                <a:gd name="T12" fmla="*/ 176 w 183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6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ubicBezTo>
                    <a:pt x="176" y="16"/>
                    <a:pt x="176" y="16"/>
                    <a:pt x="176" y="16"/>
                  </a:cubicBezTo>
                  <a:cubicBezTo>
                    <a:pt x="180" y="16"/>
                    <a:pt x="183" y="12"/>
                    <a:pt x="183" y="8"/>
                  </a:cubicBezTo>
                  <a:cubicBezTo>
                    <a:pt x="183" y="4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136"/>
            <p:cNvSpPr>
              <a:spLocks/>
            </p:cNvSpPr>
            <p:nvPr/>
          </p:nvSpPr>
          <p:spPr bwMode="auto">
            <a:xfrm>
              <a:off x="5761038" y="3459163"/>
              <a:ext cx="693738" cy="57150"/>
            </a:xfrm>
            <a:custGeom>
              <a:avLst/>
              <a:gdLst>
                <a:gd name="T0" fmla="*/ 176 w 183"/>
                <a:gd name="T1" fmla="*/ 0 h 15"/>
                <a:gd name="T2" fmla="*/ 7 w 183"/>
                <a:gd name="T3" fmla="*/ 0 h 15"/>
                <a:gd name="T4" fmla="*/ 0 w 183"/>
                <a:gd name="T5" fmla="*/ 7 h 15"/>
                <a:gd name="T6" fmla="*/ 7 w 183"/>
                <a:gd name="T7" fmla="*/ 15 h 15"/>
                <a:gd name="T8" fmla="*/ 176 w 183"/>
                <a:gd name="T9" fmla="*/ 15 h 15"/>
                <a:gd name="T10" fmla="*/ 183 w 183"/>
                <a:gd name="T11" fmla="*/ 7 h 15"/>
                <a:gd name="T12" fmla="*/ 176 w 183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3" h="15">
                  <a:moveTo>
                    <a:pt x="176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2"/>
                    <a:pt x="3" y="15"/>
                    <a:pt x="7" y="15"/>
                  </a:cubicBezTo>
                  <a:cubicBezTo>
                    <a:pt x="176" y="15"/>
                    <a:pt x="176" y="15"/>
                    <a:pt x="176" y="15"/>
                  </a:cubicBezTo>
                  <a:cubicBezTo>
                    <a:pt x="180" y="15"/>
                    <a:pt x="183" y="12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137"/>
            <p:cNvSpPr>
              <a:spLocks/>
            </p:cNvSpPr>
            <p:nvPr/>
          </p:nvSpPr>
          <p:spPr bwMode="auto">
            <a:xfrm>
              <a:off x="5761038" y="3327401"/>
              <a:ext cx="188913" cy="60325"/>
            </a:xfrm>
            <a:custGeom>
              <a:avLst/>
              <a:gdLst>
                <a:gd name="T0" fmla="*/ 7 w 50"/>
                <a:gd name="T1" fmla="*/ 16 h 16"/>
                <a:gd name="T2" fmla="*/ 43 w 50"/>
                <a:gd name="T3" fmla="*/ 16 h 16"/>
                <a:gd name="T4" fmla="*/ 50 w 50"/>
                <a:gd name="T5" fmla="*/ 8 h 16"/>
                <a:gd name="T6" fmla="*/ 43 w 50"/>
                <a:gd name="T7" fmla="*/ 0 h 16"/>
                <a:gd name="T8" fmla="*/ 7 w 50"/>
                <a:gd name="T9" fmla="*/ 0 h 16"/>
                <a:gd name="T10" fmla="*/ 0 w 50"/>
                <a:gd name="T11" fmla="*/ 8 h 16"/>
                <a:gd name="T12" fmla="*/ 7 w 50"/>
                <a:gd name="T13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16">
                  <a:moveTo>
                    <a:pt x="7" y="16"/>
                  </a:moveTo>
                  <a:cubicBezTo>
                    <a:pt x="24" y="16"/>
                    <a:pt x="26" y="16"/>
                    <a:pt x="43" y="16"/>
                  </a:cubicBezTo>
                  <a:cubicBezTo>
                    <a:pt x="47" y="16"/>
                    <a:pt x="50" y="12"/>
                    <a:pt x="50" y="8"/>
                  </a:cubicBezTo>
                  <a:cubicBezTo>
                    <a:pt x="50" y="4"/>
                    <a:pt x="47" y="0"/>
                    <a:pt x="43" y="0"/>
                  </a:cubicBezTo>
                  <a:cubicBezTo>
                    <a:pt x="26" y="0"/>
                    <a:pt x="24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2"/>
                    <a:pt x="3" y="16"/>
                    <a:pt x="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138"/>
            <p:cNvSpPr>
              <a:spLocks/>
            </p:cNvSpPr>
            <p:nvPr/>
          </p:nvSpPr>
          <p:spPr bwMode="auto">
            <a:xfrm>
              <a:off x="5995988" y="3125788"/>
              <a:ext cx="442913" cy="261938"/>
            </a:xfrm>
            <a:custGeom>
              <a:avLst/>
              <a:gdLst>
                <a:gd name="T0" fmla="*/ 21 w 117"/>
                <a:gd name="T1" fmla="*/ 44 h 69"/>
                <a:gd name="T2" fmla="*/ 24 w 117"/>
                <a:gd name="T3" fmla="*/ 35 h 69"/>
                <a:gd name="T4" fmla="*/ 24 w 117"/>
                <a:gd name="T5" fmla="*/ 68 h 69"/>
                <a:gd name="T6" fmla="*/ 59 w 117"/>
                <a:gd name="T7" fmla="*/ 69 h 69"/>
                <a:gd name="T8" fmla="*/ 93 w 117"/>
                <a:gd name="T9" fmla="*/ 68 h 69"/>
                <a:gd name="T10" fmla="*/ 93 w 117"/>
                <a:gd name="T11" fmla="*/ 35 h 69"/>
                <a:gd name="T12" fmla="*/ 96 w 117"/>
                <a:gd name="T13" fmla="*/ 44 h 69"/>
                <a:gd name="T14" fmla="*/ 96 w 117"/>
                <a:gd name="T15" fmla="*/ 67 h 69"/>
                <a:gd name="T16" fmla="*/ 117 w 117"/>
                <a:gd name="T17" fmla="*/ 65 h 69"/>
                <a:gd name="T18" fmla="*/ 117 w 117"/>
                <a:gd name="T19" fmla="*/ 37 h 69"/>
                <a:gd name="T20" fmla="*/ 107 w 117"/>
                <a:gd name="T21" fmla="*/ 11 h 69"/>
                <a:gd name="T22" fmla="*/ 78 w 117"/>
                <a:gd name="T23" fmla="*/ 0 h 69"/>
                <a:gd name="T24" fmla="*/ 77 w 117"/>
                <a:gd name="T25" fmla="*/ 0 h 69"/>
                <a:gd name="T26" fmla="*/ 77 w 117"/>
                <a:gd name="T27" fmla="*/ 0 h 69"/>
                <a:gd name="T28" fmla="*/ 67 w 117"/>
                <a:gd name="T29" fmla="*/ 44 h 69"/>
                <a:gd name="T30" fmla="*/ 62 w 117"/>
                <a:gd name="T31" fmla="*/ 14 h 69"/>
                <a:gd name="T32" fmla="*/ 65 w 117"/>
                <a:gd name="T33" fmla="*/ 7 h 69"/>
                <a:gd name="T34" fmla="*/ 60 w 117"/>
                <a:gd name="T35" fmla="*/ 2 h 69"/>
                <a:gd name="T36" fmla="*/ 59 w 117"/>
                <a:gd name="T37" fmla="*/ 2 h 69"/>
                <a:gd name="T38" fmla="*/ 59 w 117"/>
                <a:gd name="T39" fmla="*/ 2 h 69"/>
                <a:gd name="T40" fmla="*/ 57 w 117"/>
                <a:gd name="T41" fmla="*/ 2 h 69"/>
                <a:gd name="T42" fmla="*/ 52 w 117"/>
                <a:gd name="T43" fmla="*/ 7 h 69"/>
                <a:gd name="T44" fmla="*/ 55 w 117"/>
                <a:gd name="T45" fmla="*/ 14 h 69"/>
                <a:gd name="T46" fmla="*/ 50 w 117"/>
                <a:gd name="T47" fmla="*/ 44 h 69"/>
                <a:gd name="T48" fmla="*/ 41 w 117"/>
                <a:gd name="T49" fmla="*/ 0 h 69"/>
                <a:gd name="T50" fmla="*/ 40 w 117"/>
                <a:gd name="T51" fmla="*/ 0 h 69"/>
                <a:gd name="T52" fmla="*/ 40 w 117"/>
                <a:gd name="T53" fmla="*/ 0 h 69"/>
                <a:gd name="T54" fmla="*/ 10 w 117"/>
                <a:gd name="T55" fmla="*/ 11 h 69"/>
                <a:gd name="T56" fmla="*/ 0 w 117"/>
                <a:gd name="T57" fmla="*/ 37 h 69"/>
                <a:gd name="T58" fmla="*/ 0 w 117"/>
                <a:gd name="T59" fmla="*/ 65 h 69"/>
                <a:gd name="T60" fmla="*/ 21 w 117"/>
                <a:gd name="T61" fmla="*/ 68 h 69"/>
                <a:gd name="T62" fmla="*/ 21 w 117"/>
                <a:gd name="T63" fmla="*/ 44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7" h="69">
                  <a:moveTo>
                    <a:pt x="21" y="44"/>
                  </a:moveTo>
                  <a:cubicBezTo>
                    <a:pt x="21" y="40"/>
                    <a:pt x="23" y="37"/>
                    <a:pt x="24" y="35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34" y="69"/>
                    <a:pt x="47" y="69"/>
                    <a:pt x="59" y="69"/>
                  </a:cubicBezTo>
                  <a:cubicBezTo>
                    <a:pt x="70" y="69"/>
                    <a:pt x="83" y="69"/>
                    <a:pt x="93" y="68"/>
                  </a:cubicBezTo>
                  <a:cubicBezTo>
                    <a:pt x="93" y="35"/>
                    <a:pt x="93" y="35"/>
                    <a:pt x="93" y="35"/>
                  </a:cubicBezTo>
                  <a:cubicBezTo>
                    <a:pt x="95" y="37"/>
                    <a:pt x="96" y="40"/>
                    <a:pt x="96" y="44"/>
                  </a:cubicBezTo>
                  <a:cubicBezTo>
                    <a:pt x="96" y="46"/>
                    <a:pt x="96" y="59"/>
                    <a:pt x="96" y="67"/>
                  </a:cubicBezTo>
                  <a:cubicBezTo>
                    <a:pt x="104" y="67"/>
                    <a:pt x="110" y="66"/>
                    <a:pt x="117" y="65"/>
                  </a:cubicBezTo>
                  <a:cubicBezTo>
                    <a:pt x="117" y="54"/>
                    <a:pt x="117" y="39"/>
                    <a:pt x="117" y="37"/>
                  </a:cubicBezTo>
                  <a:cubicBezTo>
                    <a:pt x="116" y="19"/>
                    <a:pt x="110" y="14"/>
                    <a:pt x="107" y="11"/>
                  </a:cubicBezTo>
                  <a:cubicBezTo>
                    <a:pt x="99" y="7"/>
                    <a:pt x="84" y="2"/>
                    <a:pt x="78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6"/>
                    <a:pt x="67" y="44"/>
                    <a:pt x="67" y="44"/>
                  </a:cubicBezTo>
                  <a:cubicBezTo>
                    <a:pt x="67" y="44"/>
                    <a:pt x="62" y="14"/>
                    <a:pt x="62" y="14"/>
                  </a:cubicBezTo>
                  <a:cubicBezTo>
                    <a:pt x="62" y="14"/>
                    <a:pt x="65" y="7"/>
                    <a:pt x="65" y="7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5" y="14"/>
                    <a:pt x="55" y="14"/>
                    <a:pt x="55" y="14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0" y="44"/>
                    <a:pt x="41" y="6"/>
                    <a:pt x="41" y="0"/>
                  </a:cubicBezTo>
                  <a:cubicBezTo>
                    <a:pt x="41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4" y="2"/>
                    <a:pt x="18" y="7"/>
                    <a:pt x="10" y="11"/>
                  </a:cubicBezTo>
                  <a:cubicBezTo>
                    <a:pt x="7" y="14"/>
                    <a:pt x="2" y="19"/>
                    <a:pt x="0" y="37"/>
                  </a:cubicBezTo>
                  <a:cubicBezTo>
                    <a:pt x="0" y="39"/>
                    <a:pt x="0" y="54"/>
                    <a:pt x="0" y="65"/>
                  </a:cubicBezTo>
                  <a:cubicBezTo>
                    <a:pt x="7" y="66"/>
                    <a:pt x="13" y="67"/>
                    <a:pt x="21" y="68"/>
                  </a:cubicBezTo>
                  <a:cubicBezTo>
                    <a:pt x="21" y="60"/>
                    <a:pt x="21" y="47"/>
                    <a:pt x="2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139"/>
            <p:cNvSpPr>
              <a:spLocks/>
            </p:cNvSpPr>
            <p:nvPr/>
          </p:nvSpPr>
          <p:spPr bwMode="auto">
            <a:xfrm>
              <a:off x="6105525" y="2843213"/>
              <a:ext cx="227013" cy="265113"/>
            </a:xfrm>
            <a:custGeom>
              <a:avLst/>
              <a:gdLst>
                <a:gd name="T0" fmla="*/ 6 w 60"/>
                <a:gd name="T1" fmla="*/ 46 h 70"/>
                <a:gd name="T2" fmla="*/ 30 w 60"/>
                <a:gd name="T3" fmla="*/ 70 h 70"/>
                <a:gd name="T4" fmla="*/ 54 w 60"/>
                <a:gd name="T5" fmla="*/ 45 h 70"/>
                <a:gd name="T6" fmla="*/ 59 w 60"/>
                <a:gd name="T7" fmla="*/ 34 h 70"/>
                <a:gd name="T8" fmla="*/ 56 w 60"/>
                <a:gd name="T9" fmla="*/ 29 h 70"/>
                <a:gd name="T10" fmla="*/ 30 w 60"/>
                <a:gd name="T11" fmla="*/ 0 h 70"/>
                <a:gd name="T12" fmla="*/ 4 w 60"/>
                <a:gd name="T13" fmla="*/ 29 h 70"/>
                <a:gd name="T14" fmla="*/ 0 w 60"/>
                <a:gd name="T15" fmla="*/ 34 h 70"/>
                <a:gd name="T16" fmla="*/ 6 w 60"/>
                <a:gd name="T17" fmla="*/ 4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70">
                  <a:moveTo>
                    <a:pt x="6" y="46"/>
                  </a:moveTo>
                  <a:cubicBezTo>
                    <a:pt x="10" y="59"/>
                    <a:pt x="17" y="70"/>
                    <a:pt x="30" y="70"/>
                  </a:cubicBezTo>
                  <a:cubicBezTo>
                    <a:pt x="43" y="70"/>
                    <a:pt x="51" y="58"/>
                    <a:pt x="54" y="45"/>
                  </a:cubicBezTo>
                  <a:cubicBezTo>
                    <a:pt x="57" y="44"/>
                    <a:pt x="60" y="38"/>
                    <a:pt x="59" y="34"/>
                  </a:cubicBezTo>
                  <a:cubicBezTo>
                    <a:pt x="59" y="31"/>
                    <a:pt x="58" y="30"/>
                    <a:pt x="56" y="29"/>
                  </a:cubicBezTo>
                  <a:cubicBezTo>
                    <a:pt x="55" y="13"/>
                    <a:pt x="45" y="0"/>
                    <a:pt x="30" y="0"/>
                  </a:cubicBezTo>
                  <a:cubicBezTo>
                    <a:pt x="15" y="0"/>
                    <a:pt x="5" y="13"/>
                    <a:pt x="4" y="29"/>
                  </a:cubicBezTo>
                  <a:cubicBezTo>
                    <a:pt x="2" y="29"/>
                    <a:pt x="1" y="31"/>
                    <a:pt x="0" y="34"/>
                  </a:cubicBezTo>
                  <a:cubicBezTo>
                    <a:pt x="0" y="38"/>
                    <a:pt x="2" y="44"/>
                    <a:pt x="6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4" name="Freeform 149"/>
          <p:cNvSpPr>
            <a:spLocks noEditPoints="1"/>
          </p:cNvSpPr>
          <p:nvPr/>
        </p:nvSpPr>
        <p:spPr bwMode="auto">
          <a:xfrm>
            <a:off x="6661960" y="3994425"/>
            <a:ext cx="595670" cy="403300"/>
          </a:xfrm>
          <a:custGeom>
            <a:avLst/>
            <a:gdLst>
              <a:gd name="T0" fmla="*/ 102 w 296"/>
              <a:gd name="T1" fmla="*/ 0 h 199"/>
              <a:gd name="T2" fmla="*/ 46 w 296"/>
              <a:gd name="T3" fmla="*/ 0 h 199"/>
              <a:gd name="T4" fmla="*/ 0 w 296"/>
              <a:gd name="T5" fmla="*/ 77 h 199"/>
              <a:gd name="T6" fmla="*/ 30 w 296"/>
              <a:gd name="T7" fmla="*/ 199 h 199"/>
              <a:gd name="T8" fmla="*/ 296 w 296"/>
              <a:gd name="T9" fmla="*/ 92 h 199"/>
              <a:gd name="T10" fmla="*/ 250 w 296"/>
              <a:gd name="T11" fmla="*/ 184 h 199"/>
              <a:gd name="T12" fmla="*/ 45 w 296"/>
              <a:gd name="T13" fmla="*/ 184 h 199"/>
              <a:gd name="T14" fmla="*/ 188 w 296"/>
              <a:gd name="T15" fmla="*/ 92 h 199"/>
              <a:gd name="T16" fmla="*/ 91 w 296"/>
              <a:gd name="T17" fmla="*/ 144 h 199"/>
              <a:gd name="T18" fmla="*/ 88 w 296"/>
              <a:gd name="T19" fmla="*/ 163 h 199"/>
              <a:gd name="T20" fmla="*/ 64 w 296"/>
              <a:gd name="T21" fmla="*/ 166 h 199"/>
              <a:gd name="T22" fmla="*/ 63 w 296"/>
              <a:gd name="T23" fmla="*/ 156 h 199"/>
              <a:gd name="T24" fmla="*/ 74 w 296"/>
              <a:gd name="T25" fmla="*/ 158 h 199"/>
              <a:gd name="T26" fmla="*/ 81 w 296"/>
              <a:gd name="T27" fmla="*/ 148 h 199"/>
              <a:gd name="T28" fmla="*/ 65 w 296"/>
              <a:gd name="T29" fmla="*/ 140 h 199"/>
              <a:gd name="T30" fmla="*/ 60 w 296"/>
              <a:gd name="T31" fmla="*/ 121 h 199"/>
              <a:gd name="T32" fmla="*/ 77 w 296"/>
              <a:gd name="T33" fmla="*/ 113 h 199"/>
              <a:gd name="T34" fmla="*/ 89 w 296"/>
              <a:gd name="T35" fmla="*/ 124 h 199"/>
              <a:gd name="T36" fmla="*/ 71 w 296"/>
              <a:gd name="T37" fmla="*/ 123 h 199"/>
              <a:gd name="T38" fmla="*/ 76 w 296"/>
              <a:gd name="T39" fmla="*/ 133 h 199"/>
              <a:gd name="T40" fmla="*/ 91 w 296"/>
              <a:gd name="T41" fmla="*/ 144 h 199"/>
              <a:gd name="T42" fmla="*/ 140 w 296"/>
              <a:gd name="T43" fmla="*/ 166 h 199"/>
              <a:gd name="T44" fmla="*/ 110 w 296"/>
              <a:gd name="T45" fmla="*/ 144 h 199"/>
              <a:gd name="T46" fmla="*/ 100 w 296"/>
              <a:gd name="T47" fmla="*/ 114 h 199"/>
              <a:gd name="T48" fmla="*/ 129 w 296"/>
              <a:gd name="T49" fmla="*/ 135 h 199"/>
              <a:gd name="T50" fmla="*/ 169 w 296"/>
              <a:gd name="T51" fmla="*/ 113 h 199"/>
              <a:gd name="T52" fmla="*/ 148 w 296"/>
              <a:gd name="T53" fmla="*/ 151 h 199"/>
              <a:gd name="T54" fmla="*/ 169 w 296"/>
              <a:gd name="T55" fmla="*/ 167 h 199"/>
              <a:gd name="T56" fmla="*/ 190 w 296"/>
              <a:gd name="T57" fmla="*/ 129 h 199"/>
              <a:gd name="T58" fmla="*/ 178 w 296"/>
              <a:gd name="T59" fmla="*/ 154 h 199"/>
              <a:gd name="T60" fmla="*/ 160 w 296"/>
              <a:gd name="T61" fmla="*/ 153 h 199"/>
              <a:gd name="T62" fmla="*/ 161 w 296"/>
              <a:gd name="T63" fmla="*/ 126 h 199"/>
              <a:gd name="T64" fmla="*/ 178 w 296"/>
              <a:gd name="T65" fmla="*/ 127 h 199"/>
              <a:gd name="T66" fmla="*/ 178 w 296"/>
              <a:gd name="T67" fmla="*/ 154 h 199"/>
              <a:gd name="T68" fmla="*/ 212 w 296"/>
              <a:gd name="T69" fmla="*/ 148 h 199"/>
              <a:gd name="T70" fmla="*/ 222 w 296"/>
              <a:gd name="T71" fmla="*/ 147 h 199"/>
              <a:gd name="T72" fmla="*/ 235 w 296"/>
              <a:gd name="T73" fmla="*/ 130 h 199"/>
              <a:gd name="T74" fmla="*/ 221 w 296"/>
              <a:gd name="T75" fmla="*/ 114 h 199"/>
              <a:gd name="T76" fmla="*/ 199 w 296"/>
              <a:gd name="T77" fmla="*/ 114 h 199"/>
              <a:gd name="T78" fmla="*/ 209 w 296"/>
              <a:gd name="T79" fmla="*/ 148 h 199"/>
              <a:gd name="T80" fmla="*/ 214 w 296"/>
              <a:gd name="T81" fmla="*/ 122 h 199"/>
              <a:gd name="T82" fmla="*/ 223 w 296"/>
              <a:gd name="T83" fmla="*/ 126 h 199"/>
              <a:gd name="T84" fmla="*/ 221 w 296"/>
              <a:gd name="T85" fmla="*/ 138 h 199"/>
              <a:gd name="T86" fmla="*/ 212 w 296"/>
              <a:gd name="T87" fmla="*/ 140 h 199"/>
              <a:gd name="T88" fmla="*/ 209 w 296"/>
              <a:gd name="T89" fmla="*/ 139 h 199"/>
              <a:gd name="T90" fmla="*/ 143 w 296"/>
              <a:gd name="T91" fmla="*/ 75 h 199"/>
              <a:gd name="T92" fmla="*/ 77 w 296"/>
              <a:gd name="T93" fmla="*/ 97 h 199"/>
              <a:gd name="T94" fmla="*/ 102 w 296"/>
              <a:gd name="T95" fmla="*/ 4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6" h="199">
                <a:moveTo>
                  <a:pt x="285" y="77"/>
                </a:moveTo>
                <a:cubicBezTo>
                  <a:pt x="194" y="0"/>
                  <a:pt x="194" y="0"/>
                  <a:pt x="194" y="0"/>
                </a:cubicBezTo>
                <a:cubicBezTo>
                  <a:pt x="102" y="0"/>
                  <a:pt x="102" y="0"/>
                  <a:pt x="102" y="0"/>
                </a:cubicBezTo>
                <a:cubicBezTo>
                  <a:pt x="74" y="23"/>
                  <a:pt x="74" y="23"/>
                  <a:pt x="74" y="23"/>
                </a:cubicBezTo>
                <a:cubicBezTo>
                  <a:pt x="74" y="0"/>
                  <a:pt x="74" y="0"/>
                  <a:pt x="74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6" y="47"/>
                  <a:pt x="46" y="47"/>
                  <a:pt x="46" y="47"/>
                </a:cubicBezTo>
                <a:cubicBezTo>
                  <a:pt x="10" y="77"/>
                  <a:pt x="10" y="77"/>
                  <a:pt x="10" y="77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92"/>
                  <a:pt x="0" y="92"/>
                  <a:pt x="0" y="92"/>
                </a:cubicBezTo>
                <a:cubicBezTo>
                  <a:pt x="30" y="92"/>
                  <a:pt x="30" y="92"/>
                  <a:pt x="30" y="92"/>
                </a:cubicBezTo>
                <a:cubicBezTo>
                  <a:pt x="30" y="199"/>
                  <a:pt x="30" y="199"/>
                  <a:pt x="30" y="199"/>
                </a:cubicBezTo>
                <a:cubicBezTo>
                  <a:pt x="265" y="199"/>
                  <a:pt x="265" y="199"/>
                  <a:pt x="265" y="199"/>
                </a:cubicBezTo>
                <a:cubicBezTo>
                  <a:pt x="265" y="92"/>
                  <a:pt x="265" y="92"/>
                  <a:pt x="265" y="92"/>
                </a:cubicBezTo>
                <a:cubicBezTo>
                  <a:pt x="296" y="92"/>
                  <a:pt x="296" y="92"/>
                  <a:pt x="296" y="92"/>
                </a:cubicBezTo>
                <a:cubicBezTo>
                  <a:pt x="296" y="77"/>
                  <a:pt x="296" y="77"/>
                  <a:pt x="296" y="77"/>
                </a:cubicBezTo>
                <a:lnTo>
                  <a:pt x="285" y="77"/>
                </a:lnTo>
                <a:close/>
                <a:moveTo>
                  <a:pt x="250" y="184"/>
                </a:moveTo>
                <a:cubicBezTo>
                  <a:pt x="250" y="184"/>
                  <a:pt x="250" y="184"/>
                  <a:pt x="250" y="184"/>
                </a:cubicBezTo>
                <a:cubicBezTo>
                  <a:pt x="250" y="185"/>
                  <a:pt x="250" y="185"/>
                  <a:pt x="250" y="185"/>
                </a:cubicBezTo>
                <a:cubicBezTo>
                  <a:pt x="45" y="184"/>
                  <a:pt x="45" y="184"/>
                  <a:pt x="45" y="184"/>
                </a:cubicBezTo>
                <a:cubicBezTo>
                  <a:pt x="45" y="67"/>
                  <a:pt x="45" y="67"/>
                  <a:pt x="45" y="67"/>
                </a:cubicBezTo>
                <a:cubicBezTo>
                  <a:pt x="102" y="19"/>
                  <a:pt x="102" y="19"/>
                  <a:pt x="102" y="19"/>
                </a:cubicBezTo>
                <a:cubicBezTo>
                  <a:pt x="188" y="92"/>
                  <a:pt x="188" y="92"/>
                  <a:pt x="188" y="92"/>
                </a:cubicBezTo>
                <a:cubicBezTo>
                  <a:pt x="250" y="92"/>
                  <a:pt x="250" y="92"/>
                  <a:pt x="250" y="92"/>
                </a:cubicBezTo>
                <a:lnTo>
                  <a:pt x="250" y="184"/>
                </a:lnTo>
                <a:close/>
                <a:moveTo>
                  <a:pt x="91" y="144"/>
                </a:moveTo>
                <a:cubicBezTo>
                  <a:pt x="93" y="146"/>
                  <a:pt x="93" y="148"/>
                  <a:pt x="93" y="151"/>
                </a:cubicBezTo>
                <a:cubicBezTo>
                  <a:pt x="93" y="154"/>
                  <a:pt x="93" y="156"/>
                  <a:pt x="92" y="158"/>
                </a:cubicBezTo>
                <a:cubicBezTo>
                  <a:pt x="91" y="160"/>
                  <a:pt x="90" y="162"/>
                  <a:pt x="88" y="163"/>
                </a:cubicBezTo>
                <a:cubicBezTo>
                  <a:pt x="86" y="165"/>
                  <a:pt x="84" y="166"/>
                  <a:pt x="82" y="166"/>
                </a:cubicBezTo>
                <a:cubicBezTo>
                  <a:pt x="80" y="167"/>
                  <a:pt x="77" y="167"/>
                  <a:pt x="74" y="167"/>
                </a:cubicBezTo>
                <a:cubicBezTo>
                  <a:pt x="70" y="167"/>
                  <a:pt x="67" y="167"/>
                  <a:pt x="64" y="166"/>
                </a:cubicBezTo>
                <a:cubicBezTo>
                  <a:pt x="61" y="165"/>
                  <a:pt x="59" y="165"/>
                  <a:pt x="58" y="164"/>
                </a:cubicBezTo>
                <a:cubicBezTo>
                  <a:pt x="61" y="155"/>
                  <a:pt x="61" y="155"/>
                  <a:pt x="61" y="155"/>
                </a:cubicBezTo>
                <a:cubicBezTo>
                  <a:pt x="62" y="156"/>
                  <a:pt x="62" y="156"/>
                  <a:pt x="63" y="156"/>
                </a:cubicBezTo>
                <a:cubicBezTo>
                  <a:pt x="64" y="157"/>
                  <a:pt x="65" y="157"/>
                  <a:pt x="66" y="157"/>
                </a:cubicBezTo>
                <a:cubicBezTo>
                  <a:pt x="67" y="158"/>
                  <a:pt x="69" y="158"/>
                  <a:pt x="70" y="158"/>
                </a:cubicBezTo>
                <a:cubicBezTo>
                  <a:pt x="71" y="158"/>
                  <a:pt x="72" y="158"/>
                  <a:pt x="74" y="158"/>
                </a:cubicBezTo>
                <a:cubicBezTo>
                  <a:pt x="77" y="158"/>
                  <a:pt x="79" y="158"/>
                  <a:pt x="81" y="157"/>
                </a:cubicBezTo>
                <a:cubicBezTo>
                  <a:pt x="82" y="156"/>
                  <a:pt x="83" y="154"/>
                  <a:pt x="83" y="152"/>
                </a:cubicBezTo>
                <a:cubicBezTo>
                  <a:pt x="83" y="150"/>
                  <a:pt x="82" y="149"/>
                  <a:pt x="81" y="148"/>
                </a:cubicBezTo>
                <a:cubicBezTo>
                  <a:pt x="80" y="147"/>
                  <a:pt x="79" y="146"/>
                  <a:pt x="77" y="145"/>
                </a:cubicBezTo>
                <a:cubicBezTo>
                  <a:pt x="75" y="145"/>
                  <a:pt x="73" y="144"/>
                  <a:pt x="71" y="143"/>
                </a:cubicBezTo>
                <a:cubicBezTo>
                  <a:pt x="69" y="142"/>
                  <a:pt x="67" y="141"/>
                  <a:pt x="65" y="140"/>
                </a:cubicBezTo>
                <a:cubicBezTo>
                  <a:pt x="64" y="138"/>
                  <a:pt x="62" y="137"/>
                  <a:pt x="61" y="135"/>
                </a:cubicBezTo>
                <a:cubicBezTo>
                  <a:pt x="60" y="133"/>
                  <a:pt x="59" y="131"/>
                  <a:pt x="59" y="128"/>
                </a:cubicBezTo>
                <a:cubicBezTo>
                  <a:pt x="59" y="125"/>
                  <a:pt x="60" y="123"/>
                  <a:pt x="60" y="121"/>
                </a:cubicBezTo>
                <a:cubicBezTo>
                  <a:pt x="61" y="119"/>
                  <a:pt x="62" y="118"/>
                  <a:pt x="64" y="116"/>
                </a:cubicBezTo>
                <a:cubicBezTo>
                  <a:pt x="66" y="115"/>
                  <a:pt x="67" y="114"/>
                  <a:pt x="70" y="114"/>
                </a:cubicBezTo>
                <a:cubicBezTo>
                  <a:pt x="72" y="113"/>
                  <a:pt x="74" y="113"/>
                  <a:pt x="77" y="113"/>
                </a:cubicBezTo>
                <a:cubicBezTo>
                  <a:pt x="80" y="113"/>
                  <a:pt x="83" y="113"/>
                  <a:pt x="85" y="114"/>
                </a:cubicBezTo>
                <a:cubicBezTo>
                  <a:pt x="88" y="114"/>
                  <a:pt x="90" y="115"/>
                  <a:pt x="92" y="116"/>
                </a:cubicBezTo>
                <a:cubicBezTo>
                  <a:pt x="89" y="124"/>
                  <a:pt x="89" y="124"/>
                  <a:pt x="89" y="124"/>
                </a:cubicBezTo>
                <a:cubicBezTo>
                  <a:pt x="88" y="124"/>
                  <a:pt x="86" y="123"/>
                  <a:pt x="84" y="123"/>
                </a:cubicBezTo>
                <a:cubicBezTo>
                  <a:pt x="82" y="122"/>
                  <a:pt x="79" y="122"/>
                  <a:pt x="77" y="122"/>
                </a:cubicBezTo>
                <a:cubicBezTo>
                  <a:pt x="74" y="122"/>
                  <a:pt x="73" y="122"/>
                  <a:pt x="71" y="123"/>
                </a:cubicBezTo>
                <a:cubicBezTo>
                  <a:pt x="70" y="124"/>
                  <a:pt x="69" y="125"/>
                  <a:pt x="69" y="127"/>
                </a:cubicBezTo>
                <a:cubicBezTo>
                  <a:pt x="69" y="128"/>
                  <a:pt x="70" y="130"/>
                  <a:pt x="71" y="131"/>
                </a:cubicBezTo>
                <a:cubicBezTo>
                  <a:pt x="72" y="132"/>
                  <a:pt x="74" y="133"/>
                  <a:pt x="76" y="133"/>
                </a:cubicBezTo>
                <a:cubicBezTo>
                  <a:pt x="77" y="134"/>
                  <a:pt x="79" y="135"/>
                  <a:pt x="81" y="136"/>
                </a:cubicBezTo>
                <a:cubicBezTo>
                  <a:pt x="83" y="137"/>
                  <a:pt x="85" y="138"/>
                  <a:pt x="87" y="139"/>
                </a:cubicBezTo>
                <a:cubicBezTo>
                  <a:pt x="89" y="141"/>
                  <a:pt x="90" y="142"/>
                  <a:pt x="91" y="144"/>
                </a:cubicBezTo>
                <a:close/>
                <a:moveTo>
                  <a:pt x="129" y="114"/>
                </a:moveTo>
                <a:cubicBezTo>
                  <a:pt x="140" y="114"/>
                  <a:pt x="140" y="114"/>
                  <a:pt x="140" y="114"/>
                </a:cubicBezTo>
                <a:cubicBezTo>
                  <a:pt x="140" y="166"/>
                  <a:pt x="140" y="166"/>
                  <a:pt x="140" y="166"/>
                </a:cubicBezTo>
                <a:cubicBezTo>
                  <a:pt x="129" y="166"/>
                  <a:pt x="129" y="166"/>
                  <a:pt x="129" y="166"/>
                </a:cubicBezTo>
                <a:cubicBezTo>
                  <a:pt x="129" y="144"/>
                  <a:pt x="129" y="144"/>
                  <a:pt x="129" y="144"/>
                </a:cubicBezTo>
                <a:cubicBezTo>
                  <a:pt x="110" y="144"/>
                  <a:pt x="110" y="144"/>
                  <a:pt x="110" y="144"/>
                </a:cubicBezTo>
                <a:cubicBezTo>
                  <a:pt x="110" y="166"/>
                  <a:pt x="110" y="166"/>
                  <a:pt x="110" y="166"/>
                </a:cubicBezTo>
                <a:cubicBezTo>
                  <a:pt x="100" y="166"/>
                  <a:pt x="100" y="166"/>
                  <a:pt x="100" y="166"/>
                </a:cubicBezTo>
                <a:cubicBezTo>
                  <a:pt x="100" y="114"/>
                  <a:pt x="100" y="114"/>
                  <a:pt x="100" y="114"/>
                </a:cubicBezTo>
                <a:cubicBezTo>
                  <a:pt x="110" y="114"/>
                  <a:pt x="110" y="114"/>
                  <a:pt x="110" y="114"/>
                </a:cubicBezTo>
                <a:cubicBezTo>
                  <a:pt x="110" y="135"/>
                  <a:pt x="110" y="135"/>
                  <a:pt x="110" y="135"/>
                </a:cubicBezTo>
                <a:cubicBezTo>
                  <a:pt x="129" y="135"/>
                  <a:pt x="129" y="135"/>
                  <a:pt x="129" y="135"/>
                </a:cubicBezTo>
                <a:lnTo>
                  <a:pt x="129" y="114"/>
                </a:lnTo>
                <a:close/>
                <a:moveTo>
                  <a:pt x="179" y="115"/>
                </a:moveTo>
                <a:cubicBezTo>
                  <a:pt x="176" y="113"/>
                  <a:pt x="173" y="113"/>
                  <a:pt x="169" y="113"/>
                </a:cubicBezTo>
                <a:cubicBezTo>
                  <a:pt x="162" y="113"/>
                  <a:pt x="157" y="115"/>
                  <a:pt x="153" y="120"/>
                </a:cubicBezTo>
                <a:cubicBezTo>
                  <a:pt x="149" y="125"/>
                  <a:pt x="147" y="131"/>
                  <a:pt x="147" y="140"/>
                </a:cubicBezTo>
                <a:cubicBezTo>
                  <a:pt x="147" y="144"/>
                  <a:pt x="147" y="148"/>
                  <a:pt x="148" y="151"/>
                </a:cubicBezTo>
                <a:cubicBezTo>
                  <a:pt x="149" y="154"/>
                  <a:pt x="151" y="157"/>
                  <a:pt x="152" y="160"/>
                </a:cubicBezTo>
                <a:cubicBezTo>
                  <a:pt x="154" y="162"/>
                  <a:pt x="156" y="164"/>
                  <a:pt x="159" y="165"/>
                </a:cubicBezTo>
                <a:cubicBezTo>
                  <a:pt x="162" y="167"/>
                  <a:pt x="165" y="167"/>
                  <a:pt x="169" y="167"/>
                </a:cubicBezTo>
                <a:cubicBezTo>
                  <a:pt x="176" y="167"/>
                  <a:pt x="182" y="165"/>
                  <a:pt x="185" y="160"/>
                </a:cubicBezTo>
                <a:cubicBezTo>
                  <a:pt x="189" y="155"/>
                  <a:pt x="191" y="149"/>
                  <a:pt x="191" y="140"/>
                </a:cubicBezTo>
                <a:cubicBezTo>
                  <a:pt x="191" y="136"/>
                  <a:pt x="191" y="132"/>
                  <a:pt x="190" y="129"/>
                </a:cubicBezTo>
                <a:cubicBezTo>
                  <a:pt x="189" y="126"/>
                  <a:pt x="188" y="123"/>
                  <a:pt x="186" y="120"/>
                </a:cubicBezTo>
                <a:cubicBezTo>
                  <a:pt x="184" y="118"/>
                  <a:pt x="182" y="116"/>
                  <a:pt x="179" y="115"/>
                </a:cubicBezTo>
                <a:close/>
                <a:moveTo>
                  <a:pt x="178" y="154"/>
                </a:moveTo>
                <a:cubicBezTo>
                  <a:pt x="176" y="157"/>
                  <a:pt x="173" y="158"/>
                  <a:pt x="169" y="158"/>
                </a:cubicBezTo>
                <a:cubicBezTo>
                  <a:pt x="167" y="158"/>
                  <a:pt x="165" y="158"/>
                  <a:pt x="164" y="157"/>
                </a:cubicBezTo>
                <a:cubicBezTo>
                  <a:pt x="162" y="156"/>
                  <a:pt x="161" y="155"/>
                  <a:pt x="160" y="153"/>
                </a:cubicBezTo>
                <a:cubicBezTo>
                  <a:pt x="159" y="151"/>
                  <a:pt x="159" y="149"/>
                  <a:pt x="158" y="147"/>
                </a:cubicBezTo>
                <a:cubicBezTo>
                  <a:pt x="158" y="145"/>
                  <a:pt x="158" y="143"/>
                  <a:pt x="158" y="140"/>
                </a:cubicBezTo>
                <a:cubicBezTo>
                  <a:pt x="158" y="134"/>
                  <a:pt x="159" y="129"/>
                  <a:pt x="161" y="126"/>
                </a:cubicBezTo>
                <a:cubicBezTo>
                  <a:pt x="163" y="123"/>
                  <a:pt x="165" y="122"/>
                  <a:pt x="169" y="122"/>
                </a:cubicBezTo>
                <a:cubicBezTo>
                  <a:pt x="171" y="122"/>
                  <a:pt x="173" y="122"/>
                  <a:pt x="174" y="123"/>
                </a:cubicBezTo>
                <a:cubicBezTo>
                  <a:pt x="176" y="124"/>
                  <a:pt x="177" y="126"/>
                  <a:pt x="178" y="127"/>
                </a:cubicBezTo>
                <a:cubicBezTo>
                  <a:pt x="179" y="129"/>
                  <a:pt x="179" y="131"/>
                  <a:pt x="180" y="133"/>
                </a:cubicBezTo>
                <a:cubicBezTo>
                  <a:pt x="180" y="135"/>
                  <a:pt x="181" y="137"/>
                  <a:pt x="181" y="140"/>
                </a:cubicBezTo>
                <a:cubicBezTo>
                  <a:pt x="181" y="146"/>
                  <a:pt x="180" y="151"/>
                  <a:pt x="178" y="154"/>
                </a:cubicBezTo>
                <a:close/>
                <a:moveTo>
                  <a:pt x="209" y="148"/>
                </a:moveTo>
                <a:cubicBezTo>
                  <a:pt x="209" y="148"/>
                  <a:pt x="209" y="148"/>
                  <a:pt x="210" y="148"/>
                </a:cubicBezTo>
                <a:cubicBezTo>
                  <a:pt x="211" y="148"/>
                  <a:pt x="211" y="148"/>
                  <a:pt x="212" y="148"/>
                </a:cubicBezTo>
                <a:cubicBezTo>
                  <a:pt x="212" y="148"/>
                  <a:pt x="213" y="148"/>
                  <a:pt x="213" y="148"/>
                </a:cubicBezTo>
                <a:cubicBezTo>
                  <a:pt x="214" y="148"/>
                  <a:pt x="214" y="148"/>
                  <a:pt x="215" y="148"/>
                </a:cubicBezTo>
                <a:cubicBezTo>
                  <a:pt x="217" y="148"/>
                  <a:pt x="220" y="148"/>
                  <a:pt x="222" y="147"/>
                </a:cubicBezTo>
                <a:cubicBezTo>
                  <a:pt x="225" y="147"/>
                  <a:pt x="227" y="146"/>
                  <a:pt x="229" y="144"/>
                </a:cubicBezTo>
                <a:cubicBezTo>
                  <a:pt x="231" y="143"/>
                  <a:pt x="232" y="141"/>
                  <a:pt x="233" y="139"/>
                </a:cubicBezTo>
                <a:cubicBezTo>
                  <a:pt x="234" y="136"/>
                  <a:pt x="235" y="134"/>
                  <a:pt x="235" y="130"/>
                </a:cubicBezTo>
                <a:cubicBezTo>
                  <a:pt x="235" y="127"/>
                  <a:pt x="234" y="124"/>
                  <a:pt x="233" y="122"/>
                </a:cubicBezTo>
                <a:cubicBezTo>
                  <a:pt x="232" y="119"/>
                  <a:pt x="230" y="118"/>
                  <a:pt x="228" y="116"/>
                </a:cubicBezTo>
                <a:cubicBezTo>
                  <a:pt x="226" y="115"/>
                  <a:pt x="223" y="114"/>
                  <a:pt x="221" y="114"/>
                </a:cubicBezTo>
                <a:cubicBezTo>
                  <a:pt x="218" y="113"/>
                  <a:pt x="216" y="113"/>
                  <a:pt x="213" y="113"/>
                </a:cubicBezTo>
                <a:cubicBezTo>
                  <a:pt x="210" y="113"/>
                  <a:pt x="208" y="113"/>
                  <a:pt x="205" y="113"/>
                </a:cubicBezTo>
                <a:cubicBezTo>
                  <a:pt x="203" y="114"/>
                  <a:pt x="201" y="114"/>
                  <a:pt x="199" y="114"/>
                </a:cubicBezTo>
                <a:cubicBezTo>
                  <a:pt x="199" y="166"/>
                  <a:pt x="199" y="166"/>
                  <a:pt x="199" y="166"/>
                </a:cubicBezTo>
                <a:cubicBezTo>
                  <a:pt x="209" y="166"/>
                  <a:pt x="209" y="166"/>
                  <a:pt x="209" y="166"/>
                </a:cubicBezTo>
                <a:lnTo>
                  <a:pt x="209" y="148"/>
                </a:lnTo>
                <a:close/>
                <a:moveTo>
                  <a:pt x="209" y="122"/>
                </a:moveTo>
                <a:cubicBezTo>
                  <a:pt x="209" y="122"/>
                  <a:pt x="210" y="122"/>
                  <a:pt x="211" y="122"/>
                </a:cubicBezTo>
                <a:cubicBezTo>
                  <a:pt x="212" y="122"/>
                  <a:pt x="213" y="122"/>
                  <a:pt x="214" y="122"/>
                </a:cubicBezTo>
                <a:cubicBezTo>
                  <a:pt x="215" y="122"/>
                  <a:pt x="216" y="122"/>
                  <a:pt x="218" y="122"/>
                </a:cubicBezTo>
                <a:cubicBezTo>
                  <a:pt x="219" y="123"/>
                  <a:pt x="220" y="123"/>
                  <a:pt x="221" y="124"/>
                </a:cubicBezTo>
                <a:cubicBezTo>
                  <a:pt x="222" y="124"/>
                  <a:pt x="223" y="125"/>
                  <a:pt x="223" y="126"/>
                </a:cubicBezTo>
                <a:cubicBezTo>
                  <a:pt x="224" y="127"/>
                  <a:pt x="224" y="129"/>
                  <a:pt x="224" y="130"/>
                </a:cubicBezTo>
                <a:cubicBezTo>
                  <a:pt x="224" y="132"/>
                  <a:pt x="224" y="134"/>
                  <a:pt x="223" y="135"/>
                </a:cubicBezTo>
                <a:cubicBezTo>
                  <a:pt x="223" y="136"/>
                  <a:pt x="222" y="137"/>
                  <a:pt x="221" y="138"/>
                </a:cubicBezTo>
                <a:cubicBezTo>
                  <a:pt x="220" y="138"/>
                  <a:pt x="219" y="139"/>
                  <a:pt x="217" y="139"/>
                </a:cubicBezTo>
                <a:cubicBezTo>
                  <a:pt x="216" y="139"/>
                  <a:pt x="215" y="140"/>
                  <a:pt x="213" y="140"/>
                </a:cubicBezTo>
                <a:cubicBezTo>
                  <a:pt x="213" y="140"/>
                  <a:pt x="213" y="140"/>
                  <a:pt x="212" y="140"/>
                </a:cubicBezTo>
                <a:cubicBezTo>
                  <a:pt x="212" y="140"/>
                  <a:pt x="211" y="140"/>
                  <a:pt x="211" y="140"/>
                </a:cubicBezTo>
                <a:cubicBezTo>
                  <a:pt x="211" y="139"/>
                  <a:pt x="210" y="139"/>
                  <a:pt x="210" y="139"/>
                </a:cubicBezTo>
                <a:cubicBezTo>
                  <a:pt x="209" y="139"/>
                  <a:pt x="209" y="139"/>
                  <a:pt x="209" y="139"/>
                </a:cubicBezTo>
                <a:lnTo>
                  <a:pt x="209" y="122"/>
                </a:lnTo>
                <a:close/>
                <a:moveTo>
                  <a:pt x="102" y="40"/>
                </a:moveTo>
                <a:cubicBezTo>
                  <a:pt x="143" y="75"/>
                  <a:pt x="143" y="75"/>
                  <a:pt x="143" y="75"/>
                </a:cubicBezTo>
                <a:cubicBezTo>
                  <a:pt x="127" y="75"/>
                  <a:pt x="127" y="75"/>
                  <a:pt x="127" y="75"/>
                </a:cubicBezTo>
                <a:cubicBezTo>
                  <a:pt x="127" y="97"/>
                  <a:pt x="127" y="97"/>
                  <a:pt x="127" y="97"/>
                </a:cubicBezTo>
                <a:cubicBezTo>
                  <a:pt x="77" y="97"/>
                  <a:pt x="77" y="97"/>
                  <a:pt x="77" y="97"/>
                </a:cubicBezTo>
                <a:cubicBezTo>
                  <a:pt x="77" y="75"/>
                  <a:pt x="77" y="75"/>
                  <a:pt x="77" y="75"/>
                </a:cubicBezTo>
                <a:cubicBezTo>
                  <a:pt x="61" y="75"/>
                  <a:pt x="61" y="75"/>
                  <a:pt x="61" y="75"/>
                </a:cubicBezTo>
                <a:lnTo>
                  <a:pt x="102" y="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Freeform 157"/>
          <p:cNvSpPr>
            <a:spLocks noEditPoints="1"/>
          </p:cNvSpPr>
          <p:nvPr/>
        </p:nvSpPr>
        <p:spPr bwMode="auto">
          <a:xfrm>
            <a:off x="6817667" y="2167107"/>
            <a:ext cx="577893" cy="490571"/>
          </a:xfrm>
          <a:custGeom>
            <a:avLst/>
            <a:gdLst>
              <a:gd name="T0" fmla="*/ 156 w 342"/>
              <a:gd name="T1" fmla="*/ 187 h 290"/>
              <a:gd name="T2" fmla="*/ 165 w 342"/>
              <a:gd name="T3" fmla="*/ 216 h 290"/>
              <a:gd name="T4" fmla="*/ 184 w 342"/>
              <a:gd name="T5" fmla="*/ 220 h 290"/>
              <a:gd name="T6" fmla="*/ 200 w 342"/>
              <a:gd name="T7" fmla="*/ 183 h 290"/>
              <a:gd name="T8" fmla="*/ 184 w 342"/>
              <a:gd name="T9" fmla="*/ 164 h 290"/>
              <a:gd name="T10" fmla="*/ 204 w 342"/>
              <a:gd name="T11" fmla="*/ 161 h 290"/>
              <a:gd name="T12" fmla="*/ 208 w 342"/>
              <a:gd name="T13" fmla="*/ 160 h 290"/>
              <a:gd name="T14" fmla="*/ 229 w 342"/>
              <a:gd name="T15" fmla="*/ 165 h 290"/>
              <a:gd name="T16" fmla="*/ 242 w 342"/>
              <a:gd name="T17" fmla="*/ 164 h 290"/>
              <a:gd name="T18" fmla="*/ 250 w 342"/>
              <a:gd name="T19" fmla="*/ 171 h 290"/>
              <a:gd name="T20" fmla="*/ 259 w 342"/>
              <a:gd name="T21" fmla="*/ 145 h 290"/>
              <a:gd name="T22" fmla="*/ 264 w 342"/>
              <a:gd name="T23" fmla="*/ 134 h 290"/>
              <a:gd name="T24" fmla="*/ 276 w 342"/>
              <a:gd name="T25" fmla="*/ 133 h 290"/>
              <a:gd name="T26" fmla="*/ 245 w 342"/>
              <a:gd name="T27" fmla="*/ 112 h 290"/>
              <a:gd name="T28" fmla="*/ 215 w 342"/>
              <a:gd name="T29" fmla="*/ 110 h 290"/>
              <a:gd name="T30" fmla="*/ 186 w 342"/>
              <a:gd name="T31" fmla="*/ 124 h 290"/>
              <a:gd name="T32" fmla="*/ 174 w 342"/>
              <a:gd name="T33" fmla="*/ 124 h 290"/>
              <a:gd name="T34" fmla="*/ 168 w 342"/>
              <a:gd name="T35" fmla="*/ 136 h 290"/>
              <a:gd name="T36" fmla="*/ 165 w 342"/>
              <a:gd name="T37" fmla="*/ 142 h 290"/>
              <a:gd name="T38" fmla="*/ 153 w 342"/>
              <a:gd name="T39" fmla="*/ 148 h 290"/>
              <a:gd name="T40" fmla="*/ 162 w 342"/>
              <a:gd name="T41" fmla="*/ 151 h 290"/>
              <a:gd name="T42" fmla="*/ 172 w 342"/>
              <a:gd name="T43" fmla="*/ 156 h 290"/>
              <a:gd name="T44" fmla="*/ 177 w 342"/>
              <a:gd name="T45" fmla="*/ 156 h 290"/>
              <a:gd name="T46" fmla="*/ 171 w 342"/>
              <a:gd name="T47" fmla="*/ 164 h 290"/>
              <a:gd name="T48" fmla="*/ 149 w 342"/>
              <a:gd name="T49" fmla="*/ 156 h 290"/>
              <a:gd name="T50" fmla="*/ 141 w 342"/>
              <a:gd name="T51" fmla="*/ 183 h 290"/>
              <a:gd name="T52" fmla="*/ 267 w 342"/>
              <a:gd name="T53" fmla="*/ 189 h 290"/>
              <a:gd name="T54" fmla="*/ 150 w 342"/>
              <a:gd name="T55" fmla="*/ 134 h 290"/>
              <a:gd name="T56" fmla="*/ 246 w 342"/>
              <a:gd name="T57" fmla="*/ 181 h 290"/>
              <a:gd name="T58" fmla="*/ 197 w 342"/>
              <a:gd name="T59" fmla="*/ 114 h 290"/>
              <a:gd name="T60" fmla="*/ 298 w 342"/>
              <a:gd name="T61" fmla="*/ 204 h 290"/>
              <a:gd name="T62" fmla="*/ 165 w 342"/>
              <a:gd name="T63" fmla="*/ 123 h 290"/>
              <a:gd name="T64" fmla="*/ 165 w 342"/>
              <a:gd name="T65" fmla="*/ 119 h 290"/>
              <a:gd name="T66" fmla="*/ 144 w 342"/>
              <a:gd name="T67" fmla="*/ 128 h 290"/>
              <a:gd name="T68" fmla="*/ 187 w 342"/>
              <a:gd name="T69" fmla="*/ 247 h 290"/>
              <a:gd name="T70" fmla="*/ 103 w 342"/>
              <a:gd name="T71" fmla="*/ 237 h 290"/>
              <a:gd name="T72" fmla="*/ 44 w 342"/>
              <a:gd name="T73" fmla="*/ 260 h 290"/>
              <a:gd name="T74" fmla="*/ 270 w 342"/>
              <a:gd name="T75" fmla="*/ 250 h 290"/>
              <a:gd name="T76" fmla="*/ 273 w 342"/>
              <a:gd name="T77" fmla="*/ 182 h 290"/>
              <a:gd name="T78" fmla="*/ 279 w 342"/>
              <a:gd name="T79" fmla="*/ 200 h 290"/>
              <a:gd name="T80" fmla="*/ 264 w 342"/>
              <a:gd name="T81" fmla="*/ 218 h 290"/>
              <a:gd name="T82" fmla="*/ 342 w 342"/>
              <a:gd name="T83" fmla="*/ 290 h 290"/>
              <a:gd name="T84" fmla="*/ 13 w 342"/>
              <a:gd name="T85" fmla="*/ 56 h 290"/>
              <a:gd name="T86" fmla="*/ 342 w 342"/>
              <a:gd name="T87" fmla="*/ 290 h 290"/>
              <a:gd name="T88" fmla="*/ 302 w 342"/>
              <a:gd name="T89" fmla="*/ 110 h 290"/>
              <a:gd name="T90" fmla="*/ 145 w 342"/>
              <a:gd name="T91" fmla="*/ 113 h 290"/>
              <a:gd name="T92" fmla="*/ 116 w 342"/>
              <a:gd name="T93" fmla="*/ 110 h 290"/>
              <a:gd name="T94" fmla="*/ 106 w 342"/>
              <a:gd name="T95" fmla="*/ 118 h 290"/>
              <a:gd name="T96" fmla="*/ 88 w 342"/>
              <a:gd name="T97" fmla="*/ 125 h 290"/>
              <a:gd name="T98" fmla="*/ 109 w 342"/>
              <a:gd name="T99" fmla="*/ 137 h 290"/>
              <a:gd name="T100" fmla="*/ 69 w 342"/>
              <a:gd name="T101" fmla="*/ 166 h 290"/>
              <a:gd name="T102" fmla="*/ 50 w 342"/>
              <a:gd name="T103" fmla="*/ 131 h 290"/>
              <a:gd name="T104" fmla="*/ 171 w 342"/>
              <a:gd name="T105" fmla="*/ 276 h 290"/>
              <a:gd name="T106" fmla="*/ 298 w 342"/>
              <a:gd name="T107" fmla="*/ 242 h 290"/>
              <a:gd name="T108" fmla="*/ 92 w 342"/>
              <a:gd name="T109" fmla="*/ 231 h 290"/>
              <a:gd name="T110" fmla="*/ 119 w 342"/>
              <a:gd name="T111" fmla="*/ 189 h 290"/>
              <a:gd name="T112" fmla="*/ 76 w 342"/>
              <a:gd name="T113" fmla="*/ 195 h 290"/>
              <a:gd name="T114" fmla="*/ 264 w 342"/>
              <a:gd name="T115" fmla="*/ 133 h 290"/>
              <a:gd name="T116" fmla="*/ 276 w 342"/>
              <a:gd name="T117" fmla="*/ 147 h 290"/>
              <a:gd name="T118" fmla="*/ 274 w 342"/>
              <a:gd name="T119" fmla="*/ 155 h 290"/>
              <a:gd name="T120" fmla="*/ 69 w 342"/>
              <a:gd name="T121" fmla="*/ 110 h 2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42" h="290">
                <a:moveTo>
                  <a:pt x="150" y="138"/>
                </a:moveTo>
                <a:cubicBezTo>
                  <a:pt x="151" y="140"/>
                  <a:pt x="148" y="141"/>
                  <a:pt x="147" y="140"/>
                </a:cubicBezTo>
                <a:cubicBezTo>
                  <a:pt x="145" y="139"/>
                  <a:pt x="148" y="135"/>
                  <a:pt x="150" y="138"/>
                </a:cubicBezTo>
                <a:close/>
                <a:moveTo>
                  <a:pt x="141" y="183"/>
                </a:moveTo>
                <a:cubicBezTo>
                  <a:pt x="143" y="186"/>
                  <a:pt x="145" y="186"/>
                  <a:pt x="148" y="186"/>
                </a:cubicBezTo>
                <a:cubicBezTo>
                  <a:pt x="150" y="187"/>
                  <a:pt x="151" y="187"/>
                  <a:pt x="153" y="187"/>
                </a:cubicBezTo>
                <a:cubicBezTo>
                  <a:pt x="154" y="187"/>
                  <a:pt x="155" y="186"/>
                  <a:pt x="156" y="187"/>
                </a:cubicBezTo>
                <a:cubicBezTo>
                  <a:pt x="158" y="188"/>
                  <a:pt x="160" y="187"/>
                  <a:pt x="161" y="192"/>
                </a:cubicBezTo>
                <a:cubicBezTo>
                  <a:pt x="161" y="193"/>
                  <a:pt x="160" y="201"/>
                  <a:pt x="165" y="206"/>
                </a:cubicBezTo>
                <a:cubicBezTo>
                  <a:pt x="165" y="206"/>
                  <a:pt x="165" y="206"/>
                  <a:pt x="165" y="206"/>
                </a:cubicBezTo>
                <a:cubicBezTo>
                  <a:pt x="165" y="207"/>
                  <a:pt x="165" y="208"/>
                  <a:pt x="165" y="208"/>
                </a:cubicBezTo>
                <a:cubicBezTo>
                  <a:pt x="165" y="209"/>
                  <a:pt x="165" y="209"/>
                  <a:pt x="165" y="210"/>
                </a:cubicBezTo>
                <a:cubicBezTo>
                  <a:pt x="164" y="210"/>
                  <a:pt x="164" y="212"/>
                  <a:pt x="164" y="213"/>
                </a:cubicBezTo>
                <a:cubicBezTo>
                  <a:pt x="164" y="214"/>
                  <a:pt x="165" y="215"/>
                  <a:pt x="165" y="216"/>
                </a:cubicBezTo>
                <a:cubicBezTo>
                  <a:pt x="166" y="217"/>
                  <a:pt x="166" y="217"/>
                  <a:pt x="166" y="218"/>
                </a:cubicBezTo>
                <a:cubicBezTo>
                  <a:pt x="167" y="219"/>
                  <a:pt x="167" y="220"/>
                  <a:pt x="167" y="221"/>
                </a:cubicBezTo>
                <a:cubicBezTo>
                  <a:pt x="167" y="222"/>
                  <a:pt x="168" y="223"/>
                  <a:pt x="169" y="224"/>
                </a:cubicBezTo>
                <a:cubicBezTo>
                  <a:pt x="170" y="224"/>
                  <a:pt x="170" y="225"/>
                  <a:pt x="170" y="226"/>
                </a:cubicBezTo>
                <a:cubicBezTo>
                  <a:pt x="170" y="228"/>
                  <a:pt x="172" y="229"/>
                  <a:pt x="174" y="228"/>
                </a:cubicBezTo>
                <a:cubicBezTo>
                  <a:pt x="177" y="227"/>
                  <a:pt x="179" y="226"/>
                  <a:pt x="181" y="223"/>
                </a:cubicBezTo>
                <a:cubicBezTo>
                  <a:pt x="183" y="222"/>
                  <a:pt x="183" y="221"/>
                  <a:pt x="184" y="220"/>
                </a:cubicBezTo>
                <a:cubicBezTo>
                  <a:pt x="184" y="218"/>
                  <a:pt x="185" y="217"/>
                  <a:pt x="186" y="216"/>
                </a:cubicBezTo>
                <a:cubicBezTo>
                  <a:pt x="187" y="215"/>
                  <a:pt x="187" y="214"/>
                  <a:pt x="187" y="213"/>
                </a:cubicBezTo>
                <a:cubicBezTo>
                  <a:pt x="187" y="212"/>
                  <a:pt x="187" y="211"/>
                  <a:pt x="188" y="210"/>
                </a:cubicBezTo>
                <a:cubicBezTo>
                  <a:pt x="190" y="208"/>
                  <a:pt x="192" y="207"/>
                  <a:pt x="192" y="204"/>
                </a:cubicBezTo>
                <a:cubicBezTo>
                  <a:pt x="192" y="201"/>
                  <a:pt x="192" y="199"/>
                  <a:pt x="191" y="197"/>
                </a:cubicBezTo>
                <a:cubicBezTo>
                  <a:pt x="190" y="195"/>
                  <a:pt x="193" y="191"/>
                  <a:pt x="195" y="189"/>
                </a:cubicBezTo>
                <a:cubicBezTo>
                  <a:pt x="196" y="187"/>
                  <a:pt x="199" y="185"/>
                  <a:pt x="200" y="183"/>
                </a:cubicBezTo>
                <a:cubicBezTo>
                  <a:pt x="200" y="181"/>
                  <a:pt x="200" y="180"/>
                  <a:pt x="201" y="178"/>
                </a:cubicBezTo>
                <a:cubicBezTo>
                  <a:pt x="202" y="177"/>
                  <a:pt x="202" y="176"/>
                  <a:pt x="202" y="175"/>
                </a:cubicBezTo>
                <a:cubicBezTo>
                  <a:pt x="201" y="175"/>
                  <a:pt x="199" y="176"/>
                  <a:pt x="198" y="177"/>
                </a:cubicBezTo>
                <a:cubicBezTo>
                  <a:pt x="196" y="178"/>
                  <a:pt x="195" y="178"/>
                  <a:pt x="193" y="177"/>
                </a:cubicBezTo>
                <a:cubicBezTo>
                  <a:pt x="192" y="175"/>
                  <a:pt x="190" y="174"/>
                  <a:pt x="189" y="173"/>
                </a:cubicBezTo>
                <a:cubicBezTo>
                  <a:pt x="188" y="171"/>
                  <a:pt x="187" y="168"/>
                  <a:pt x="185" y="166"/>
                </a:cubicBezTo>
                <a:cubicBezTo>
                  <a:pt x="184" y="165"/>
                  <a:pt x="184" y="165"/>
                  <a:pt x="184" y="164"/>
                </a:cubicBezTo>
                <a:cubicBezTo>
                  <a:pt x="184" y="163"/>
                  <a:pt x="185" y="163"/>
                  <a:pt x="185" y="163"/>
                </a:cubicBezTo>
                <a:cubicBezTo>
                  <a:pt x="188" y="164"/>
                  <a:pt x="188" y="168"/>
                  <a:pt x="190" y="169"/>
                </a:cubicBezTo>
                <a:cubicBezTo>
                  <a:pt x="192" y="171"/>
                  <a:pt x="194" y="172"/>
                  <a:pt x="194" y="175"/>
                </a:cubicBezTo>
                <a:cubicBezTo>
                  <a:pt x="195" y="176"/>
                  <a:pt x="197" y="175"/>
                  <a:pt x="198" y="174"/>
                </a:cubicBezTo>
                <a:cubicBezTo>
                  <a:pt x="201" y="172"/>
                  <a:pt x="204" y="169"/>
                  <a:pt x="206" y="167"/>
                </a:cubicBezTo>
                <a:cubicBezTo>
                  <a:pt x="207" y="166"/>
                  <a:pt x="208" y="164"/>
                  <a:pt x="208" y="163"/>
                </a:cubicBezTo>
                <a:cubicBezTo>
                  <a:pt x="208" y="162"/>
                  <a:pt x="205" y="161"/>
                  <a:pt x="204" y="161"/>
                </a:cubicBezTo>
                <a:cubicBezTo>
                  <a:pt x="203" y="162"/>
                  <a:pt x="202" y="163"/>
                  <a:pt x="201" y="162"/>
                </a:cubicBezTo>
                <a:cubicBezTo>
                  <a:pt x="200" y="162"/>
                  <a:pt x="200" y="162"/>
                  <a:pt x="199" y="161"/>
                </a:cubicBezTo>
                <a:cubicBezTo>
                  <a:pt x="199" y="161"/>
                  <a:pt x="196" y="159"/>
                  <a:pt x="197" y="158"/>
                </a:cubicBezTo>
                <a:cubicBezTo>
                  <a:pt x="197" y="157"/>
                  <a:pt x="200" y="159"/>
                  <a:pt x="201" y="159"/>
                </a:cubicBezTo>
                <a:cubicBezTo>
                  <a:pt x="202" y="159"/>
                  <a:pt x="202" y="159"/>
                  <a:pt x="203" y="160"/>
                </a:cubicBezTo>
                <a:cubicBezTo>
                  <a:pt x="204" y="160"/>
                  <a:pt x="204" y="159"/>
                  <a:pt x="205" y="160"/>
                </a:cubicBezTo>
                <a:cubicBezTo>
                  <a:pt x="206" y="161"/>
                  <a:pt x="206" y="160"/>
                  <a:pt x="208" y="160"/>
                </a:cubicBezTo>
                <a:cubicBezTo>
                  <a:pt x="209" y="160"/>
                  <a:pt x="210" y="160"/>
                  <a:pt x="211" y="159"/>
                </a:cubicBezTo>
                <a:cubicBezTo>
                  <a:pt x="213" y="159"/>
                  <a:pt x="217" y="158"/>
                  <a:pt x="217" y="161"/>
                </a:cubicBezTo>
                <a:cubicBezTo>
                  <a:pt x="216" y="162"/>
                  <a:pt x="218" y="162"/>
                  <a:pt x="219" y="162"/>
                </a:cubicBezTo>
                <a:cubicBezTo>
                  <a:pt x="220" y="162"/>
                  <a:pt x="220" y="164"/>
                  <a:pt x="221" y="165"/>
                </a:cubicBezTo>
                <a:cubicBezTo>
                  <a:pt x="221" y="167"/>
                  <a:pt x="223" y="168"/>
                  <a:pt x="224" y="170"/>
                </a:cubicBezTo>
                <a:cubicBezTo>
                  <a:pt x="225" y="170"/>
                  <a:pt x="228" y="174"/>
                  <a:pt x="229" y="174"/>
                </a:cubicBezTo>
                <a:cubicBezTo>
                  <a:pt x="234" y="174"/>
                  <a:pt x="229" y="167"/>
                  <a:pt x="229" y="165"/>
                </a:cubicBezTo>
                <a:cubicBezTo>
                  <a:pt x="230" y="164"/>
                  <a:pt x="231" y="163"/>
                  <a:pt x="232" y="161"/>
                </a:cubicBezTo>
                <a:cubicBezTo>
                  <a:pt x="233" y="160"/>
                  <a:pt x="233" y="159"/>
                  <a:pt x="234" y="158"/>
                </a:cubicBezTo>
                <a:cubicBezTo>
                  <a:pt x="235" y="157"/>
                  <a:pt x="235" y="157"/>
                  <a:pt x="235" y="157"/>
                </a:cubicBezTo>
                <a:cubicBezTo>
                  <a:pt x="235" y="157"/>
                  <a:pt x="236" y="157"/>
                  <a:pt x="237" y="158"/>
                </a:cubicBezTo>
                <a:cubicBezTo>
                  <a:pt x="238" y="158"/>
                  <a:pt x="238" y="160"/>
                  <a:pt x="239" y="160"/>
                </a:cubicBezTo>
                <a:cubicBezTo>
                  <a:pt x="240" y="161"/>
                  <a:pt x="240" y="162"/>
                  <a:pt x="241" y="163"/>
                </a:cubicBezTo>
                <a:cubicBezTo>
                  <a:pt x="241" y="163"/>
                  <a:pt x="241" y="164"/>
                  <a:pt x="242" y="164"/>
                </a:cubicBezTo>
                <a:cubicBezTo>
                  <a:pt x="243" y="165"/>
                  <a:pt x="244" y="165"/>
                  <a:pt x="244" y="167"/>
                </a:cubicBezTo>
                <a:cubicBezTo>
                  <a:pt x="246" y="169"/>
                  <a:pt x="245" y="172"/>
                  <a:pt x="247" y="174"/>
                </a:cubicBezTo>
                <a:cubicBezTo>
                  <a:pt x="249" y="176"/>
                  <a:pt x="250" y="179"/>
                  <a:pt x="252" y="181"/>
                </a:cubicBezTo>
                <a:cubicBezTo>
                  <a:pt x="253" y="182"/>
                  <a:pt x="253" y="181"/>
                  <a:pt x="253" y="180"/>
                </a:cubicBezTo>
                <a:cubicBezTo>
                  <a:pt x="253" y="179"/>
                  <a:pt x="252" y="178"/>
                  <a:pt x="251" y="177"/>
                </a:cubicBezTo>
                <a:cubicBezTo>
                  <a:pt x="250" y="175"/>
                  <a:pt x="247" y="173"/>
                  <a:pt x="247" y="171"/>
                </a:cubicBezTo>
                <a:cubicBezTo>
                  <a:pt x="247" y="169"/>
                  <a:pt x="249" y="170"/>
                  <a:pt x="250" y="171"/>
                </a:cubicBezTo>
                <a:cubicBezTo>
                  <a:pt x="251" y="172"/>
                  <a:pt x="253" y="173"/>
                  <a:pt x="254" y="173"/>
                </a:cubicBezTo>
                <a:cubicBezTo>
                  <a:pt x="255" y="173"/>
                  <a:pt x="256" y="173"/>
                  <a:pt x="256" y="172"/>
                </a:cubicBezTo>
                <a:cubicBezTo>
                  <a:pt x="257" y="171"/>
                  <a:pt x="256" y="162"/>
                  <a:pt x="257" y="162"/>
                </a:cubicBezTo>
                <a:cubicBezTo>
                  <a:pt x="259" y="162"/>
                  <a:pt x="259" y="163"/>
                  <a:pt x="260" y="162"/>
                </a:cubicBezTo>
                <a:cubicBezTo>
                  <a:pt x="262" y="161"/>
                  <a:pt x="264" y="158"/>
                  <a:pt x="263" y="155"/>
                </a:cubicBezTo>
                <a:cubicBezTo>
                  <a:pt x="260" y="150"/>
                  <a:pt x="257" y="151"/>
                  <a:pt x="255" y="146"/>
                </a:cubicBezTo>
                <a:cubicBezTo>
                  <a:pt x="255" y="145"/>
                  <a:pt x="257" y="143"/>
                  <a:pt x="259" y="145"/>
                </a:cubicBezTo>
                <a:cubicBezTo>
                  <a:pt x="260" y="146"/>
                  <a:pt x="261" y="146"/>
                  <a:pt x="261" y="147"/>
                </a:cubicBezTo>
                <a:cubicBezTo>
                  <a:pt x="261" y="148"/>
                  <a:pt x="264" y="151"/>
                  <a:pt x="265" y="152"/>
                </a:cubicBezTo>
                <a:cubicBezTo>
                  <a:pt x="266" y="152"/>
                  <a:pt x="267" y="152"/>
                  <a:pt x="267" y="151"/>
                </a:cubicBezTo>
                <a:cubicBezTo>
                  <a:pt x="267" y="150"/>
                  <a:pt x="264" y="148"/>
                  <a:pt x="264" y="147"/>
                </a:cubicBezTo>
                <a:cubicBezTo>
                  <a:pt x="263" y="145"/>
                  <a:pt x="264" y="144"/>
                  <a:pt x="265" y="144"/>
                </a:cubicBezTo>
                <a:cubicBezTo>
                  <a:pt x="267" y="144"/>
                  <a:pt x="267" y="142"/>
                  <a:pt x="267" y="140"/>
                </a:cubicBezTo>
                <a:cubicBezTo>
                  <a:pt x="267" y="138"/>
                  <a:pt x="266" y="135"/>
                  <a:pt x="264" y="134"/>
                </a:cubicBezTo>
                <a:cubicBezTo>
                  <a:pt x="263" y="133"/>
                  <a:pt x="262" y="132"/>
                  <a:pt x="261" y="132"/>
                </a:cubicBezTo>
                <a:cubicBezTo>
                  <a:pt x="260" y="131"/>
                  <a:pt x="259" y="132"/>
                  <a:pt x="259" y="131"/>
                </a:cubicBezTo>
                <a:cubicBezTo>
                  <a:pt x="257" y="129"/>
                  <a:pt x="260" y="127"/>
                  <a:pt x="262" y="128"/>
                </a:cubicBezTo>
                <a:cubicBezTo>
                  <a:pt x="269" y="129"/>
                  <a:pt x="270" y="127"/>
                  <a:pt x="272" y="128"/>
                </a:cubicBezTo>
                <a:cubicBezTo>
                  <a:pt x="274" y="129"/>
                  <a:pt x="272" y="131"/>
                  <a:pt x="272" y="132"/>
                </a:cubicBezTo>
                <a:cubicBezTo>
                  <a:pt x="272" y="134"/>
                  <a:pt x="275" y="137"/>
                  <a:pt x="277" y="138"/>
                </a:cubicBezTo>
                <a:cubicBezTo>
                  <a:pt x="280" y="141"/>
                  <a:pt x="279" y="134"/>
                  <a:pt x="276" y="133"/>
                </a:cubicBezTo>
                <a:cubicBezTo>
                  <a:pt x="274" y="131"/>
                  <a:pt x="275" y="130"/>
                  <a:pt x="277" y="131"/>
                </a:cubicBezTo>
                <a:cubicBezTo>
                  <a:pt x="278" y="131"/>
                  <a:pt x="279" y="131"/>
                  <a:pt x="280" y="130"/>
                </a:cubicBezTo>
                <a:cubicBezTo>
                  <a:pt x="280" y="130"/>
                  <a:pt x="284" y="129"/>
                  <a:pt x="285" y="128"/>
                </a:cubicBezTo>
                <a:cubicBezTo>
                  <a:pt x="285" y="126"/>
                  <a:pt x="279" y="125"/>
                  <a:pt x="277" y="124"/>
                </a:cubicBezTo>
                <a:cubicBezTo>
                  <a:pt x="274" y="123"/>
                  <a:pt x="267" y="119"/>
                  <a:pt x="260" y="118"/>
                </a:cubicBezTo>
                <a:cubicBezTo>
                  <a:pt x="259" y="118"/>
                  <a:pt x="254" y="116"/>
                  <a:pt x="253" y="115"/>
                </a:cubicBezTo>
                <a:cubicBezTo>
                  <a:pt x="251" y="113"/>
                  <a:pt x="247" y="112"/>
                  <a:pt x="245" y="112"/>
                </a:cubicBezTo>
                <a:cubicBezTo>
                  <a:pt x="243" y="112"/>
                  <a:pt x="240" y="112"/>
                  <a:pt x="237" y="110"/>
                </a:cubicBezTo>
                <a:cubicBezTo>
                  <a:pt x="236" y="110"/>
                  <a:pt x="235" y="109"/>
                  <a:pt x="234" y="109"/>
                </a:cubicBezTo>
                <a:cubicBezTo>
                  <a:pt x="233" y="108"/>
                  <a:pt x="232" y="108"/>
                  <a:pt x="231" y="108"/>
                </a:cubicBezTo>
                <a:cubicBezTo>
                  <a:pt x="230" y="108"/>
                  <a:pt x="230" y="108"/>
                  <a:pt x="230" y="108"/>
                </a:cubicBezTo>
                <a:cubicBezTo>
                  <a:pt x="229" y="109"/>
                  <a:pt x="227" y="109"/>
                  <a:pt x="226" y="109"/>
                </a:cubicBezTo>
                <a:cubicBezTo>
                  <a:pt x="225" y="109"/>
                  <a:pt x="224" y="108"/>
                  <a:pt x="223" y="108"/>
                </a:cubicBezTo>
                <a:cubicBezTo>
                  <a:pt x="221" y="108"/>
                  <a:pt x="217" y="109"/>
                  <a:pt x="215" y="110"/>
                </a:cubicBezTo>
                <a:cubicBezTo>
                  <a:pt x="214" y="110"/>
                  <a:pt x="210" y="111"/>
                  <a:pt x="209" y="112"/>
                </a:cubicBezTo>
                <a:cubicBezTo>
                  <a:pt x="208" y="113"/>
                  <a:pt x="209" y="113"/>
                  <a:pt x="208" y="114"/>
                </a:cubicBezTo>
                <a:cubicBezTo>
                  <a:pt x="207" y="114"/>
                  <a:pt x="199" y="115"/>
                  <a:pt x="199" y="117"/>
                </a:cubicBezTo>
                <a:cubicBezTo>
                  <a:pt x="198" y="119"/>
                  <a:pt x="200" y="119"/>
                  <a:pt x="201" y="119"/>
                </a:cubicBezTo>
                <a:cubicBezTo>
                  <a:pt x="201" y="121"/>
                  <a:pt x="196" y="120"/>
                  <a:pt x="195" y="120"/>
                </a:cubicBezTo>
                <a:cubicBezTo>
                  <a:pt x="194" y="120"/>
                  <a:pt x="193" y="121"/>
                  <a:pt x="192" y="122"/>
                </a:cubicBezTo>
                <a:cubicBezTo>
                  <a:pt x="191" y="122"/>
                  <a:pt x="188" y="125"/>
                  <a:pt x="186" y="124"/>
                </a:cubicBezTo>
                <a:cubicBezTo>
                  <a:pt x="186" y="123"/>
                  <a:pt x="185" y="124"/>
                  <a:pt x="185" y="124"/>
                </a:cubicBezTo>
                <a:cubicBezTo>
                  <a:pt x="185" y="126"/>
                  <a:pt x="185" y="126"/>
                  <a:pt x="184" y="127"/>
                </a:cubicBezTo>
                <a:cubicBezTo>
                  <a:pt x="183" y="127"/>
                  <a:pt x="183" y="128"/>
                  <a:pt x="182" y="129"/>
                </a:cubicBezTo>
                <a:cubicBezTo>
                  <a:pt x="180" y="129"/>
                  <a:pt x="177" y="127"/>
                  <a:pt x="181" y="127"/>
                </a:cubicBezTo>
                <a:cubicBezTo>
                  <a:pt x="181" y="127"/>
                  <a:pt x="183" y="126"/>
                  <a:pt x="183" y="126"/>
                </a:cubicBezTo>
                <a:cubicBezTo>
                  <a:pt x="183" y="124"/>
                  <a:pt x="179" y="124"/>
                  <a:pt x="178" y="124"/>
                </a:cubicBezTo>
                <a:cubicBezTo>
                  <a:pt x="176" y="124"/>
                  <a:pt x="175" y="123"/>
                  <a:pt x="174" y="124"/>
                </a:cubicBezTo>
                <a:cubicBezTo>
                  <a:pt x="168" y="124"/>
                  <a:pt x="166" y="129"/>
                  <a:pt x="165" y="130"/>
                </a:cubicBezTo>
                <a:cubicBezTo>
                  <a:pt x="165" y="130"/>
                  <a:pt x="164" y="131"/>
                  <a:pt x="164" y="131"/>
                </a:cubicBezTo>
                <a:cubicBezTo>
                  <a:pt x="163" y="132"/>
                  <a:pt x="162" y="132"/>
                  <a:pt x="161" y="133"/>
                </a:cubicBezTo>
                <a:cubicBezTo>
                  <a:pt x="159" y="133"/>
                  <a:pt x="158" y="134"/>
                  <a:pt x="159" y="137"/>
                </a:cubicBezTo>
                <a:cubicBezTo>
                  <a:pt x="161" y="138"/>
                  <a:pt x="162" y="136"/>
                  <a:pt x="164" y="137"/>
                </a:cubicBezTo>
                <a:cubicBezTo>
                  <a:pt x="164" y="138"/>
                  <a:pt x="165" y="139"/>
                  <a:pt x="165" y="140"/>
                </a:cubicBezTo>
                <a:cubicBezTo>
                  <a:pt x="167" y="139"/>
                  <a:pt x="168" y="137"/>
                  <a:pt x="168" y="136"/>
                </a:cubicBezTo>
                <a:cubicBezTo>
                  <a:pt x="169" y="136"/>
                  <a:pt x="168" y="135"/>
                  <a:pt x="168" y="135"/>
                </a:cubicBezTo>
                <a:cubicBezTo>
                  <a:pt x="167" y="134"/>
                  <a:pt x="170" y="131"/>
                  <a:pt x="171" y="130"/>
                </a:cubicBezTo>
                <a:cubicBezTo>
                  <a:pt x="172" y="130"/>
                  <a:pt x="173" y="130"/>
                  <a:pt x="172" y="131"/>
                </a:cubicBezTo>
                <a:cubicBezTo>
                  <a:pt x="170" y="134"/>
                  <a:pt x="174" y="134"/>
                  <a:pt x="172" y="136"/>
                </a:cubicBezTo>
                <a:cubicBezTo>
                  <a:pt x="172" y="137"/>
                  <a:pt x="171" y="139"/>
                  <a:pt x="170" y="140"/>
                </a:cubicBezTo>
                <a:cubicBezTo>
                  <a:pt x="169" y="141"/>
                  <a:pt x="167" y="141"/>
                  <a:pt x="166" y="141"/>
                </a:cubicBezTo>
                <a:cubicBezTo>
                  <a:pt x="166" y="142"/>
                  <a:pt x="166" y="142"/>
                  <a:pt x="165" y="142"/>
                </a:cubicBezTo>
                <a:cubicBezTo>
                  <a:pt x="164" y="142"/>
                  <a:pt x="164" y="142"/>
                  <a:pt x="163" y="141"/>
                </a:cubicBezTo>
                <a:cubicBezTo>
                  <a:pt x="163" y="140"/>
                  <a:pt x="163" y="139"/>
                  <a:pt x="162" y="139"/>
                </a:cubicBezTo>
                <a:cubicBezTo>
                  <a:pt x="161" y="139"/>
                  <a:pt x="162" y="141"/>
                  <a:pt x="162" y="141"/>
                </a:cubicBezTo>
                <a:cubicBezTo>
                  <a:pt x="161" y="142"/>
                  <a:pt x="160" y="141"/>
                  <a:pt x="159" y="141"/>
                </a:cubicBezTo>
                <a:cubicBezTo>
                  <a:pt x="158" y="141"/>
                  <a:pt x="157" y="142"/>
                  <a:pt x="156" y="143"/>
                </a:cubicBezTo>
                <a:cubicBezTo>
                  <a:pt x="155" y="143"/>
                  <a:pt x="152" y="143"/>
                  <a:pt x="152" y="145"/>
                </a:cubicBezTo>
                <a:cubicBezTo>
                  <a:pt x="152" y="146"/>
                  <a:pt x="153" y="147"/>
                  <a:pt x="153" y="148"/>
                </a:cubicBezTo>
                <a:cubicBezTo>
                  <a:pt x="153" y="149"/>
                  <a:pt x="153" y="150"/>
                  <a:pt x="151" y="149"/>
                </a:cubicBezTo>
                <a:cubicBezTo>
                  <a:pt x="150" y="149"/>
                  <a:pt x="149" y="148"/>
                  <a:pt x="147" y="148"/>
                </a:cubicBezTo>
                <a:cubicBezTo>
                  <a:pt x="146" y="147"/>
                  <a:pt x="146" y="149"/>
                  <a:pt x="146" y="150"/>
                </a:cubicBezTo>
                <a:cubicBezTo>
                  <a:pt x="146" y="151"/>
                  <a:pt x="145" y="153"/>
                  <a:pt x="146" y="154"/>
                </a:cubicBezTo>
                <a:cubicBezTo>
                  <a:pt x="148" y="155"/>
                  <a:pt x="149" y="156"/>
                  <a:pt x="151" y="156"/>
                </a:cubicBezTo>
                <a:cubicBezTo>
                  <a:pt x="157" y="155"/>
                  <a:pt x="157" y="151"/>
                  <a:pt x="158" y="151"/>
                </a:cubicBezTo>
                <a:cubicBezTo>
                  <a:pt x="160" y="151"/>
                  <a:pt x="161" y="150"/>
                  <a:pt x="162" y="151"/>
                </a:cubicBezTo>
                <a:cubicBezTo>
                  <a:pt x="163" y="152"/>
                  <a:pt x="163" y="153"/>
                  <a:pt x="164" y="154"/>
                </a:cubicBezTo>
                <a:cubicBezTo>
                  <a:pt x="165" y="156"/>
                  <a:pt x="165" y="152"/>
                  <a:pt x="165" y="152"/>
                </a:cubicBezTo>
                <a:cubicBezTo>
                  <a:pt x="164" y="151"/>
                  <a:pt x="164" y="150"/>
                  <a:pt x="165" y="150"/>
                </a:cubicBezTo>
                <a:cubicBezTo>
                  <a:pt x="165" y="151"/>
                  <a:pt x="165" y="151"/>
                  <a:pt x="165" y="151"/>
                </a:cubicBezTo>
                <a:cubicBezTo>
                  <a:pt x="166" y="151"/>
                  <a:pt x="166" y="151"/>
                  <a:pt x="167" y="152"/>
                </a:cubicBezTo>
                <a:cubicBezTo>
                  <a:pt x="168" y="153"/>
                  <a:pt x="170" y="152"/>
                  <a:pt x="170" y="154"/>
                </a:cubicBezTo>
                <a:cubicBezTo>
                  <a:pt x="170" y="155"/>
                  <a:pt x="172" y="156"/>
                  <a:pt x="172" y="156"/>
                </a:cubicBezTo>
                <a:cubicBezTo>
                  <a:pt x="173" y="156"/>
                  <a:pt x="172" y="157"/>
                  <a:pt x="173" y="157"/>
                </a:cubicBezTo>
                <a:cubicBezTo>
                  <a:pt x="173" y="158"/>
                  <a:pt x="174" y="157"/>
                  <a:pt x="174" y="157"/>
                </a:cubicBezTo>
                <a:cubicBezTo>
                  <a:pt x="174" y="156"/>
                  <a:pt x="175" y="155"/>
                  <a:pt x="174" y="155"/>
                </a:cubicBezTo>
                <a:cubicBezTo>
                  <a:pt x="174" y="155"/>
                  <a:pt x="173" y="154"/>
                  <a:pt x="173" y="153"/>
                </a:cubicBezTo>
                <a:cubicBezTo>
                  <a:pt x="174" y="153"/>
                  <a:pt x="175" y="153"/>
                  <a:pt x="176" y="152"/>
                </a:cubicBezTo>
                <a:cubicBezTo>
                  <a:pt x="177" y="152"/>
                  <a:pt x="177" y="153"/>
                  <a:pt x="176" y="154"/>
                </a:cubicBezTo>
                <a:cubicBezTo>
                  <a:pt x="176" y="154"/>
                  <a:pt x="177" y="155"/>
                  <a:pt x="177" y="156"/>
                </a:cubicBezTo>
                <a:cubicBezTo>
                  <a:pt x="178" y="156"/>
                  <a:pt x="178" y="157"/>
                  <a:pt x="179" y="156"/>
                </a:cubicBezTo>
                <a:cubicBezTo>
                  <a:pt x="180" y="156"/>
                  <a:pt x="184" y="153"/>
                  <a:pt x="185" y="155"/>
                </a:cubicBezTo>
                <a:cubicBezTo>
                  <a:pt x="185" y="156"/>
                  <a:pt x="185" y="157"/>
                  <a:pt x="185" y="158"/>
                </a:cubicBezTo>
                <a:cubicBezTo>
                  <a:pt x="185" y="161"/>
                  <a:pt x="182" y="159"/>
                  <a:pt x="181" y="160"/>
                </a:cubicBezTo>
                <a:cubicBezTo>
                  <a:pt x="179" y="162"/>
                  <a:pt x="177" y="161"/>
                  <a:pt x="175" y="161"/>
                </a:cubicBezTo>
                <a:cubicBezTo>
                  <a:pt x="174" y="161"/>
                  <a:pt x="173" y="161"/>
                  <a:pt x="172" y="162"/>
                </a:cubicBezTo>
                <a:cubicBezTo>
                  <a:pt x="171" y="162"/>
                  <a:pt x="172" y="163"/>
                  <a:pt x="171" y="164"/>
                </a:cubicBezTo>
                <a:cubicBezTo>
                  <a:pt x="169" y="166"/>
                  <a:pt x="167" y="163"/>
                  <a:pt x="166" y="163"/>
                </a:cubicBezTo>
                <a:cubicBezTo>
                  <a:pt x="165" y="163"/>
                  <a:pt x="165" y="163"/>
                  <a:pt x="165" y="163"/>
                </a:cubicBezTo>
                <a:cubicBezTo>
                  <a:pt x="164" y="163"/>
                  <a:pt x="163" y="162"/>
                  <a:pt x="163" y="162"/>
                </a:cubicBezTo>
                <a:cubicBezTo>
                  <a:pt x="162" y="161"/>
                  <a:pt x="163" y="160"/>
                  <a:pt x="163" y="160"/>
                </a:cubicBezTo>
                <a:cubicBezTo>
                  <a:pt x="164" y="157"/>
                  <a:pt x="159" y="157"/>
                  <a:pt x="158" y="157"/>
                </a:cubicBezTo>
                <a:cubicBezTo>
                  <a:pt x="156" y="157"/>
                  <a:pt x="154" y="157"/>
                  <a:pt x="153" y="157"/>
                </a:cubicBezTo>
                <a:cubicBezTo>
                  <a:pt x="152" y="157"/>
                  <a:pt x="150" y="157"/>
                  <a:pt x="149" y="156"/>
                </a:cubicBezTo>
                <a:cubicBezTo>
                  <a:pt x="148" y="156"/>
                  <a:pt x="148" y="156"/>
                  <a:pt x="148" y="157"/>
                </a:cubicBezTo>
                <a:cubicBezTo>
                  <a:pt x="147" y="158"/>
                  <a:pt x="146" y="158"/>
                  <a:pt x="145" y="158"/>
                </a:cubicBezTo>
                <a:cubicBezTo>
                  <a:pt x="144" y="159"/>
                  <a:pt x="145" y="161"/>
                  <a:pt x="144" y="162"/>
                </a:cubicBezTo>
                <a:cubicBezTo>
                  <a:pt x="143" y="162"/>
                  <a:pt x="142" y="162"/>
                  <a:pt x="141" y="163"/>
                </a:cubicBezTo>
                <a:cubicBezTo>
                  <a:pt x="139" y="165"/>
                  <a:pt x="138" y="167"/>
                  <a:pt x="137" y="169"/>
                </a:cubicBezTo>
                <a:cubicBezTo>
                  <a:pt x="136" y="172"/>
                  <a:pt x="136" y="174"/>
                  <a:pt x="137" y="177"/>
                </a:cubicBezTo>
                <a:cubicBezTo>
                  <a:pt x="138" y="179"/>
                  <a:pt x="140" y="181"/>
                  <a:pt x="141" y="183"/>
                </a:cubicBezTo>
                <a:close/>
                <a:moveTo>
                  <a:pt x="267" y="189"/>
                </a:moveTo>
                <a:cubicBezTo>
                  <a:pt x="268" y="188"/>
                  <a:pt x="268" y="184"/>
                  <a:pt x="269" y="182"/>
                </a:cubicBezTo>
                <a:cubicBezTo>
                  <a:pt x="269" y="181"/>
                  <a:pt x="265" y="178"/>
                  <a:pt x="264" y="179"/>
                </a:cubicBezTo>
                <a:cubicBezTo>
                  <a:pt x="263" y="180"/>
                  <a:pt x="262" y="181"/>
                  <a:pt x="261" y="181"/>
                </a:cubicBezTo>
                <a:cubicBezTo>
                  <a:pt x="260" y="182"/>
                  <a:pt x="258" y="180"/>
                  <a:pt x="257" y="182"/>
                </a:cubicBezTo>
                <a:cubicBezTo>
                  <a:pt x="257" y="183"/>
                  <a:pt x="258" y="184"/>
                  <a:pt x="259" y="185"/>
                </a:cubicBezTo>
                <a:cubicBezTo>
                  <a:pt x="260" y="187"/>
                  <a:pt x="265" y="191"/>
                  <a:pt x="267" y="189"/>
                </a:cubicBezTo>
                <a:close/>
                <a:moveTo>
                  <a:pt x="152" y="138"/>
                </a:moveTo>
                <a:cubicBezTo>
                  <a:pt x="152" y="139"/>
                  <a:pt x="151" y="140"/>
                  <a:pt x="151" y="140"/>
                </a:cubicBezTo>
                <a:cubicBezTo>
                  <a:pt x="150" y="142"/>
                  <a:pt x="152" y="142"/>
                  <a:pt x="154" y="142"/>
                </a:cubicBezTo>
                <a:cubicBezTo>
                  <a:pt x="155" y="142"/>
                  <a:pt x="156" y="142"/>
                  <a:pt x="156" y="141"/>
                </a:cubicBezTo>
                <a:cubicBezTo>
                  <a:pt x="155" y="140"/>
                  <a:pt x="154" y="139"/>
                  <a:pt x="154" y="138"/>
                </a:cubicBezTo>
                <a:cubicBezTo>
                  <a:pt x="153" y="137"/>
                  <a:pt x="154" y="135"/>
                  <a:pt x="153" y="134"/>
                </a:cubicBezTo>
                <a:cubicBezTo>
                  <a:pt x="152" y="133"/>
                  <a:pt x="151" y="133"/>
                  <a:pt x="150" y="134"/>
                </a:cubicBezTo>
                <a:cubicBezTo>
                  <a:pt x="149" y="134"/>
                  <a:pt x="150" y="136"/>
                  <a:pt x="151" y="137"/>
                </a:cubicBezTo>
                <a:cubicBezTo>
                  <a:pt x="151" y="138"/>
                  <a:pt x="151" y="138"/>
                  <a:pt x="152" y="138"/>
                </a:cubicBezTo>
                <a:close/>
                <a:moveTo>
                  <a:pt x="250" y="181"/>
                </a:moveTo>
                <a:cubicBezTo>
                  <a:pt x="249" y="180"/>
                  <a:pt x="247" y="178"/>
                  <a:pt x="246" y="177"/>
                </a:cubicBezTo>
                <a:cubicBezTo>
                  <a:pt x="245" y="176"/>
                  <a:pt x="243" y="174"/>
                  <a:pt x="242" y="175"/>
                </a:cubicBezTo>
                <a:cubicBezTo>
                  <a:pt x="242" y="175"/>
                  <a:pt x="242" y="177"/>
                  <a:pt x="243" y="178"/>
                </a:cubicBezTo>
                <a:cubicBezTo>
                  <a:pt x="244" y="179"/>
                  <a:pt x="245" y="180"/>
                  <a:pt x="246" y="181"/>
                </a:cubicBezTo>
                <a:cubicBezTo>
                  <a:pt x="247" y="183"/>
                  <a:pt x="248" y="184"/>
                  <a:pt x="249" y="186"/>
                </a:cubicBezTo>
                <a:cubicBezTo>
                  <a:pt x="250" y="187"/>
                  <a:pt x="255" y="193"/>
                  <a:pt x="263" y="195"/>
                </a:cubicBezTo>
                <a:cubicBezTo>
                  <a:pt x="265" y="196"/>
                  <a:pt x="266" y="195"/>
                  <a:pt x="265" y="194"/>
                </a:cubicBezTo>
                <a:cubicBezTo>
                  <a:pt x="256" y="190"/>
                  <a:pt x="252" y="182"/>
                  <a:pt x="250" y="181"/>
                </a:cubicBezTo>
                <a:close/>
                <a:moveTo>
                  <a:pt x="193" y="120"/>
                </a:moveTo>
                <a:cubicBezTo>
                  <a:pt x="194" y="119"/>
                  <a:pt x="189" y="119"/>
                  <a:pt x="193" y="117"/>
                </a:cubicBezTo>
                <a:cubicBezTo>
                  <a:pt x="193" y="117"/>
                  <a:pt x="198" y="114"/>
                  <a:pt x="197" y="114"/>
                </a:cubicBezTo>
                <a:cubicBezTo>
                  <a:pt x="195" y="113"/>
                  <a:pt x="189" y="117"/>
                  <a:pt x="189" y="120"/>
                </a:cubicBezTo>
                <a:cubicBezTo>
                  <a:pt x="189" y="121"/>
                  <a:pt x="192" y="121"/>
                  <a:pt x="193" y="120"/>
                </a:cubicBezTo>
                <a:close/>
                <a:moveTo>
                  <a:pt x="279" y="189"/>
                </a:moveTo>
                <a:cubicBezTo>
                  <a:pt x="279" y="190"/>
                  <a:pt x="282" y="193"/>
                  <a:pt x="283" y="194"/>
                </a:cubicBezTo>
                <a:cubicBezTo>
                  <a:pt x="284" y="195"/>
                  <a:pt x="285" y="195"/>
                  <a:pt x="286" y="196"/>
                </a:cubicBezTo>
                <a:cubicBezTo>
                  <a:pt x="288" y="198"/>
                  <a:pt x="290" y="201"/>
                  <a:pt x="292" y="201"/>
                </a:cubicBezTo>
                <a:cubicBezTo>
                  <a:pt x="293" y="201"/>
                  <a:pt x="297" y="203"/>
                  <a:pt x="298" y="204"/>
                </a:cubicBezTo>
                <a:cubicBezTo>
                  <a:pt x="299" y="204"/>
                  <a:pt x="301" y="205"/>
                  <a:pt x="301" y="204"/>
                </a:cubicBezTo>
                <a:cubicBezTo>
                  <a:pt x="302" y="203"/>
                  <a:pt x="300" y="202"/>
                  <a:pt x="299" y="202"/>
                </a:cubicBezTo>
                <a:cubicBezTo>
                  <a:pt x="298" y="201"/>
                  <a:pt x="293" y="193"/>
                  <a:pt x="289" y="193"/>
                </a:cubicBezTo>
                <a:cubicBezTo>
                  <a:pt x="286" y="193"/>
                  <a:pt x="284" y="192"/>
                  <a:pt x="283" y="191"/>
                </a:cubicBezTo>
                <a:cubicBezTo>
                  <a:pt x="283" y="190"/>
                  <a:pt x="281" y="188"/>
                  <a:pt x="279" y="189"/>
                </a:cubicBezTo>
                <a:close/>
                <a:moveTo>
                  <a:pt x="165" y="123"/>
                </a:moveTo>
                <a:cubicBezTo>
                  <a:pt x="165" y="123"/>
                  <a:pt x="165" y="123"/>
                  <a:pt x="165" y="123"/>
                </a:cubicBezTo>
                <a:cubicBezTo>
                  <a:pt x="167" y="123"/>
                  <a:pt x="167" y="121"/>
                  <a:pt x="168" y="121"/>
                </a:cubicBezTo>
                <a:cubicBezTo>
                  <a:pt x="169" y="121"/>
                  <a:pt x="170" y="122"/>
                  <a:pt x="171" y="121"/>
                </a:cubicBezTo>
                <a:cubicBezTo>
                  <a:pt x="171" y="120"/>
                  <a:pt x="170" y="120"/>
                  <a:pt x="171" y="119"/>
                </a:cubicBezTo>
                <a:cubicBezTo>
                  <a:pt x="171" y="119"/>
                  <a:pt x="172" y="118"/>
                  <a:pt x="172" y="118"/>
                </a:cubicBezTo>
                <a:cubicBezTo>
                  <a:pt x="172" y="117"/>
                  <a:pt x="170" y="117"/>
                  <a:pt x="169" y="118"/>
                </a:cubicBezTo>
                <a:cubicBezTo>
                  <a:pt x="168" y="118"/>
                  <a:pt x="167" y="118"/>
                  <a:pt x="165" y="119"/>
                </a:cubicBezTo>
                <a:cubicBezTo>
                  <a:pt x="165" y="119"/>
                  <a:pt x="165" y="119"/>
                  <a:pt x="165" y="119"/>
                </a:cubicBezTo>
                <a:cubicBezTo>
                  <a:pt x="164" y="119"/>
                  <a:pt x="163" y="119"/>
                  <a:pt x="162" y="120"/>
                </a:cubicBezTo>
                <a:cubicBezTo>
                  <a:pt x="162" y="120"/>
                  <a:pt x="165" y="122"/>
                  <a:pt x="165" y="123"/>
                </a:cubicBezTo>
                <a:close/>
                <a:moveTo>
                  <a:pt x="144" y="128"/>
                </a:moveTo>
                <a:cubicBezTo>
                  <a:pt x="145" y="127"/>
                  <a:pt x="147" y="127"/>
                  <a:pt x="146" y="126"/>
                </a:cubicBezTo>
                <a:cubicBezTo>
                  <a:pt x="144" y="124"/>
                  <a:pt x="143" y="125"/>
                  <a:pt x="141" y="125"/>
                </a:cubicBezTo>
                <a:cubicBezTo>
                  <a:pt x="140" y="124"/>
                  <a:pt x="138" y="125"/>
                  <a:pt x="140" y="126"/>
                </a:cubicBezTo>
                <a:cubicBezTo>
                  <a:pt x="141" y="128"/>
                  <a:pt x="143" y="128"/>
                  <a:pt x="144" y="128"/>
                </a:cubicBezTo>
                <a:close/>
                <a:moveTo>
                  <a:pt x="270" y="250"/>
                </a:moveTo>
                <a:cubicBezTo>
                  <a:pt x="267" y="249"/>
                  <a:pt x="263" y="250"/>
                  <a:pt x="260" y="248"/>
                </a:cubicBezTo>
                <a:cubicBezTo>
                  <a:pt x="255" y="245"/>
                  <a:pt x="274" y="246"/>
                  <a:pt x="269" y="244"/>
                </a:cubicBezTo>
                <a:cubicBezTo>
                  <a:pt x="260" y="239"/>
                  <a:pt x="250" y="236"/>
                  <a:pt x="241" y="234"/>
                </a:cubicBezTo>
                <a:cubicBezTo>
                  <a:pt x="238" y="234"/>
                  <a:pt x="235" y="235"/>
                  <a:pt x="232" y="236"/>
                </a:cubicBezTo>
                <a:cubicBezTo>
                  <a:pt x="221" y="238"/>
                  <a:pt x="209" y="244"/>
                  <a:pt x="197" y="245"/>
                </a:cubicBezTo>
                <a:cubicBezTo>
                  <a:pt x="194" y="245"/>
                  <a:pt x="190" y="245"/>
                  <a:pt x="187" y="247"/>
                </a:cubicBezTo>
                <a:cubicBezTo>
                  <a:pt x="186" y="247"/>
                  <a:pt x="185" y="249"/>
                  <a:pt x="183" y="250"/>
                </a:cubicBezTo>
                <a:cubicBezTo>
                  <a:pt x="179" y="253"/>
                  <a:pt x="171" y="253"/>
                  <a:pt x="166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59" y="253"/>
                  <a:pt x="152" y="252"/>
                  <a:pt x="146" y="251"/>
                </a:cubicBezTo>
                <a:cubicBezTo>
                  <a:pt x="141" y="249"/>
                  <a:pt x="137" y="251"/>
                  <a:pt x="133" y="252"/>
                </a:cubicBezTo>
                <a:cubicBezTo>
                  <a:pt x="126" y="252"/>
                  <a:pt x="110" y="249"/>
                  <a:pt x="106" y="242"/>
                </a:cubicBezTo>
                <a:cubicBezTo>
                  <a:pt x="105" y="240"/>
                  <a:pt x="104" y="240"/>
                  <a:pt x="103" y="237"/>
                </a:cubicBezTo>
                <a:cubicBezTo>
                  <a:pt x="102" y="236"/>
                  <a:pt x="99" y="238"/>
                  <a:pt x="101" y="242"/>
                </a:cubicBezTo>
                <a:cubicBezTo>
                  <a:pt x="102" y="245"/>
                  <a:pt x="94" y="242"/>
                  <a:pt x="89" y="241"/>
                </a:cubicBezTo>
                <a:cubicBezTo>
                  <a:pt x="86" y="241"/>
                  <a:pt x="83" y="241"/>
                  <a:pt x="81" y="241"/>
                </a:cubicBezTo>
                <a:cubicBezTo>
                  <a:pt x="73" y="243"/>
                  <a:pt x="65" y="246"/>
                  <a:pt x="57" y="247"/>
                </a:cubicBezTo>
                <a:cubicBezTo>
                  <a:pt x="54" y="248"/>
                  <a:pt x="50" y="253"/>
                  <a:pt x="47" y="254"/>
                </a:cubicBezTo>
                <a:cubicBezTo>
                  <a:pt x="42" y="255"/>
                  <a:pt x="39" y="259"/>
                  <a:pt x="35" y="262"/>
                </a:cubicBezTo>
                <a:cubicBezTo>
                  <a:pt x="38" y="261"/>
                  <a:pt x="41" y="261"/>
                  <a:pt x="44" y="260"/>
                </a:cubicBezTo>
                <a:cubicBezTo>
                  <a:pt x="59" y="257"/>
                  <a:pt x="74" y="254"/>
                  <a:pt x="88" y="251"/>
                </a:cubicBezTo>
                <a:cubicBezTo>
                  <a:pt x="88" y="251"/>
                  <a:pt x="88" y="251"/>
                  <a:pt x="88" y="251"/>
                </a:cubicBezTo>
                <a:cubicBezTo>
                  <a:pt x="118" y="257"/>
                  <a:pt x="134" y="261"/>
                  <a:pt x="165" y="268"/>
                </a:cubicBezTo>
                <a:cubicBezTo>
                  <a:pt x="165" y="268"/>
                  <a:pt x="165" y="268"/>
                  <a:pt x="165" y="268"/>
                </a:cubicBezTo>
                <a:cubicBezTo>
                  <a:pt x="191" y="262"/>
                  <a:pt x="217" y="256"/>
                  <a:pt x="243" y="251"/>
                </a:cubicBezTo>
                <a:cubicBezTo>
                  <a:pt x="255" y="253"/>
                  <a:pt x="268" y="256"/>
                  <a:pt x="281" y="259"/>
                </a:cubicBezTo>
                <a:cubicBezTo>
                  <a:pt x="280" y="256"/>
                  <a:pt x="273" y="251"/>
                  <a:pt x="270" y="250"/>
                </a:cubicBezTo>
                <a:close/>
                <a:moveTo>
                  <a:pt x="273" y="182"/>
                </a:moveTo>
                <a:cubicBezTo>
                  <a:pt x="274" y="182"/>
                  <a:pt x="277" y="179"/>
                  <a:pt x="277" y="178"/>
                </a:cubicBezTo>
                <a:cubicBezTo>
                  <a:pt x="276" y="177"/>
                  <a:pt x="271" y="174"/>
                  <a:pt x="270" y="173"/>
                </a:cubicBezTo>
                <a:cubicBezTo>
                  <a:pt x="270" y="173"/>
                  <a:pt x="269" y="173"/>
                  <a:pt x="268" y="172"/>
                </a:cubicBezTo>
                <a:cubicBezTo>
                  <a:pt x="267" y="170"/>
                  <a:pt x="269" y="169"/>
                  <a:pt x="267" y="167"/>
                </a:cubicBezTo>
                <a:cubicBezTo>
                  <a:pt x="266" y="167"/>
                  <a:pt x="266" y="170"/>
                  <a:pt x="266" y="173"/>
                </a:cubicBezTo>
                <a:cubicBezTo>
                  <a:pt x="267" y="177"/>
                  <a:pt x="272" y="182"/>
                  <a:pt x="273" y="182"/>
                </a:cubicBezTo>
                <a:close/>
                <a:moveTo>
                  <a:pt x="293" y="223"/>
                </a:moveTo>
                <a:cubicBezTo>
                  <a:pt x="295" y="222"/>
                  <a:pt x="297" y="220"/>
                  <a:pt x="296" y="216"/>
                </a:cubicBezTo>
                <a:cubicBezTo>
                  <a:pt x="295" y="214"/>
                  <a:pt x="292" y="211"/>
                  <a:pt x="291" y="209"/>
                </a:cubicBezTo>
                <a:cubicBezTo>
                  <a:pt x="290" y="208"/>
                  <a:pt x="291" y="205"/>
                  <a:pt x="287" y="201"/>
                </a:cubicBezTo>
                <a:cubicBezTo>
                  <a:pt x="286" y="198"/>
                  <a:pt x="286" y="203"/>
                  <a:pt x="286" y="203"/>
                </a:cubicBezTo>
                <a:cubicBezTo>
                  <a:pt x="286" y="205"/>
                  <a:pt x="286" y="208"/>
                  <a:pt x="283" y="206"/>
                </a:cubicBezTo>
                <a:cubicBezTo>
                  <a:pt x="282" y="205"/>
                  <a:pt x="281" y="201"/>
                  <a:pt x="279" y="200"/>
                </a:cubicBezTo>
                <a:cubicBezTo>
                  <a:pt x="278" y="199"/>
                  <a:pt x="276" y="198"/>
                  <a:pt x="275" y="199"/>
                </a:cubicBezTo>
                <a:cubicBezTo>
                  <a:pt x="275" y="200"/>
                  <a:pt x="275" y="202"/>
                  <a:pt x="273" y="201"/>
                </a:cubicBezTo>
                <a:cubicBezTo>
                  <a:pt x="272" y="201"/>
                  <a:pt x="272" y="200"/>
                  <a:pt x="270" y="200"/>
                </a:cubicBezTo>
                <a:cubicBezTo>
                  <a:pt x="269" y="200"/>
                  <a:pt x="263" y="202"/>
                  <a:pt x="259" y="207"/>
                </a:cubicBezTo>
                <a:cubicBezTo>
                  <a:pt x="256" y="210"/>
                  <a:pt x="256" y="216"/>
                  <a:pt x="257" y="217"/>
                </a:cubicBezTo>
                <a:cubicBezTo>
                  <a:pt x="257" y="218"/>
                  <a:pt x="259" y="218"/>
                  <a:pt x="259" y="218"/>
                </a:cubicBezTo>
                <a:cubicBezTo>
                  <a:pt x="261" y="218"/>
                  <a:pt x="262" y="218"/>
                  <a:pt x="264" y="218"/>
                </a:cubicBezTo>
                <a:cubicBezTo>
                  <a:pt x="266" y="218"/>
                  <a:pt x="267" y="216"/>
                  <a:pt x="270" y="217"/>
                </a:cubicBezTo>
                <a:cubicBezTo>
                  <a:pt x="272" y="217"/>
                  <a:pt x="273" y="218"/>
                  <a:pt x="274" y="218"/>
                </a:cubicBezTo>
                <a:cubicBezTo>
                  <a:pt x="276" y="219"/>
                  <a:pt x="282" y="227"/>
                  <a:pt x="283" y="227"/>
                </a:cubicBezTo>
                <a:cubicBezTo>
                  <a:pt x="284" y="226"/>
                  <a:pt x="285" y="228"/>
                  <a:pt x="286" y="228"/>
                </a:cubicBezTo>
                <a:cubicBezTo>
                  <a:pt x="288" y="227"/>
                  <a:pt x="289" y="228"/>
                  <a:pt x="290" y="227"/>
                </a:cubicBezTo>
                <a:cubicBezTo>
                  <a:pt x="291" y="225"/>
                  <a:pt x="291" y="224"/>
                  <a:pt x="293" y="223"/>
                </a:cubicBezTo>
                <a:close/>
                <a:moveTo>
                  <a:pt x="342" y="290"/>
                </a:moveTo>
                <a:cubicBezTo>
                  <a:pt x="342" y="290"/>
                  <a:pt x="277" y="277"/>
                  <a:pt x="248" y="270"/>
                </a:cubicBezTo>
                <a:cubicBezTo>
                  <a:pt x="220" y="277"/>
                  <a:pt x="171" y="287"/>
                  <a:pt x="171" y="287"/>
                </a:cubicBezTo>
                <a:cubicBezTo>
                  <a:pt x="171" y="287"/>
                  <a:pt x="122" y="277"/>
                  <a:pt x="93" y="270"/>
                </a:cubicBezTo>
                <a:cubicBezTo>
                  <a:pt x="64" y="277"/>
                  <a:pt x="0" y="290"/>
                  <a:pt x="0" y="290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18" y="85"/>
                  <a:pt x="13" y="72"/>
                  <a:pt x="13" y="56"/>
                </a:cubicBezTo>
                <a:cubicBezTo>
                  <a:pt x="13" y="25"/>
                  <a:pt x="38" y="0"/>
                  <a:pt x="69" y="0"/>
                </a:cubicBezTo>
                <a:cubicBezTo>
                  <a:pt x="100" y="0"/>
                  <a:pt x="125" y="25"/>
                  <a:pt x="125" y="56"/>
                </a:cubicBezTo>
                <a:cubicBezTo>
                  <a:pt x="125" y="66"/>
                  <a:pt x="123" y="75"/>
                  <a:pt x="118" y="84"/>
                </a:cubicBezTo>
                <a:cubicBezTo>
                  <a:pt x="132" y="88"/>
                  <a:pt x="155" y="94"/>
                  <a:pt x="171" y="98"/>
                </a:cubicBezTo>
                <a:cubicBezTo>
                  <a:pt x="195" y="92"/>
                  <a:pt x="235" y="81"/>
                  <a:pt x="235" y="81"/>
                </a:cubicBezTo>
                <a:cubicBezTo>
                  <a:pt x="312" y="101"/>
                  <a:pt x="312" y="101"/>
                  <a:pt x="312" y="101"/>
                </a:cubicBezTo>
                <a:lnTo>
                  <a:pt x="342" y="290"/>
                </a:lnTo>
                <a:close/>
                <a:moveTo>
                  <a:pt x="69" y="127"/>
                </a:moveTo>
                <a:cubicBezTo>
                  <a:pt x="101" y="93"/>
                  <a:pt x="114" y="78"/>
                  <a:pt x="114" y="56"/>
                </a:cubicBezTo>
                <a:cubicBezTo>
                  <a:pt x="114" y="32"/>
                  <a:pt x="94" y="11"/>
                  <a:pt x="69" y="11"/>
                </a:cubicBezTo>
                <a:cubicBezTo>
                  <a:pt x="44" y="11"/>
                  <a:pt x="24" y="32"/>
                  <a:pt x="24" y="56"/>
                </a:cubicBezTo>
                <a:cubicBezTo>
                  <a:pt x="24" y="78"/>
                  <a:pt x="37" y="93"/>
                  <a:pt x="69" y="127"/>
                </a:cubicBezTo>
                <a:close/>
                <a:moveTo>
                  <a:pt x="328" y="276"/>
                </a:moveTo>
                <a:cubicBezTo>
                  <a:pt x="319" y="220"/>
                  <a:pt x="311" y="165"/>
                  <a:pt x="302" y="110"/>
                </a:cubicBezTo>
                <a:cubicBezTo>
                  <a:pt x="275" y="103"/>
                  <a:pt x="261" y="100"/>
                  <a:pt x="235" y="93"/>
                </a:cubicBezTo>
                <a:cubicBezTo>
                  <a:pt x="210" y="100"/>
                  <a:pt x="197" y="103"/>
                  <a:pt x="171" y="110"/>
                </a:cubicBezTo>
                <a:cubicBezTo>
                  <a:pt x="147" y="103"/>
                  <a:pt x="134" y="100"/>
                  <a:pt x="112" y="94"/>
                </a:cubicBezTo>
                <a:cubicBezTo>
                  <a:pt x="110" y="97"/>
                  <a:pt x="108" y="99"/>
                  <a:pt x="106" y="102"/>
                </a:cubicBezTo>
                <a:cubicBezTo>
                  <a:pt x="107" y="102"/>
                  <a:pt x="107" y="102"/>
                  <a:pt x="108" y="102"/>
                </a:cubicBezTo>
                <a:cubicBezTo>
                  <a:pt x="112" y="102"/>
                  <a:pt x="114" y="105"/>
                  <a:pt x="117" y="106"/>
                </a:cubicBezTo>
                <a:cubicBezTo>
                  <a:pt x="128" y="109"/>
                  <a:pt x="134" y="105"/>
                  <a:pt x="145" y="113"/>
                </a:cubicBezTo>
                <a:cubicBezTo>
                  <a:pt x="147" y="114"/>
                  <a:pt x="147" y="116"/>
                  <a:pt x="147" y="116"/>
                </a:cubicBezTo>
                <a:cubicBezTo>
                  <a:pt x="144" y="118"/>
                  <a:pt x="142" y="122"/>
                  <a:pt x="138" y="123"/>
                </a:cubicBezTo>
                <a:cubicBezTo>
                  <a:pt x="134" y="123"/>
                  <a:pt x="128" y="128"/>
                  <a:pt x="125" y="130"/>
                </a:cubicBezTo>
                <a:cubicBezTo>
                  <a:pt x="123" y="131"/>
                  <a:pt x="122" y="132"/>
                  <a:pt x="120" y="130"/>
                </a:cubicBezTo>
                <a:cubicBezTo>
                  <a:pt x="119" y="128"/>
                  <a:pt x="120" y="120"/>
                  <a:pt x="120" y="118"/>
                </a:cubicBezTo>
                <a:cubicBezTo>
                  <a:pt x="121" y="116"/>
                  <a:pt x="123" y="113"/>
                  <a:pt x="120" y="112"/>
                </a:cubicBezTo>
                <a:cubicBezTo>
                  <a:pt x="119" y="111"/>
                  <a:pt x="117" y="111"/>
                  <a:pt x="116" y="110"/>
                </a:cubicBezTo>
                <a:cubicBezTo>
                  <a:pt x="115" y="109"/>
                  <a:pt x="113" y="108"/>
                  <a:pt x="113" y="108"/>
                </a:cubicBezTo>
                <a:cubicBezTo>
                  <a:pt x="112" y="108"/>
                  <a:pt x="108" y="109"/>
                  <a:pt x="109" y="111"/>
                </a:cubicBezTo>
                <a:cubicBezTo>
                  <a:pt x="109" y="112"/>
                  <a:pt x="113" y="113"/>
                  <a:pt x="112" y="115"/>
                </a:cubicBezTo>
                <a:cubicBezTo>
                  <a:pt x="112" y="117"/>
                  <a:pt x="115" y="117"/>
                  <a:pt x="114" y="118"/>
                </a:cubicBezTo>
                <a:cubicBezTo>
                  <a:pt x="113" y="121"/>
                  <a:pt x="112" y="117"/>
                  <a:pt x="111" y="119"/>
                </a:cubicBezTo>
                <a:cubicBezTo>
                  <a:pt x="111" y="120"/>
                  <a:pt x="110" y="120"/>
                  <a:pt x="110" y="120"/>
                </a:cubicBezTo>
                <a:cubicBezTo>
                  <a:pt x="108" y="121"/>
                  <a:pt x="107" y="119"/>
                  <a:pt x="106" y="118"/>
                </a:cubicBezTo>
                <a:cubicBezTo>
                  <a:pt x="106" y="118"/>
                  <a:pt x="103" y="116"/>
                  <a:pt x="104" y="116"/>
                </a:cubicBezTo>
                <a:cubicBezTo>
                  <a:pt x="105" y="116"/>
                  <a:pt x="106" y="116"/>
                  <a:pt x="106" y="114"/>
                </a:cubicBezTo>
                <a:cubicBezTo>
                  <a:pt x="104" y="109"/>
                  <a:pt x="100" y="117"/>
                  <a:pt x="99" y="117"/>
                </a:cubicBezTo>
                <a:cubicBezTo>
                  <a:pt x="99" y="117"/>
                  <a:pt x="91" y="120"/>
                  <a:pt x="90" y="121"/>
                </a:cubicBezTo>
                <a:cubicBezTo>
                  <a:pt x="90" y="121"/>
                  <a:pt x="90" y="121"/>
                  <a:pt x="90" y="121"/>
                </a:cubicBezTo>
                <a:cubicBezTo>
                  <a:pt x="89" y="122"/>
                  <a:pt x="88" y="123"/>
                  <a:pt x="87" y="124"/>
                </a:cubicBezTo>
                <a:cubicBezTo>
                  <a:pt x="87" y="124"/>
                  <a:pt x="88" y="125"/>
                  <a:pt x="88" y="125"/>
                </a:cubicBezTo>
                <a:cubicBezTo>
                  <a:pt x="92" y="127"/>
                  <a:pt x="99" y="120"/>
                  <a:pt x="99" y="120"/>
                </a:cubicBezTo>
                <a:cubicBezTo>
                  <a:pt x="99" y="119"/>
                  <a:pt x="100" y="119"/>
                  <a:pt x="100" y="118"/>
                </a:cubicBezTo>
                <a:cubicBezTo>
                  <a:pt x="101" y="117"/>
                  <a:pt x="103" y="118"/>
                  <a:pt x="104" y="119"/>
                </a:cubicBezTo>
                <a:cubicBezTo>
                  <a:pt x="105" y="120"/>
                  <a:pt x="105" y="120"/>
                  <a:pt x="105" y="122"/>
                </a:cubicBezTo>
                <a:cubicBezTo>
                  <a:pt x="105" y="123"/>
                  <a:pt x="107" y="121"/>
                  <a:pt x="108" y="121"/>
                </a:cubicBezTo>
                <a:cubicBezTo>
                  <a:pt x="114" y="126"/>
                  <a:pt x="111" y="134"/>
                  <a:pt x="112" y="136"/>
                </a:cubicBezTo>
                <a:cubicBezTo>
                  <a:pt x="112" y="138"/>
                  <a:pt x="111" y="138"/>
                  <a:pt x="109" y="137"/>
                </a:cubicBezTo>
                <a:cubicBezTo>
                  <a:pt x="104" y="134"/>
                  <a:pt x="92" y="134"/>
                  <a:pt x="82" y="151"/>
                </a:cubicBezTo>
                <a:cubicBezTo>
                  <a:pt x="80" y="153"/>
                  <a:pt x="81" y="154"/>
                  <a:pt x="81" y="156"/>
                </a:cubicBezTo>
                <a:cubicBezTo>
                  <a:pt x="81" y="157"/>
                  <a:pt x="79" y="159"/>
                  <a:pt x="78" y="157"/>
                </a:cubicBezTo>
                <a:cubicBezTo>
                  <a:pt x="77" y="156"/>
                  <a:pt x="78" y="154"/>
                  <a:pt x="75" y="155"/>
                </a:cubicBezTo>
                <a:cubicBezTo>
                  <a:pt x="74" y="155"/>
                  <a:pt x="72" y="155"/>
                  <a:pt x="70" y="156"/>
                </a:cubicBezTo>
                <a:cubicBezTo>
                  <a:pt x="67" y="157"/>
                  <a:pt x="65" y="159"/>
                  <a:pt x="64" y="162"/>
                </a:cubicBezTo>
                <a:cubicBezTo>
                  <a:pt x="64" y="163"/>
                  <a:pt x="67" y="166"/>
                  <a:pt x="69" y="166"/>
                </a:cubicBezTo>
                <a:cubicBezTo>
                  <a:pt x="75" y="166"/>
                  <a:pt x="75" y="171"/>
                  <a:pt x="75" y="173"/>
                </a:cubicBezTo>
                <a:cubicBezTo>
                  <a:pt x="76" y="179"/>
                  <a:pt x="73" y="181"/>
                  <a:pt x="70" y="176"/>
                </a:cubicBezTo>
                <a:cubicBezTo>
                  <a:pt x="69" y="174"/>
                  <a:pt x="66" y="174"/>
                  <a:pt x="64" y="173"/>
                </a:cubicBezTo>
                <a:cubicBezTo>
                  <a:pt x="62" y="172"/>
                  <a:pt x="46" y="168"/>
                  <a:pt x="46" y="156"/>
                </a:cubicBezTo>
                <a:cubicBezTo>
                  <a:pt x="46" y="152"/>
                  <a:pt x="49" y="147"/>
                  <a:pt x="51" y="145"/>
                </a:cubicBezTo>
                <a:cubicBezTo>
                  <a:pt x="54" y="142"/>
                  <a:pt x="54" y="135"/>
                  <a:pt x="54" y="134"/>
                </a:cubicBezTo>
                <a:cubicBezTo>
                  <a:pt x="53" y="132"/>
                  <a:pt x="52" y="131"/>
                  <a:pt x="50" y="131"/>
                </a:cubicBezTo>
                <a:cubicBezTo>
                  <a:pt x="47" y="132"/>
                  <a:pt x="44" y="134"/>
                  <a:pt x="40" y="135"/>
                </a:cubicBezTo>
                <a:cubicBezTo>
                  <a:pt x="39" y="135"/>
                  <a:pt x="35" y="136"/>
                  <a:pt x="36" y="134"/>
                </a:cubicBezTo>
                <a:cubicBezTo>
                  <a:pt x="36" y="133"/>
                  <a:pt x="38" y="127"/>
                  <a:pt x="48" y="122"/>
                </a:cubicBezTo>
                <a:cubicBezTo>
                  <a:pt x="45" y="118"/>
                  <a:pt x="42" y="115"/>
                  <a:pt x="39" y="111"/>
                </a:cubicBezTo>
                <a:cubicBezTo>
                  <a:pt x="31" y="166"/>
                  <a:pt x="22" y="221"/>
                  <a:pt x="13" y="276"/>
                </a:cubicBezTo>
                <a:cubicBezTo>
                  <a:pt x="46" y="269"/>
                  <a:pt x="62" y="265"/>
                  <a:pt x="93" y="259"/>
                </a:cubicBezTo>
                <a:cubicBezTo>
                  <a:pt x="124" y="265"/>
                  <a:pt x="139" y="269"/>
                  <a:pt x="171" y="276"/>
                </a:cubicBezTo>
                <a:cubicBezTo>
                  <a:pt x="202" y="269"/>
                  <a:pt x="218" y="265"/>
                  <a:pt x="248" y="259"/>
                </a:cubicBezTo>
                <a:cubicBezTo>
                  <a:pt x="280" y="265"/>
                  <a:pt x="296" y="269"/>
                  <a:pt x="328" y="276"/>
                </a:cubicBezTo>
                <a:close/>
                <a:moveTo>
                  <a:pt x="304" y="230"/>
                </a:moveTo>
                <a:cubicBezTo>
                  <a:pt x="301" y="231"/>
                  <a:pt x="297" y="240"/>
                  <a:pt x="293" y="240"/>
                </a:cubicBezTo>
                <a:cubicBezTo>
                  <a:pt x="292" y="241"/>
                  <a:pt x="290" y="241"/>
                  <a:pt x="290" y="242"/>
                </a:cubicBezTo>
                <a:cubicBezTo>
                  <a:pt x="289" y="243"/>
                  <a:pt x="291" y="243"/>
                  <a:pt x="292" y="243"/>
                </a:cubicBezTo>
                <a:cubicBezTo>
                  <a:pt x="295" y="244"/>
                  <a:pt x="296" y="243"/>
                  <a:pt x="298" y="242"/>
                </a:cubicBezTo>
                <a:cubicBezTo>
                  <a:pt x="299" y="242"/>
                  <a:pt x="301" y="241"/>
                  <a:pt x="301" y="240"/>
                </a:cubicBezTo>
                <a:cubicBezTo>
                  <a:pt x="309" y="235"/>
                  <a:pt x="306" y="230"/>
                  <a:pt x="304" y="230"/>
                </a:cubicBezTo>
                <a:close/>
                <a:moveTo>
                  <a:pt x="81" y="199"/>
                </a:moveTo>
                <a:cubicBezTo>
                  <a:pt x="84" y="200"/>
                  <a:pt x="85" y="201"/>
                  <a:pt x="85" y="203"/>
                </a:cubicBezTo>
                <a:cubicBezTo>
                  <a:pt x="85" y="205"/>
                  <a:pt x="81" y="215"/>
                  <a:pt x="84" y="221"/>
                </a:cubicBezTo>
                <a:cubicBezTo>
                  <a:pt x="85" y="222"/>
                  <a:pt x="88" y="229"/>
                  <a:pt x="90" y="230"/>
                </a:cubicBezTo>
                <a:cubicBezTo>
                  <a:pt x="91" y="230"/>
                  <a:pt x="91" y="231"/>
                  <a:pt x="92" y="231"/>
                </a:cubicBezTo>
                <a:cubicBezTo>
                  <a:pt x="93" y="233"/>
                  <a:pt x="95" y="233"/>
                  <a:pt x="96" y="232"/>
                </a:cubicBezTo>
                <a:cubicBezTo>
                  <a:pt x="98" y="230"/>
                  <a:pt x="94" y="227"/>
                  <a:pt x="95" y="226"/>
                </a:cubicBezTo>
                <a:cubicBezTo>
                  <a:pt x="97" y="223"/>
                  <a:pt x="94" y="220"/>
                  <a:pt x="99" y="217"/>
                </a:cubicBezTo>
                <a:cubicBezTo>
                  <a:pt x="100" y="217"/>
                  <a:pt x="99" y="215"/>
                  <a:pt x="100" y="214"/>
                </a:cubicBezTo>
                <a:cubicBezTo>
                  <a:pt x="101" y="214"/>
                  <a:pt x="102" y="214"/>
                  <a:pt x="103" y="213"/>
                </a:cubicBezTo>
                <a:cubicBezTo>
                  <a:pt x="104" y="212"/>
                  <a:pt x="107" y="206"/>
                  <a:pt x="109" y="206"/>
                </a:cubicBezTo>
                <a:cubicBezTo>
                  <a:pt x="111" y="206"/>
                  <a:pt x="123" y="194"/>
                  <a:pt x="119" y="189"/>
                </a:cubicBezTo>
                <a:cubicBezTo>
                  <a:pt x="117" y="187"/>
                  <a:pt x="104" y="180"/>
                  <a:pt x="103" y="178"/>
                </a:cubicBezTo>
                <a:cubicBezTo>
                  <a:pt x="103" y="177"/>
                  <a:pt x="103" y="175"/>
                  <a:pt x="101" y="174"/>
                </a:cubicBezTo>
                <a:cubicBezTo>
                  <a:pt x="101" y="174"/>
                  <a:pt x="96" y="170"/>
                  <a:pt x="95" y="169"/>
                </a:cubicBezTo>
                <a:cubicBezTo>
                  <a:pt x="95" y="168"/>
                  <a:pt x="88" y="166"/>
                  <a:pt x="82" y="171"/>
                </a:cubicBezTo>
                <a:cubicBezTo>
                  <a:pt x="81" y="171"/>
                  <a:pt x="77" y="180"/>
                  <a:pt x="76" y="182"/>
                </a:cubicBezTo>
                <a:cubicBezTo>
                  <a:pt x="74" y="184"/>
                  <a:pt x="73" y="187"/>
                  <a:pt x="73" y="189"/>
                </a:cubicBezTo>
                <a:cubicBezTo>
                  <a:pt x="73" y="192"/>
                  <a:pt x="75" y="193"/>
                  <a:pt x="76" y="195"/>
                </a:cubicBezTo>
                <a:cubicBezTo>
                  <a:pt x="78" y="197"/>
                  <a:pt x="78" y="199"/>
                  <a:pt x="81" y="199"/>
                </a:cubicBezTo>
                <a:close/>
                <a:moveTo>
                  <a:pt x="271" y="142"/>
                </a:moveTo>
                <a:cubicBezTo>
                  <a:pt x="271" y="142"/>
                  <a:pt x="273" y="142"/>
                  <a:pt x="272" y="141"/>
                </a:cubicBezTo>
                <a:cubicBezTo>
                  <a:pt x="272" y="141"/>
                  <a:pt x="271" y="140"/>
                  <a:pt x="270" y="140"/>
                </a:cubicBezTo>
                <a:cubicBezTo>
                  <a:pt x="270" y="138"/>
                  <a:pt x="271" y="138"/>
                  <a:pt x="269" y="137"/>
                </a:cubicBezTo>
                <a:cubicBezTo>
                  <a:pt x="269" y="136"/>
                  <a:pt x="268" y="135"/>
                  <a:pt x="267" y="134"/>
                </a:cubicBezTo>
                <a:cubicBezTo>
                  <a:pt x="267" y="134"/>
                  <a:pt x="265" y="132"/>
                  <a:pt x="264" y="133"/>
                </a:cubicBezTo>
                <a:cubicBezTo>
                  <a:pt x="264" y="133"/>
                  <a:pt x="267" y="136"/>
                  <a:pt x="267" y="137"/>
                </a:cubicBezTo>
                <a:cubicBezTo>
                  <a:pt x="268" y="138"/>
                  <a:pt x="268" y="139"/>
                  <a:pt x="269" y="140"/>
                </a:cubicBezTo>
                <a:cubicBezTo>
                  <a:pt x="269" y="140"/>
                  <a:pt x="270" y="142"/>
                  <a:pt x="271" y="142"/>
                </a:cubicBezTo>
                <a:close/>
                <a:moveTo>
                  <a:pt x="276" y="152"/>
                </a:moveTo>
                <a:cubicBezTo>
                  <a:pt x="276" y="151"/>
                  <a:pt x="277" y="150"/>
                  <a:pt x="276" y="149"/>
                </a:cubicBezTo>
                <a:cubicBezTo>
                  <a:pt x="276" y="149"/>
                  <a:pt x="275" y="148"/>
                  <a:pt x="274" y="147"/>
                </a:cubicBezTo>
                <a:cubicBezTo>
                  <a:pt x="274" y="146"/>
                  <a:pt x="276" y="147"/>
                  <a:pt x="276" y="147"/>
                </a:cubicBezTo>
                <a:cubicBezTo>
                  <a:pt x="276" y="146"/>
                  <a:pt x="276" y="145"/>
                  <a:pt x="275" y="145"/>
                </a:cubicBezTo>
                <a:cubicBezTo>
                  <a:pt x="274" y="145"/>
                  <a:pt x="273" y="144"/>
                  <a:pt x="272" y="143"/>
                </a:cubicBezTo>
                <a:cubicBezTo>
                  <a:pt x="270" y="142"/>
                  <a:pt x="271" y="145"/>
                  <a:pt x="273" y="147"/>
                </a:cubicBezTo>
                <a:cubicBezTo>
                  <a:pt x="273" y="148"/>
                  <a:pt x="274" y="149"/>
                  <a:pt x="274" y="150"/>
                </a:cubicBezTo>
                <a:cubicBezTo>
                  <a:pt x="274" y="152"/>
                  <a:pt x="266" y="153"/>
                  <a:pt x="270" y="156"/>
                </a:cubicBezTo>
                <a:cubicBezTo>
                  <a:pt x="271" y="157"/>
                  <a:pt x="271" y="156"/>
                  <a:pt x="271" y="156"/>
                </a:cubicBezTo>
                <a:cubicBezTo>
                  <a:pt x="272" y="155"/>
                  <a:pt x="273" y="155"/>
                  <a:pt x="274" y="155"/>
                </a:cubicBezTo>
                <a:cubicBezTo>
                  <a:pt x="275" y="155"/>
                  <a:pt x="276" y="155"/>
                  <a:pt x="277" y="154"/>
                </a:cubicBezTo>
                <a:cubicBezTo>
                  <a:pt x="278" y="154"/>
                  <a:pt x="277" y="153"/>
                  <a:pt x="276" y="152"/>
                </a:cubicBezTo>
                <a:close/>
                <a:moveTo>
                  <a:pt x="69" y="110"/>
                </a:moveTo>
                <a:cubicBezTo>
                  <a:pt x="94" y="83"/>
                  <a:pt x="102" y="72"/>
                  <a:pt x="102" y="56"/>
                </a:cubicBezTo>
                <a:cubicBezTo>
                  <a:pt x="102" y="38"/>
                  <a:pt x="87" y="23"/>
                  <a:pt x="69" y="23"/>
                </a:cubicBezTo>
                <a:cubicBezTo>
                  <a:pt x="50" y="23"/>
                  <a:pt x="35" y="38"/>
                  <a:pt x="35" y="56"/>
                </a:cubicBezTo>
                <a:cubicBezTo>
                  <a:pt x="35" y="72"/>
                  <a:pt x="44" y="83"/>
                  <a:pt x="69" y="1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文本框 44"/>
          <p:cNvSpPr txBox="1"/>
          <p:nvPr/>
        </p:nvSpPr>
        <p:spPr>
          <a:xfrm>
            <a:off x="8089947" y="234888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7" name="矩形 116"/>
          <p:cNvSpPr/>
          <p:nvPr/>
        </p:nvSpPr>
        <p:spPr>
          <a:xfrm>
            <a:off x="8113047" y="2744206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8" name="文本框 44"/>
          <p:cNvSpPr txBox="1"/>
          <p:nvPr/>
        </p:nvSpPr>
        <p:spPr>
          <a:xfrm>
            <a:off x="8089947" y="4405367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113047" y="4800693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文本框 44"/>
          <p:cNvSpPr txBox="1"/>
          <p:nvPr/>
        </p:nvSpPr>
        <p:spPr>
          <a:xfrm>
            <a:off x="2233435" y="4365104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1" name="矩形 120"/>
          <p:cNvSpPr/>
          <p:nvPr/>
        </p:nvSpPr>
        <p:spPr>
          <a:xfrm>
            <a:off x="2256535" y="4760430"/>
            <a:ext cx="20169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请在此输入详细的文字介绍信息，表达图表的含义。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矩形 12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矩形 12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矩形 12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1366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000"/>
                            </p:stCondLst>
                            <p:childTnLst>
                              <p:par>
                                <p:cTn id="7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68" grpId="0" animBg="1"/>
      <p:bldP spid="69" grpId="0" animBg="1"/>
      <p:bldP spid="70" grpId="0" animBg="1"/>
      <p:bldP spid="114" grpId="0" animBg="1"/>
      <p:bldP spid="115" grpId="0" animBg="1"/>
      <p:bldP spid="116" grpId="0"/>
      <p:bldP spid="117" grpId="0"/>
      <p:bldP spid="118" grpId="0"/>
      <p:bldP spid="119" grpId="0"/>
      <p:bldP spid="120" grpId="0"/>
      <p:bldP spid="1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29614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发展前景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41" name="燕尾形 40"/>
          <p:cNvSpPr/>
          <p:nvPr/>
        </p:nvSpPr>
        <p:spPr>
          <a:xfrm>
            <a:off x="3454171" y="1916832"/>
            <a:ext cx="1152128" cy="1944216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2" name="燕尾形 41"/>
          <p:cNvSpPr/>
          <p:nvPr/>
        </p:nvSpPr>
        <p:spPr>
          <a:xfrm>
            <a:off x="6382915" y="1916832"/>
            <a:ext cx="1152128" cy="1944216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3" name="燕尾形 42"/>
          <p:cNvSpPr/>
          <p:nvPr/>
        </p:nvSpPr>
        <p:spPr>
          <a:xfrm>
            <a:off x="9337947" y="1916832"/>
            <a:ext cx="1152128" cy="1944216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44" name="文本框 47"/>
          <p:cNvSpPr txBox="1"/>
          <p:nvPr/>
        </p:nvSpPr>
        <p:spPr>
          <a:xfrm>
            <a:off x="1633091" y="2163336"/>
            <a:ext cx="146706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信息更安全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8"/>
          <p:cNvSpPr txBox="1"/>
          <p:nvPr/>
        </p:nvSpPr>
        <p:spPr>
          <a:xfrm>
            <a:off x="1633091" y="2504392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3639715" y="2528900"/>
            <a:ext cx="720080" cy="720080"/>
            <a:chOff x="3639715" y="2600908"/>
            <a:chExt cx="720080" cy="720080"/>
          </a:xfrm>
        </p:grpSpPr>
        <p:sp>
          <p:nvSpPr>
            <p:cNvPr id="47" name="椭圆 46"/>
            <p:cNvSpPr/>
            <p:nvPr/>
          </p:nvSpPr>
          <p:spPr>
            <a:xfrm>
              <a:off x="3639715" y="2600908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2F5EB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48" name="Freeform 66"/>
            <p:cNvSpPr>
              <a:spLocks noEditPoints="1"/>
            </p:cNvSpPr>
            <p:nvPr/>
          </p:nvSpPr>
          <p:spPr bwMode="auto">
            <a:xfrm>
              <a:off x="3807803" y="2722630"/>
              <a:ext cx="379591" cy="468907"/>
            </a:xfrm>
            <a:custGeom>
              <a:avLst/>
              <a:gdLst>
                <a:gd name="T0" fmla="*/ 196 w 208"/>
                <a:gd name="T1" fmla="*/ 256 h 256"/>
                <a:gd name="T2" fmla="*/ 12 w 208"/>
                <a:gd name="T3" fmla="*/ 256 h 256"/>
                <a:gd name="T4" fmla="*/ 0 w 208"/>
                <a:gd name="T5" fmla="*/ 244 h 256"/>
                <a:gd name="T6" fmla="*/ 0 w 208"/>
                <a:gd name="T7" fmla="*/ 140 h 256"/>
                <a:gd name="T8" fmla="*/ 12 w 208"/>
                <a:gd name="T9" fmla="*/ 128 h 256"/>
                <a:gd name="T10" fmla="*/ 32 w 208"/>
                <a:gd name="T11" fmla="*/ 128 h 256"/>
                <a:gd name="T12" fmla="*/ 32 w 208"/>
                <a:gd name="T13" fmla="*/ 72 h 256"/>
                <a:gd name="T14" fmla="*/ 104 w 208"/>
                <a:gd name="T15" fmla="*/ 0 h 256"/>
                <a:gd name="T16" fmla="*/ 176 w 208"/>
                <a:gd name="T17" fmla="*/ 72 h 256"/>
                <a:gd name="T18" fmla="*/ 176 w 208"/>
                <a:gd name="T19" fmla="*/ 128 h 256"/>
                <a:gd name="T20" fmla="*/ 196 w 208"/>
                <a:gd name="T21" fmla="*/ 128 h 256"/>
                <a:gd name="T22" fmla="*/ 208 w 208"/>
                <a:gd name="T23" fmla="*/ 140 h 256"/>
                <a:gd name="T24" fmla="*/ 208 w 208"/>
                <a:gd name="T25" fmla="*/ 244 h 256"/>
                <a:gd name="T26" fmla="*/ 196 w 208"/>
                <a:gd name="T27" fmla="*/ 256 h 256"/>
                <a:gd name="T28" fmla="*/ 92 w 208"/>
                <a:gd name="T29" fmla="*/ 197 h 256"/>
                <a:gd name="T30" fmla="*/ 92 w 208"/>
                <a:gd name="T31" fmla="*/ 220 h 256"/>
                <a:gd name="T32" fmla="*/ 104 w 208"/>
                <a:gd name="T33" fmla="*/ 232 h 256"/>
                <a:gd name="T34" fmla="*/ 116 w 208"/>
                <a:gd name="T35" fmla="*/ 220 h 256"/>
                <a:gd name="T36" fmla="*/ 116 w 208"/>
                <a:gd name="T37" fmla="*/ 197 h 256"/>
                <a:gd name="T38" fmla="*/ 128 w 208"/>
                <a:gd name="T39" fmla="*/ 176 h 256"/>
                <a:gd name="T40" fmla="*/ 104 w 208"/>
                <a:gd name="T41" fmla="*/ 152 h 256"/>
                <a:gd name="T42" fmla="*/ 80 w 208"/>
                <a:gd name="T43" fmla="*/ 176 h 256"/>
                <a:gd name="T44" fmla="*/ 92 w 208"/>
                <a:gd name="T45" fmla="*/ 197 h 256"/>
                <a:gd name="T46" fmla="*/ 152 w 208"/>
                <a:gd name="T47" fmla="*/ 72 h 256"/>
                <a:gd name="T48" fmla="*/ 104 w 208"/>
                <a:gd name="T49" fmla="*/ 24 h 256"/>
                <a:gd name="T50" fmla="*/ 56 w 208"/>
                <a:gd name="T51" fmla="*/ 72 h 256"/>
                <a:gd name="T52" fmla="*/ 56 w 208"/>
                <a:gd name="T53" fmla="*/ 128 h 256"/>
                <a:gd name="T54" fmla="*/ 152 w 208"/>
                <a:gd name="T55" fmla="*/ 128 h 256"/>
                <a:gd name="T56" fmla="*/ 152 w 208"/>
                <a:gd name="T57" fmla="*/ 72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6568459" y="2528900"/>
            <a:ext cx="720080" cy="720080"/>
            <a:chOff x="6568459" y="2600908"/>
            <a:chExt cx="720080" cy="720080"/>
          </a:xfrm>
        </p:grpSpPr>
        <p:sp>
          <p:nvSpPr>
            <p:cNvPr id="50" name="椭圆 49"/>
            <p:cNvSpPr/>
            <p:nvPr/>
          </p:nvSpPr>
          <p:spPr>
            <a:xfrm>
              <a:off x="6568459" y="2600908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2F5EB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1" name="Freeform 107"/>
            <p:cNvSpPr>
              <a:spLocks noEditPoints="1"/>
            </p:cNvSpPr>
            <p:nvPr/>
          </p:nvSpPr>
          <p:spPr bwMode="auto">
            <a:xfrm>
              <a:off x="6746415" y="2826814"/>
              <a:ext cx="364168" cy="332120"/>
            </a:xfrm>
            <a:custGeom>
              <a:avLst/>
              <a:gdLst>
                <a:gd name="T0" fmla="*/ 244 w 256"/>
                <a:gd name="T1" fmla="*/ 196 h 232"/>
                <a:gd name="T2" fmla="*/ 188 w 256"/>
                <a:gd name="T3" fmla="*/ 196 h 232"/>
                <a:gd name="T4" fmla="*/ 96 w 256"/>
                <a:gd name="T5" fmla="*/ 196 h 232"/>
                <a:gd name="T6" fmla="*/ 84 w 256"/>
                <a:gd name="T7" fmla="*/ 196 h 232"/>
                <a:gd name="T8" fmla="*/ 81 w 256"/>
                <a:gd name="T9" fmla="*/ 196 h 232"/>
                <a:gd name="T10" fmla="*/ 48 w 256"/>
                <a:gd name="T11" fmla="*/ 228 h 232"/>
                <a:gd name="T12" fmla="*/ 40 w 256"/>
                <a:gd name="T13" fmla="*/ 232 h 232"/>
                <a:gd name="T14" fmla="*/ 40 w 256"/>
                <a:gd name="T15" fmla="*/ 232 h 232"/>
                <a:gd name="T16" fmla="*/ 32 w 256"/>
                <a:gd name="T17" fmla="*/ 228 h 232"/>
                <a:gd name="T18" fmla="*/ 31 w 256"/>
                <a:gd name="T19" fmla="*/ 228 h 232"/>
                <a:gd name="T20" fmla="*/ 30 w 256"/>
                <a:gd name="T21" fmla="*/ 227 h 232"/>
                <a:gd name="T22" fmla="*/ 30 w 256"/>
                <a:gd name="T23" fmla="*/ 226 h 232"/>
                <a:gd name="T24" fmla="*/ 29 w 256"/>
                <a:gd name="T25" fmla="*/ 225 h 232"/>
                <a:gd name="T26" fmla="*/ 29 w 256"/>
                <a:gd name="T27" fmla="*/ 224 h 232"/>
                <a:gd name="T28" fmla="*/ 28 w 256"/>
                <a:gd name="T29" fmla="*/ 222 h 232"/>
                <a:gd name="T30" fmla="*/ 28 w 256"/>
                <a:gd name="T31" fmla="*/ 220 h 232"/>
                <a:gd name="T32" fmla="*/ 28 w 256"/>
                <a:gd name="T33" fmla="*/ 196 h 232"/>
                <a:gd name="T34" fmla="*/ 26 w 256"/>
                <a:gd name="T35" fmla="*/ 196 h 232"/>
                <a:gd name="T36" fmla="*/ 12 w 256"/>
                <a:gd name="T37" fmla="*/ 196 h 232"/>
                <a:gd name="T38" fmla="*/ 0 w 256"/>
                <a:gd name="T39" fmla="*/ 184 h 232"/>
                <a:gd name="T40" fmla="*/ 0 w 256"/>
                <a:gd name="T41" fmla="*/ 12 h 232"/>
                <a:gd name="T42" fmla="*/ 12 w 256"/>
                <a:gd name="T43" fmla="*/ 0 h 232"/>
                <a:gd name="T44" fmla="*/ 244 w 256"/>
                <a:gd name="T45" fmla="*/ 0 h 232"/>
                <a:gd name="T46" fmla="*/ 256 w 256"/>
                <a:gd name="T47" fmla="*/ 12 h 232"/>
                <a:gd name="T48" fmla="*/ 256 w 256"/>
                <a:gd name="T49" fmla="*/ 184 h 232"/>
                <a:gd name="T50" fmla="*/ 244 w 256"/>
                <a:gd name="T51" fmla="*/ 196 h 232"/>
                <a:gd name="T52" fmla="*/ 68 w 256"/>
                <a:gd name="T53" fmla="*/ 76 h 232"/>
                <a:gd name="T54" fmla="*/ 44 w 256"/>
                <a:gd name="T55" fmla="*/ 100 h 232"/>
                <a:gd name="T56" fmla="*/ 68 w 256"/>
                <a:gd name="T57" fmla="*/ 124 h 232"/>
                <a:gd name="T58" fmla="*/ 92 w 256"/>
                <a:gd name="T59" fmla="*/ 100 h 232"/>
                <a:gd name="T60" fmla="*/ 68 w 256"/>
                <a:gd name="T61" fmla="*/ 76 h 232"/>
                <a:gd name="T62" fmla="*/ 128 w 256"/>
                <a:gd name="T63" fmla="*/ 76 h 232"/>
                <a:gd name="T64" fmla="*/ 104 w 256"/>
                <a:gd name="T65" fmla="*/ 100 h 232"/>
                <a:gd name="T66" fmla="*/ 128 w 256"/>
                <a:gd name="T67" fmla="*/ 124 h 232"/>
                <a:gd name="T68" fmla="*/ 152 w 256"/>
                <a:gd name="T69" fmla="*/ 100 h 232"/>
                <a:gd name="T70" fmla="*/ 128 w 256"/>
                <a:gd name="T71" fmla="*/ 76 h 232"/>
                <a:gd name="T72" fmla="*/ 188 w 256"/>
                <a:gd name="T73" fmla="*/ 76 h 232"/>
                <a:gd name="T74" fmla="*/ 164 w 256"/>
                <a:gd name="T75" fmla="*/ 100 h 232"/>
                <a:gd name="T76" fmla="*/ 188 w 256"/>
                <a:gd name="T77" fmla="*/ 124 h 232"/>
                <a:gd name="T78" fmla="*/ 212 w 256"/>
                <a:gd name="T79" fmla="*/ 100 h 232"/>
                <a:gd name="T80" fmla="*/ 188 w 256"/>
                <a:gd name="T81" fmla="*/ 76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56" h="232">
                  <a:moveTo>
                    <a:pt x="244" y="196"/>
                  </a:moveTo>
                  <a:cubicBezTo>
                    <a:pt x="188" y="196"/>
                    <a:pt x="188" y="196"/>
                    <a:pt x="188" y="196"/>
                  </a:cubicBezTo>
                  <a:cubicBezTo>
                    <a:pt x="96" y="196"/>
                    <a:pt x="96" y="196"/>
                    <a:pt x="96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81" y="196"/>
                    <a:pt x="81" y="196"/>
                    <a:pt x="81" y="196"/>
                  </a:cubicBezTo>
                  <a:cubicBezTo>
                    <a:pt x="48" y="228"/>
                    <a:pt x="48" y="228"/>
                    <a:pt x="48" y="228"/>
                  </a:cubicBezTo>
                  <a:cubicBezTo>
                    <a:pt x="46" y="231"/>
                    <a:pt x="43" y="232"/>
                    <a:pt x="40" y="232"/>
                  </a:cubicBezTo>
                  <a:cubicBezTo>
                    <a:pt x="40" y="232"/>
                    <a:pt x="40" y="232"/>
                    <a:pt x="40" y="232"/>
                  </a:cubicBezTo>
                  <a:cubicBezTo>
                    <a:pt x="37" y="232"/>
                    <a:pt x="34" y="231"/>
                    <a:pt x="32" y="228"/>
                  </a:cubicBezTo>
                  <a:cubicBezTo>
                    <a:pt x="31" y="228"/>
                    <a:pt x="31" y="228"/>
                    <a:pt x="31" y="228"/>
                  </a:cubicBezTo>
                  <a:cubicBezTo>
                    <a:pt x="31" y="228"/>
                    <a:pt x="30" y="227"/>
                    <a:pt x="30" y="227"/>
                  </a:cubicBezTo>
                  <a:cubicBezTo>
                    <a:pt x="30" y="226"/>
                    <a:pt x="30" y="226"/>
                    <a:pt x="30" y="226"/>
                  </a:cubicBezTo>
                  <a:cubicBezTo>
                    <a:pt x="29" y="226"/>
                    <a:pt x="29" y="225"/>
                    <a:pt x="29" y="225"/>
                  </a:cubicBezTo>
                  <a:cubicBezTo>
                    <a:pt x="29" y="224"/>
                    <a:pt x="29" y="224"/>
                    <a:pt x="29" y="224"/>
                  </a:cubicBezTo>
                  <a:cubicBezTo>
                    <a:pt x="29" y="223"/>
                    <a:pt x="28" y="223"/>
                    <a:pt x="28" y="222"/>
                  </a:cubicBezTo>
                  <a:cubicBezTo>
                    <a:pt x="28" y="222"/>
                    <a:pt x="28" y="221"/>
                    <a:pt x="28" y="220"/>
                  </a:cubicBezTo>
                  <a:cubicBezTo>
                    <a:pt x="28" y="196"/>
                    <a:pt x="28" y="196"/>
                    <a:pt x="28" y="196"/>
                  </a:cubicBezTo>
                  <a:cubicBezTo>
                    <a:pt x="26" y="196"/>
                    <a:pt x="26" y="196"/>
                    <a:pt x="26" y="196"/>
                  </a:cubicBezTo>
                  <a:cubicBezTo>
                    <a:pt x="12" y="196"/>
                    <a:pt x="12" y="196"/>
                    <a:pt x="12" y="196"/>
                  </a:cubicBezTo>
                  <a:cubicBezTo>
                    <a:pt x="5" y="196"/>
                    <a:pt x="0" y="191"/>
                    <a:pt x="0" y="18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84"/>
                    <a:pt x="256" y="184"/>
                    <a:pt x="256" y="184"/>
                  </a:cubicBezTo>
                  <a:cubicBezTo>
                    <a:pt x="256" y="191"/>
                    <a:pt x="251" y="196"/>
                    <a:pt x="244" y="196"/>
                  </a:cubicBezTo>
                  <a:moveTo>
                    <a:pt x="68" y="76"/>
                  </a:moveTo>
                  <a:cubicBezTo>
                    <a:pt x="55" y="76"/>
                    <a:pt x="44" y="87"/>
                    <a:pt x="44" y="100"/>
                  </a:cubicBezTo>
                  <a:cubicBezTo>
                    <a:pt x="44" y="113"/>
                    <a:pt x="55" y="124"/>
                    <a:pt x="68" y="124"/>
                  </a:cubicBezTo>
                  <a:cubicBezTo>
                    <a:pt x="81" y="124"/>
                    <a:pt x="92" y="113"/>
                    <a:pt x="92" y="100"/>
                  </a:cubicBezTo>
                  <a:cubicBezTo>
                    <a:pt x="92" y="87"/>
                    <a:pt x="81" y="76"/>
                    <a:pt x="68" y="76"/>
                  </a:cubicBezTo>
                  <a:moveTo>
                    <a:pt x="128" y="76"/>
                  </a:moveTo>
                  <a:cubicBezTo>
                    <a:pt x="115" y="76"/>
                    <a:pt x="104" y="87"/>
                    <a:pt x="104" y="100"/>
                  </a:cubicBezTo>
                  <a:cubicBezTo>
                    <a:pt x="104" y="113"/>
                    <a:pt x="115" y="124"/>
                    <a:pt x="128" y="124"/>
                  </a:cubicBezTo>
                  <a:cubicBezTo>
                    <a:pt x="141" y="124"/>
                    <a:pt x="152" y="113"/>
                    <a:pt x="152" y="100"/>
                  </a:cubicBezTo>
                  <a:cubicBezTo>
                    <a:pt x="152" y="87"/>
                    <a:pt x="141" y="76"/>
                    <a:pt x="128" y="76"/>
                  </a:cubicBezTo>
                  <a:moveTo>
                    <a:pt x="188" y="76"/>
                  </a:moveTo>
                  <a:cubicBezTo>
                    <a:pt x="175" y="76"/>
                    <a:pt x="164" y="87"/>
                    <a:pt x="164" y="100"/>
                  </a:cubicBezTo>
                  <a:cubicBezTo>
                    <a:pt x="164" y="113"/>
                    <a:pt x="175" y="124"/>
                    <a:pt x="188" y="124"/>
                  </a:cubicBezTo>
                  <a:cubicBezTo>
                    <a:pt x="201" y="124"/>
                    <a:pt x="212" y="113"/>
                    <a:pt x="212" y="100"/>
                  </a:cubicBezTo>
                  <a:cubicBezTo>
                    <a:pt x="212" y="87"/>
                    <a:pt x="201" y="76"/>
                    <a:pt x="188" y="76"/>
                  </a:cubicBezTo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9523491" y="2528900"/>
            <a:ext cx="720080" cy="720080"/>
            <a:chOff x="9523491" y="2600908"/>
            <a:chExt cx="720080" cy="720080"/>
          </a:xfrm>
        </p:grpSpPr>
        <p:sp>
          <p:nvSpPr>
            <p:cNvPr id="53" name="椭圆 52"/>
            <p:cNvSpPr/>
            <p:nvPr/>
          </p:nvSpPr>
          <p:spPr>
            <a:xfrm>
              <a:off x="9523491" y="2600908"/>
              <a:ext cx="720080" cy="72008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57150">
              <a:solidFill>
                <a:srgbClr val="2F5EB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070C0"/>
                </a:solidFill>
              </a:endParaRPr>
            </a:p>
          </p:txBody>
        </p:sp>
        <p:sp>
          <p:nvSpPr>
            <p:cNvPr id="54" name="Freeform 105"/>
            <p:cNvSpPr>
              <a:spLocks/>
            </p:cNvSpPr>
            <p:nvPr/>
          </p:nvSpPr>
          <p:spPr bwMode="auto">
            <a:xfrm>
              <a:off x="9704217" y="2782283"/>
              <a:ext cx="367080" cy="349600"/>
            </a:xfrm>
            <a:custGeom>
              <a:avLst/>
              <a:gdLst>
                <a:gd name="T0" fmla="*/ 251 w 256"/>
                <a:gd name="T1" fmla="*/ 106 h 244"/>
                <a:gd name="T2" fmla="*/ 251 w 256"/>
                <a:gd name="T3" fmla="*/ 106 h 244"/>
                <a:gd name="T4" fmla="*/ 187 w 256"/>
                <a:gd name="T5" fmla="*/ 152 h 244"/>
                <a:gd name="T6" fmla="*/ 211 w 256"/>
                <a:gd name="T7" fmla="*/ 228 h 244"/>
                <a:gd name="T8" fmla="*/ 212 w 256"/>
                <a:gd name="T9" fmla="*/ 232 h 244"/>
                <a:gd name="T10" fmla="*/ 200 w 256"/>
                <a:gd name="T11" fmla="*/ 244 h 244"/>
                <a:gd name="T12" fmla="*/ 193 w 256"/>
                <a:gd name="T13" fmla="*/ 242 h 244"/>
                <a:gd name="T14" fmla="*/ 193 w 256"/>
                <a:gd name="T15" fmla="*/ 242 h 244"/>
                <a:gd name="T16" fmla="*/ 128 w 256"/>
                <a:gd name="T17" fmla="*/ 195 h 244"/>
                <a:gd name="T18" fmla="*/ 63 w 256"/>
                <a:gd name="T19" fmla="*/ 242 h 244"/>
                <a:gd name="T20" fmla="*/ 63 w 256"/>
                <a:gd name="T21" fmla="*/ 242 h 244"/>
                <a:gd name="T22" fmla="*/ 56 w 256"/>
                <a:gd name="T23" fmla="*/ 244 h 244"/>
                <a:gd name="T24" fmla="*/ 44 w 256"/>
                <a:gd name="T25" fmla="*/ 232 h 244"/>
                <a:gd name="T26" fmla="*/ 45 w 256"/>
                <a:gd name="T27" fmla="*/ 228 h 244"/>
                <a:gd name="T28" fmla="*/ 69 w 256"/>
                <a:gd name="T29" fmla="*/ 152 h 244"/>
                <a:gd name="T30" fmla="*/ 5 w 256"/>
                <a:gd name="T31" fmla="*/ 106 h 244"/>
                <a:gd name="T32" fmla="*/ 0 w 256"/>
                <a:gd name="T33" fmla="*/ 96 h 244"/>
                <a:gd name="T34" fmla="*/ 12 w 256"/>
                <a:gd name="T35" fmla="*/ 84 h 244"/>
                <a:gd name="T36" fmla="*/ 92 w 256"/>
                <a:gd name="T37" fmla="*/ 84 h 244"/>
                <a:gd name="T38" fmla="*/ 117 w 256"/>
                <a:gd name="T39" fmla="*/ 8 h 244"/>
                <a:gd name="T40" fmla="*/ 128 w 256"/>
                <a:gd name="T41" fmla="*/ 0 h 244"/>
                <a:gd name="T42" fmla="*/ 139 w 256"/>
                <a:gd name="T43" fmla="*/ 8 h 244"/>
                <a:gd name="T44" fmla="*/ 164 w 256"/>
                <a:gd name="T45" fmla="*/ 84 h 244"/>
                <a:gd name="T46" fmla="*/ 244 w 256"/>
                <a:gd name="T47" fmla="*/ 84 h 244"/>
                <a:gd name="T48" fmla="*/ 256 w 256"/>
                <a:gd name="T49" fmla="*/ 96 h 244"/>
                <a:gd name="T50" fmla="*/ 251 w 256"/>
                <a:gd name="T51" fmla="*/ 10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56" h="244">
                  <a:moveTo>
                    <a:pt x="251" y="106"/>
                  </a:moveTo>
                  <a:cubicBezTo>
                    <a:pt x="251" y="106"/>
                    <a:pt x="251" y="106"/>
                    <a:pt x="251" y="106"/>
                  </a:cubicBezTo>
                  <a:cubicBezTo>
                    <a:pt x="187" y="152"/>
                    <a:pt x="187" y="152"/>
                    <a:pt x="187" y="152"/>
                  </a:cubicBezTo>
                  <a:cubicBezTo>
                    <a:pt x="211" y="228"/>
                    <a:pt x="211" y="228"/>
                    <a:pt x="211" y="228"/>
                  </a:cubicBezTo>
                  <a:cubicBezTo>
                    <a:pt x="212" y="229"/>
                    <a:pt x="212" y="231"/>
                    <a:pt x="212" y="232"/>
                  </a:cubicBezTo>
                  <a:cubicBezTo>
                    <a:pt x="212" y="239"/>
                    <a:pt x="207" y="244"/>
                    <a:pt x="200" y="244"/>
                  </a:cubicBezTo>
                  <a:cubicBezTo>
                    <a:pt x="197" y="244"/>
                    <a:pt x="195" y="243"/>
                    <a:pt x="193" y="242"/>
                  </a:cubicBezTo>
                  <a:cubicBezTo>
                    <a:pt x="193" y="242"/>
                    <a:pt x="193" y="242"/>
                    <a:pt x="193" y="242"/>
                  </a:cubicBezTo>
                  <a:cubicBezTo>
                    <a:pt x="128" y="195"/>
                    <a:pt x="128" y="195"/>
                    <a:pt x="128" y="195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3" y="242"/>
                    <a:pt x="63" y="242"/>
                    <a:pt x="63" y="242"/>
                  </a:cubicBezTo>
                  <a:cubicBezTo>
                    <a:pt x="61" y="243"/>
                    <a:pt x="59" y="244"/>
                    <a:pt x="56" y="244"/>
                  </a:cubicBezTo>
                  <a:cubicBezTo>
                    <a:pt x="49" y="244"/>
                    <a:pt x="44" y="239"/>
                    <a:pt x="44" y="232"/>
                  </a:cubicBezTo>
                  <a:cubicBezTo>
                    <a:pt x="44" y="231"/>
                    <a:pt x="44" y="229"/>
                    <a:pt x="45" y="228"/>
                  </a:cubicBezTo>
                  <a:cubicBezTo>
                    <a:pt x="69" y="152"/>
                    <a:pt x="69" y="152"/>
                    <a:pt x="69" y="152"/>
                  </a:cubicBezTo>
                  <a:cubicBezTo>
                    <a:pt x="5" y="106"/>
                    <a:pt x="5" y="106"/>
                    <a:pt x="5" y="106"/>
                  </a:cubicBezTo>
                  <a:cubicBezTo>
                    <a:pt x="2" y="104"/>
                    <a:pt x="0" y="100"/>
                    <a:pt x="0" y="96"/>
                  </a:cubicBezTo>
                  <a:cubicBezTo>
                    <a:pt x="0" y="89"/>
                    <a:pt x="5" y="84"/>
                    <a:pt x="12" y="84"/>
                  </a:cubicBezTo>
                  <a:cubicBezTo>
                    <a:pt x="92" y="84"/>
                    <a:pt x="92" y="84"/>
                    <a:pt x="92" y="84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8" y="4"/>
                    <a:pt x="123" y="0"/>
                    <a:pt x="128" y="0"/>
                  </a:cubicBezTo>
                  <a:cubicBezTo>
                    <a:pt x="133" y="0"/>
                    <a:pt x="138" y="4"/>
                    <a:pt x="139" y="8"/>
                  </a:cubicBezTo>
                  <a:cubicBezTo>
                    <a:pt x="164" y="84"/>
                    <a:pt x="164" y="84"/>
                    <a:pt x="164" y="84"/>
                  </a:cubicBezTo>
                  <a:cubicBezTo>
                    <a:pt x="244" y="84"/>
                    <a:pt x="244" y="84"/>
                    <a:pt x="244" y="84"/>
                  </a:cubicBezTo>
                  <a:cubicBezTo>
                    <a:pt x="251" y="84"/>
                    <a:pt x="256" y="89"/>
                    <a:pt x="256" y="96"/>
                  </a:cubicBezTo>
                  <a:cubicBezTo>
                    <a:pt x="256" y="100"/>
                    <a:pt x="254" y="104"/>
                    <a:pt x="251" y="106"/>
                  </a:cubicBezTo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  <a:effectLst/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0070C0"/>
                </a:solidFill>
              </a:endParaRPr>
            </a:p>
          </p:txBody>
        </p:sp>
      </p:grpSp>
      <p:sp>
        <p:nvSpPr>
          <p:cNvPr id="55" name="文本框 47"/>
          <p:cNvSpPr txBox="1"/>
          <p:nvPr/>
        </p:nvSpPr>
        <p:spPr>
          <a:xfrm>
            <a:off x="4592646" y="2163336"/>
            <a:ext cx="1467068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聊天更顺畅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48"/>
          <p:cNvSpPr txBox="1"/>
          <p:nvPr/>
        </p:nvSpPr>
        <p:spPr>
          <a:xfrm>
            <a:off x="4592646" y="2504392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47"/>
          <p:cNvSpPr txBox="1"/>
          <p:nvPr/>
        </p:nvSpPr>
        <p:spPr>
          <a:xfrm>
            <a:off x="7537747" y="2163336"/>
            <a:ext cx="1723549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强化市场机制</a:t>
            </a:r>
            <a:endParaRPr lang="zh-CN" altLang="en-US" sz="2000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文本框 48"/>
          <p:cNvSpPr txBox="1"/>
          <p:nvPr/>
        </p:nvSpPr>
        <p:spPr>
          <a:xfrm>
            <a:off x="7544974" y="2504392"/>
            <a:ext cx="1944216" cy="121264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请在此处添加文字信息，表达图的含义请在此处添加文字。</a:t>
            </a:r>
          </a:p>
          <a:p>
            <a:pPr>
              <a:lnSpc>
                <a:spcPct val="130000"/>
              </a:lnSpc>
            </a:pP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Freeform 12"/>
          <p:cNvSpPr>
            <a:spLocks/>
          </p:cNvSpPr>
          <p:nvPr/>
        </p:nvSpPr>
        <p:spPr bwMode="auto">
          <a:xfrm>
            <a:off x="1608509" y="422108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0" name="Freeform 12"/>
          <p:cNvSpPr>
            <a:spLocks/>
          </p:cNvSpPr>
          <p:nvPr/>
        </p:nvSpPr>
        <p:spPr bwMode="auto">
          <a:xfrm flipH="1" flipV="1">
            <a:off x="10249469" y="525536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968549" y="4535289"/>
            <a:ext cx="854523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2" name="矩形 6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49038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71" dur="500" spd="-999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75" dur="500" spd="-999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/>
      <p:bldP spid="45" grpId="0"/>
      <p:bldP spid="55" grpId="0"/>
      <p:bldP spid="56" grpId="0"/>
      <p:bldP spid="57" grpId="0"/>
      <p:bldP spid="58" grpId="0"/>
      <p:bldP spid="59" grpId="0" animBg="1"/>
      <p:bldP spid="59" grpId="1" animBg="1"/>
      <p:bldP spid="60" grpId="0" animBg="1"/>
      <p:bldP spid="60" grpId="1" animBg="1"/>
      <p:bldP spid="6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竞争对手</a:t>
            </a: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3" name="Freeform 192"/>
          <p:cNvSpPr>
            <a:spLocks noEditPoints="1"/>
          </p:cNvSpPr>
          <p:nvPr/>
        </p:nvSpPr>
        <p:spPr bwMode="auto">
          <a:xfrm>
            <a:off x="1201043" y="2748880"/>
            <a:ext cx="1152525" cy="2724150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srgbClr val="F6AC19"/>
              </a:solidFill>
              <a:latin typeface="+mn-lt"/>
            </a:endParaRPr>
          </a:p>
        </p:txBody>
      </p:sp>
      <p:sp>
        <p:nvSpPr>
          <p:cNvPr id="84" name="Oval 12"/>
          <p:cNvSpPr/>
          <p:nvPr/>
        </p:nvSpPr>
        <p:spPr>
          <a:xfrm>
            <a:off x="2244030" y="3042568"/>
            <a:ext cx="219075" cy="219075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5" name="Oval 13"/>
          <p:cNvSpPr/>
          <p:nvPr/>
        </p:nvSpPr>
        <p:spPr>
          <a:xfrm>
            <a:off x="3650555" y="2193255"/>
            <a:ext cx="217488" cy="219075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6" name="Oval 14"/>
          <p:cNvSpPr/>
          <p:nvPr/>
        </p:nvSpPr>
        <p:spPr>
          <a:xfrm>
            <a:off x="4969768" y="2717130"/>
            <a:ext cx="217487" cy="217488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7" name="Oval 15"/>
          <p:cNvSpPr/>
          <p:nvPr/>
        </p:nvSpPr>
        <p:spPr>
          <a:xfrm>
            <a:off x="6428680" y="1688430"/>
            <a:ext cx="217488" cy="217488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8" name="Oval 16"/>
          <p:cNvSpPr/>
          <p:nvPr/>
        </p:nvSpPr>
        <p:spPr>
          <a:xfrm>
            <a:off x="7733605" y="1748755"/>
            <a:ext cx="217488" cy="217488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9" name="Oval 17"/>
          <p:cNvSpPr/>
          <p:nvPr/>
        </p:nvSpPr>
        <p:spPr>
          <a:xfrm>
            <a:off x="8986143" y="2607593"/>
            <a:ext cx="217487" cy="217487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0" name="Oval 18"/>
          <p:cNvSpPr/>
          <p:nvPr/>
        </p:nvSpPr>
        <p:spPr>
          <a:xfrm>
            <a:off x="10897493" y="1469355"/>
            <a:ext cx="217487" cy="219075"/>
          </a:xfrm>
          <a:prstGeom prst="ellipse">
            <a:avLst/>
          </a:prstGeom>
          <a:noFill/>
          <a:ln w="381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cxnSp>
        <p:nvCxnSpPr>
          <p:cNvPr id="91" name="Straight Connector 20"/>
          <p:cNvCxnSpPr>
            <a:stCxn id="84" idx="7"/>
            <a:endCxn id="85" idx="3"/>
          </p:cNvCxnSpPr>
          <p:nvPr/>
        </p:nvCxnSpPr>
        <p:spPr>
          <a:xfrm flipV="1">
            <a:off x="2431355" y="2380580"/>
            <a:ext cx="1250950" cy="693738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23"/>
          <p:cNvCxnSpPr>
            <a:stCxn id="85" idx="5"/>
            <a:endCxn id="86" idx="2"/>
          </p:cNvCxnSpPr>
          <p:nvPr/>
        </p:nvCxnSpPr>
        <p:spPr>
          <a:xfrm>
            <a:off x="3836293" y="2380580"/>
            <a:ext cx="1133475" cy="444500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25"/>
          <p:cNvCxnSpPr>
            <a:stCxn id="86" idx="7"/>
            <a:endCxn id="87" idx="3"/>
          </p:cNvCxnSpPr>
          <p:nvPr/>
        </p:nvCxnSpPr>
        <p:spPr>
          <a:xfrm flipV="1">
            <a:off x="5155505" y="1874168"/>
            <a:ext cx="1304925" cy="874712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27"/>
          <p:cNvCxnSpPr>
            <a:stCxn id="87" idx="6"/>
            <a:endCxn id="88" idx="2"/>
          </p:cNvCxnSpPr>
          <p:nvPr/>
        </p:nvCxnSpPr>
        <p:spPr>
          <a:xfrm>
            <a:off x="6646168" y="1796380"/>
            <a:ext cx="1087437" cy="60325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29"/>
          <p:cNvCxnSpPr>
            <a:stCxn id="88" idx="5"/>
            <a:endCxn id="89" idx="1"/>
          </p:cNvCxnSpPr>
          <p:nvPr/>
        </p:nvCxnSpPr>
        <p:spPr>
          <a:xfrm>
            <a:off x="7919343" y="1934493"/>
            <a:ext cx="1098550" cy="704850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31"/>
          <p:cNvCxnSpPr>
            <a:stCxn id="89" idx="6"/>
            <a:endCxn id="90" idx="3"/>
          </p:cNvCxnSpPr>
          <p:nvPr/>
        </p:nvCxnSpPr>
        <p:spPr>
          <a:xfrm flipV="1">
            <a:off x="9203630" y="1656680"/>
            <a:ext cx="1725613" cy="1060450"/>
          </a:xfrm>
          <a:prstGeom prst="line">
            <a:avLst/>
          </a:prstGeom>
          <a:ln w="9525">
            <a:solidFill>
              <a:srgbClr val="7F8C8D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3182243" y="1885280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2386905" y="3393405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590355" y="3094955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6088955" y="1340768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7422455" y="1340768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8570218" y="2939380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TextBox 102"/>
          <p:cNvSpPr txBox="1"/>
          <p:nvPr/>
        </p:nvSpPr>
        <p:spPr>
          <a:xfrm>
            <a:off x="9698930" y="1453480"/>
            <a:ext cx="90281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sz="1400" b="1" dirty="0">
              <a:solidFill>
                <a:schemeClr val="bg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491805" y="2594893"/>
            <a:ext cx="4956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4811018" y="22583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6263580" y="20710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7578030" y="21218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8830568" y="2136105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10738743" y="1872580"/>
            <a:ext cx="5036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085280" y="25631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511105" y="4344318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Open Sans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112" name="Oval 47"/>
          <p:cNvSpPr/>
          <p:nvPr/>
        </p:nvSpPr>
        <p:spPr>
          <a:xfrm>
            <a:off x="3760093" y="4195093"/>
            <a:ext cx="1408112" cy="1408112"/>
          </a:xfrm>
          <a:prstGeom prst="ellipse">
            <a:avLst/>
          </a:prstGeom>
          <a:noFill/>
          <a:ln w="1016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2F5EB0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85%</a:t>
            </a:r>
          </a:p>
          <a:p>
            <a:pPr algn="ctr"/>
            <a:r>
              <a:rPr lang="zh-CN" altLang="en-US" sz="1200" b="1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</a:rPr>
              <a:t> 输入</a:t>
            </a:r>
            <a:r>
              <a:rPr lang="zh-CN" altLang="en-US" sz="1200" b="1" dirty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  <a:endParaRPr lang="id-ID" altLang="zh-CN" sz="1200" b="1" dirty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113" name="Arc 48"/>
          <p:cNvSpPr/>
          <p:nvPr/>
        </p:nvSpPr>
        <p:spPr>
          <a:xfrm>
            <a:off x="3760093" y="4195093"/>
            <a:ext cx="1408112" cy="1408112"/>
          </a:xfrm>
          <a:prstGeom prst="arc">
            <a:avLst>
              <a:gd name="adj1" fmla="val 16200000"/>
              <a:gd name="adj2" fmla="val 11287514"/>
            </a:avLst>
          </a:prstGeom>
          <a:ln w="101600" cap="rnd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4" name="矩形 11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11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1904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0" grpId="0"/>
      <p:bldP spid="111" grpId="0"/>
      <p:bldP spid="112" grpId="0" animBg="1"/>
      <p:bldP spid="1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我们的优势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2116" y="202431"/>
            <a:ext cx="362794" cy="285027"/>
          </a:xfrm>
          <a:custGeom>
            <a:avLst/>
            <a:gdLst>
              <a:gd name="T0" fmla="*/ 432030 w 2125663"/>
              <a:gd name="T1" fmla="*/ 1344893 h 1811338"/>
              <a:gd name="T2" fmla="*/ 462740 w 2125663"/>
              <a:gd name="T3" fmla="*/ 1477960 h 1811338"/>
              <a:gd name="T4" fmla="*/ 513638 w 2125663"/>
              <a:gd name="T5" fmla="*/ 1557743 h 1811338"/>
              <a:gd name="T6" fmla="*/ 516481 w 2125663"/>
              <a:gd name="T7" fmla="*/ 1336346 h 1811338"/>
              <a:gd name="T8" fmla="*/ 503401 w 2125663"/>
              <a:gd name="T9" fmla="*/ 1310416 h 1811338"/>
              <a:gd name="T10" fmla="*/ 515913 w 2125663"/>
              <a:gd name="T11" fmla="*/ 1250009 h 1811338"/>
              <a:gd name="T12" fmla="*/ 618846 w 2125663"/>
              <a:gd name="T13" fmla="*/ 1242885 h 1811338"/>
              <a:gd name="T14" fmla="*/ 643583 w 2125663"/>
              <a:gd name="T15" fmla="*/ 1263116 h 1811338"/>
              <a:gd name="T16" fmla="*/ 642446 w 2125663"/>
              <a:gd name="T17" fmla="*/ 1324948 h 1811338"/>
              <a:gd name="T18" fmla="*/ 619414 w 2125663"/>
              <a:gd name="T19" fmla="*/ 1342899 h 1811338"/>
              <a:gd name="T20" fmla="*/ 664057 w 2125663"/>
              <a:gd name="T21" fmla="*/ 1524691 h 1811338"/>
              <a:gd name="T22" fmla="*/ 704434 w 2125663"/>
              <a:gd name="T23" fmla="*/ 1417553 h 1811338"/>
              <a:gd name="T24" fmla="*/ 725191 w 2125663"/>
              <a:gd name="T25" fmla="*/ 1259697 h 1811338"/>
              <a:gd name="T26" fmla="*/ 857412 w 2125663"/>
              <a:gd name="T27" fmla="*/ 1192451 h 1811338"/>
              <a:gd name="T28" fmla="*/ 923096 w 2125663"/>
              <a:gd name="T29" fmla="*/ 1212682 h 1811338"/>
              <a:gd name="T30" fmla="*/ 970013 w 2125663"/>
              <a:gd name="T31" fmla="*/ 1259697 h 1811338"/>
              <a:gd name="T32" fmla="*/ 990201 w 2125663"/>
              <a:gd name="T33" fmla="*/ 1325233 h 1811338"/>
              <a:gd name="T34" fmla="*/ 980818 w 2125663"/>
              <a:gd name="T35" fmla="*/ 1537228 h 1811338"/>
              <a:gd name="T36" fmla="*/ 935891 w 2125663"/>
              <a:gd name="T37" fmla="*/ 1570566 h 1811338"/>
              <a:gd name="T38" fmla="*/ 798837 w 2125663"/>
              <a:gd name="T39" fmla="*/ 1607608 h 1811338"/>
              <a:gd name="T40" fmla="*/ 617424 w 2125663"/>
              <a:gd name="T41" fmla="*/ 1622140 h 1811338"/>
              <a:gd name="T42" fmla="*/ 428049 w 2125663"/>
              <a:gd name="T43" fmla="*/ 1615872 h 1811338"/>
              <a:gd name="T44" fmla="*/ 264551 w 2125663"/>
              <a:gd name="T45" fmla="*/ 1588232 h 1811338"/>
              <a:gd name="T46" fmla="*/ 180669 w 2125663"/>
              <a:gd name="T47" fmla="*/ 1549481 h 1811338"/>
              <a:gd name="T48" fmla="*/ 159912 w 2125663"/>
              <a:gd name="T49" fmla="*/ 1517283 h 1811338"/>
              <a:gd name="T50" fmla="*/ 167873 w 2125663"/>
              <a:gd name="T51" fmla="*/ 1284201 h 1811338"/>
              <a:gd name="T52" fmla="*/ 205123 w 2125663"/>
              <a:gd name="T53" fmla="*/ 1228638 h 1811338"/>
              <a:gd name="T54" fmla="*/ 264266 w 2125663"/>
              <a:gd name="T55" fmla="*/ 1196440 h 1811338"/>
              <a:gd name="T56" fmla="*/ 421225 w 2125663"/>
              <a:gd name="T57" fmla="*/ 1183048 h 1811338"/>
              <a:gd name="T58" fmla="*/ 433514 w 2125663"/>
              <a:gd name="T59" fmla="*/ 761303 h 1811338"/>
              <a:gd name="T60" fmla="*/ 391450 w 2125663"/>
              <a:gd name="T61" fmla="*/ 813630 h 1811338"/>
              <a:gd name="T62" fmla="*/ 379229 w 2125663"/>
              <a:gd name="T63" fmla="*/ 902075 h 1811338"/>
              <a:gd name="T64" fmla="*/ 414756 w 2125663"/>
              <a:gd name="T65" fmla="*/ 1016114 h 1811338"/>
              <a:gd name="T66" fmla="*/ 487516 w 2125663"/>
              <a:gd name="T67" fmla="*/ 1099439 h 1811338"/>
              <a:gd name="T68" fmla="*/ 567666 w 2125663"/>
              <a:gd name="T69" fmla="*/ 1135272 h 1811338"/>
              <a:gd name="T70" fmla="*/ 645542 w 2125663"/>
              <a:gd name="T71" fmla="*/ 1111099 h 1811338"/>
              <a:gd name="T72" fmla="*/ 722282 w 2125663"/>
              <a:gd name="T73" fmla="*/ 1035452 h 1811338"/>
              <a:gd name="T74" fmla="*/ 767757 w 2125663"/>
              <a:gd name="T75" fmla="*/ 926248 h 1811338"/>
              <a:gd name="T76" fmla="*/ 666290 w 2125663"/>
              <a:gd name="T77" fmla="*/ 863967 h 1811338"/>
              <a:gd name="T78" fmla="*/ 546918 w 2125663"/>
              <a:gd name="T79" fmla="*/ 832116 h 1811338"/>
              <a:gd name="T80" fmla="*/ 484389 w 2125663"/>
              <a:gd name="T81" fmla="*/ 790595 h 1811338"/>
              <a:gd name="T82" fmla="*/ 452273 w 2125663"/>
              <a:gd name="T83" fmla="*/ 760734 h 1811338"/>
              <a:gd name="T84" fmla="*/ 568234 w 2125663"/>
              <a:gd name="T85" fmla="*/ 587258 h 1811338"/>
              <a:gd name="T86" fmla="*/ 631616 w 2125663"/>
              <a:gd name="T87" fmla="*/ 594937 h 1811338"/>
              <a:gd name="T88" fmla="*/ 705513 w 2125663"/>
              <a:gd name="T89" fmla="*/ 631054 h 1811338"/>
              <a:gd name="T90" fmla="*/ 790210 w 2125663"/>
              <a:gd name="T91" fmla="*/ 732864 h 1811338"/>
              <a:gd name="T92" fmla="*/ 826306 w 2125663"/>
              <a:gd name="T93" fmla="*/ 873920 h 1811338"/>
              <a:gd name="T94" fmla="*/ 818064 w 2125663"/>
              <a:gd name="T95" fmla="*/ 959237 h 1811338"/>
              <a:gd name="T96" fmla="*/ 780831 w 2125663"/>
              <a:gd name="T97" fmla="*/ 1048534 h 1811338"/>
              <a:gd name="T98" fmla="*/ 687607 w 2125663"/>
              <a:gd name="T99" fmla="*/ 1148922 h 1811338"/>
              <a:gd name="T100" fmla="*/ 588983 w 2125663"/>
              <a:gd name="T101" fmla="*/ 1190727 h 1811338"/>
              <a:gd name="T102" fmla="*/ 525033 w 2125663"/>
              <a:gd name="T103" fmla="*/ 1182480 h 1811338"/>
              <a:gd name="T104" fmla="*/ 421293 w 2125663"/>
              <a:gd name="T105" fmla="*/ 1115081 h 1811338"/>
              <a:gd name="T106" fmla="*/ 345406 w 2125663"/>
              <a:gd name="T107" fmla="*/ 1002463 h 1811338"/>
              <a:gd name="T108" fmla="*/ 325511 w 2125663"/>
              <a:gd name="T109" fmla="*/ 929092 h 1811338"/>
              <a:gd name="T110" fmla="*/ 330627 w 2125663"/>
              <a:gd name="T111" fmla="*/ 813915 h 1811338"/>
              <a:gd name="T112" fmla="*/ 388324 w 2125663"/>
              <a:gd name="T113" fmla="*/ 686510 h 1811338"/>
              <a:gd name="T114" fmla="*/ 482400 w 2125663"/>
              <a:gd name="T115" fmla="*/ 608303 h 1811338"/>
              <a:gd name="T116" fmla="*/ 542939 w 2125663"/>
              <a:gd name="T117" fmla="*/ 589534 h 1811338"/>
              <a:gd name="T118" fmla="*/ 0 w 2125663"/>
              <a:gd name="T119" fmla="*/ 0 h 1811338"/>
              <a:gd name="T120" fmla="*/ 174993 w 2125663"/>
              <a:gd name="T121" fmla="*/ 1118883 h 181133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2125663" h="1811338">
                <a:moveTo>
                  <a:pt x="470017" y="1320800"/>
                </a:moveTo>
                <a:lnTo>
                  <a:pt x="470335" y="1343069"/>
                </a:lnTo>
                <a:lnTo>
                  <a:pt x="471286" y="1364382"/>
                </a:lnTo>
                <a:lnTo>
                  <a:pt x="472238" y="1385696"/>
                </a:lnTo>
                <a:lnTo>
                  <a:pt x="473190" y="1406374"/>
                </a:lnTo>
                <a:lnTo>
                  <a:pt x="474459" y="1426415"/>
                </a:lnTo>
                <a:lnTo>
                  <a:pt x="476363" y="1446139"/>
                </a:lnTo>
                <a:lnTo>
                  <a:pt x="478267" y="1464908"/>
                </a:lnTo>
                <a:lnTo>
                  <a:pt x="480170" y="1483677"/>
                </a:lnTo>
                <a:lnTo>
                  <a:pt x="482074" y="1501491"/>
                </a:lnTo>
                <a:lnTo>
                  <a:pt x="484612" y="1518988"/>
                </a:lnTo>
                <a:lnTo>
                  <a:pt x="487468" y="1535530"/>
                </a:lnTo>
                <a:lnTo>
                  <a:pt x="490323" y="1552072"/>
                </a:lnTo>
                <a:lnTo>
                  <a:pt x="493179" y="1567660"/>
                </a:lnTo>
                <a:lnTo>
                  <a:pt x="496352" y="1582611"/>
                </a:lnTo>
                <a:lnTo>
                  <a:pt x="500159" y="1597563"/>
                </a:lnTo>
                <a:lnTo>
                  <a:pt x="503649" y="1611560"/>
                </a:lnTo>
                <a:lnTo>
                  <a:pt x="507774" y="1624921"/>
                </a:lnTo>
                <a:lnTo>
                  <a:pt x="511899" y="1637646"/>
                </a:lnTo>
                <a:lnTo>
                  <a:pt x="516341" y="1650052"/>
                </a:lnTo>
                <a:lnTo>
                  <a:pt x="520783" y="1661505"/>
                </a:lnTo>
                <a:lnTo>
                  <a:pt x="525859" y="1672639"/>
                </a:lnTo>
                <a:lnTo>
                  <a:pt x="530936" y="1683137"/>
                </a:lnTo>
                <a:lnTo>
                  <a:pt x="536329" y="1692998"/>
                </a:lnTo>
                <a:lnTo>
                  <a:pt x="541723" y="1702224"/>
                </a:lnTo>
                <a:lnTo>
                  <a:pt x="547752" y="1710813"/>
                </a:lnTo>
                <a:lnTo>
                  <a:pt x="553463" y="1718766"/>
                </a:lnTo>
                <a:lnTo>
                  <a:pt x="559808" y="1726083"/>
                </a:lnTo>
                <a:lnTo>
                  <a:pt x="566154" y="1732763"/>
                </a:lnTo>
                <a:lnTo>
                  <a:pt x="573134" y="1739125"/>
                </a:lnTo>
                <a:lnTo>
                  <a:pt x="580114" y="1744215"/>
                </a:lnTo>
                <a:lnTo>
                  <a:pt x="587412" y="1749305"/>
                </a:lnTo>
                <a:lnTo>
                  <a:pt x="594709" y="1753123"/>
                </a:lnTo>
                <a:lnTo>
                  <a:pt x="594709" y="1499901"/>
                </a:lnTo>
                <a:lnTo>
                  <a:pt x="591537" y="1499264"/>
                </a:lnTo>
                <a:lnTo>
                  <a:pt x="588047" y="1498310"/>
                </a:lnTo>
                <a:lnTo>
                  <a:pt x="584874" y="1497038"/>
                </a:lnTo>
                <a:lnTo>
                  <a:pt x="582018" y="1495765"/>
                </a:lnTo>
                <a:lnTo>
                  <a:pt x="579163" y="1494175"/>
                </a:lnTo>
                <a:lnTo>
                  <a:pt x="576307" y="1491948"/>
                </a:lnTo>
                <a:lnTo>
                  <a:pt x="573769" y="1489721"/>
                </a:lnTo>
                <a:lnTo>
                  <a:pt x="571548" y="1487494"/>
                </a:lnTo>
                <a:lnTo>
                  <a:pt x="569327" y="1484949"/>
                </a:lnTo>
                <a:lnTo>
                  <a:pt x="567106" y="1482404"/>
                </a:lnTo>
                <a:lnTo>
                  <a:pt x="565519" y="1479223"/>
                </a:lnTo>
                <a:lnTo>
                  <a:pt x="564250" y="1476360"/>
                </a:lnTo>
                <a:lnTo>
                  <a:pt x="563298" y="1473179"/>
                </a:lnTo>
                <a:lnTo>
                  <a:pt x="562347" y="1469998"/>
                </a:lnTo>
                <a:lnTo>
                  <a:pt x="562029" y="1466180"/>
                </a:lnTo>
                <a:lnTo>
                  <a:pt x="561712" y="1462999"/>
                </a:lnTo>
                <a:lnTo>
                  <a:pt x="561712" y="1425143"/>
                </a:lnTo>
                <a:lnTo>
                  <a:pt x="562029" y="1421007"/>
                </a:lnTo>
                <a:lnTo>
                  <a:pt x="562664" y="1417508"/>
                </a:lnTo>
                <a:lnTo>
                  <a:pt x="563616" y="1414009"/>
                </a:lnTo>
                <a:lnTo>
                  <a:pt x="564885" y="1410191"/>
                </a:lnTo>
                <a:lnTo>
                  <a:pt x="566154" y="1407010"/>
                </a:lnTo>
                <a:lnTo>
                  <a:pt x="568375" y="1403829"/>
                </a:lnTo>
                <a:lnTo>
                  <a:pt x="570596" y="1400966"/>
                </a:lnTo>
                <a:lnTo>
                  <a:pt x="572817" y="1398103"/>
                </a:lnTo>
                <a:lnTo>
                  <a:pt x="575673" y="1395558"/>
                </a:lnTo>
                <a:lnTo>
                  <a:pt x="578528" y="1393649"/>
                </a:lnTo>
                <a:lnTo>
                  <a:pt x="581701" y="1391741"/>
                </a:lnTo>
                <a:lnTo>
                  <a:pt x="584874" y="1390150"/>
                </a:lnTo>
                <a:lnTo>
                  <a:pt x="588364" y="1388878"/>
                </a:lnTo>
                <a:lnTo>
                  <a:pt x="592171" y="1387605"/>
                </a:lnTo>
                <a:lnTo>
                  <a:pt x="595979" y="1386969"/>
                </a:lnTo>
                <a:lnTo>
                  <a:pt x="599786" y="1386969"/>
                </a:lnTo>
                <a:lnTo>
                  <a:pt x="682597" y="1386969"/>
                </a:lnTo>
                <a:lnTo>
                  <a:pt x="686721" y="1386969"/>
                </a:lnTo>
                <a:lnTo>
                  <a:pt x="690529" y="1387605"/>
                </a:lnTo>
                <a:lnTo>
                  <a:pt x="694019" y="1388878"/>
                </a:lnTo>
                <a:lnTo>
                  <a:pt x="697826" y="1390150"/>
                </a:lnTo>
                <a:lnTo>
                  <a:pt x="700999" y="1391741"/>
                </a:lnTo>
                <a:lnTo>
                  <a:pt x="704172" y="1393649"/>
                </a:lnTo>
                <a:lnTo>
                  <a:pt x="707345" y="1395558"/>
                </a:lnTo>
                <a:lnTo>
                  <a:pt x="709883" y="1398103"/>
                </a:lnTo>
                <a:lnTo>
                  <a:pt x="712104" y="1400966"/>
                </a:lnTo>
                <a:lnTo>
                  <a:pt x="714325" y="1403829"/>
                </a:lnTo>
                <a:lnTo>
                  <a:pt x="716229" y="1407010"/>
                </a:lnTo>
                <a:lnTo>
                  <a:pt x="718132" y="1410191"/>
                </a:lnTo>
                <a:lnTo>
                  <a:pt x="719402" y="1414009"/>
                </a:lnTo>
                <a:lnTo>
                  <a:pt x="720353" y="1417508"/>
                </a:lnTo>
                <a:lnTo>
                  <a:pt x="720671" y="1421007"/>
                </a:lnTo>
                <a:lnTo>
                  <a:pt x="720988" y="1425143"/>
                </a:lnTo>
                <a:lnTo>
                  <a:pt x="720988" y="1462999"/>
                </a:lnTo>
                <a:lnTo>
                  <a:pt x="720988" y="1466180"/>
                </a:lnTo>
                <a:lnTo>
                  <a:pt x="720353" y="1469998"/>
                </a:lnTo>
                <a:lnTo>
                  <a:pt x="719719" y="1473179"/>
                </a:lnTo>
                <a:lnTo>
                  <a:pt x="718450" y="1476360"/>
                </a:lnTo>
                <a:lnTo>
                  <a:pt x="716863" y="1479223"/>
                </a:lnTo>
                <a:lnTo>
                  <a:pt x="715277" y="1482404"/>
                </a:lnTo>
                <a:lnTo>
                  <a:pt x="713373" y="1484949"/>
                </a:lnTo>
                <a:lnTo>
                  <a:pt x="711469" y="1487494"/>
                </a:lnTo>
                <a:lnTo>
                  <a:pt x="708931" y="1489721"/>
                </a:lnTo>
                <a:lnTo>
                  <a:pt x="706710" y="1491948"/>
                </a:lnTo>
                <a:lnTo>
                  <a:pt x="703537" y="1494175"/>
                </a:lnTo>
                <a:lnTo>
                  <a:pt x="700682" y="1495765"/>
                </a:lnTo>
                <a:lnTo>
                  <a:pt x="697826" y="1497038"/>
                </a:lnTo>
                <a:lnTo>
                  <a:pt x="694653" y="1498310"/>
                </a:lnTo>
                <a:lnTo>
                  <a:pt x="691163" y="1499264"/>
                </a:lnTo>
                <a:lnTo>
                  <a:pt x="687991" y="1499901"/>
                </a:lnTo>
                <a:lnTo>
                  <a:pt x="687991" y="1753123"/>
                </a:lnTo>
                <a:lnTo>
                  <a:pt x="695605" y="1749305"/>
                </a:lnTo>
                <a:lnTo>
                  <a:pt x="702586" y="1744215"/>
                </a:lnTo>
                <a:lnTo>
                  <a:pt x="709566" y="1739125"/>
                </a:lnTo>
                <a:lnTo>
                  <a:pt x="716229" y="1732763"/>
                </a:lnTo>
                <a:lnTo>
                  <a:pt x="722892" y="1726083"/>
                </a:lnTo>
                <a:lnTo>
                  <a:pt x="729237" y="1718766"/>
                </a:lnTo>
                <a:lnTo>
                  <a:pt x="734948" y="1710813"/>
                </a:lnTo>
                <a:lnTo>
                  <a:pt x="740977" y="1702224"/>
                </a:lnTo>
                <a:lnTo>
                  <a:pt x="746371" y="1692998"/>
                </a:lnTo>
                <a:lnTo>
                  <a:pt x="751447" y="1683137"/>
                </a:lnTo>
                <a:lnTo>
                  <a:pt x="756841" y="1672639"/>
                </a:lnTo>
                <a:lnTo>
                  <a:pt x="761600" y="1661505"/>
                </a:lnTo>
                <a:lnTo>
                  <a:pt x="766359" y="1650052"/>
                </a:lnTo>
                <a:lnTo>
                  <a:pt x="770801" y="1637646"/>
                </a:lnTo>
                <a:lnTo>
                  <a:pt x="774926" y="1624921"/>
                </a:lnTo>
                <a:lnTo>
                  <a:pt x="779051" y="1611560"/>
                </a:lnTo>
                <a:lnTo>
                  <a:pt x="782541" y="1597563"/>
                </a:lnTo>
                <a:lnTo>
                  <a:pt x="786031" y="1582611"/>
                </a:lnTo>
                <a:lnTo>
                  <a:pt x="789521" y="1567660"/>
                </a:lnTo>
                <a:lnTo>
                  <a:pt x="792377" y="1552072"/>
                </a:lnTo>
                <a:lnTo>
                  <a:pt x="795232" y="1535530"/>
                </a:lnTo>
                <a:lnTo>
                  <a:pt x="797770" y="1518988"/>
                </a:lnTo>
                <a:lnTo>
                  <a:pt x="800626" y="1501491"/>
                </a:lnTo>
                <a:lnTo>
                  <a:pt x="802530" y="1483677"/>
                </a:lnTo>
                <a:lnTo>
                  <a:pt x="804751" y="1464908"/>
                </a:lnTo>
                <a:lnTo>
                  <a:pt x="806337" y="1446139"/>
                </a:lnTo>
                <a:lnTo>
                  <a:pt x="807923" y="1426415"/>
                </a:lnTo>
                <a:lnTo>
                  <a:pt x="809193" y="1406374"/>
                </a:lnTo>
                <a:lnTo>
                  <a:pt x="810779" y="1385696"/>
                </a:lnTo>
                <a:lnTo>
                  <a:pt x="811731" y="1364382"/>
                </a:lnTo>
                <a:lnTo>
                  <a:pt x="812365" y="1343069"/>
                </a:lnTo>
                <a:lnTo>
                  <a:pt x="813000" y="1320800"/>
                </a:lnTo>
                <a:lnTo>
                  <a:pt x="840921" y="1322709"/>
                </a:lnTo>
                <a:lnTo>
                  <a:pt x="866621" y="1324300"/>
                </a:lnTo>
                <a:lnTo>
                  <a:pt x="909771" y="1327481"/>
                </a:lnTo>
                <a:lnTo>
                  <a:pt x="938644" y="1330026"/>
                </a:lnTo>
                <a:lnTo>
                  <a:pt x="948797" y="1330980"/>
                </a:lnTo>
                <a:lnTo>
                  <a:pt x="956729" y="1331298"/>
                </a:lnTo>
                <a:lnTo>
                  <a:pt x="964661" y="1331934"/>
                </a:lnTo>
                <a:lnTo>
                  <a:pt x="972593" y="1332889"/>
                </a:lnTo>
                <a:lnTo>
                  <a:pt x="980208" y="1334161"/>
                </a:lnTo>
                <a:lnTo>
                  <a:pt x="987823" y="1335752"/>
                </a:lnTo>
                <a:lnTo>
                  <a:pt x="995437" y="1337979"/>
                </a:lnTo>
                <a:lnTo>
                  <a:pt x="1002418" y="1340205"/>
                </a:lnTo>
                <a:lnTo>
                  <a:pt x="1009715" y="1343387"/>
                </a:lnTo>
                <a:lnTo>
                  <a:pt x="1016378" y="1346250"/>
                </a:lnTo>
                <a:lnTo>
                  <a:pt x="1023358" y="1349749"/>
                </a:lnTo>
                <a:lnTo>
                  <a:pt x="1030021" y="1353885"/>
                </a:lnTo>
                <a:lnTo>
                  <a:pt x="1036050" y="1357702"/>
                </a:lnTo>
                <a:lnTo>
                  <a:pt x="1042395" y="1361837"/>
                </a:lnTo>
                <a:lnTo>
                  <a:pt x="1048106" y="1366927"/>
                </a:lnTo>
                <a:lnTo>
                  <a:pt x="1053817" y="1371699"/>
                </a:lnTo>
                <a:lnTo>
                  <a:pt x="1059211" y="1377107"/>
                </a:lnTo>
                <a:lnTo>
                  <a:pt x="1064605" y="1382197"/>
                </a:lnTo>
                <a:lnTo>
                  <a:pt x="1069364" y="1388241"/>
                </a:lnTo>
                <a:lnTo>
                  <a:pt x="1073806" y="1393967"/>
                </a:lnTo>
                <a:lnTo>
                  <a:pt x="1078248" y="1400012"/>
                </a:lnTo>
                <a:lnTo>
                  <a:pt x="1082373" y="1406374"/>
                </a:lnTo>
                <a:lnTo>
                  <a:pt x="1085863" y="1413054"/>
                </a:lnTo>
                <a:lnTo>
                  <a:pt x="1089670" y="1419735"/>
                </a:lnTo>
                <a:lnTo>
                  <a:pt x="1092843" y="1426734"/>
                </a:lnTo>
                <a:lnTo>
                  <a:pt x="1095381" y="1433732"/>
                </a:lnTo>
                <a:lnTo>
                  <a:pt x="1097920" y="1441049"/>
                </a:lnTo>
                <a:lnTo>
                  <a:pt x="1100141" y="1448684"/>
                </a:lnTo>
                <a:lnTo>
                  <a:pt x="1101727" y="1456000"/>
                </a:lnTo>
                <a:lnTo>
                  <a:pt x="1103314" y="1463635"/>
                </a:lnTo>
                <a:lnTo>
                  <a:pt x="1104265" y="1471588"/>
                </a:lnTo>
                <a:lnTo>
                  <a:pt x="1104900" y="1479541"/>
                </a:lnTo>
                <a:lnTo>
                  <a:pt x="1104900" y="1487494"/>
                </a:lnTo>
                <a:lnTo>
                  <a:pt x="1104900" y="1686000"/>
                </a:lnTo>
                <a:lnTo>
                  <a:pt x="1104900" y="1690135"/>
                </a:lnTo>
                <a:lnTo>
                  <a:pt x="1104265" y="1693953"/>
                </a:lnTo>
                <a:lnTo>
                  <a:pt x="1103631" y="1697770"/>
                </a:lnTo>
                <a:lnTo>
                  <a:pt x="1102362" y="1701906"/>
                </a:lnTo>
                <a:lnTo>
                  <a:pt x="1101093" y="1705405"/>
                </a:lnTo>
                <a:lnTo>
                  <a:pt x="1099189" y="1709222"/>
                </a:lnTo>
                <a:lnTo>
                  <a:pt x="1096968" y="1713040"/>
                </a:lnTo>
                <a:lnTo>
                  <a:pt x="1094430" y="1716221"/>
                </a:lnTo>
                <a:lnTo>
                  <a:pt x="1091891" y="1719720"/>
                </a:lnTo>
                <a:lnTo>
                  <a:pt x="1089036" y="1722901"/>
                </a:lnTo>
                <a:lnTo>
                  <a:pt x="1085546" y="1726719"/>
                </a:lnTo>
                <a:lnTo>
                  <a:pt x="1082056" y="1729900"/>
                </a:lnTo>
                <a:lnTo>
                  <a:pt x="1078248" y="1732763"/>
                </a:lnTo>
                <a:lnTo>
                  <a:pt x="1074124" y="1736262"/>
                </a:lnTo>
                <a:lnTo>
                  <a:pt x="1069682" y="1739125"/>
                </a:lnTo>
                <a:lnTo>
                  <a:pt x="1065240" y="1741989"/>
                </a:lnTo>
                <a:lnTo>
                  <a:pt x="1055404" y="1748033"/>
                </a:lnTo>
                <a:lnTo>
                  <a:pt x="1044299" y="1753441"/>
                </a:lnTo>
                <a:lnTo>
                  <a:pt x="1032560" y="1758531"/>
                </a:lnTo>
                <a:lnTo>
                  <a:pt x="1019868" y="1763939"/>
                </a:lnTo>
                <a:lnTo>
                  <a:pt x="1005908" y="1768392"/>
                </a:lnTo>
                <a:lnTo>
                  <a:pt x="991630" y="1773164"/>
                </a:lnTo>
                <a:lnTo>
                  <a:pt x="976718" y="1777300"/>
                </a:lnTo>
                <a:lnTo>
                  <a:pt x="960854" y="1781117"/>
                </a:lnTo>
                <a:lnTo>
                  <a:pt x="944038" y="1784934"/>
                </a:lnTo>
                <a:lnTo>
                  <a:pt x="927222" y="1788434"/>
                </a:lnTo>
                <a:lnTo>
                  <a:pt x="909454" y="1791615"/>
                </a:lnTo>
                <a:lnTo>
                  <a:pt x="891369" y="1794796"/>
                </a:lnTo>
                <a:lnTo>
                  <a:pt x="872332" y="1797341"/>
                </a:lnTo>
                <a:lnTo>
                  <a:pt x="853295" y="1799886"/>
                </a:lnTo>
                <a:lnTo>
                  <a:pt x="833941" y="1801795"/>
                </a:lnTo>
                <a:lnTo>
                  <a:pt x="813952" y="1804022"/>
                </a:lnTo>
                <a:lnTo>
                  <a:pt x="793328" y="1805930"/>
                </a:lnTo>
                <a:lnTo>
                  <a:pt x="773022" y="1807203"/>
                </a:lnTo>
                <a:lnTo>
                  <a:pt x="752399" y="1808475"/>
                </a:lnTo>
                <a:lnTo>
                  <a:pt x="731458" y="1809748"/>
                </a:lnTo>
                <a:lnTo>
                  <a:pt x="710200" y="1810384"/>
                </a:lnTo>
                <a:lnTo>
                  <a:pt x="688942" y="1811020"/>
                </a:lnTo>
                <a:lnTo>
                  <a:pt x="667684" y="1811338"/>
                </a:lnTo>
                <a:lnTo>
                  <a:pt x="646427" y="1811338"/>
                </a:lnTo>
                <a:lnTo>
                  <a:pt x="625486" y="1811338"/>
                </a:lnTo>
                <a:lnTo>
                  <a:pt x="603911" y="1811020"/>
                </a:lnTo>
                <a:lnTo>
                  <a:pt x="582653" y="1810384"/>
                </a:lnTo>
                <a:lnTo>
                  <a:pt x="561395" y="1809748"/>
                </a:lnTo>
                <a:lnTo>
                  <a:pt x="540137" y="1808475"/>
                </a:lnTo>
                <a:lnTo>
                  <a:pt x="518879" y="1807203"/>
                </a:lnTo>
                <a:lnTo>
                  <a:pt x="498573" y="1805930"/>
                </a:lnTo>
                <a:lnTo>
                  <a:pt x="477632" y="1804022"/>
                </a:lnTo>
                <a:lnTo>
                  <a:pt x="457326" y="1801795"/>
                </a:lnTo>
                <a:lnTo>
                  <a:pt x="437337" y="1799886"/>
                </a:lnTo>
                <a:lnTo>
                  <a:pt x="417983" y="1797341"/>
                </a:lnTo>
                <a:lnTo>
                  <a:pt x="398629" y="1794796"/>
                </a:lnTo>
                <a:lnTo>
                  <a:pt x="379909" y="1791615"/>
                </a:lnTo>
                <a:lnTo>
                  <a:pt x="361824" y="1788434"/>
                </a:lnTo>
                <a:lnTo>
                  <a:pt x="344056" y="1784934"/>
                </a:lnTo>
                <a:lnTo>
                  <a:pt x="327240" y="1781117"/>
                </a:lnTo>
                <a:lnTo>
                  <a:pt x="310741" y="1777300"/>
                </a:lnTo>
                <a:lnTo>
                  <a:pt x="295195" y="1773164"/>
                </a:lnTo>
                <a:lnTo>
                  <a:pt x="280600" y="1768392"/>
                </a:lnTo>
                <a:lnTo>
                  <a:pt x="266322" y="1763939"/>
                </a:lnTo>
                <a:lnTo>
                  <a:pt x="252996" y="1758531"/>
                </a:lnTo>
                <a:lnTo>
                  <a:pt x="240622" y="1753441"/>
                </a:lnTo>
                <a:lnTo>
                  <a:pt x="229517" y="1748033"/>
                </a:lnTo>
                <a:lnTo>
                  <a:pt x="219047" y="1741989"/>
                </a:lnTo>
                <a:lnTo>
                  <a:pt x="214288" y="1739125"/>
                </a:lnTo>
                <a:lnTo>
                  <a:pt x="209846" y="1736262"/>
                </a:lnTo>
                <a:lnTo>
                  <a:pt x="205404" y="1732763"/>
                </a:lnTo>
                <a:lnTo>
                  <a:pt x="201596" y="1729900"/>
                </a:lnTo>
                <a:lnTo>
                  <a:pt x="198106" y="1726719"/>
                </a:lnTo>
                <a:lnTo>
                  <a:pt x="194299" y="1722901"/>
                </a:lnTo>
                <a:lnTo>
                  <a:pt x="191443" y="1719720"/>
                </a:lnTo>
                <a:lnTo>
                  <a:pt x="188588" y="1716221"/>
                </a:lnTo>
                <a:lnTo>
                  <a:pt x="186367" y="1713040"/>
                </a:lnTo>
                <a:lnTo>
                  <a:pt x="183828" y="1709222"/>
                </a:lnTo>
                <a:lnTo>
                  <a:pt x="181925" y="1705405"/>
                </a:lnTo>
                <a:lnTo>
                  <a:pt x="180338" y="1701906"/>
                </a:lnTo>
                <a:lnTo>
                  <a:pt x="179386" y="1697770"/>
                </a:lnTo>
                <a:lnTo>
                  <a:pt x="178435" y="1693953"/>
                </a:lnTo>
                <a:lnTo>
                  <a:pt x="177800" y="1690135"/>
                </a:lnTo>
                <a:lnTo>
                  <a:pt x="177800" y="1686000"/>
                </a:lnTo>
                <a:lnTo>
                  <a:pt x="177800" y="1487494"/>
                </a:lnTo>
                <a:lnTo>
                  <a:pt x="178117" y="1479541"/>
                </a:lnTo>
                <a:lnTo>
                  <a:pt x="178435" y="1471588"/>
                </a:lnTo>
                <a:lnTo>
                  <a:pt x="179386" y="1463635"/>
                </a:lnTo>
                <a:lnTo>
                  <a:pt x="180973" y="1456000"/>
                </a:lnTo>
                <a:lnTo>
                  <a:pt x="182559" y="1448684"/>
                </a:lnTo>
                <a:lnTo>
                  <a:pt x="184463" y="1441049"/>
                </a:lnTo>
                <a:lnTo>
                  <a:pt x="187318" y="1433732"/>
                </a:lnTo>
                <a:lnTo>
                  <a:pt x="190174" y="1426734"/>
                </a:lnTo>
                <a:lnTo>
                  <a:pt x="193030" y="1419735"/>
                </a:lnTo>
                <a:lnTo>
                  <a:pt x="196520" y="1413054"/>
                </a:lnTo>
                <a:lnTo>
                  <a:pt x="200327" y="1406374"/>
                </a:lnTo>
                <a:lnTo>
                  <a:pt x="204452" y="1400012"/>
                </a:lnTo>
                <a:lnTo>
                  <a:pt x="208576" y="1393967"/>
                </a:lnTo>
                <a:lnTo>
                  <a:pt x="213336" y="1388241"/>
                </a:lnTo>
                <a:lnTo>
                  <a:pt x="218095" y="1382197"/>
                </a:lnTo>
                <a:lnTo>
                  <a:pt x="223489" y="1377107"/>
                </a:lnTo>
                <a:lnTo>
                  <a:pt x="228883" y="1371699"/>
                </a:lnTo>
                <a:lnTo>
                  <a:pt x="234594" y="1366927"/>
                </a:lnTo>
                <a:lnTo>
                  <a:pt x="240305" y="1361837"/>
                </a:lnTo>
                <a:lnTo>
                  <a:pt x="246650" y="1357702"/>
                </a:lnTo>
                <a:lnTo>
                  <a:pt x="252679" y="1353885"/>
                </a:lnTo>
                <a:lnTo>
                  <a:pt x="259659" y="1349749"/>
                </a:lnTo>
                <a:lnTo>
                  <a:pt x="266005" y="1346250"/>
                </a:lnTo>
                <a:lnTo>
                  <a:pt x="272985" y="1343387"/>
                </a:lnTo>
                <a:lnTo>
                  <a:pt x="280282" y="1340205"/>
                </a:lnTo>
                <a:lnTo>
                  <a:pt x="287263" y="1337979"/>
                </a:lnTo>
                <a:lnTo>
                  <a:pt x="294877" y="1335752"/>
                </a:lnTo>
                <a:lnTo>
                  <a:pt x="302492" y="1334161"/>
                </a:lnTo>
                <a:lnTo>
                  <a:pt x="310107" y="1332889"/>
                </a:lnTo>
                <a:lnTo>
                  <a:pt x="318039" y="1331934"/>
                </a:lnTo>
                <a:lnTo>
                  <a:pt x="325971" y="1331298"/>
                </a:lnTo>
                <a:lnTo>
                  <a:pt x="333903" y="1330980"/>
                </a:lnTo>
                <a:lnTo>
                  <a:pt x="344056" y="1330026"/>
                </a:lnTo>
                <a:lnTo>
                  <a:pt x="372929" y="1327481"/>
                </a:lnTo>
                <a:lnTo>
                  <a:pt x="415762" y="1324300"/>
                </a:lnTo>
                <a:lnTo>
                  <a:pt x="441779" y="1322709"/>
                </a:lnTo>
                <a:lnTo>
                  <a:pt x="470017" y="1320800"/>
                </a:lnTo>
                <a:close/>
                <a:moveTo>
                  <a:pt x="1004887" y="995363"/>
                </a:moveTo>
                <a:lnTo>
                  <a:pt x="1176337" y="995363"/>
                </a:lnTo>
                <a:lnTo>
                  <a:pt x="1176337" y="1265238"/>
                </a:lnTo>
                <a:lnTo>
                  <a:pt x="1004887" y="1265238"/>
                </a:lnTo>
                <a:lnTo>
                  <a:pt x="1004887" y="995363"/>
                </a:lnTo>
                <a:close/>
                <a:moveTo>
                  <a:pt x="493561" y="847408"/>
                </a:moveTo>
                <a:lnTo>
                  <a:pt x="491024" y="847726"/>
                </a:lnTo>
                <a:lnTo>
                  <a:pt x="488804" y="848043"/>
                </a:lnTo>
                <a:lnTo>
                  <a:pt x="485950" y="848996"/>
                </a:lnTo>
                <a:lnTo>
                  <a:pt x="483730" y="849948"/>
                </a:lnTo>
                <a:lnTo>
                  <a:pt x="481510" y="851218"/>
                </a:lnTo>
                <a:lnTo>
                  <a:pt x="479290" y="852806"/>
                </a:lnTo>
                <a:lnTo>
                  <a:pt x="475167" y="856933"/>
                </a:lnTo>
                <a:lnTo>
                  <a:pt x="470727" y="861061"/>
                </a:lnTo>
                <a:lnTo>
                  <a:pt x="466604" y="865823"/>
                </a:lnTo>
                <a:lnTo>
                  <a:pt x="462482" y="871221"/>
                </a:lnTo>
                <a:lnTo>
                  <a:pt x="454553" y="882651"/>
                </a:lnTo>
                <a:lnTo>
                  <a:pt x="448527" y="890906"/>
                </a:lnTo>
                <a:lnTo>
                  <a:pt x="442819" y="899478"/>
                </a:lnTo>
                <a:lnTo>
                  <a:pt x="436793" y="908368"/>
                </a:lnTo>
                <a:lnTo>
                  <a:pt x="431402" y="917893"/>
                </a:lnTo>
                <a:lnTo>
                  <a:pt x="429499" y="926783"/>
                </a:lnTo>
                <a:lnTo>
                  <a:pt x="427596" y="935673"/>
                </a:lnTo>
                <a:lnTo>
                  <a:pt x="426010" y="945198"/>
                </a:lnTo>
                <a:lnTo>
                  <a:pt x="424742" y="954406"/>
                </a:lnTo>
                <a:lnTo>
                  <a:pt x="423790" y="963931"/>
                </a:lnTo>
                <a:lnTo>
                  <a:pt x="423156" y="973773"/>
                </a:lnTo>
                <a:lnTo>
                  <a:pt x="422839" y="982981"/>
                </a:lnTo>
                <a:lnTo>
                  <a:pt x="422839" y="992823"/>
                </a:lnTo>
                <a:lnTo>
                  <a:pt x="423156" y="1007111"/>
                </a:lnTo>
                <a:lnTo>
                  <a:pt x="424107" y="1020764"/>
                </a:lnTo>
                <a:lnTo>
                  <a:pt x="426010" y="1034099"/>
                </a:lnTo>
                <a:lnTo>
                  <a:pt x="428547" y="1047434"/>
                </a:lnTo>
                <a:lnTo>
                  <a:pt x="432036" y="1060769"/>
                </a:lnTo>
                <a:lnTo>
                  <a:pt x="435525" y="1073469"/>
                </a:lnTo>
                <a:lnTo>
                  <a:pt x="439965" y="1086169"/>
                </a:lnTo>
                <a:lnTo>
                  <a:pt x="445039" y="1098551"/>
                </a:lnTo>
                <a:lnTo>
                  <a:pt x="450430" y="1110934"/>
                </a:lnTo>
                <a:lnTo>
                  <a:pt x="456456" y="1122999"/>
                </a:lnTo>
                <a:lnTo>
                  <a:pt x="462799" y="1134429"/>
                </a:lnTo>
                <a:lnTo>
                  <a:pt x="469459" y="1145541"/>
                </a:lnTo>
                <a:lnTo>
                  <a:pt x="477070" y="1156019"/>
                </a:lnTo>
                <a:lnTo>
                  <a:pt x="484364" y="1166496"/>
                </a:lnTo>
                <a:lnTo>
                  <a:pt x="492293" y="1176656"/>
                </a:lnTo>
                <a:lnTo>
                  <a:pt x="500539" y="1186181"/>
                </a:lnTo>
                <a:lnTo>
                  <a:pt x="508784" y="1195389"/>
                </a:lnTo>
                <a:lnTo>
                  <a:pt x="517347" y="1204279"/>
                </a:lnTo>
                <a:lnTo>
                  <a:pt x="526227" y="1212216"/>
                </a:lnTo>
                <a:lnTo>
                  <a:pt x="535107" y="1220154"/>
                </a:lnTo>
                <a:lnTo>
                  <a:pt x="543987" y="1227456"/>
                </a:lnTo>
                <a:lnTo>
                  <a:pt x="553184" y="1234124"/>
                </a:lnTo>
                <a:lnTo>
                  <a:pt x="562381" y="1240474"/>
                </a:lnTo>
                <a:lnTo>
                  <a:pt x="571578" y="1245871"/>
                </a:lnTo>
                <a:lnTo>
                  <a:pt x="580775" y="1250951"/>
                </a:lnTo>
                <a:lnTo>
                  <a:pt x="589655" y="1255079"/>
                </a:lnTo>
                <a:lnTo>
                  <a:pt x="598853" y="1258889"/>
                </a:lnTo>
                <a:lnTo>
                  <a:pt x="607732" y="1262381"/>
                </a:lnTo>
                <a:lnTo>
                  <a:pt x="616612" y="1264604"/>
                </a:lnTo>
                <a:lnTo>
                  <a:pt x="624858" y="1266509"/>
                </a:lnTo>
                <a:lnTo>
                  <a:pt x="633421" y="1267461"/>
                </a:lnTo>
                <a:lnTo>
                  <a:pt x="641349" y="1267779"/>
                </a:lnTo>
                <a:lnTo>
                  <a:pt x="649595" y="1267461"/>
                </a:lnTo>
                <a:lnTo>
                  <a:pt x="657524" y="1266509"/>
                </a:lnTo>
                <a:lnTo>
                  <a:pt x="666404" y="1264604"/>
                </a:lnTo>
                <a:lnTo>
                  <a:pt x="674967" y="1262381"/>
                </a:lnTo>
                <a:lnTo>
                  <a:pt x="684164" y="1258889"/>
                </a:lnTo>
                <a:lnTo>
                  <a:pt x="692726" y="1255079"/>
                </a:lnTo>
                <a:lnTo>
                  <a:pt x="701924" y="1250951"/>
                </a:lnTo>
                <a:lnTo>
                  <a:pt x="711121" y="1245871"/>
                </a:lnTo>
                <a:lnTo>
                  <a:pt x="720318" y="1240474"/>
                </a:lnTo>
                <a:lnTo>
                  <a:pt x="729515" y="1234124"/>
                </a:lnTo>
                <a:lnTo>
                  <a:pt x="738395" y="1227456"/>
                </a:lnTo>
                <a:lnTo>
                  <a:pt x="747592" y="1220154"/>
                </a:lnTo>
                <a:lnTo>
                  <a:pt x="756472" y="1212216"/>
                </a:lnTo>
                <a:lnTo>
                  <a:pt x="765352" y="1204279"/>
                </a:lnTo>
                <a:lnTo>
                  <a:pt x="773915" y="1195389"/>
                </a:lnTo>
                <a:lnTo>
                  <a:pt x="782160" y="1186181"/>
                </a:lnTo>
                <a:lnTo>
                  <a:pt x="790406" y="1176656"/>
                </a:lnTo>
                <a:lnTo>
                  <a:pt x="798652" y="1166496"/>
                </a:lnTo>
                <a:lnTo>
                  <a:pt x="805946" y="1156019"/>
                </a:lnTo>
                <a:lnTo>
                  <a:pt x="813240" y="1145541"/>
                </a:lnTo>
                <a:lnTo>
                  <a:pt x="819900" y="1134429"/>
                </a:lnTo>
                <a:lnTo>
                  <a:pt x="826243" y="1122999"/>
                </a:lnTo>
                <a:lnTo>
                  <a:pt x="831952" y="1110934"/>
                </a:lnTo>
                <a:lnTo>
                  <a:pt x="837660" y="1098551"/>
                </a:lnTo>
                <a:lnTo>
                  <a:pt x="842417" y="1086169"/>
                </a:lnTo>
                <a:lnTo>
                  <a:pt x="847174" y="1073469"/>
                </a:lnTo>
                <a:lnTo>
                  <a:pt x="850980" y="1060769"/>
                </a:lnTo>
                <a:lnTo>
                  <a:pt x="853834" y="1047434"/>
                </a:lnTo>
                <a:lnTo>
                  <a:pt x="856689" y="1034099"/>
                </a:lnTo>
                <a:lnTo>
                  <a:pt x="858592" y="1020764"/>
                </a:lnTo>
                <a:lnTo>
                  <a:pt x="859543" y="1007111"/>
                </a:lnTo>
                <a:lnTo>
                  <a:pt x="860177" y="992823"/>
                </a:lnTo>
                <a:lnTo>
                  <a:pt x="859860" y="984886"/>
                </a:lnTo>
                <a:lnTo>
                  <a:pt x="859543" y="976313"/>
                </a:lnTo>
                <a:lnTo>
                  <a:pt x="837343" y="975361"/>
                </a:lnTo>
                <a:lnTo>
                  <a:pt x="814509" y="973773"/>
                </a:lnTo>
                <a:lnTo>
                  <a:pt x="791040" y="970916"/>
                </a:lnTo>
                <a:lnTo>
                  <a:pt x="767255" y="968058"/>
                </a:lnTo>
                <a:lnTo>
                  <a:pt x="743469" y="964566"/>
                </a:lnTo>
                <a:lnTo>
                  <a:pt x="719366" y="960438"/>
                </a:lnTo>
                <a:lnTo>
                  <a:pt x="695898" y="955041"/>
                </a:lnTo>
                <a:lnTo>
                  <a:pt x="684481" y="952501"/>
                </a:lnTo>
                <a:lnTo>
                  <a:pt x="673064" y="949643"/>
                </a:lnTo>
                <a:lnTo>
                  <a:pt x="661964" y="946468"/>
                </a:lnTo>
                <a:lnTo>
                  <a:pt x="651181" y="943293"/>
                </a:lnTo>
                <a:lnTo>
                  <a:pt x="640398" y="940118"/>
                </a:lnTo>
                <a:lnTo>
                  <a:pt x="629932" y="936308"/>
                </a:lnTo>
                <a:lnTo>
                  <a:pt x="620101" y="932816"/>
                </a:lnTo>
                <a:lnTo>
                  <a:pt x="610270" y="929006"/>
                </a:lnTo>
                <a:lnTo>
                  <a:pt x="601073" y="924878"/>
                </a:lnTo>
                <a:lnTo>
                  <a:pt x="592510" y="921068"/>
                </a:lnTo>
                <a:lnTo>
                  <a:pt x="583947" y="916941"/>
                </a:lnTo>
                <a:lnTo>
                  <a:pt x="576018" y="912178"/>
                </a:lnTo>
                <a:lnTo>
                  <a:pt x="568724" y="907733"/>
                </a:lnTo>
                <a:lnTo>
                  <a:pt x="561747" y="903288"/>
                </a:lnTo>
                <a:lnTo>
                  <a:pt x="555404" y="898208"/>
                </a:lnTo>
                <a:lnTo>
                  <a:pt x="550013" y="893128"/>
                </a:lnTo>
                <a:lnTo>
                  <a:pt x="544938" y="887731"/>
                </a:lnTo>
                <a:lnTo>
                  <a:pt x="540498" y="882651"/>
                </a:lnTo>
                <a:lnTo>
                  <a:pt x="536376" y="876936"/>
                </a:lnTo>
                <a:lnTo>
                  <a:pt x="532253" y="872173"/>
                </a:lnTo>
                <a:lnTo>
                  <a:pt x="528447" y="867728"/>
                </a:lnTo>
                <a:lnTo>
                  <a:pt x="524641" y="863601"/>
                </a:lnTo>
                <a:lnTo>
                  <a:pt x="520836" y="860426"/>
                </a:lnTo>
                <a:lnTo>
                  <a:pt x="517347" y="857251"/>
                </a:lnTo>
                <a:lnTo>
                  <a:pt x="514176" y="854393"/>
                </a:lnTo>
                <a:lnTo>
                  <a:pt x="511004" y="852488"/>
                </a:lnTo>
                <a:lnTo>
                  <a:pt x="507833" y="850583"/>
                </a:lnTo>
                <a:lnTo>
                  <a:pt x="504661" y="849313"/>
                </a:lnTo>
                <a:lnTo>
                  <a:pt x="501807" y="848361"/>
                </a:lnTo>
                <a:lnTo>
                  <a:pt x="499270" y="847726"/>
                </a:lnTo>
                <a:lnTo>
                  <a:pt x="496099" y="847408"/>
                </a:lnTo>
                <a:lnTo>
                  <a:pt x="493561" y="847408"/>
                </a:lnTo>
                <a:close/>
                <a:moveTo>
                  <a:pt x="1304925" y="828675"/>
                </a:moveTo>
                <a:lnTo>
                  <a:pt x="1476375" y="828675"/>
                </a:lnTo>
                <a:lnTo>
                  <a:pt x="1476375" y="1252538"/>
                </a:lnTo>
                <a:lnTo>
                  <a:pt x="1304925" y="1252538"/>
                </a:lnTo>
                <a:lnTo>
                  <a:pt x="1304925" y="828675"/>
                </a:lnTo>
                <a:close/>
                <a:moveTo>
                  <a:pt x="634055" y="655638"/>
                </a:moveTo>
                <a:lnTo>
                  <a:pt x="641349" y="655638"/>
                </a:lnTo>
                <a:lnTo>
                  <a:pt x="648644" y="655638"/>
                </a:lnTo>
                <a:lnTo>
                  <a:pt x="655938" y="655956"/>
                </a:lnTo>
                <a:lnTo>
                  <a:pt x="662915" y="656591"/>
                </a:lnTo>
                <a:lnTo>
                  <a:pt x="669892" y="657226"/>
                </a:lnTo>
                <a:lnTo>
                  <a:pt x="677187" y="658178"/>
                </a:lnTo>
                <a:lnTo>
                  <a:pt x="684164" y="659766"/>
                </a:lnTo>
                <a:lnTo>
                  <a:pt x="691141" y="661036"/>
                </a:lnTo>
                <a:lnTo>
                  <a:pt x="698118" y="662623"/>
                </a:lnTo>
                <a:lnTo>
                  <a:pt x="704778" y="664211"/>
                </a:lnTo>
                <a:lnTo>
                  <a:pt x="711438" y="666433"/>
                </a:lnTo>
                <a:lnTo>
                  <a:pt x="718415" y="668338"/>
                </a:lnTo>
                <a:lnTo>
                  <a:pt x="724758" y="670878"/>
                </a:lnTo>
                <a:lnTo>
                  <a:pt x="731418" y="673418"/>
                </a:lnTo>
                <a:lnTo>
                  <a:pt x="737761" y="676276"/>
                </a:lnTo>
                <a:lnTo>
                  <a:pt x="744421" y="679133"/>
                </a:lnTo>
                <a:lnTo>
                  <a:pt x="750446" y="682308"/>
                </a:lnTo>
                <a:lnTo>
                  <a:pt x="763132" y="688976"/>
                </a:lnTo>
                <a:lnTo>
                  <a:pt x="775500" y="696596"/>
                </a:lnTo>
                <a:lnTo>
                  <a:pt x="787235" y="704533"/>
                </a:lnTo>
                <a:lnTo>
                  <a:pt x="798652" y="713423"/>
                </a:lnTo>
                <a:lnTo>
                  <a:pt x="809435" y="722631"/>
                </a:lnTo>
                <a:lnTo>
                  <a:pt x="819900" y="732791"/>
                </a:lnTo>
                <a:lnTo>
                  <a:pt x="830049" y="743586"/>
                </a:lnTo>
                <a:lnTo>
                  <a:pt x="839880" y="754698"/>
                </a:lnTo>
                <a:lnTo>
                  <a:pt x="849394" y="766446"/>
                </a:lnTo>
                <a:lnTo>
                  <a:pt x="858274" y="778511"/>
                </a:lnTo>
                <a:lnTo>
                  <a:pt x="866520" y="791211"/>
                </a:lnTo>
                <a:lnTo>
                  <a:pt x="874449" y="804546"/>
                </a:lnTo>
                <a:lnTo>
                  <a:pt x="881743" y="818198"/>
                </a:lnTo>
                <a:lnTo>
                  <a:pt x="888403" y="832168"/>
                </a:lnTo>
                <a:lnTo>
                  <a:pt x="894746" y="847091"/>
                </a:lnTo>
                <a:lnTo>
                  <a:pt x="900137" y="861696"/>
                </a:lnTo>
                <a:lnTo>
                  <a:pt x="905529" y="876936"/>
                </a:lnTo>
                <a:lnTo>
                  <a:pt x="909651" y="892811"/>
                </a:lnTo>
                <a:lnTo>
                  <a:pt x="913457" y="908686"/>
                </a:lnTo>
                <a:lnTo>
                  <a:pt x="916946" y="924878"/>
                </a:lnTo>
                <a:lnTo>
                  <a:pt x="919166" y="941706"/>
                </a:lnTo>
                <a:lnTo>
                  <a:pt x="921068" y="958533"/>
                </a:lnTo>
                <a:lnTo>
                  <a:pt x="922020" y="975678"/>
                </a:lnTo>
                <a:lnTo>
                  <a:pt x="922337" y="992823"/>
                </a:lnTo>
                <a:lnTo>
                  <a:pt x="922337" y="1002031"/>
                </a:lnTo>
                <a:lnTo>
                  <a:pt x="922020" y="1010921"/>
                </a:lnTo>
                <a:lnTo>
                  <a:pt x="921386" y="1019811"/>
                </a:lnTo>
                <a:lnTo>
                  <a:pt x="920434" y="1028384"/>
                </a:lnTo>
                <a:lnTo>
                  <a:pt x="919483" y="1037274"/>
                </a:lnTo>
                <a:lnTo>
                  <a:pt x="918214" y="1045846"/>
                </a:lnTo>
                <a:lnTo>
                  <a:pt x="916628" y="1054419"/>
                </a:lnTo>
                <a:lnTo>
                  <a:pt x="915043" y="1062674"/>
                </a:lnTo>
                <a:lnTo>
                  <a:pt x="912823" y="1070929"/>
                </a:lnTo>
                <a:lnTo>
                  <a:pt x="910603" y="1079501"/>
                </a:lnTo>
                <a:lnTo>
                  <a:pt x="908383" y="1087756"/>
                </a:lnTo>
                <a:lnTo>
                  <a:pt x="906163" y="1095694"/>
                </a:lnTo>
                <a:lnTo>
                  <a:pt x="903309" y="1103631"/>
                </a:lnTo>
                <a:lnTo>
                  <a:pt x="900137" y="1111569"/>
                </a:lnTo>
                <a:lnTo>
                  <a:pt x="897283" y="1119189"/>
                </a:lnTo>
                <a:lnTo>
                  <a:pt x="894111" y="1126809"/>
                </a:lnTo>
                <a:lnTo>
                  <a:pt x="887134" y="1141731"/>
                </a:lnTo>
                <a:lnTo>
                  <a:pt x="879523" y="1156336"/>
                </a:lnTo>
                <a:lnTo>
                  <a:pt x="871277" y="1170624"/>
                </a:lnTo>
                <a:lnTo>
                  <a:pt x="862714" y="1184276"/>
                </a:lnTo>
                <a:lnTo>
                  <a:pt x="853517" y="1197611"/>
                </a:lnTo>
                <a:lnTo>
                  <a:pt x="843686" y="1209994"/>
                </a:lnTo>
                <a:lnTo>
                  <a:pt x="833854" y="1222376"/>
                </a:lnTo>
                <a:lnTo>
                  <a:pt x="823389" y="1233806"/>
                </a:lnTo>
                <a:lnTo>
                  <a:pt x="812606" y="1244919"/>
                </a:lnTo>
                <a:lnTo>
                  <a:pt x="801823" y="1255396"/>
                </a:lnTo>
                <a:lnTo>
                  <a:pt x="790406" y="1265239"/>
                </a:lnTo>
                <a:lnTo>
                  <a:pt x="778989" y="1274446"/>
                </a:lnTo>
                <a:lnTo>
                  <a:pt x="767255" y="1282701"/>
                </a:lnTo>
                <a:lnTo>
                  <a:pt x="755521" y="1290956"/>
                </a:lnTo>
                <a:lnTo>
                  <a:pt x="743786" y="1298259"/>
                </a:lnTo>
                <a:lnTo>
                  <a:pt x="732052" y="1304609"/>
                </a:lnTo>
                <a:lnTo>
                  <a:pt x="720318" y="1310641"/>
                </a:lnTo>
                <a:lnTo>
                  <a:pt x="708584" y="1315721"/>
                </a:lnTo>
                <a:lnTo>
                  <a:pt x="696849" y="1320166"/>
                </a:lnTo>
                <a:lnTo>
                  <a:pt x="685432" y="1323659"/>
                </a:lnTo>
                <a:lnTo>
                  <a:pt x="674015" y="1326516"/>
                </a:lnTo>
                <a:lnTo>
                  <a:pt x="662915" y="1328421"/>
                </a:lnTo>
                <a:lnTo>
                  <a:pt x="657207" y="1329374"/>
                </a:lnTo>
                <a:lnTo>
                  <a:pt x="652132" y="1329691"/>
                </a:lnTo>
                <a:lnTo>
                  <a:pt x="646424" y="1330009"/>
                </a:lnTo>
                <a:lnTo>
                  <a:pt x="641349" y="1330326"/>
                </a:lnTo>
                <a:lnTo>
                  <a:pt x="635958" y="1330009"/>
                </a:lnTo>
                <a:lnTo>
                  <a:pt x="630884" y="1329691"/>
                </a:lnTo>
                <a:lnTo>
                  <a:pt x="625492" y="1329374"/>
                </a:lnTo>
                <a:lnTo>
                  <a:pt x="620101" y="1328421"/>
                </a:lnTo>
                <a:lnTo>
                  <a:pt x="609001" y="1326516"/>
                </a:lnTo>
                <a:lnTo>
                  <a:pt x="597584" y="1323659"/>
                </a:lnTo>
                <a:lnTo>
                  <a:pt x="585850" y="1320166"/>
                </a:lnTo>
                <a:lnTo>
                  <a:pt x="574433" y="1315721"/>
                </a:lnTo>
                <a:lnTo>
                  <a:pt x="562698" y="1310641"/>
                </a:lnTo>
                <a:lnTo>
                  <a:pt x="550647" y="1304609"/>
                </a:lnTo>
                <a:lnTo>
                  <a:pt x="538913" y="1298259"/>
                </a:lnTo>
                <a:lnTo>
                  <a:pt x="527179" y="1290956"/>
                </a:lnTo>
                <a:lnTo>
                  <a:pt x="515444" y="1282701"/>
                </a:lnTo>
                <a:lnTo>
                  <a:pt x="503710" y="1274446"/>
                </a:lnTo>
                <a:lnTo>
                  <a:pt x="492293" y="1265239"/>
                </a:lnTo>
                <a:lnTo>
                  <a:pt x="481193" y="1255396"/>
                </a:lnTo>
                <a:lnTo>
                  <a:pt x="470093" y="1244919"/>
                </a:lnTo>
                <a:lnTo>
                  <a:pt x="459310" y="1233806"/>
                </a:lnTo>
                <a:lnTo>
                  <a:pt x="448845" y="1222376"/>
                </a:lnTo>
                <a:lnTo>
                  <a:pt x="438696" y="1209994"/>
                </a:lnTo>
                <a:lnTo>
                  <a:pt x="429499" y="1197611"/>
                </a:lnTo>
                <a:lnTo>
                  <a:pt x="419985" y="1184276"/>
                </a:lnTo>
                <a:lnTo>
                  <a:pt x="411422" y="1170624"/>
                </a:lnTo>
                <a:lnTo>
                  <a:pt x="403176" y="1156336"/>
                </a:lnTo>
                <a:lnTo>
                  <a:pt x="395565" y="1141731"/>
                </a:lnTo>
                <a:lnTo>
                  <a:pt x="388588" y="1126809"/>
                </a:lnTo>
                <a:lnTo>
                  <a:pt x="385416" y="1119189"/>
                </a:lnTo>
                <a:lnTo>
                  <a:pt x="382245" y="1111569"/>
                </a:lnTo>
                <a:lnTo>
                  <a:pt x="379390" y="1103631"/>
                </a:lnTo>
                <a:lnTo>
                  <a:pt x="376853" y="1095694"/>
                </a:lnTo>
                <a:lnTo>
                  <a:pt x="374316" y="1087756"/>
                </a:lnTo>
                <a:lnTo>
                  <a:pt x="372096" y="1079501"/>
                </a:lnTo>
                <a:lnTo>
                  <a:pt x="369559" y="1070929"/>
                </a:lnTo>
                <a:lnTo>
                  <a:pt x="367656" y="1062674"/>
                </a:lnTo>
                <a:lnTo>
                  <a:pt x="366071" y="1054419"/>
                </a:lnTo>
                <a:lnTo>
                  <a:pt x="364485" y="1045846"/>
                </a:lnTo>
                <a:lnTo>
                  <a:pt x="363216" y="1037274"/>
                </a:lnTo>
                <a:lnTo>
                  <a:pt x="362265" y="1028384"/>
                </a:lnTo>
                <a:lnTo>
                  <a:pt x="361313" y="1019811"/>
                </a:lnTo>
                <a:lnTo>
                  <a:pt x="360996" y="1010921"/>
                </a:lnTo>
                <a:lnTo>
                  <a:pt x="360362" y="1002031"/>
                </a:lnTo>
                <a:lnTo>
                  <a:pt x="360362" y="992823"/>
                </a:lnTo>
                <a:lnTo>
                  <a:pt x="360679" y="975678"/>
                </a:lnTo>
                <a:lnTo>
                  <a:pt x="361948" y="958533"/>
                </a:lnTo>
                <a:lnTo>
                  <a:pt x="363533" y="941706"/>
                </a:lnTo>
                <a:lnTo>
                  <a:pt x="366071" y="924878"/>
                </a:lnTo>
                <a:lnTo>
                  <a:pt x="368925" y="908686"/>
                </a:lnTo>
                <a:lnTo>
                  <a:pt x="373048" y="892811"/>
                </a:lnTo>
                <a:lnTo>
                  <a:pt x="377171" y="876936"/>
                </a:lnTo>
                <a:lnTo>
                  <a:pt x="382245" y="861696"/>
                </a:lnTo>
                <a:lnTo>
                  <a:pt x="387953" y="847091"/>
                </a:lnTo>
                <a:lnTo>
                  <a:pt x="393979" y="832168"/>
                </a:lnTo>
                <a:lnTo>
                  <a:pt x="400956" y="818198"/>
                </a:lnTo>
                <a:lnTo>
                  <a:pt x="408568" y="804546"/>
                </a:lnTo>
                <a:lnTo>
                  <a:pt x="416179" y="791211"/>
                </a:lnTo>
                <a:lnTo>
                  <a:pt x="424425" y="778511"/>
                </a:lnTo>
                <a:lnTo>
                  <a:pt x="433305" y="766446"/>
                </a:lnTo>
                <a:lnTo>
                  <a:pt x="442819" y="754698"/>
                </a:lnTo>
                <a:lnTo>
                  <a:pt x="452650" y="743586"/>
                </a:lnTo>
                <a:lnTo>
                  <a:pt x="462482" y="732791"/>
                </a:lnTo>
                <a:lnTo>
                  <a:pt x="473264" y="722631"/>
                </a:lnTo>
                <a:lnTo>
                  <a:pt x="484047" y="713423"/>
                </a:lnTo>
                <a:lnTo>
                  <a:pt x="495464" y="704533"/>
                </a:lnTo>
                <a:lnTo>
                  <a:pt x="507516" y="696596"/>
                </a:lnTo>
                <a:lnTo>
                  <a:pt x="519567" y="688976"/>
                </a:lnTo>
                <a:lnTo>
                  <a:pt x="531936" y="682308"/>
                </a:lnTo>
                <a:lnTo>
                  <a:pt x="538278" y="679133"/>
                </a:lnTo>
                <a:lnTo>
                  <a:pt x="544938" y="676276"/>
                </a:lnTo>
                <a:lnTo>
                  <a:pt x="551281" y="673418"/>
                </a:lnTo>
                <a:lnTo>
                  <a:pt x="557941" y="670878"/>
                </a:lnTo>
                <a:lnTo>
                  <a:pt x="564284" y="668338"/>
                </a:lnTo>
                <a:lnTo>
                  <a:pt x="571261" y="666433"/>
                </a:lnTo>
                <a:lnTo>
                  <a:pt x="577921" y="664211"/>
                </a:lnTo>
                <a:lnTo>
                  <a:pt x="584898" y="662623"/>
                </a:lnTo>
                <a:lnTo>
                  <a:pt x="591875" y="661036"/>
                </a:lnTo>
                <a:lnTo>
                  <a:pt x="598535" y="659766"/>
                </a:lnTo>
                <a:lnTo>
                  <a:pt x="605830" y="658178"/>
                </a:lnTo>
                <a:lnTo>
                  <a:pt x="612490" y="657226"/>
                </a:lnTo>
                <a:lnTo>
                  <a:pt x="619784" y="656591"/>
                </a:lnTo>
                <a:lnTo>
                  <a:pt x="627078" y="655956"/>
                </a:lnTo>
                <a:lnTo>
                  <a:pt x="634055" y="655638"/>
                </a:lnTo>
                <a:close/>
                <a:moveTo>
                  <a:pt x="1604962" y="463550"/>
                </a:moveTo>
                <a:lnTo>
                  <a:pt x="1776412" y="463550"/>
                </a:lnTo>
                <a:lnTo>
                  <a:pt x="1776412" y="1252538"/>
                </a:lnTo>
                <a:lnTo>
                  <a:pt x="1604962" y="1252538"/>
                </a:lnTo>
                <a:lnTo>
                  <a:pt x="1604962" y="463550"/>
                </a:lnTo>
                <a:close/>
                <a:moveTo>
                  <a:pt x="0" y="0"/>
                </a:moveTo>
                <a:lnTo>
                  <a:pt x="2125663" y="0"/>
                </a:lnTo>
                <a:lnTo>
                  <a:pt x="2125663" y="171553"/>
                </a:lnTo>
                <a:lnTo>
                  <a:pt x="2039621" y="171553"/>
                </a:lnTo>
                <a:lnTo>
                  <a:pt x="2039621" y="1577975"/>
                </a:lnTo>
                <a:lnTo>
                  <a:pt x="1252220" y="1577975"/>
                </a:lnTo>
                <a:lnTo>
                  <a:pt x="1252220" y="1449310"/>
                </a:lnTo>
                <a:lnTo>
                  <a:pt x="1911033" y="1449310"/>
                </a:lnTo>
                <a:lnTo>
                  <a:pt x="1911033" y="171553"/>
                </a:lnTo>
                <a:lnTo>
                  <a:pt x="195263" y="171553"/>
                </a:lnTo>
                <a:lnTo>
                  <a:pt x="195263" y="1249164"/>
                </a:lnTo>
                <a:lnTo>
                  <a:pt x="66675" y="1249164"/>
                </a:lnTo>
                <a:lnTo>
                  <a:pt x="66675" y="171553"/>
                </a:lnTo>
                <a:lnTo>
                  <a:pt x="0" y="17155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 rot="13500000">
            <a:off x="1860263" y="3150118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rot="13500000">
            <a:off x="4196798" y="3150119"/>
            <a:ext cx="2139941" cy="2139940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 rot="2700000">
            <a:off x="3025258" y="2011014"/>
            <a:ext cx="2139941" cy="2139941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12" name="Group 10"/>
          <p:cNvGrpSpPr/>
          <p:nvPr/>
        </p:nvGrpSpPr>
        <p:grpSpPr>
          <a:xfrm>
            <a:off x="2081813" y="3337206"/>
            <a:ext cx="599208" cy="492388"/>
            <a:chOff x="7836195" y="3464708"/>
            <a:chExt cx="599208" cy="492388"/>
          </a:xfrm>
        </p:grpSpPr>
        <p:sp>
          <p:nvSpPr>
            <p:cNvPr id="13" name="Oval 11"/>
            <p:cNvSpPr/>
            <p:nvPr/>
          </p:nvSpPr>
          <p:spPr>
            <a:xfrm rot="2700000">
              <a:off x="7882236" y="3464708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836195" y="3536805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2F5EB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01</a:t>
              </a:r>
              <a:endParaRPr lang="id-ID" b="1" dirty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5" name="Group 13"/>
          <p:cNvGrpSpPr/>
          <p:nvPr/>
        </p:nvGrpSpPr>
        <p:grpSpPr>
          <a:xfrm>
            <a:off x="3791228" y="1828097"/>
            <a:ext cx="599208" cy="492388"/>
            <a:chOff x="9545610" y="1955599"/>
            <a:chExt cx="599208" cy="492388"/>
          </a:xfrm>
        </p:grpSpPr>
        <p:sp>
          <p:nvSpPr>
            <p:cNvPr id="16" name="Oval 14"/>
            <p:cNvSpPr/>
            <p:nvPr/>
          </p:nvSpPr>
          <p:spPr>
            <a:xfrm rot="2700000">
              <a:off x="9603416" y="1955599"/>
              <a:ext cx="492388" cy="492388"/>
            </a:xfrm>
            <a:prstGeom prst="ellipse">
              <a:avLst/>
            </a:prstGeom>
            <a:solidFill>
              <a:schemeClr val="bg1"/>
            </a:solidFill>
            <a:ln w="133350"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9545610" y="2019602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2F5EB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02</a:t>
              </a:r>
              <a:endParaRPr lang="id-ID" b="1" dirty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grpSp>
        <p:nvGrpSpPr>
          <p:cNvPr id="18" name="Group 16"/>
          <p:cNvGrpSpPr/>
          <p:nvPr/>
        </p:nvGrpSpPr>
        <p:grpSpPr>
          <a:xfrm>
            <a:off x="5544028" y="3347775"/>
            <a:ext cx="599208" cy="492388"/>
            <a:chOff x="10716797" y="5108091"/>
            <a:chExt cx="599208" cy="492388"/>
          </a:xfrm>
        </p:grpSpPr>
        <p:sp>
          <p:nvSpPr>
            <p:cNvPr id="19" name="Oval 17"/>
            <p:cNvSpPr/>
            <p:nvPr/>
          </p:nvSpPr>
          <p:spPr>
            <a:xfrm rot="2700000">
              <a:off x="10774955" y="5108091"/>
              <a:ext cx="492388" cy="492388"/>
            </a:xfrm>
            <a:prstGeom prst="ellipse">
              <a:avLst/>
            </a:prstGeom>
            <a:solidFill>
              <a:srgbClr val="F9F9F9"/>
            </a:solidFill>
            <a:ln w="133350">
              <a:solidFill>
                <a:srgbClr val="2F5EB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0716797" y="5178591"/>
              <a:ext cx="599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d-ID" b="1" dirty="0" smtClean="0">
                  <a:solidFill>
                    <a:srgbClr val="2F5EB0"/>
                  </a:solidFill>
                  <a:latin typeface="Impact MT Std" pitchFamily="34" charset="0"/>
                  <a:ea typeface="方正兰亭黑简体" panose="02000000000000000000" pitchFamily="2" charset="-122"/>
                </a:rPr>
                <a:t>03</a:t>
              </a:r>
              <a:endParaRPr lang="id-ID" b="1" dirty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endParaRPr>
            </a:p>
          </p:txBody>
        </p:sp>
      </p:grpSp>
      <p:sp>
        <p:nvSpPr>
          <p:cNvPr id="21" name="Freeform 19"/>
          <p:cNvSpPr>
            <a:spLocks noEditPoints="1"/>
          </p:cNvSpPr>
          <p:nvPr/>
        </p:nvSpPr>
        <p:spPr bwMode="auto">
          <a:xfrm>
            <a:off x="3861512" y="2815317"/>
            <a:ext cx="458640" cy="442874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rgbClr val="2F5EB0"/>
              </a:solidFill>
              <a:latin typeface="Impact MT Std" pitchFamily="34" charset="0"/>
            </a:endParaRPr>
          </a:p>
        </p:txBody>
      </p:sp>
      <p:sp>
        <p:nvSpPr>
          <p:cNvPr id="22" name="Freeform 23"/>
          <p:cNvSpPr>
            <a:spLocks noEditPoints="1"/>
          </p:cNvSpPr>
          <p:nvPr/>
        </p:nvSpPr>
        <p:spPr bwMode="auto">
          <a:xfrm>
            <a:off x="2702942" y="4124498"/>
            <a:ext cx="442875" cy="335381"/>
          </a:xfrm>
          <a:custGeom>
            <a:avLst/>
            <a:gdLst>
              <a:gd name="T0" fmla="*/ 105 w 128"/>
              <a:gd name="T1" fmla="*/ 2 h 96"/>
              <a:gd name="T2" fmla="*/ 28 w 128"/>
              <a:gd name="T3" fmla="*/ 0 h 96"/>
              <a:gd name="T4" fmla="*/ 2 w 128"/>
              <a:gd name="T5" fmla="*/ 23 h 96"/>
              <a:gd name="T6" fmla="*/ 2 w 128"/>
              <a:gd name="T7" fmla="*/ 34 h 96"/>
              <a:gd name="T8" fmla="*/ 64 w 128"/>
              <a:gd name="T9" fmla="*/ 96 h 96"/>
              <a:gd name="T10" fmla="*/ 126 w 128"/>
              <a:gd name="T11" fmla="*/ 34 h 96"/>
              <a:gd name="T12" fmla="*/ 126 w 128"/>
              <a:gd name="T13" fmla="*/ 23 h 96"/>
              <a:gd name="T14" fmla="*/ 55 w 128"/>
              <a:gd name="T15" fmla="*/ 28 h 96"/>
              <a:gd name="T16" fmla="*/ 73 w 128"/>
              <a:gd name="T17" fmla="*/ 28 h 96"/>
              <a:gd name="T18" fmla="*/ 78 w 128"/>
              <a:gd name="T19" fmla="*/ 9 h 96"/>
              <a:gd name="T20" fmla="*/ 76 w 128"/>
              <a:gd name="T21" fmla="*/ 25 h 96"/>
              <a:gd name="T22" fmla="*/ 52 w 128"/>
              <a:gd name="T23" fmla="*/ 25 h 96"/>
              <a:gd name="T24" fmla="*/ 50 w 128"/>
              <a:gd name="T25" fmla="*/ 9 h 96"/>
              <a:gd name="T26" fmla="*/ 52 w 128"/>
              <a:gd name="T27" fmla="*/ 25 h 96"/>
              <a:gd name="T28" fmla="*/ 64 w 128"/>
              <a:gd name="T29" fmla="*/ 82 h 96"/>
              <a:gd name="T30" fmla="*/ 74 w 128"/>
              <a:gd name="T31" fmla="*/ 32 h 96"/>
              <a:gd name="T32" fmla="*/ 98 w 128"/>
              <a:gd name="T33" fmla="*/ 32 h 96"/>
              <a:gd name="T34" fmla="*/ 78 w 128"/>
              <a:gd name="T35" fmla="*/ 32 h 96"/>
              <a:gd name="T36" fmla="*/ 89 w 128"/>
              <a:gd name="T37" fmla="*/ 20 h 96"/>
              <a:gd name="T38" fmla="*/ 79 w 128"/>
              <a:gd name="T39" fmla="*/ 28 h 96"/>
              <a:gd name="T40" fmla="*/ 97 w 128"/>
              <a:gd name="T41" fmla="*/ 8 h 96"/>
              <a:gd name="T42" fmla="*/ 83 w 128"/>
              <a:gd name="T43" fmla="*/ 8 h 96"/>
              <a:gd name="T44" fmla="*/ 55 w 128"/>
              <a:gd name="T45" fmla="*/ 8 h 96"/>
              <a:gd name="T46" fmla="*/ 64 w 128"/>
              <a:gd name="T47" fmla="*/ 15 h 96"/>
              <a:gd name="T48" fmla="*/ 31 w 128"/>
              <a:gd name="T49" fmla="*/ 8 h 96"/>
              <a:gd name="T50" fmla="*/ 39 w 128"/>
              <a:gd name="T51" fmla="*/ 14 h 96"/>
              <a:gd name="T52" fmla="*/ 49 w 128"/>
              <a:gd name="T53" fmla="*/ 28 h 96"/>
              <a:gd name="T54" fmla="*/ 39 w 128"/>
              <a:gd name="T55" fmla="*/ 20 h 96"/>
              <a:gd name="T56" fmla="*/ 60 w 128"/>
              <a:gd name="T57" fmla="*/ 81 h 96"/>
              <a:gd name="T58" fmla="*/ 50 w 128"/>
              <a:gd name="T59" fmla="*/ 32 h 96"/>
              <a:gd name="T60" fmla="*/ 11 w 128"/>
              <a:gd name="T61" fmla="*/ 32 h 96"/>
              <a:gd name="T62" fmla="*/ 51 w 128"/>
              <a:gd name="T63" fmla="*/ 74 h 96"/>
              <a:gd name="T64" fmla="*/ 117 w 128"/>
              <a:gd name="T65" fmla="*/ 32 h 96"/>
              <a:gd name="T66" fmla="*/ 102 w 128"/>
              <a:gd name="T67" fmla="*/ 32 h 96"/>
              <a:gd name="T68" fmla="*/ 92 w 128"/>
              <a:gd name="T69" fmla="*/ 17 h 96"/>
              <a:gd name="T70" fmla="*/ 120 w 128"/>
              <a:gd name="T71" fmla="*/ 28 h 96"/>
              <a:gd name="T72" fmla="*/ 27 w 128"/>
              <a:gd name="T73" fmla="*/ 10 h 96"/>
              <a:gd name="T74" fmla="*/ 25 w 128"/>
              <a:gd name="T75" fmla="*/ 28 h 96"/>
              <a:gd name="T76" fmla="*/ 27 w 128"/>
              <a:gd name="T77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96">
                <a:moveTo>
                  <a:pt x="126" y="23"/>
                </a:moveTo>
                <a:cubicBezTo>
                  <a:pt x="105" y="2"/>
                  <a:pt x="105" y="2"/>
                  <a:pt x="105" y="2"/>
                </a:cubicBezTo>
                <a:cubicBezTo>
                  <a:pt x="104" y="1"/>
                  <a:pt x="102" y="0"/>
                  <a:pt x="100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26" y="0"/>
                  <a:pt x="24" y="1"/>
                  <a:pt x="23" y="2"/>
                </a:cubicBezTo>
                <a:cubicBezTo>
                  <a:pt x="2" y="23"/>
                  <a:pt x="2" y="23"/>
                  <a:pt x="2" y="23"/>
                </a:cubicBezTo>
                <a:cubicBezTo>
                  <a:pt x="1" y="24"/>
                  <a:pt x="0" y="26"/>
                  <a:pt x="0" y="28"/>
                </a:cubicBezTo>
                <a:cubicBezTo>
                  <a:pt x="0" y="30"/>
                  <a:pt x="1" y="32"/>
                  <a:pt x="2" y="34"/>
                </a:cubicBezTo>
                <a:cubicBezTo>
                  <a:pt x="58" y="93"/>
                  <a:pt x="58" y="93"/>
                  <a:pt x="58" y="93"/>
                </a:cubicBezTo>
                <a:cubicBezTo>
                  <a:pt x="60" y="95"/>
                  <a:pt x="62" y="96"/>
                  <a:pt x="64" y="96"/>
                </a:cubicBezTo>
                <a:cubicBezTo>
                  <a:pt x="66" y="96"/>
                  <a:pt x="68" y="95"/>
                  <a:pt x="70" y="93"/>
                </a:cubicBezTo>
                <a:cubicBezTo>
                  <a:pt x="126" y="34"/>
                  <a:pt x="126" y="34"/>
                  <a:pt x="126" y="34"/>
                </a:cubicBezTo>
                <a:cubicBezTo>
                  <a:pt x="127" y="32"/>
                  <a:pt x="128" y="30"/>
                  <a:pt x="128" y="28"/>
                </a:cubicBezTo>
                <a:cubicBezTo>
                  <a:pt x="128" y="26"/>
                  <a:pt x="127" y="24"/>
                  <a:pt x="126" y="23"/>
                </a:cubicBezTo>
                <a:close/>
                <a:moveTo>
                  <a:pt x="73" y="28"/>
                </a:moveTo>
                <a:cubicBezTo>
                  <a:pt x="55" y="28"/>
                  <a:pt x="55" y="28"/>
                  <a:pt x="55" y="28"/>
                </a:cubicBezTo>
                <a:cubicBezTo>
                  <a:pt x="64" y="21"/>
                  <a:pt x="64" y="21"/>
                  <a:pt x="64" y="21"/>
                </a:cubicBezTo>
                <a:lnTo>
                  <a:pt x="73" y="28"/>
                </a:lnTo>
                <a:close/>
                <a:moveTo>
                  <a:pt x="67" y="18"/>
                </a:moveTo>
                <a:cubicBezTo>
                  <a:pt x="78" y="9"/>
                  <a:pt x="78" y="9"/>
                  <a:pt x="78" y="9"/>
                </a:cubicBezTo>
                <a:cubicBezTo>
                  <a:pt x="86" y="17"/>
                  <a:pt x="86" y="17"/>
                  <a:pt x="86" y="17"/>
                </a:cubicBezTo>
                <a:cubicBezTo>
                  <a:pt x="76" y="25"/>
                  <a:pt x="76" y="25"/>
                  <a:pt x="76" y="25"/>
                </a:cubicBezTo>
                <a:lnTo>
                  <a:pt x="67" y="18"/>
                </a:lnTo>
                <a:close/>
                <a:moveTo>
                  <a:pt x="52" y="25"/>
                </a:moveTo>
                <a:cubicBezTo>
                  <a:pt x="42" y="17"/>
                  <a:pt x="42" y="17"/>
                  <a:pt x="42" y="17"/>
                </a:cubicBezTo>
                <a:cubicBezTo>
                  <a:pt x="50" y="9"/>
                  <a:pt x="50" y="9"/>
                  <a:pt x="50" y="9"/>
                </a:cubicBezTo>
                <a:cubicBezTo>
                  <a:pt x="61" y="18"/>
                  <a:pt x="61" y="18"/>
                  <a:pt x="61" y="18"/>
                </a:cubicBezTo>
                <a:lnTo>
                  <a:pt x="52" y="25"/>
                </a:lnTo>
                <a:close/>
                <a:moveTo>
                  <a:pt x="74" y="32"/>
                </a:moveTo>
                <a:cubicBezTo>
                  <a:pt x="64" y="82"/>
                  <a:pt x="64" y="82"/>
                  <a:pt x="64" y="82"/>
                </a:cubicBezTo>
                <a:cubicBezTo>
                  <a:pt x="54" y="32"/>
                  <a:pt x="54" y="32"/>
                  <a:pt x="54" y="32"/>
                </a:cubicBezTo>
                <a:lnTo>
                  <a:pt x="74" y="32"/>
                </a:lnTo>
                <a:close/>
                <a:moveTo>
                  <a:pt x="78" y="32"/>
                </a:moveTo>
                <a:cubicBezTo>
                  <a:pt x="98" y="32"/>
                  <a:pt x="98" y="32"/>
                  <a:pt x="98" y="32"/>
                </a:cubicBezTo>
                <a:cubicBezTo>
                  <a:pt x="68" y="81"/>
                  <a:pt x="68" y="81"/>
                  <a:pt x="68" y="81"/>
                </a:cubicBezTo>
                <a:lnTo>
                  <a:pt x="78" y="32"/>
                </a:lnTo>
                <a:close/>
                <a:moveTo>
                  <a:pt x="79" y="28"/>
                </a:moveTo>
                <a:cubicBezTo>
                  <a:pt x="89" y="20"/>
                  <a:pt x="89" y="20"/>
                  <a:pt x="89" y="20"/>
                </a:cubicBezTo>
                <a:cubicBezTo>
                  <a:pt x="97" y="28"/>
                  <a:pt x="97" y="28"/>
                  <a:pt x="97" y="28"/>
                </a:cubicBezTo>
                <a:lnTo>
                  <a:pt x="79" y="28"/>
                </a:lnTo>
                <a:close/>
                <a:moveTo>
                  <a:pt x="83" y="8"/>
                </a:moveTo>
                <a:cubicBezTo>
                  <a:pt x="97" y="8"/>
                  <a:pt x="97" y="8"/>
                  <a:pt x="97" y="8"/>
                </a:cubicBezTo>
                <a:cubicBezTo>
                  <a:pt x="89" y="14"/>
                  <a:pt x="89" y="14"/>
                  <a:pt x="89" y="14"/>
                </a:cubicBezTo>
                <a:lnTo>
                  <a:pt x="83" y="8"/>
                </a:lnTo>
                <a:close/>
                <a:moveTo>
                  <a:pt x="64" y="15"/>
                </a:moveTo>
                <a:cubicBezTo>
                  <a:pt x="55" y="8"/>
                  <a:pt x="55" y="8"/>
                  <a:pt x="55" y="8"/>
                </a:cubicBezTo>
                <a:cubicBezTo>
                  <a:pt x="73" y="8"/>
                  <a:pt x="73" y="8"/>
                  <a:pt x="73" y="8"/>
                </a:cubicBezTo>
                <a:lnTo>
                  <a:pt x="64" y="15"/>
                </a:lnTo>
                <a:close/>
                <a:moveTo>
                  <a:pt x="39" y="14"/>
                </a:moveTo>
                <a:cubicBezTo>
                  <a:pt x="31" y="8"/>
                  <a:pt x="31" y="8"/>
                  <a:pt x="31" y="8"/>
                </a:cubicBezTo>
                <a:cubicBezTo>
                  <a:pt x="45" y="8"/>
                  <a:pt x="45" y="8"/>
                  <a:pt x="45" y="8"/>
                </a:cubicBezTo>
                <a:lnTo>
                  <a:pt x="39" y="14"/>
                </a:lnTo>
                <a:close/>
                <a:moveTo>
                  <a:pt x="39" y="20"/>
                </a:moveTo>
                <a:cubicBezTo>
                  <a:pt x="49" y="28"/>
                  <a:pt x="49" y="28"/>
                  <a:pt x="49" y="28"/>
                </a:cubicBezTo>
                <a:cubicBezTo>
                  <a:pt x="31" y="28"/>
                  <a:pt x="31" y="28"/>
                  <a:pt x="31" y="28"/>
                </a:cubicBezTo>
                <a:lnTo>
                  <a:pt x="39" y="20"/>
                </a:lnTo>
                <a:close/>
                <a:moveTo>
                  <a:pt x="50" y="32"/>
                </a:moveTo>
                <a:cubicBezTo>
                  <a:pt x="60" y="81"/>
                  <a:pt x="60" y="81"/>
                  <a:pt x="60" y="81"/>
                </a:cubicBezTo>
                <a:cubicBezTo>
                  <a:pt x="30" y="32"/>
                  <a:pt x="30" y="32"/>
                  <a:pt x="30" y="32"/>
                </a:cubicBezTo>
                <a:lnTo>
                  <a:pt x="50" y="32"/>
                </a:lnTo>
                <a:close/>
                <a:moveTo>
                  <a:pt x="51" y="74"/>
                </a:moveTo>
                <a:cubicBezTo>
                  <a:pt x="11" y="32"/>
                  <a:pt x="11" y="32"/>
                  <a:pt x="11" y="32"/>
                </a:cubicBezTo>
                <a:cubicBezTo>
                  <a:pt x="26" y="32"/>
                  <a:pt x="26" y="32"/>
                  <a:pt x="26" y="32"/>
                </a:cubicBezTo>
                <a:lnTo>
                  <a:pt x="51" y="74"/>
                </a:lnTo>
                <a:close/>
                <a:moveTo>
                  <a:pt x="102" y="32"/>
                </a:moveTo>
                <a:cubicBezTo>
                  <a:pt x="117" y="32"/>
                  <a:pt x="117" y="32"/>
                  <a:pt x="117" y="32"/>
                </a:cubicBezTo>
                <a:cubicBezTo>
                  <a:pt x="77" y="74"/>
                  <a:pt x="77" y="74"/>
                  <a:pt x="77" y="74"/>
                </a:cubicBezTo>
                <a:lnTo>
                  <a:pt x="102" y="32"/>
                </a:lnTo>
                <a:close/>
                <a:moveTo>
                  <a:pt x="103" y="28"/>
                </a:moveTo>
                <a:cubicBezTo>
                  <a:pt x="92" y="17"/>
                  <a:pt x="92" y="17"/>
                  <a:pt x="92" y="17"/>
                </a:cubicBezTo>
                <a:cubicBezTo>
                  <a:pt x="101" y="10"/>
                  <a:pt x="101" y="10"/>
                  <a:pt x="101" y="10"/>
                </a:cubicBezTo>
                <a:cubicBezTo>
                  <a:pt x="120" y="28"/>
                  <a:pt x="120" y="28"/>
                  <a:pt x="120" y="28"/>
                </a:cubicBezTo>
                <a:lnTo>
                  <a:pt x="103" y="28"/>
                </a:lnTo>
                <a:close/>
                <a:moveTo>
                  <a:pt x="27" y="10"/>
                </a:moveTo>
                <a:cubicBezTo>
                  <a:pt x="36" y="17"/>
                  <a:pt x="36" y="17"/>
                  <a:pt x="36" y="17"/>
                </a:cubicBezTo>
                <a:cubicBezTo>
                  <a:pt x="25" y="28"/>
                  <a:pt x="25" y="28"/>
                  <a:pt x="25" y="28"/>
                </a:cubicBezTo>
                <a:cubicBezTo>
                  <a:pt x="8" y="28"/>
                  <a:pt x="8" y="28"/>
                  <a:pt x="8" y="28"/>
                </a:cubicBezTo>
                <a:lnTo>
                  <a:pt x="27" y="1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srgbClr val="2DD3C2"/>
              </a:solidFill>
              <a:latin typeface="Impact MT Std" pitchFamily="34" charset="0"/>
            </a:endParaRPr>
          </a:p>
        </p:txBody>
      </p:sp>
      <p:grpSp>
        <p:nvGrpSpPr>
          <p:cNvPr id="23" name="Group 24"/>
          <p:cNvGrpSpPr/>
          <p:nvPr/>
        </p:nvGrpSpPr>
        <p:grpSpPr>
          <a:xfrm>
            <a:off x="5036282" y="4069235"/>
            <a:ext cx="451474" cy="442875"/>
            <a:chOff x="6786562" y="796925"/>
            <a:chExt cx="500063" cy="490538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24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5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6" name="Freeform 29"/>
            <p:cNvSpPr>
              <a:spLocks/>
            </p:cNvSpPr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27" name="Freeform 30"/>
            <p:cNvSpPr>
              <a:spLocks/>
            </p:cNvSpPr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sp>
        <p:nvSpPr>
          <p:cNvPr id="28" name="椭圆 27"/>
          <p:cNvSpPr/>
          <p:nvPr/>
        </p:nvSpPr>
        <p:spPr>
          <a:xfrm>
            <a:off x="5941150" y="2016110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29" name="标题 4"/>
          <p:cNvSpPr txBox="1">
            <a:spLocks/>
          </p:cNvSpPr>
          <p:nvPr/>
        </p:nvSpPr>
        <p:spPr>
          <a:xfrm>
            <a:off x="5970279" y="211068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30" name="椭圆 29"/>
          <p:cNvSpPr/>
          <p:nvPr/>
        </p:nvSpPr>
        <p:spPr>
          <a:xfrm>
            <a:off x="6661231" y="3024222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31" name="标题 4"/>
          <p:cNvSpPr txBox="1">
            <a:spLocks/>
          </p:cNvSpPr>
          <p:nvPr/>
        </p:nvSpPr>
        <p:spPr>
          <a:xfrm>
            <a:off x="6690360" y="311879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2" name="椭圆 31"/>
          <p:cNvSpPr/>
          <p:nvPr/>
        </p:nvSpPr>
        <p:spPr>
          <a:xfrm>
            <a:off x="7372651" y="4075213"/>
            <a:ext cx="546935" cy="54693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Impact MT Std" pitchFamily="34" charset="0"/>
            </a:endParaRPr>
          </a:p>
        </p:txBody>
      </p:sp>
      <p:sp>
        <p:nvSpPr>
          <p:cNvPr id="33" name="标题 4"/>
          <p:cNvSpPr txBox="1">
            <a:spLocks/>
          </p:cNvSpPr>
          <p:nvPr/>
        </p:nvSpPr>
        <p:spPr>
          <a:xfrm>
            <a:off x="7401780" y="41697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4" name="矩形 33"/>
          <p:cNvSpPr/>
          <p:nvPr/>
        </p:nvSpPr>
        <p:spPr>
          <a:xfrm>
            <a:off x="6704797" y="1870297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品牌优势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6704110" y="2171538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7496885" y="2950417"/>
            <a:ext cx="318813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方便快捷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7496198" y="3251658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8" name="矩形 37"/>
          <p:cNvSpPr/>
          <p:nvPr/>
        </p:nvSpPr>
        <p:spPr>
          <a:xfrm>
            <a:off x="8208305" y="3949245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价格优势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8207618" y="425977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40" name="矩形 3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846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21" grpId="0" animBg="1"/>
      <p:bldP spid="22" grpId="0" animBg="1"/>
      <p:bldP spid="28" grpId="0" animBg="1"/>
      <p:bldP spid="29" grpId="0"/>
      <p:bldP spid="30" grpId="0" animBg="1"/>
      <p:bldP spid="31" grpId="0"/>
      <p:bldP spid="32" grpId="0" animBg="1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45"/>
          <p:cNvSpPr txBox="1"/>
          <p:nvPr/>
        </p:nvSpPr>
        <p:spPr>
          <a:xfrm>
            <a:off x="5563924" y="3212976"/>
            <a:ext cx="1011815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03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产品与运营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KSO_Shape"/>
          <p:cNvSpPr>
            <a:spLocks/>
          </p:cNvSpPr>
          <p:nvPr/>
        </p:nvSpPr>
        <p:spPr bwMode="auto">
          <a:xfrm>
            <a:off x="5652962" y="1908340"/>
            <a:ext cx="817242" cy="809071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31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/>
      <p:bldP spid="1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产品概述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624979" y="1654928"/>
            <a:ext cx="6120680" cy="3682533"/>
            <a:chOff x="3022028" y="1587732"/>
            <a:chExt cx="6120680" cy="3682533"/>
          </a:xfrm>
        </p:grpSpPr>
        <p:pic>
          <p:nvPicPr>
            <p:cNvPr id="43" name="Picture 2" descr="C:\Users\Administrator\Desktop\ppt展示模板-8.pn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2028" y="1587732"/>
              <a:ext cx="6120680" cy="36825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矩形 43"/>
            <p:cNvSpPr/>
            <p:nvPr/>
          </p:nvSpPr>
          <p:spPr>
            <a:xfrm>
              <a:off x="3937348" y="2060861"/>
              <a:ext cx="4320480" cy="2376251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燕尾形 44"/>
          <p:cNvSpPr/>
          <p:nvPr/>
        </p:nvSpPr>
        <p:spPr>
          <a:xfrm rot="5400000">
            <a:off x="6925679" y="1844824"/>
            <a:ext cx="360040" cy="576064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46" name="直接连接符 45"/>
          <p:cNvCxnSpPr/>
          <p:nvPr/>
        </p:nvCxnSpPr>
        <p:spPr>
          <a:xfrm>
            <a:off x="7105699" y="2420888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7442697" y="1400304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有经济效益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7429735" y="1739490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9" name="燕尾形 48"/>
          <p:cNvSpPr/>
          <p:nvPr/>
        </p:nvSpPr>
        <p:spPr>
          <a:xfrm rot="5400000">
            <a:off x="6925679" y="3212976"/>
            <a:ext cx="360040" cy="576064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7105699" y="3789040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7442697" y="2768456"/>
            <a:ext cx="1338810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有利于民生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429735" y="3107642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3" name="燕尾形 52"/>
          <p:cNvSpPr/>
          <p:nvPr/>
        </p:nvSpPr>
        <p:spPr>
          <a:xfrm rot="5400000">
            <a:off x="6925679" y="4653136"/>
            <a:ext cx="360040" cy="576064"/>
          </a:xfrm>
          <a:prstGeom prst="chevron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7105699" y="5229200"/>
            <a:ext cx="363640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7442697" y="4208616"/>
            <a:ext cx="1800475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有利于市场机制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429735" y="4547802"/>
            <a:ext cx="3312368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矩形 57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19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445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7" grpId="0"/>
      <p:bldP spid="48" grpId="0"/>
      <p:bldP spid="49" grpId="0" animBg="1"/>
      <p:bldP spid="51" grpId="0"/>
      <p:bldP spid="52" grpId="0"/>
      <p:bldP spid="53" grpId="0" animBg="1"/>
      <p:bldP spid="55" grpId="0"/>
      <p:bldP spid="5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产品形式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2435393" y="1738070"/>
            <a:ext cx="2016224" cy="2016224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991829" y="1738070"/>
            <a:ext cx="2016224" cy="2016224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548265" y="1738070"/>
            <a:ext cx="2016224" cy="2016224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875530" y="2837945"/>
            <a:ext cx="103686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线下门店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324068" y="2837945"/>
            <a:ext cx="1331318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电脑客户端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962910" y="2837945"/>
            <a:ext cx="1166506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手机</a:t>
            </a:r>
            <a:r>
              <a:rPr lang="en-US" altLang="zh-CN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APP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KSO_Shape"/>
          <p:cNvSpPr>
            <a:spLocks/>
          </p:cNvSpPr>
          <p:nvPr/>
        </p:nvSpPr>
        <p:spPr bwMode="auto">
          <a:xfrm>
            <a:off x="5634207" y="2064669"/>
            <a:ext cx="711040" cy="532094"/>
          </a:xfrm>
          <a:custGeom>
            <a:avLst/>
            <a:gdLst>
              <a:gd name="T0" fmla="*/ 151004 w 5185"/>
              <a:gd name="T1" fmla="*/ 1065477 h 3880"/>
              <a:gd name="T2" fmla="*/ 1873403 w 5185"/>
              <a:gd name="T3" fmla="*/ 1297678 h 3880"/>
              <a:gd name="T4" fmla="*/ 751713 w 5185"/>
              <a:gd name="T5" fmla="*/ 1241832 h 3880"/>
              <a:gd name="T6" fmla="*/ 1108464 w 5185"/>
              <a:gd name="T7" fmla="*/ 1148144 h 3880"/>
              <a:gd name="T8" fmla="*/ 751713 w 5185"/>
              <a:gd name="T9" fmla="*/ 1241832 h 3880"/>
              <a:gd name="T10" fmla="*/ 1726808 w 5185"/>
              <a:gd name="T11" fmla="*/ 1012203 h 3880"/>
              <a:gd name="T12" fmla="*/ 1726073 w 5185"/>
              <a:gd name="T13" fmla="*/ 1007794 h 3880"/>
              <a:gd name="T14" fmla="*/ 1726808 w 5185"/>
              <a:gd name="T15" fmla="*/ 44089 h 3880"/>
              <a:gd name="T16" fmla="*/ 1726441 w 5185"/>
              <a:gd name="T17" fmla="*/ 39680 h 3880"/>
              <a:gd name="T18" fmla="*/ 1724604 w 5185"/>
              <a:gd name="T19" fmla="*/ 30862 h 3880"/>
              <a:gd name="T20" fmla="*/ 1721297 w 5185"/>
              <a:gd name="T21" fmla="*/ 23147 h 3880"/>
              <a:gd name="T22" fmla="*/ 1716888 w 5185"/>
              <a:gd name="T23" fmla="*/ 15798 h 3880"/>
              <a:gd name="T24" fmla="*/ 1711010 w 5185"/>
              <a:gd name="T25" fmla="*/ 9920 h 3880"/>
              <a:gd name="T26" fmla="*/ 1703662 w 5185"/>
              <a:gd name="T27" fmla="*/ 5144 h 3880"/>
              <a:gd name="T28" fmla="*/ 1695946 w 5185"/>
              <a:gd name="T29" fmla="*/ 1837 h 3880"/>
              <a:gd name="T30" fmla="*/ 1687128 w 5185"/>
              <a:gd name="T31" fmla="*/ 367 h 3880"/>
              <a:gd name="T32" fmla="*/ 222281 w 5185"/>
              <a:gd name="T33" fmla="*/ 0 h 3880"/>
              <a:gd name="T34" fmla="*/ 217872 w 5185"/>
              <a:gd name="T35" fmla="*/ 367 h 3880"/>
              <a:gd name="T36" fmla="*/ 209054 w 5185"/>
              <a:gd name="T37" fmla="*/ 1837 h 3880"/>
              <a:gd name="T38" fmla="*/ 201338 w 5185"/>
              <a:gd name="T39" fmla="*/ 5144 h 3880"/>
              <a:gd name="T40" fmla="*/ 194358 w 5185"/>
              <a:gd name="T41" fmla="*/ 9920 h 3880"/>
              <a:gd name="T42" fmla="*/ 188112 w 5185"/>
              <a:gd name="T43" fmla="*/ 15798 h 3880"/>
              <a:gd name="T44" fmla="*/ 183336 w 5185"/>
              <a:gd name="T45" fmla="*/ 23147 h 3880"/>
              <a:gd name="T46" fmla="*/ 180029 w 5185"/>
              <a:gd name="T47" fmla="*/ 30862 h 3880"/>
              <a:gd name="T48" fmla="*/ 178559 w 5185"/>
              <a:gd name="T49" fmla="*/ 39680 h 3880"/>
              <a:gd name="T50" fmla="*/ 178192 w 5185"/>
              <a:gd name="T51" fmla="*/ 1003386 h 3880"/>
              <a:gd name="T52" fmla="*/ 178559 w 5185"/>
              <a:gd name="T53" fmla="*/ 1007794 h 3880"/>
              <a:gd name="T54" fmla="*/ 178192 w 5185"/>
              <a:gd name="T55" fmla="*/ 1012203 h 3880"/>
              <a:gd name="T56" fmla="*/ 1727176 w 5185"/>
              <a:gd name="T57" fmla="*/ 1012571 h 3880"/>
              <a:gd name="T58" fmla="*/ 1616954 w 5185"/>
              <a:gd name="T59" fmla="*/ 937620 h 3880"/>
              <a:gd name="T60" fmla="*/ 288046 w 5185"/>
              <a:gd name="T61" fmla="*/ 109854 h 3880"/>
              <a:gd name="T62" fmla="*/ 1616954 w 5185"/>
              <a:gd name="T63" fmla="*/ 937620 h 3880"/>
              <a:gd name="T64" fmla="*/ 4409 w 5185"/>
              <a:gd name="T65" fmla="*/ 1350584 h 3880"/>
              <a:gd name="T66" fmla="*/ 0 w 5185"/>
              <a:gd name="T67" fmla="*/ 1359402 h 3880"/>
              <a:gd name="T68" fmla="*/ 735 w 5185"/>
              <a:gd name="T69" fmla="*/ 1369322 h 3880"/>
              <a:gd name="T70" fmla="*/ 3307 w 5185"/>
              <a:gd name="T71" fmla="*/ 1379977 h 3880"/>
              <a:gd name="T72" fmla="*/ 7348 w 5185"/>
              <a:gd name="T73" fmla="*/ 1390999 h 3880"/>
              <a:gd name="T74" fmla="*/ 13227 w 5185"/>
              <a:gd name="T75" fmla="*/ 1401654 h 3880"/>
              <a:gd name="T76" fmla="*/ 19473 w 5185"/>
              <a:gd name="T77" fmla="*/ 1411206 h 3880"/>
              <a:gd name="T78" fmla="*/ 26821 w 5185"/>
              <a:gd name="T79" fmla="*/ 1418554 h 3880"/>
              <a:gd name="T80" fmla="*/ 35271 w 5185"/>
              <a:gd name="T81" fmla="*/ 1423698 h 3880"/>
              <a:gd name="T82" fmla="*/ 41884 w 5185"/>
              <a:gd name="T83" fmla="*/ 1425168 h 3880"/>
              <a:gd name="T84" fmla="*/ 1860911 w 5185"/>
              <a:gd name="T85" fmla="*/ 1425535 h 3880"/>
              <a:gd name="T86" fmla="*/ 1863116 w 5185"/>
              <a:gd name="T87" fmla="*/ 1425168 h 3880"/>
              <a:gd name="T88" fmla="*/ 1869729 w 5185"/>
              <a:gd name="T89" fmla="*/ 1423698 h 3880"/>
              <a:gd name="T90" fmla="*/ 1878179 w 5185"/>
              <a:gd name="T91" fmla="*/ 1418554 h 3880"/>
              <a:gd name="T92" fmla="*/ 1885527 w 5185"/>
              <a:gd name="T93" fmla="*/ 1411206 h 3880"/>
              <a:gd name="T94" fmla="*/ 1892141 w 5185"/>
              <a:gd name="T95" fmla="*/ 1401654 h 3880"/>
              <a:gd name="T96" fmla="*/ 1897652 w 5185"/>
              <a:gd name="T97" fmla="*/ 1390999 h 3880"/>
              <a:gd name="T98" fmla="*/ 1901693 w 5185"/>
              <a:gd name="T99" fmla="*/ 1379977 h 3880"/>
              <a:gd name="T100" fmla="*/ 1903898 w 5185"/>
              <a:gd name="T101" fmla="*/ 1369322 h 3880"/>
              <a:gd name="T102" fmla="*/ 1905000 w 5185"/>
              <a:gd name="T103" fmla="*/ 1359402 h 3880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5185" h="3880">
                <a:moveTo>
                  <a:pt x="4775" y="2900"/>
                </a:moveTo>
                <a:lnTo>
                  <a:pt x="411" y="2900"/>
                </a:lnTo>
                <a:lnTo>
                  <a:pt x="87" y="3532"/>
                </a:lnTo>
                <a:lnTo>
                  <a:pt x="5099" y="3532"/>
                </a:lnTo>
                <a:lnTo>
                  <a:pt x="4775" y="2900"/>
                </a:lnTo>
                <a:close/>
                <a:moveTo>
                  <a:pt x="2046" y="3380"/>
                </a:moveTo>
                <a:lnTo>
                  <a:pt x="2181" y="3125"/>
                </a:lnTo>
                <a:lnTo>
                  <a:pt x="3017" y="3125"/>
                </a:lnTo>
                <a:lnTo>
                  <a:pt x="3139" y="3380"/>
                </a:lnTo>
                <a:lnTo>
                  <a:pt x="2046" y="3380"/>
                </a:lnTo>
                <a:close/>
                <a:moveTo>
                  <a:pt x="4700" y="2755"/>
                </a:moveTo>
                <a:lnTo>
                  <a:pt x="4700" y="2755"/>
                </a:lnTo>
                <a:lnTo>
                  <a:pt x="4698" y="2743"/>
                </a:lnTo>
                <a:lnTo>
                  <a:pt x="4700" y="2731"/>
                </a:lnTo>
                <a:lnTo>
                  <a:pt x="4700" y="120"/>
                </a:lnTo>
                <a:lnTo>
                  <a:pt x="4699" y="108"/>
                </a:lnTo>
                <a:lnTo>
                  <a:pt x="4697" y="95"/>
                </a:lnTo>
                <a:lnTo>
                  <a:pt x="4694" y="84"/>
                </a:lnTo>
                <a:lnTo>
                  <a:pt x="4690" y="73"/>
                </a:lnTo>
                <a:lnTo>
                  <a:pt x="4685" y="63"/>
                </a:lnTo>
                <a:lnTo>
                  <a:pt x="4680" y="53"/>
                </a:lnTo>
                <a:lnTo>
                  <a:pt x="4673" y="43"/>
                </a:lnTo>
                <a:lnTo>
                  <a:pt x="4665" y="34"/>
                </a:lnTo>
                <a:lnTo>
                  <a:pt x="4657" y="27"/>
                </a:lnTo>
                <a:lnTo>
                  <a:pt x="4647" y="20"/>
                </a:lnTo>
                <a:lnTo>
                  <a:pt x="4637" y="14"/>
                </a:lnTo>
                <a:lnTo>
                  <a:pt x="4627" y="9"/>
                </a:lnTo>
                <a:lnTo>
                  <a:pt x="4616" y="5"/>
                </a:lnTo>
                <a:lnTo>
                  <a:pt x="4605" y="2"/>
                </a:lnTo>
                <a:lnTo>
                  <a:pt x="4592" y="1"/>
                </a:lnTo>
                <a:lnTo>
                  <a:pt x="4580" y="0"/>
                </a:lnTo>
                <a:lnTo>
                  <a:pt x="605" y="0"/>
                </a:lnTo>
                <a:lnTo>
                  <a:pt x="593" y="1"/>
                </a:lnTo>
                <a:lnTo>
                  <a:pt x="581" y="2"/>
                </a:lnTo>
                <a:lnTo>
                  <a:pt x="569" y="5"/>
                </a:lnTo>
                <a:lnTo>
                  <a:pt x="558" y="9"/>
                </a:lnTo>
                <a:lnTo>
                  <a:pt x="548" y="14"/>
                </a:lnTo>
                <a:lnTo>
                  <a:pt x="538" y="20"/>
                </a:lnTo>
                <a:lnTo>
                  <a:pt x="529" y="27"/>
                </a:lnTo>
                <a:lnTo>
                  <a:pt x="521" y="34"/>
                </a:lnTo>
                <a:lnTo>
                  <a:pt x="512" y="43"/>
                </a:lnTo>
                <a:lnTo>
                  <a:pt x="505" y="53"/>
                </a:lnTo>
                <a:lnTo>
                  <a:pt x="499" y="63"/>
                </a:lnTo>
                <a:lnTo>
                  <a:pt x="494" y="73"/>
                </a:lnTo>
                <a:lnTo>
                  <a:pt x="490" y="84"/>
                </a:lnTo>
                <a:lnTo>
                  <a:pt x="488" y="95"/>
                </a:lnTo>
                <a:lnTo>
                  <a:pt x="486" y="108"/>
                </a:lnTo>
                <a:lnTo>
                  <a:pt x="485" y="120"/>
                </a:lnTo>
                <a:lnTo>
                  <a:pt x="485" y="2731"/>
                </a:lnTo>
                <a:lnTo>
                  <a:pt x="486" y="2743"/>
                </a:lnTo>
                <a:lnTo>
                  <a:pt x="485" y="2755"/>
                </a:lnTo>
                <a:lnTo>
                  <a:pt x="484" y="2756"/>
                </a:lnTo>
                <a:lnTo>
                  <a:pt x="4701" y="2756"/>
                </a:lnTo>
                <a:lnTo>
                  <a:pt x="4700" y="2755"/>
                </a:lnTo>
                <a:close/>
                <a:moveTo>
                  <a:pt x="4401" y="2552"/>
                </a:moveTo>
                <a:lnTo>
                  <a:pt x="784" y="2552"/>
                </a:lnTo>
                <a:lnTo>
                  <a:pt x="784" y="299"/>
                </a:lnTo>
                <a:lnTo>
                  <a:pt x="4401" y="299"/>
                </a:lnTo>
                <a:lnTo>
                  <a:pt x="4401" y="2552"/>
                </a:lnTo>
                <a:close/>
                <a:moveTo>
                  <a:pt x="5172" y="3676"/>
                </a:moveTo>
                <a:lnTo>
                  <a:pt x="12" y="3676"/>
                </a:lnTo>
                <a:lnTo>
                  <a:pt x="0" y="3700"/>
                </a:lnTo>
                <a:lnTo>
                  <a:pt x="1" y="3713"/>
                </a:lnTo>
                <a:lnTo>
                  <a:pt x="2" y="3727"/>
                </a:lnTo>
                <a:lnTo>
                  <a:pt x="5" y="3741"/>
                </a:lnTo>
                <a:lnTo>
                  <a:pt x="9" y="3756"/>
                </a:lnTo>
                <a:lnTo>
                  <a:pt x="14" y="3771"/>
                </a:lnTo>
                <a:lnTo>
                  <a:pt x="20" y="3786"/>
                </a:lnTo>
                <a:lnTo>
                  <a:pt x="28" y="3801"/>
                </a:lnTo>
                <a:lnTo>
                  <a:pt x="36" y="3815"/>
                </a:lnTo>
                <a:lnTo>
                  <a:pt x="44" y="3828"/>
                </a:lnTo>
                <a:lnTo>
                  <a:pt x="53" y="3841"/>
                </a:lnTo>
                <a:lnTo>
                  <a:pt x="63" y="3852"/>
                </a:lnTo>
                <a:lnTo>
                  <a:pt x="73" y="3861"/>
                </a:lnTo>
                <a:lnTo>
                  <a:pt x="85" y="3869"/>
                </a:lnTo>
                <a:lnTo>
                  <a:pt x="96" y="3875"/>
                </a:lnTo>
                <a:lnTo>
                  <a:pt x="108" y="3878"/>
                </a:lnTo>
                <a:lnTo>
                  <a:pt x="114" y="3879"/>
                </a:lnTo>
                <a:lnTo>
                  <a:pt x="120" y="3880"/>
                </a:lnTo>
                <a:lnTo>
                  <a:pt x="5065" y="3880"/>
                </a:lnTo>
                <a:lnTo>
                  <a:pt x="5071" y="3879"/>
                </a:lnTo>
                <a:lnTo>
                  <a:pt x="5077" y="3878"/>
                </a:lnTo>
                <a:lnTo>
                  <a:pt x="5089" y="3875"/>
                </a:lnTo>
                <a:lnTo>
                  <a:pt x="5101" y="3869"/>
                </a:lnTo>
                <a:lnTo>
                  <a:pt x="5112" y="3861"/>
                </a:lnTo>
                <a:lnTo>
                  <a:pt x="5122" y="3852"/>
                </a:lnTo>
                <a:lnTo>
                  <a:pt x="5132" y="3841"/>
                </a:lnTo>
                <a:lnTo>
                  <a:pt x="5141" y="3828"/>
                </a:lnTo>
                <a:lnTo>
                  <a:pt x="5150" y="3815"/>
                </a:lnTo>
                <a:lnTo>
                  <a:pt x="5158" y="3801"/>
                </a:lnTo>
                <a:lnTo>
                  <a:pt x="5165" y="3786"/>
                </a:lnTo>
                <a:lnTo>
                  <a:pt x="5171" y="3771"/>
                </a:lnTo>
                <a:lnTo>
                  <a:pt x="5176" y="3756"/>
                </a:lnTo>
                <a:lnTo>
                  <a:pt x="5180" y="3741"/>
                </a:lnTo>
                <a:lnTo>
                  <a:pt x="5182" y="3727"/>
                </a:lnTo>
                <a:lnTo>
                  <a:pt x="5184" y="3713"/>
                </a:lnTo>
                <a:lnTo>
                  <a:pt x="5185" y="3700"/>
                </a:lnTo>
                <a:lnTo>
                  <a:pt x="5172" y="3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bIns="360000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0" name="KSO_Shape"/>
          <p:cNvSpPr>
            <a:spLocks/>
          </p:cNvSpPr>
          <p:nvPr/>
        </p:nvSpPr>
        <p:spPr bwMode="auto">
          <a:xfrm>
            <a:off x="8271042" y="2090084"/>
            <a:ext cx="570670" cy="481264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31" name="KSO_Shape"/>
          <p:cNvSpPr>
            <a:spLocks/>
          </p:cNvSpPr>
          <p:nvPr/>
        </p:nvSpPr>
        <p:spPr bwMode="auto">
          <a:xfrm>
            <a:off x="3110123" y="2018992"/>
            <a:ext cx="536164" cy="623448"/>
          </a:xfrm>
          <a:custGeom>
            <a:avLst/>
            <a:gdLst>
              <a:gd name="T0" fmla="*/ 2147483646 w 5822"/>
              <a:gd name="T1" fmla="*/ 2147483646 h 6759"/>
              <a:gd name="T2" fmla="*/ 2147483646 w 5822"/>
              <a:gd name="T3" fmla="*/ 2147483646 h 6759"/>
              <a:gd name="T4" fmla="*/ 2147483646 w 5822"/>
              <a:gd name="T5" fmla="*/ 2147483646 h 6759"/>
              <a:gd name="T6" fmla="*/ 2147483646 w 5822"/>
              <a:gd name="T7" fmla="*/ 2147483646 h 6759"/>
              <a:gd name="T8" fmla="*/ 2147483646 w 5822"/>
              <a:gd name="T9" fmla="*/ 2147483646 h 6759"/>
              <a:gd name="T10" fmla="*/ 2147483646 w 5822"/>
              <a:gd name="T11" fmla="*/ 1253760573 h 6759"/>
              <a:gd name="T12" fmla="*/ 2147483646 w 5822"/>
              <a:gd name="T13" fmla="*/ 2147483646 h 6759"/>
              <a:gd name="T14" fmla="*/ 2147483646 w 5822"/>
              <a:gd name="T15" fmla="*/ 2147483646 h 6759"/>
              <a:gd name="T16" fmla="*/ 2147483646 w 5822"/>
              <a:gd name="T17" fmla="*/ 2147483646 h 6759"/>
              <a:gd name="T18" fmla="*/ 2147483646 w 5822"/>
              <a:gd name="T19" fmla="*/ 2147483646 h 6759"/>
              <a:gd name="T20" fmla="*/ 2147483646 w 5822"/>
              <a:gd name="T21" fmla="*/ 2147483646 h 6759"/>
              <a:gd name="T22" fmla="*/ 2147483646 w 5822"/>
              <a:gd name="T23" fmla="*/ 2147483646 h 6759"/>
              <a:gd name="T24" fmla="*/ 2147483646 w 5822"/>
              <a:gd name="T25" fmla="*/ 2147483646 h 6759"/>
              <a:gd name="T26" fmla="*/ 2147483646 w 5822"/>
              <a:gd name="T27" fmla="*/ 2147483646 h 6759"/>
              <a:gd name="T28" fmla="*/ 2147483646 w 5822"/>
              <a:gd name="T29" fmla="*/ 2147483646 h 6759"/>
              <a:gd name="T30" fmla="*/ 2147483646 w 5822"/>
              <a:gd name="T31" fmla="*/ 2147483646 h 6759"/>
              <a:gd name="T32" fmla="*/ 2147483646 w 5822"/>
              <a:gd name="T33" fmla="*/ 2147483646 h 6759"/>
              <a:gd name="T34" fmla="*/ 2147483646 w 5822"/>
              <a:gd name="T35" fmla="*/ 2147483646 h 6759"/>
              <a:gd name="T36" fmla="*/ 2147483646 w 5822"/>
              <a:gd name="T37" fmla="*/ 2147483646 h 6759"/>
              <a:gd name="T38" fmla="*/ 2147483646 w 5822"/>
              <a:gd name="T39" fmla="*/ 2147483646 h 6759"/>
              <a:gd name="T40" fmla="*/ 0 w 5822"/>
              <a:gd name="T41" fmla="*/ 2147483646 h 6759"/>
              <a:gd name="T42" fmla="*/ 2147483646 w 5822"/>
              <a:gd name="T43" fmla="*/ 2147483646 h 6759"/>
              <a:gd name="T44" fmla="*/ 2147483646 w 5822"/>
              <a:gd name="T45" fmla="*/ 2147483646 h 6759"/>
              <a:gd name="T46" fmla="*/ 2147483646 w 5822"/>
              <a:gd name="T47" fmla="*/ 2147483646 h 6759"/>
              <a:gd name="T48" fmla="*/ 2147483646 w 5822"/>
              <a:gd name="T49" fmla="*/ 2147483646 h 6759"/>
              <a:gd name="T50" fmla="*/ 2147483646 w 5822"/>
              <a:gd name="T51" fmla="*/ 2147483646 h 6759"/>
              <a:gd name="T52" fmla="*/ 2147483646 w 5822"/>
              <a:gd name="T53" fmla="*/ 2147483646 h 6759"/>
              <a:gd name="T54" fmla="*/ 2147483646 w 5822"/>
              <a:gd name="T55" fmla="*/ 2147483646 h 6759"/>
              <a:gd name="T56" fmla="*/ 2147483646 w 5822"/>
              <a:gd name="T57" fmla="*/ 2147483646 h 6759"/>
              <a:gd name="T58" fmla="*/ 2147483646 w 5822"/>
              <a:gd name="T59" fmla="*/ 2147483646 h 6759"/>
              <a:gd name="T60" fmla="*/ 2147483646 w 5822"/>
              <a:gd name="T61" fmla="*/ 2147483646 h 6759"/>
              <a:gd name="T62" fmla="*/ 2147483646 w 5822"/>
              <a:gd name="T63" fmla="*/ 2147483646 h 6759"/>
              <a:gd name="T64" fmla="*/ 2147483646 w 5822"/>
              <a:gd name="T65" fmla="*/ 2147483646 h 6759"/>
              <a:gd name="T66" fmla="*/ 2147483646 w 5822"/>
              <a:gd name="T67" fmla="*/ 2147483646 h 6759"/>
              <a:gd name="T68" fmla="*/ 2147483646 w 5822"/>
              <a:gd name="T69" fmla="*/ 2147483646 h 6759"/>
              <a:gd name="T70" fmla="*/ 2147483646 w 5822"/>
              <a:gd name="T71" fmla="*/ 2147483646 h 6759"/>
              <a:gd name="T72" fmla="*/ 2147483646 w 5822"/>
              <a:gd name="T73" fmla="*/ 2147483646 h 6759"/>
              <a:gd name="T74" fmla="*/ 2147483646 w 5822"/>
              <a:gd name="T75" fmla="*/ 2147483646 h 6759"/>
              <a:gd name="T76" fmla="*/ 2147483646 w 5822"/>
              <a:gd name="T77" fmla="*/ 2147483646 h 6759"/>
              <a:gd name="T78" fmla="*/ 2147483646 w 5822"/>
              <a:gd name="T79" fmla="*/ 2147483646 h 6759"/>
              <a:gd name="T80" fmla="*/ 2147483646 w 5822"/>
              <a:gd name="T81" fmla="*/ 2147483646 h 6759"/>
              <a:gd name="T82" fmla="*/ 2147483646 w 5822"/>
              <a:gd name="T83" fmla="*/ 2147483646 h 6759"/>
              <a:gd name="T84" fmla="*/ 2147483646 w 5822"/>
              <a:gd name="T85" fmla="*/ 2147483646 h 6759"/>
              <a:gd name="T86" fmla="*/ 2147483646 w 5822"/>
              <a:gd name="T87" fmla="*/ 2147483646 h 6759"/>
              <a:gd name="T88" fmla="*/ 2147483646 w 5822"/>
              <a:gd name="T89" fmla="*/ 2147483646 h 6759"/>
              <a:gd name="T90" fmla="*/ 2147483646 w 5822"/>
              <a:gd name="T91" fmla="*/ 2147483646 h 6759"/>
              <a:gd name="T92" fmla="*/ 2147483646 w 5822"/>
              <a:gd name="T93" fmla="*/ 2147483646 h 6759"/>
              <a:gd name="T94" fmla="*/ 2147483646 w 5822"/>
              <a:gd name="T95" fmla="*/ 2147483646 h 6759"/>
              <a:gd name="T96" fmla="*/ 2147483646 w 5822"/>
              <a:gd name="T97" fmla="*/ 2147483646 h 6759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5822" h="6759">
                <a:moveTo>
                  <a:pt x="0" y="6351"/>
                </a:moveTo>
                <a:lnTo>
                  <a:pt x="129" y="6351"/>
                </a:lnTo>
                <a:lnTo>
                  <a:pt x="129" y="3057"/>
                </a:lnTo>
                <a:lnTo>
                  <a:pt x="129" y="2914"/>
                </a:lnTo>
                <a:lnTo>
                  <a:pt x="266" y="2865"/>
                </a:lnTo>
                <a:lnTo>
                  <a:pt x="1775" y="2337"/>
                </a:lnTo>
                <a:lnTo>
                  <a:pt x="1775" y="1515"/>
                </a:lnTo>
                <a:lnTo>
                  <a:pt x="1775" y="1386"/>
                </a:lnTo>
                <a:lnTo>
                  <a:pt x="1892" y="1331"/>
                </a:lnTo>
                <a:lnTo>
                  <a:pt x="4422" y="137"/>
                </a:lnTo>
                <a:lnTo>
                  <a:pt x="4714" y="0"/>
                </a:lnTo>
                <a:lnTo>
                  <a:pt x="4714" y="56"/>
                </a:lnTo>
                <a:lnTo>
                  <a:pt x="5511" y="532"/>
                </a:lnTo>
                <a:lnTo>
                  <a:pt x="5511" y="6326"/>
                </a:lnTo>
                <a:lnTo>
                  <a:pt x="5822" y="6326"/>
                </a:lnTo>
                <a:lnTo>
                  <a:pt x="5822" y="6734"/>
                </a:lnTo>
                <a:lnTo>
                  <a:pt x="4510" y="6734"/>
                </a:lnTo>
                <a:lnTo>
                  <a:pt x="4305" y="6734"/>
                </a:lnTo>
                <a:lnTo>
                  <a:pt x="4305" y="6529"/>
                </a:lnTo>
                <a:lnTo>
                  <a:pt x="4305" y="643"/>
                </a:lnTo>
                <a:lnTo>
                  <a:pt x="2183" y="1644"/>
                </a:lnTo>
                <a:lnTo>
                  <a:pt x="2183" y="2194"/>
                </a:lnTo>
                <a:lnTo>
                  <a:pt x="2798" y="1979"/>
                </a:lnTo>
                <a:lnTo>
                  <a:pt x="3035" y="1895"/>
                </a:lnTo>
                <a:lnTo>
                  <a:pt x="3035" y="1889"/>
                </a:lnTo>
                <a:lnTo>
                  <a:pt x="3042" y="1892"/>
                </a:lnTo>
                <a:lnTo>
                  <a:pt x="3068" y="1884"/>
                </a:lnTo>
                <a:lnTo>
                  <a:pt x="3068" y="1909"/>
                </a:lnTo>
                <a:lnTo>
                  <a:pt x="3862" y="2381"/>
                </a:lnTo>
                <a:lnTo>
                  <a:pt x="3862" y="6313"/>
                </a:lnTo>
                <a:lnTo>
                  <a:pt x="4177" y="6313"/>
                </a:lnTo>
                <a:lnTo>
                  <a:pt x="4177" y="6722"/>
                </a:lnTo>
                <a:lnTo>
                  <a:pt x="2865" y="6722"/>
                </a:lnTo>
                <a:lnTo>
                  <a:pt x="2661" y="6722"/>
                </a:lnTo>
                <a:lnTo>
                  <a:pt x="2661" y="6517"/>
                </a:lnTo>
                <a:lnTo>
                  <a:pt x="2661" y="2458"/>
                </a:lnTo>
                <a:lnTo>
                  <a:pt x="538" y="3202"/>
                </a:lnTo>
                <a:lnTo>
                  <a:pt x="538" y="6556"/>
                </a:lnTo>
                <a:lnTo>
                  <a:pt x="538" y="6759"/>
                </a:lnTo>
                <a:lnTo>
                  <a:pt x="334" y="6759"/>
                </a:lnTo>
                <a:lnTo>
                  <a:pt x="0" y="6759"/>
                </a:lnTo>
                <a:lnTo>
                  <a:pt x="0" y="6351"/>
                </a:lnTo>
                <a:close/>
                <a:moveTo>
                  <a:pt x="776" y="6707"/>
                </a:moveTo>
                <a:lnTo>
                  <a:pt x="776" y="6707"/>
                </a:lnTo>
                <a:lnTo>
                  <a:pt x="1501" y="6707"/>
                </a:lnTo>
                <a:lnTo>
                  <a:pt x="2348" y="6707"/>
                </a:lnTo>
                <a:lnTo>
                  <a:pt x="2348" y="5989"/>
                </a:lnTo>
                <a:lnTo>
                  <a:pt x="1501" y="6044"/>
                </a:lnTo>
                <a:lnTo>
                  <a:pt x="776" y="6092"/>
                </a:lnTo>
                <a:lnTo>
                  <a:pt x="776" y="6707"/>
                </a:lnTo>
                <a:close/>
                <a:moveTo>
                  <a:pt x="776" y="4048"/>
                </a:moveTo>
                <a:lnTo>
                  <a:pt x="776" y="4048"/>
                </a:lnTo>
                <a:lnTo>
                  <a:pt x="1501" y="3842"/>
                </a:lnTo>
                <a:lnTo>
                  <a:pt x="2348" y="3604"/>
                </a:lnTo>
                <a:lnTo>
                  <a:pt x="2348" y="2883"/>
                </a:lnTo>
                <a:lnTo>
                  <a:pt x="1501" y="3178"/>
                </a:lnTo>
                <a:lnTo>
                  <a:pt x="776" y="3431"/>
                </a:lnTo>
                <a:lnTo>
                  <a:pt x="776" y="4048"/>
                </a:lnTo>
                <a:close/>
                <a:moveTo>
                  <a:pt x="776" y="4926"/>
                </a:moveTo>
                <a:lnTo>
                  <a:pt x="776" y="4926"/>
                </a:lnTo>
                <a:lnTo>
                  <a:pt x="1501" y="4788"/>
                </a:lnTo>
                <a:lnTo>
                  <a:pt x="2348" y="4628"/>
                </a:lnTo>
                <a:lnTo>
                  <a:pt x="2348" y="3909"/>
                </a:lnTo>
                <a:lnTo>
                  <a:pt x="1501" y="4124"/>
                </a:lnTo>
                <a:lnTo>
                  <a:pt x="776" y="4310"/>
                </a:lnTo>
                <a:lnTo>
                  <a:pt x="776" y="4926"/>
                </a:lnTo>
                <a:close/>
                <a:moveTo>
                  <a:pt x="776" y="5811"/>
                </a:moveTo>
                <a:lnTo>
                  <a:pt x="776" y="5811"/>
                </a:lnTo>
                <a:lnTo>
                  <a:pt x="1501" y="5741"/>
                </a:lnTo>
                <a:lnTo>
                  <a:pt x="2348" y="5661"/>
                </a:lnTo>
                <a:lnTo>
                  <a:pt x="2348" y="4942"/>
                </a:lnTo>
                <a:lnTo>
                  <a:pt x="1501" y="5078"/>
                </a:lnTo>
                <a:lnTo>
                  <a:pt x="776" y="5194"/>
                </a:lnTo>
                <a:lnTo>
                  <a:pt x="776" y="58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4556306" y="2590979"/>
            <a:ext cx="310406" cy="310406"/>
            <a:chOff x="3264324" y="1749600"/>
            <a:chExt cx="348156" cy="348156"/>
          </a:xfrm>
        </p:grpSpPr>
        <p:sp>
          <p:nvSpPr>
            <p:cNvPr id="33" name="矩形 32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12742" y="2590979"/>
            <a:ext cx="310406" cy="310406"/>
            <a:chOff x="3264324" y="1749600"/>
            <a:chExt cx="348156" cy="348156"/>
          </a:xfrm>
        </p:grpSpPr>
        <p:sp>
          <p:nvSpPr>
            <p:cNvPr id="36" name="矩形 35"/>
            <p:cNvSpPr/>
            <p:nvPr/>
          </p:nvSpPr>
          <p:spPr>
            <a:xfrm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/>
          </p:nvSpPr>
          <p:spPr>
            <a:xfrm rot="5400000">
              <a:off x="3264324" y="1900818"/>
              <a:ext cx="348156" cy="45719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37"/>
          <p:cNvSpPr txBox="1"/>
          <p:nvPr/>
        </p:nvSpPr>
        <p:spPr>
          <a:xfrm>
            <a:off x="2875530" y="3168358"/>
            <a:ext cx="1036867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  <a:endParaRPr lang="zh-CN" altLang="en-US" sz="1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406474" y="3168358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62910" y="3168358"/>
            <a:ext cx="116650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点击输入说明文字</a:t>
            </a:r>
          </a:p>
        </p:txBody>
      </p:sp>
      <p:sp>
        <p:nvSpPr>
          <p:cNvPr id="57" name="Freeform 12"/>
          <p:cNvSpPr>
            <a:spLocks/>
          </p:cNvSpPr>
          <p:nvPr/>
        </p:nvSpPr>
        <p:spPr bwMode="auto">
          <a:xfrm>
            <a:off x="1608509" y="422108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8" name="Freeform 12"/>
          <p:cNvSpPr>
            <a:spLocks/>
          </p:cNvSpPr>
          <p:nvPr/>
        </p:nvSpPr>
        <p:spPr bwMode="auto">
          <a:xfrm flipH="1" flipV="1">
            <a:off x="10058027" y="5157192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968549" y="4535289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60" name="矩形 5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628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000"/>
                            </p:stCondLst>
                            <p:childTnLst>
                              <p:par>
                                <p:cTn id="7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7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7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00"/>
                            </p:stCondLst>
                            <p:childTnLst>
                              <p:par>
                                <p:cTn id="7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2700"/>
                            </p:stCondLst>
                            <p:childTnLst>
                              <p:par>
                                <p:cTn id="14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7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7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3400"/>
                            </p:stCondLst>
                            <p:childTnLst>
                              <p:par>
                                <p:cTn id="14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4400"/>
                            </p:stCondLst>
                            <p:childTnLst>
                              <p:par>
                                <p:cTn id="2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217" dur="500" spd="-999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2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221" dur="500" spd="-999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4900"/>
                            </p:stCondLst>
                            <p:childTnLst>
                              <p:par>
                                <p:cTn id="22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 animBg="1"/>
      <p:bldP spid="30" grpId="0" animBg="1"/>
      <p:bldP spid="31" grpId="0" animBg="1"/>
      <p:bldP spid="38" grpId="0"/>
      <p:bldP spid="39" grpId="0"/>
      <p:bldP spid="40" grpId="0"/>
      <p:bldP spid="57" grpId="0" animBg="1"/>
      <p:bldP spid="57" grpId="1" animBg="1"/>
      <p:bldP spid="58" grpId="0" animBg="1"/>
      <p:bldP spid="58" grpId="1" animBg="1"/>
      <p:bldP spid="5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网络营销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3" name="Freeform 5"/>
          <p:cNvSpPr>
            <a:spLocks/>
          </p:cNvSpPr>
          <p:nvPr/>
        </p:nvSpPr>
        <p:spPr bwMode="auto">
          <a:xfrm rot="5400000">
            <a:off x="5073410" y="616801"/>
            <a:ext cx="2172418" cy="5924608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13"/>
          <p:cNvSpPr>
            <a:spLocks noChangeArrowheads="1"/>
          </p:cNvSpPr>
          <p:nvPr/>
        </p:nvSpPr>
        <p:spPr bwMode="auto">
          <a:xfrm>
            <a:off x="3629363" y="2296399"/>
            <a:ext cx="784968" cy="784966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5" name="Freeform 5"/>
          <p:cNvSpPr>
            <a:spLocks/>
          </p:cNvSpPr>
          <p:nvPr/>
        </p:nvSpPr>
        <p:spPr bwMode="auto">
          <a:xfrm>
            <a:off x="3800126" y="2443954"/>
            <a:ext cx="443442" cy="447637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TextBox 76"/>
          <p:cNvSpPr txBox="1"/>
          <p:nvPr/>
        </p:nvSpPr>
        <p:spPr>
          <a:xfrm>
            <a:off x="2910839" y="1359554"/>
            <a:ext cx="2322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朋友圈推广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Oval 13"/>
          <p:cNvSpPr>
            <a:spLocks noChangeArrowheads="1"/>
          </p:cNvSpPr>
          <p:nvPr/>
        </p:nvSpPr>
        <p:spPr bwMode="auto">
          <a:xfrm>
            <a:off x="4872283" y="4023850"/>
            <a:ext cx="773304" cy="77330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9" name="Freeform 9"/>
          <p:cNvSpPr>
            <a:spLocks/>
          </p:cNvSpPr>
          <p:nvPr/>
        </p:nvSpPr>
        <p:spPr bwMode="auto">
          <a:xfrm>
            <a:off x="4956015" y="4239879"/>
            <a:ext cx="623472" cy="359588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TextBox 80"/>
          <p:cNvSpPr txBox="1"/>
          <p:nvPr/>
        </p:nvSpPr>
        <p:spPr>
          <a:xfrm>
            <a:off x="4009355" y="4887946"/>
            <a:ext cx="2322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人人网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Oval 13"/>
          <p:cNvSpPr>
            <a:spLocks noChangeArrowheads="1"/>
          </p:cNvSpPr>
          <p:nvPr/>
        </p:nvSpPr>
        <p:spPr bwMode="auto">
          <a:xfrm>
            <a:off x="6509682" y="2286363"/>
            <a:ext cx="762823" cy="76282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3" name="Freeform 7"/>
          <p:cNvSpPr>
            <a:spLocks noEditPoints="1"/>
          </p:cNvSpPr>
          <p:nvPr/>
        </p:nvSpPr>
        <p:spPr bwMode="auto">
          <a:xfrm>
            <a:off x="6696045" y="2517741"/>
            <a:ext cx="390096" cy="309155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TextBox 84"/>
          <p:cNvSpPr txBox="1"/>
          <p:nvPr/>
        </p:nvSpPr>
        <p:spPr>
          <a:xfrm>
            <a:off x="5665539" y="1340768"/>
            <a:ext cx="2322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微博营销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6" name="Oval 13"/>
          <p:cNvSpPr>
            <a:spLocks noChangeArrowheads="1"/>
          </p:cNvSpPr>
          <p:nvPr/>
        </p:nvSpPr>
        <p:spPr bwMode="auto">
          <a:xfrm>
            <a:off x="8021850" y="4038446"/>
            <a:ext cx="762457" cy="76245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b="1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8182740" y="4229952"/>
            <a:ext cx="441619" cy="369515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88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7249715" y="4887946"/>
            <a:ext cx="23226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微信营销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2" name="矩形 91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矩形 94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97" name="矩形 47"/>
          <p:cNvSpPr>
            <a:spLocks noChangeArrowheads="1"/>
          </p:cNvSpPr>
          <p:nvPr/>
        </p:nvSpPr>
        <p:spPr bwMode="auto">
          <a:xfrm>
            <a:off x="2641203" y="162880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98" name="矩形 47"/>
          <p:cNvSpPr>
            <a:spLocks noChangeArrowheads="1"/>
          </p:cNvSpPr>
          <p:nvPr/>
        </p:nvSpPr>
        <p:spPr bwMode="auto">
          <a:xfrm>
            <a:off x="5449515" y="162880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99" name="矩形 47"/>
          <p:cNvSpPr>
            <a:spLocks noChangeArrowheads="1"/>
          </p:cNvSpPr>
          <p:nvPr/>
        </p:nvSpPr>
        <p:spPr bwMode="auto">
          <a:xfrm>
            <a:off x="3865339" y="512386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00" name="矩形 47"/>
          <p:cNvSpPr>
            <a:spLocks noChangeArrowheads="1"/>
          </p:cNvSpPr>
          <p:nvPr/>
        </p:nvSpPr>
        <p:spPr bwMode="auto">
          <a:xfrm>
            <a:off x="7033691" y="512386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07722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animBg="1"/>
      <p:bldP spid="74" grpId="0" animBg="1"/>
      <p:bldP spid="75" grpId="0" animBg="1"/>
      <p:bldP spid="77" grpId="0"/>
      <p:bldP spid="78" grpId="0" animBg="1"/>
      <p:bldP spid="79" grpId="0" animBg="1"/>
      <p:bldP spid="81" grpId="0"/>
      <p:bldP spid="82" grpId="0" animBg="1"/>
      <p:bldP spid="83" grpId="0" animBg="1"/>
      <p:bldP spid="85" grpId="0"/>
      <p:bldP spid="86" grpId="0" animBg="1"/>
      <p:bldP spid="91" grpId="0"/>
      <p:bldP spid="97" grpId="0"/>
      <p:bldP spid="98" grpId="0"/>
      <p:bldP spid="99" grpId="0"/>
      <p:bldP spid="10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72819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地面推广</a:t>
            </a: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方案</a:t>
            </a: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6050562" y="472473"/>
            <a:ext cx="1" cy="1300343"/>
          </a:xfrm>
          <a:prstGeom prst="line">
            <a:avLst/>
          </a:prstGeom>
          <a:ln w="9525">
            <a:solidFill>
              <a:srgbClr val="2F5EB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/>
          <p:cNvGrpSpPr/>
          <p:nvPr/>
        </p:nvGrpSpPr>
        <p:grpSpPr>
          <a:xfrm>
            <a:off x="4660794" y="1605969"/>
            <a:ext cx="2779537" cy="2779537"/>
            <a:chOff x="3325860" y="1074902"/>
            <a:chExt cx="2531533" cy="2531533"/>
          </a:xfrm>
        </p:grpSpPr>
        <p:sp>
          <p:nvSpPr>
            <p:cNvPr id="49" name="椭圆 48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Freeform 627"/>
            <p:cNvSpPr>
              <a:spLocks noEditPoints="1"/>
            </p:cNvSpPr>
            <p:nvPr/>
          </p:nvSpPr>
          <p:spPr bwMode="auto">
            <a:xfrm>
              <a:off x="4400627" y="1777117"/>
              <a:ext cx="381999" cy="475170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文本框 23"/>
            <p:cNvSpPr txBox="1"/>
            <p:nvPr/>
          </p:nvSpPr>
          <p:spPr>
            <a:xfrm>
              <a:off x="3505189" y="2341943"/>
              <a:ext cx="2172875" cy="364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问题解决</a:t>
              </a:r>
              <a:endParaRPr lang="en-US" altLang="zh-CN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4078343" y="1872196"/>
            <a:ext cx="939800" cy="939800"/>
            <a:chOff x="2386060" y="1495059"/>
            <a:chExt cx="939800" cy="939800"/>
          </a:xfrm>
        </p:grpSpPr>
        <p:sp>
          <p:nvSpPr>
            <p:cNvPr id="53" name="椭圆 52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Freeform 1986"/>
            <p:cNvSpPr>
              <a:spLocks/>
            </p:cNvSpPr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6823948" y="1605969"/>
            <a:ext cx="939800" cy="939800"/>
            <a:chOff x="5454052" y="1074902"/>
            <a:chExt cx="939800" cy="939800"/>
          </a:xfrm>
        </p:grpSpPr>
        <p:sp>
          <p:nvSpPr>
            <p:cNvPr id="56" name="椭圆 55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58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0" name="组合 59"/>
          <p:cNvGrpSpPr/>
          <p:nvPr/>
        </p:nvGrpSpPr>
        <p:grpSpPr>
          <a:xfrm>
            <a:off x="4653731" y="3501008"/>
            <a:ext cx="939800" cy="939800"/>
            <a:chOff x="3080330" y="2789142"/>
            <a:chExt cx="939800" cy="939800"/>
          </a:xfrm>
        </p:grpSpPr>
        <p:sp>
          <p:nvSpPr>
            <p:cNvPr id="61" name="椭圆 60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63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076985" y="3242525"/>
            <a:ext cx="901165" cy="901165"/>
            <a:chOff x="5719249" y="3077288"/>
            <a:chExt cx="767347" cy="767347"/>
          </a:xfrm>
        </p:grpSpPr>
        <p:sp>
          <p:nvSpPr>
            <p:cNvPr id="66" name="椭圆 65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8" name="椭圆 67"/>
          <p:cNvSpPr/>
          <p:nvPr/>
        </p:nvSpPr>
        <p:spPr>
          <a:xfrm>
            <a:off x="5728276" y="419393"/>
            <a:ext cx="633343" cy="633343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2927576" y="3861048"/>
            <a:ext cx="16561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报纸地广</a:t>
            </a:r>
            <a:endParaRPr lang="zh-CN" altLang="en-US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2135488" y="2204864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口碑相传</a:t>
            </a:r>
          </a:p>
        </p:txBody>
      </p:sp>
      <p:sp>
        <p:nvSpPr>
          <p:cNvPr id="71" name="矩形 70"/>
          <p:cNvSpPr/>
          <p:nvPr/>
        </p:nvSpPr>
        <p:spPr>
          <a:xfrm>
            <a:off x="7858779" y="1772816"/>
            <a:ext cx="1841984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户外灯箱</a:t>
            </a:r>
            <a:endParaRPr lang="zh-CN" altLang="en-US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8184160" y="3501008"/>
            <a:ext cx="217180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赞助广告</a:t>
            </a:r>
            <a:endParaRPr lang="zh-CN" altLang="en-US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3" name="Freeform 12"/>
          <p:cNvSpPr>
            <a:spLocks/>
          </p:cNvSpPr>
          <p:nvPr/>
        </p:nvSpPr>
        <p:spPr bwMode="auto">
          <a:xfrm>
            <a:off x="1439911" y="457462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4" name="Freeform 12"/>
          <p:cNvSpPr>
            <a:spLocks/>
          </p:cNvSpPr>
          <p:nvPr/>
        </p:nvSpPr>
        <p:spPr bwMode="auto">
          <a:xfrm flipH="1" flipV="1">
            <a:off x="10033445" y="549106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799951" y="4888830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76" name="矩形 7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435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4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80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7" dur="500" spd="-999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1" dur="500" spd="-999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100"/>
                            </p:stCondLst>
                            <p:childTnLst>
                              <p:par>
                                <p:cTn id="63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/>
      <p:bldP spid="70" grpId="0"/>
      <p:bldP spid="71" grpId="0"/>
      <p:bldP spid="72" grpId="0"/>
      <p:bldP spid="73" grpId="0" animBg="1"/>
      <p:bldP spid="73" grpId="1" animBg="1"/>
      <p:bldP spid="74" grpId="0" animBg="1"/>
      <p:bldP spid="74" grpId="1" animBg="1"/>
      <p:bldP spid="7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代理推广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09155" y="3212976"/>
            <a:ext cx="2269265" cy="2269265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TextBox 8"/>
          <p:cNvSpPr txBox="1"/>
          <p:nvPr/>
        </p:nvSpPr>
        <p:spPr>
          <a:xfrm>
            <a:off x="2406262" y="4248813"/>
            <a:ext cx="1827947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线</a:t>
            </a:r>
            <a:r>
              <a:rPr lang="zh-CN" altLang="en-US" sz="2000" b="1" dirty="0" smtClean="0">
                <a:solidFill>
                  <a:schemeClr val="bg1"/>
                </a:solidFill>
              </a:rPr>
              <a:t>下代理推广</a:t>
            </a:r>
            <a:endParaRPr lang="en-US" altLang="zh-CN" sz="2000" b="1" dirty="0">
              <a:solidFill>
                <a:schemeClr val="bg1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264724" y="1303752"/>
            <a:ext cx="2213696" cy="2213696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KSO_Shape"/>
          <p:cNvSpPr>
            <a:spLocks/>
          </p:cNvSpPr>
          <p:nvPr/>
        </p:nvSpPr>
        <p:spPr bwMode="auto">
          <a:xfrm>
            <a:off x="2589273" y="1970926"/>
            <a:ext cx="1468015" cy="1025164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945459" y="1534413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522597" y="1742670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6529635" y="1484784"/>
            <a:ext cx="4241043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945459" y="2204864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522597" y="2413121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529635" y="2079014"/>
            <a:ext cx="4241043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945459" y="2880386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5522597" y="3088643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6529635" y="2817561"/>
            <a:ext cx="4241043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5459" y="3559820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522597" y="3679269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529635" y="3531624"/>
            <a:ext cx="4241043" cy="58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4945459" y="4239254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5522597" y="4447511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6529636" y="4205928"/>
            <a:ext cx="424104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945459" y="4869160"/>
            <a:ext cx="480074" cy="48021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522597" y="5077417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529636" y="4835834"/>
            <a:ext cx="424104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在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06833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6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15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45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9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8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350"/>
                            </p:stCondLst>
                            <p:childTnLst>
                              <p:par>
                                <p:cTn id="8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2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7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9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 animBg="1"/>
      <p:bldP spid="12" grpId="0" animBg="1"/>
      <p:bldP spid="15" grpId="0"/>
      <p:bldP spid="16" grpId="0" animBg="1"/>
      <p:bldP spid="19" grpId="0"/>
      <p:bldP spid="20" grpId="0" animBg="1"/>
      <p:bldP spid="23" grpId="0"/>
      <p:bldP spid="24" grpId="0" animBg="1"/>
      <p:bldP spid="27" grpId="0"/>
      <p:bldP spid="28" grpId="0" animBg="1"/>
      <p:bldP spid="31" grpId="0"/>
      <p:bldP spid="32" grpId="0" animBg="1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利润分析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KSO_Shape"/>
          <p:cNvSpPr>
            <a:spLocks/>
          </p:cNvSpPr>
          <p:nvPr/>
        </p:nvSpPr>
        <p:spPr bwMode="auto">
          <a:xfrm>
            <a:off x="303286" y="152622"/>
            <a:ext cx="400058" cy="396058"/>
          </a:xfrm>
          <a:custGeom>
            <a:avLst/>
            <a:gdLst>
              <a:gd name="T0" fmla="*/ 615878 w 2390775"/>
              <a:gd name="T1" fmla="*/ 1467970 h 2365376"/>
              <a:gd name="T2" fmla="*/ 587250 w 2390775"/>
              <a:gd name="T3" fmla="*/ 1401697 h 2365376"/>
              <a:gd name="T4" fmla="*/ 1282649 w 2390775"/>
              <a:gd name="T5" fmla="*/ 1393474 h 2365376"/>
              <a:gd name="T6" fmla="*/ 1180915 w 2390775"/>
              <a:gd name="T7" fmla="*/ 1446870 h 2365376"/>
              <a:gd name="T8" fmla="*/ 1210073 w 2390775"/>
              <a:gd name="T9" fmla="*/ 1382167 h 2365376"/>
              <a:gd name="T10" fmla="*/ 653657 w 2390775"/>
              <a:gd name="T11" fmla="*/ 1314699 h 2365376"/>
              <a:gd name="T12" fmla="*/ 646041 w 2390775"/>
              <a:gd name="T13" fmla="*/ 1180275 h 2365376"/>
              <a:gd name="T14" fmla="*/ 589870 w 2390775"/>
              <a:gd name="T15" fmla="*/ 1105327 h 2365376"/>
              <a:gd name="T16" fmla="*/ 599516 w 2390775"/>
              <a:gd name="T17" fmla="*/ 1141280 h 2365376"/>
              <a:gd name="T18" fmla="*/ 579914 w 2390775"/>
              <a:gd name="T19" fmla="*/ 1158779 h 2365376"/>
              <a:gd name="T20" fmla="*/ 541333 w 2390775"/>
              <a:gd name="T21" fmla="*/ 1105965 h 2365376"/>
              <a:gd name="T22" fmla="*/ 1137260 w 2390775"/>
              <a:gd name="T23" fmla="*/ 1009231 h 2365376"/>
              <a:gd name="T24" fmla="*/ 1143562 w 2390775"/>
              <a:gd name="T25" fmla="*/ 1026145 h 2365376"/>
              <a:gd name="T26" fmla="*/ 1096615 w 2390775"/>
              <a:gd name="T27" fmla="*/ 1069549 h 2365376"/>
              <a:gd name="T28" fmla="*/ 1102602 w 2390775"/>
              <a:gd name="T29" fmla="*/ 1001572 h 2365376"/>
              <a:gd name="T30" fmla="*/ 972739 w 2390775"/>
              <a:gd name="T31" fmla="*/ 835988 h 2365376"/>
              <a:gd name="T32" fmla="*/ 989500 w 2390775"/>
              <a:gd name="T33" fmla="*/ 1138672 h 2365376"/>
              <a:gd name="T34" fmla="*/ 639427 w 2390775"/>
              <a:gd name="T35" fmla="*/ 1423644 h 2365376"/>
              <a:gd name="T36" fmla="*/ 599898 w 2390775"/>
              <a:gd name="T37" fmla="*/ 1003302 h 2365376"/>
              <a:gd name="T38" fmla="*/ 529694 w 2390775"/>
              <a:gd name="T39" fmla="*/ 1090596 h 2365376"/>
              <a:gd name="T40" fmla="*/ 602428 w 2390775"/>
              <a:gd name="T41" fmla="*/ 868249 h 2365376"/>
              <a:gd name="T42" fmla="*/ 861740 w 2390775"/>
              <a:gd name="T43" fmla="*/ 924231 h 2365376"/>
              <a:gd name="T44" fmla="*/ 755609 w 2390775"/>
              <a:gd name="T45" fmla="*/ 542052 h 2365376"/>
              <a:gd name="T46" fmla="*/ 929665 w 2390775"/>
              <a:gd name="T47" fmla="*/ 525915 h 2365376"/>
              <a:gd name="T48" fmla="*/ 909019 w 2390775"/>
              <a:gd name="T49" fmla="*/ 571798 h 2365376"/>
              <a:gd name="T50" fmla="*/ 936652 w 2390775"/>
              <a:gd name="T51" fmla="*/ 586353 h 2365376"/>
              <a:gd name="T52" fmla="*/ 928394 w 2390775"/>
              <a:gd name="T53" fmla="*/ 688879 h 2365376"/>
              <a:gd name="T54" fmla="*/ 840414 w 2390775"/>
              <a:gd name="T55" fmla="*/ 772101 h 2365376"/>
              <a:gd name="T56" fmla="*/ 742269 w 2390775"/>
              <a:gd name="T57" fmla="*/ 675588 h 2365376"/>
              <a:gd name="T58" fmla="*/ 738139 w 2390775"/>
              <a:gd name="T59" fmla="*/ 608504 h 2365376"/>
              <a:gd name="T60" fmla="*/ 761643 w 2390775"/>
              <a:gd name="T61" fmla="*/ 510093 h 2365376"/>
              <a:gd name="T62" fmla="*/ 617010 w 2390775"/>
              <a:gd name="T63" fmla="*/ 449064 h 2365376"/>
              <a:gd name="T64" fmla="*/ 350272 w 2390775"/>
              <a:gd name="T65" fmla="*/ 638327 h 2365376"/>
              <a:gd name="T66" fmla="*/ 215163 w 2390775"/>
              <a:gd name="T67" fmla="*/ 939947 h 2365376"/>
              <a:gd name="T68" fmla="*/ 256613 w 2390775"/>
              <a:gd name="T69" fmla="*/ 1277331 h 2365376"/>
              <a:gd name="T70" fmla="*/ 458486 w 2390775"/>
              <a:gd name="T71" fmla="*/ 1534008 h 2365376"/>
              <a:gd name="T72" fmla="*/ 767308 w 2390775"/>
              <a:gd name="T73" fmla="*/ 1655225 h 2365376"/>
              <a:gd name="T74" fmla="*/ 1101127 w 2390775"/>
              <a:gd name="T75" fmla="*/ 1596674 h 2365376"/>
              <a:gd name="T76" fmla="*/ 1347614 w 2390775"/>
              <a:gd name="T77" fmla="*/ 1383040 h 2365376"/>
              <a:gd name="T78" fmla="*/ 1453614 w 2390775"/>
              <a:gd name="T79" fmla="*/ 1066861 h 2365376"/>
              <a:gd name="T80" fmla="*/ 1378939 w 2390775"/>
              <a:gd name="T81" fmla="*/ 738024 h 2365376"/>
              <a:gd name="T82" fmla="*/ 1153652 w 2390775"/>
              <a:gd name="T83" fmla="*/ 501602 h 2365376"/>
              <a:gd name="T84" fmla="*/ 831224 w 2390775"/>
              <a:gd name="T85" fmla="*/ 411085 h 2365376"/>
              <a:gd name="T86" fmla="*/ 989432 w 2390775"/>
              <a:gd name="T87" fmla="*/ 315187 h 2365376"/>
              <a:gd name="T88" fmla="*/ 1471649 w 2390775"/>
              <a:gd name="T89" fmla="*/ 671876 h 2365376"/>
              <a:gd name="T90" fmla="*/ 1554866 w 2390775"/>
              <a:gd name="T91" fmla="*/ 1171938 h 2365376"/>
              <a:gd name="T92" fmla="*/ 1239716 w 2390775"/>
              <a:gd name="T93" fmla="*/ 1647313 h 2365376"/>
              <a:gd name="T94" fmla="*/ 646121 w 2390775"/>
              <a:gd name="T95" fmla="*/ 1748275 h 2365376"/>
              <a:gd name="T96" fmla="*/ 110112 w 2390775"/>
              <a:gd name="T97" fmla="*/ 1186813 h 2365376"/>
              <a:gd name="T98" fmla="*/ 251551 w 2390775"/>
              <a:gd name="T99" fmla="*/ 580725 h 2365376"/>
              <a:gd name="T100" fmla="*/ 1549044 w 2390775"/>
              <a:gd name="T101" fmla="*/ 160116 h 2365376"/>
              <a:gd name="T102" fmla="*/ 1461002 w 2390775"/>
              <a:gd name="T103" fmla="*/ 284475 h 2365376"/>
              <a:gd name="T104" fmla="*/ 1550307 w 2390775"/>
              <a:gd name="T105" fmla="*/ 426554 h 2365376"/>
              <a:gd name="T106" fmla="*/ 1719764 w 2390775"/>
              <a:gd name="T107" fmla="*/ 380038 h 2365376"/>
              <a:gd name="T108" fmla="*/ 1735543 w 2390775"/>
              <a:gd name="T109" fmla="*/ 232579 h 2365376"/>
              <a:gd name="T110" fmla="*/ 1705909 w 2390775"/>
              <a:gd name="T111" fmla="*/ 94508 h 2365376"/>
              <a:gd name="T112" fmla="*/ 1774050 w 2390775"/>
              <a:gd name="T113" fmla="*/ 148403 h 2365376"/>
              <a:gd name="T114" fmla="*/ 1781614 w 2390775"/>
              <a:gd name="T115" fmla="*/ 428769 h 2365376"/>
              <a:gd name="T116" fmla="*/ 1600166 w 2390775"/>
              <a:gd name="T117" fmla="*/ 516104 h 2365376"/>
              <a:gd name="T118" fmla="*/ 1452167 w 2390775"/>
              <a:gd name="T119" fmla="*/ 455349 h 2365376"/>
              <a:gd name="T120" fmla="*/ 1310478 w 2390775"/>
              <a:gd name="T121" fmla="*/ 259477 h 2365376"/>
              <a:gd name="T122" fmla="*/ 1562614 w 2390775"/>
              <a:gd name="T123" fmla="*/ 74046 h 236537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90775" h="2365376">
                <a:moveTo>
                  <a:pt x="761351" y="1739900"/>
                </a:moveTo>
                <a:lnTo>
                  <a:pt x="791690" y="1805294"/>
                </a:lnTo>
                <a:lnTo>
                  <a:pt x="794883" y="1808051"/>
                </a:lnTo>
                <a:lnTo>
                  <a:pt x="797278" y="1811991"/>
                </a:lnTo>
                <a:lnTo>
                  <a:pt x="800871" y="1817112"/>
                </a:lnTo>
                <a:lnTo>
                  <a:pt x="803266" y="1822233"/>
                </a:lnTo>
                <a:lnTo>
                  <a:pt x="804065" y="1825384"/>
                </a:lnTo>
                <a:lnTo>
                  <a:pt x="804863" y="1828536"/>
                </a:lnTo>
                <a:lnTo>
                  <a:pt x="804863" y="1831687"/>
                </a:lnTo>
                <a:lnTo>
                  <a:pt x="804863" y="1834839"/>
                </a:lnTo>
                <a:lnTo>
                  <a:pt x="804065" y="1837990"/>
                </a:lnTo>
                <a:lnTo>
                  <a:pt x="802867" y="1841142"/>
                </a:lnTo>
                <a:lnTo>
                  <a:pt x="801670" y="1842718"/>
                </a:lnTo>
                <a:lnTo>
                  <a:pt x="799674" y="1844687"/>
                </a:lnTo>
                <a:lnTo>
                  <a:pt x="797278" y="1845475"/>
                </a:lnTo>
                <a:lnTo>
                  <a:pt x="794484" y="1845869"/>
                </a:lnTo>
                <a:lnTo>
                  <a:pt x="790891" y="1846263"/>
                </a:lnTo>
                <a:lnTo>
                  <a:pt x="787698" y="1845869"/>
                </a:lnTo>
                <a:lnTo>
                  <a:pt x="784105" y="1845475"/>
                </a:lnTo>
                <a:lnTo>
                  <a:pt x="780512" y="1844293"/>
                </a:lnTo>
                <a:lnTo>
                  <a:pt x="776520" y="1842718"/>
                </a:lnTo>
                <a:lnTo>
                  <a:pt x="772927" y="1841142"/>
                </a:lnTo>
                <a:lnTo>
                  <a:pt x="768935" y="1839172"/>
                </a:lnTo>
                <a:lnTo>
                  <a:pt x="765343" y="1836809"/>
                </a:lnTo>
                <a:lnTo>
                  <a:pt x="761750" y="1834051"/>
                </a:lnTo>
                <a:lnTo>
                  <a:pt x="758955" y="1831294"/>
                </a:lnTo>
                <a:lnTo>
                  <a:pt x="756161" y="1827748"/>
                </a:lnTo>
                <a:lnTo>
                  <a:pt x="754165" y="1824597"/>
                </a:lnTo>
                <a:lnTo>
                  <a:pt x="748975" y="1815536"/>
                </a:lnTo>
                <a:lnTo>
                  <a:pt x="745782" y="1808839"/>
                </a:lnTo>
                <a:lnTo>
                  <a:pt x="743387" y="1803718"/>
                </a:lnTo>
                <a:lnTo>
                  <a:pt x="742588" y="1799385"/>
                </a:lnTo>
                <a:lnTo>
                  <a:pt x="742588" y="1795051"/>
                </a:lnTo>
                <a:lnTo>
                  <a:pt x="743387" y="1790718"/>
                </a:lnTo>
                <a:lnTo>
                  <a:pt x="746181" y="1778112"/>
                </a:lnTo>
                <a:lnTo>
                  <a:pt x="746979" y="1774173"/>
                </a:lnTo>
                <a:lnTo>
                  <a:pt x="746979" y="1772203"/>
                </a:lnTo>
                <a:lnTo>
                  <a:pt x="746181" y="1771021"/>
                </a:lnTo>
                <a:lnTo>
                  <a:pt x="745383" y="1770627"/>
                </a:lnTo>
                <a:lnTo>
                  <a:pt x="742987" y="1770627"/>
                </a:lnTo>
                <a:lnTo>
                  <a:pt x="742189" y="1770233"/>
                </a:lnTo>
                <a:lnTo>
                  <a:pt x="741790" y="1769839"/>
                </a:lnTo>
                <a:lnTo>
                  <a:pt x="738596" y="1761961"/>
                </a:lnTo>
                <a:lnTo>
                  <a:pt x="736999" y="1758021"/>
                </a:lnTo>
                <a:lnTo>
                  <a:pt x="736600" y="1756052"/>
                </a:lnTo>
                <a:lnTo>
                  <a:pt x="736600" y="1754476"/>
                </a:lnTo>
                <a:lnTo>
                  <a:pt x="742189" y="1750536"/>
                </a:lnTo>
                <a:lnTo>
                  <a:pt x="747379" y="1747385"/>
                </a:lnTo>
                <a:lnTo>
                  <a:pt x="750971" y="1745021"/>
                </a:lnTo>
                <a:lnTo>
                  <a:pt x="754165" y="1743839"/>
                </a:lnTo>
                <a:lnTo>
                  <a:pt x="758556" y="1741870"/>
                </a:lnTo>
                <a:lnTo>
                  <a:pt x="759754" y="1741870"/>
                </a:lnTo>
                <a:lnTo>
                  <a:pt x="761351" y="1739900"/>
                </a:lnTo>
                <a:close/>
                <a:moveTo>
                  <a:pt x="1554438" y="1730375"/>
                </a:moveTo>
                <a:lnTo>
                  <a:pt x="1565575" y="1730375"/>
                </a:lnTo>
                <a:lnTo>
                  <a:pt x="1575916" y="1730375"/>
                </a:lnTo>
                <a:lnTo>
                  <a:pt x="1586258" y="1731163"/>
                </a:lnTo>
                <a:lnTo>
                  <a:pt x="1591031" y="1731951"/>
                </a:lnTo>
                <a:lnTo>
                  <a:pt x="1595008" y="1733133"/>
                </a:lnTo>
                <a:lnTo>
                  <a:pt x="1598986" y="1734314"/>
                </a:lnTo>
                <a:lnTo>
                  <a:pt x="1602168" y="1735890"/>
                </a:lnTo>
                <a:lnTo>
                  <a:pt x="1605350" y="1737860"/>
                </a:lnTo>
                <a:lnTo>
                  <a:pt x="1607339" y="1739830"/>
                </a:lnTo>
                <a:lnTo>
                  <a:pt x="1608929" y="1741799"/>
                </a:lnTo>
                <a:lnTo>
                  <a:pt x="1609725" y="1744951"/>
                </a:lnTo>
                <a:lnTo>
                  <a:pt x="1609725" y="1747708"/>
                </a:lnTo>
                <a:lnTo>
                  <a:pt x="1608929" y="1751648"/>
                </a:lnTo>
                <a:lnTo>
                  <a:pt x="1607339" y="1755193"/>
                </a:lnTo>
                <a:lnTo>
                  <a:pt x="1604554" y="1759920"/>
                </a:lnTo>
                <a:lnTo>
                  <a:pt x="1600577" y="1764648"/>
                </a:lnTo>
                <a:lnTo>
                  <a:pt x="1595804" y="1769769"/>
                </a:lnTo>
                <a:lnTo>
                  <a:pt x="1589042" y="1776072"/>
                </a:lnTo>
                <a:lnTo>
                  <a:pt x="1582678" y="1781193"/>
                </a:lnTo>
                <a:lnTo>
                  <a:pt x="1576314" y="1786314"/>
                </a:lnTo>
                <a:lnTo>
                  <a:pt x="1570348" y="1790647"/>
                </a:lnTo>
                <a:lnTo>
                  <a:pt x="1563586" y="1794193"/>
                </a:lnTo>
                <a:lnTo>
                  <a:pt x="1557222" y="1797738"/>
                </a:lnTo>
                <a:lnTo>
                  <a:pt x="1550461" y="1800496"/>
                </a:lnTo>
                <a:lnTo>
                  <a:pt x="1544097" y="1802466"/>
                </a:lnTo>
                <a:lnTo>
                  <a:pt x="1537733" y="1804829"/>
                </a:lnTo>
                <a:lnTo>
                  <a:pt x="1530971" y="1806799"/>
                </a:lnTo>
                <a:lnTo>
                  <a:pt x="1524607" y="1807981"/>
                </a:lnTo>
                <a:lnTo>
                  <a:pt x="1518243" y="1809163"/>
                </a:lnTo>
                <a:lnTo>
                  <a:pt x="1505117" y="1811132"/>
                </a:lnTo>
                <a:lnTo>
                  <a:pt x="1491992" y="1812314"/>
                </a:lnTo>
                <a:lnTo>
                  <a:pt x="1486026" y="1813102"/>
                </a:lnTo>
                <a:lnTo>
                  <a:pt x="1483241" y="1813890"/>
                </a:lnTo>
                <a:lnTo>
                  <a:pt x="1482048" y="1814678"/>
                </a:lnTo>
                <a:lnTo>
                  <a:pt x="1481253" y="1815072"/>
                </a:lnTo>
                <a:lnTo>
                  <a:pt x="1480855" y="1815859"/>
                </a:lnTo>
                <a:lnTo>
                  <a:pt x="1480855" y="1817041"/>
                </a:lnTo>
                <a:lnTo>
                  <a:pt x="1481253" y="1818617"/>
                </a:lnTo>
                <a:lnTo>
                  <a:pt x="1482048" y="1819799"/>
                </a:lnTo>
                <a:lnTo>
                  <a:pt x="1482048" y="1821375"/>
                </a:lnTo>
                <a:lnTo>
                  <a:pt x="1482048" y="1821769"/>
                </a:lnTo>
                <a:lnTo>
                  <a:pt x="1480855" y="1822556"/>
                </a:lnTo>
                <a:lnTo>
                  <a:pt x="1471309" y="1830829"/>
                </a:lnTo>
                <a:lnTo>
                  <a:pt x="1465343" y="1834375"/>
                </a:lnTo>
                <a:lnTo>
                  <a:pt x="1463354" y="1835556"/>
                </a:lnTo>
                <a:lnTo>
                  <a:pt x="1461365" y="1836738"/>
                </a:lnTo>
                <a:lnTo>
                  <a:pt x="1452615" y="1830041"/>
                </a:lnTo>
                <a:lnTo>
                  <a:pt x="1445853" y="1824132"/>
                </a:lnTo>
                <a:lnTo>
                  <a:pt x="1440285" y="1819405"/>
                </a:lnTo>
                <a:lnTo>
                  <a:pt x="1437103" y="1815072"/>
                </a:lnTo>
                <a:lnTo>
                  <a:pt x="1434716" y="1812314"/>
                </a:lnTo>
                <a:lnTo>
                  <a:pt x="1433125" y="1810344"/>
                </a:lnTo>
                <a:lnTo>
                  <a:pt x="1432330" y="1808375"/>
                </a:lnTo>
                <a:lnTo>
                  <a:pt x="1428750" y="1806799"/>
                </a:lnTo>
                <a:lnTo>
                  <a:pt x="1512675" y="1734314"/>
                </a:lnTo>
                <a:lnTo>
                  <a:pt x="1518641" y="1733527"/>
                </a:lnTo>
                <a:lnTo>
                  <a:pt x="1533755" y="1731951"/>
                </a:lnTo>
                <a:lnTo>
                  <a:pt x="1543699" y="1731163"/>
                </a:lnTo>
                <a:lnTo>
                  <a:pt x="1554438" y="1730375"/>
                </a:lnTo>
                <a:close/>
                <a:moveTo>
                  <a:pt x="588962" y="1535113"/>
                </a:moveTo>
                <a:lnTo>
                  <a:pt x="694496" y="1535113"/>
                </a:lnTo>
                <a:lnTo>
                  <a:pt x="694496" y="1557872"/>
                </a:lnTo>
                <a:lnTo>
                  <a:pt x="694894" y="1558271"/>
                </a:lnTo>
                <a:lnTo>
                  <a:pt x="696885" y="1560268"/>
                </a:lnTo>
                <a:lnTo>
                  <a:pt x="698478" y="1560667"/>
                </a:lnTo>
                <a:lnTo>
                  <a:pt x="700469" y="1561466"/>
                </a:lnTo>
                <a:lnTo>
                  <a:pt x="704053" y="1561865"/>
                </a:lnTo>
                <a:lnTo>
                  <a:pt x="707239" y="1561865"/>
                </a:lnTo>
                <a:lnTo>
                  <a:pt x="711222" y="1561865"/>
                </a:lnTo>
                <a:lnTo>
                  <a:pt x="714407" y="1561466"/>
                </a:lnTo>
                <a:lnTo>
                  <a:pt x="716797" y="1560667"/>
                </a:lnTo>
                <a:lnTo>
                  <a:pt x="718390" y="1560268"/>
                </a:lnTo>
                <a:lnTo>
                  <a:pt x="720381" y="1558271"/>
                </a:lnTo>
                <a:lnTo>
                  <a:pt x="720779" y="1557872"/>
                </a:lnTo>
                <a:lnTo>
                  <a:pt x="720779" y="1535113"/>
                </a:lnTo>
                <a:lnTo>
                  <a:pt x="820737" y="1535113"/>
                </a:lnTo>
                <a:lnTo>
                  <a:pt x="820737" y="1644117"/>
                </a:lnTo>
                <a:lnTo>
                  <a:pt x="820339" y="1648908"/>
                </a:lnTo>
                <a:lnTo>
                  <a:pt x="819144" y="1652901"/>
                </a:lnTo>
                <a:lnTo>
                  <a:pt x="816755" y="1656894"/>
                </a:lnTo>
                <a:lnTo>
                  <a:pt x="814365" y="1660088"/>
                </a:lnTo>
                <a:lnTo>
                  <a:pt x="810781" y="1663283"/>
                </a:lnTo>
                <a:lnTo>
                  <a:pt x="806799" y="1665279"/>
                </a:lnTo>
                <a:lnTo>
                  <a:pt x="802418" y="1666477"/>
                </a:lnTo>
                <a:lnTo>
                  <a:pt x="797639" y="1666876"/>
                </a:lnTo>
                <a:lnTo>
                  <a:pt x="612060" y="1666876"/>
                </a:lnTo>
                <a:lnTo>
                  <a:pt x="607281" y="1666477"/>
                </a:lnTo>
                <a:lnTo>
                  <a:pt x="602901" y="1665279"/>
                </a:lnTo>
                <a:lnTo>
                  <a:pt x="598918" y="1663283"/>
                </a:lnTo>
                <a:lnTo>
                  <a:pt x="595732" y="1660088"/>
                </a:lnTo>
                <a:lnTo>
                  <a:pt x="592546" y="1656894"/>
                </a:lnTo>
                <a:lnTo>
                  <a:pt x="590555" y="1652901"/>
                </a:lnTo>
                <a:lnTo>
                  <a:pt x="589360" y="1648908"/>
                </a:lnTo>
                <a:lnTo>
                  <a:pt x="588962" y="1644117"/>
                </a:lnTo>
                <a:lnTo>
                  <a:pt x="588962" y="1535113"/>
                </a:lnTo>
                <a:close/>
                <a:moveTo>
                  <a:pt x="612060" y="1476375"/>
                </a:moveTo>
                <a:lnTo>
                  <a:pt x="797639" y="1476375"/>
                </a:lnTo>
                <a:lnTo>
                  <a:pt x="802418" y="1476769"/>
                </a:lnTo>
                <a:lnTo>
                  <a:pt x="806799" y="1477950"/>
                </a:lnTo>
                <a:lnTo>
                  <a:pt x="810781" y="1480312"/>
                </a:lnTo>
                <a:lnTo>
                  <a:pt x="814365" y="1483068"/>
                </a:lnTo>
                <a:lnTo>
                  <a:pt x="816755" y="1486611"/>
                </a:lnTo>
                <a:lnTo>
                  <a:pt x="819144" y="1490155"/>
                </a:lnTo>
                <a:lnTo>
                  <a:pt x="820339" y="1494485"/>
                </a:lnTo>
                <a:lnTo>
                  <a:pt x="820737" y="1498816"/>
                </a:lnTo>
                <a:lnTo>
                  <a:pt x="820737" y="1525588"/>
                </a:lnTo>
                <a:lnTo>
                  <a:pt x="588962" y="1525588"/>
                </a:lnTo>
                <a:lnTo>
                  <a:pt x="588962" y="1498816"/>
                </a:lnTo>
                <a:lnTo>
                  <a:pt x="589360" y="1494485"/>
                </a:lnTo>
                <a:lnTo>
                  <a:pt x="590555" y="1490155"/>
                </a:lnTo>
                <a:lnTo>
                  <a:pt x="592546" y="1486611"/>
                </a:lnTo>
                <a:lnTo>
                  <a:pt x="595732" y="1483068"/>
                </a:lnTo>
                <a:lnTo>
                  <a:pt x="598918" y="1480312"/>
                </a:lnTo>
                <a:lnTo>
                  <a:pt x="602901" y="1477950"/>
                </a:lnTo>
                <a:lnTo>
                  <a:pt x="607281" y="1476769"/>
                </a:lnTo>
                <a:lnTo>
                  <a:pt x="612060" y="1476375"/>
                </a:lnTo>
                <a:close/>
                <a:moveTo>
                  <a:pt x="725449" y="1381125"/>
                </a:moveTo>
                <a:lnTo>
                  <a:pt x="730525" y="1381524"/>
                </a:lnTo>
                <a:lnTo>
                  <a:pt x="732087" y="1381524"/>
                </a:lnTo>
                <a:lnTo>
                  <a:pt x="734430" y="1382322"/>
                </a:lnTo>
                <a:lnTo>
                  <a:pt x="737554" y="1384317"/>
                </a:lnTo>
                <a:lnTo>
                  <a:pt x="740287" y="1386312"/>
                </a:lnTo>
                <a:lnTo>
                  <a:pt x="743411" y="1389505"/>
                </a:lnTo>
                <a:lnTo>
                  <a:pt x="746535" y="1393096"/>
                </a:lnTo>
                <a:lnTo>
                  <a:pt x="749659" y="1397486"/>
                </a:lnTo>
                <a:lnTo>
                  <a:pt x="755906" y="1407063"/>
                </a:lnTo>
                <a:lnTo>
                  <a:pt x="761373" y="1417837"/>
                </a:lnTo>
                <a:lnTo>
                  <a:pt x="766059" y="1427813"/>
                </a:lnTo>
                <a:lnTo>
                  <a:pt x="769182" y="1437390"/>
                </a:lnTo>
                <a:lnTo>
                  <a:pt x="770744" y="1441780"/>
                </a:lnTo>
                <a:lnTo>
                  <a:pt x="771525" y="1445770"/>
                </a:lnTo>
                <a:lnTo>
                  <a:pt x="771525" y="1448164"/>
                </a:lnTo>
                <a:lnTo>
                  <a:pt x="771525" y="1450159"/>
                </a:lnTo>
                <a:lnTo>
                  <a:pt x="770744" y="1451357"/>
                </a:lnTo>
                <a:lnTo>
                  <a:pt x="769182" y="1452155"/>
                </a:lnTo>
                <a:lnTo>
                  <a:pt x="768011" y="1452155"/>
                </a:lnTo>
                <a:lnTo>
                  <a:pt x="766449" y="1450958"/>
                </a:lnTo>
                <a:lnTo>
                  <a:pt x="764887" y="1449760"/>
                </a:lnTo>
                <a:lnTo>
                  <a:pt x="762544" y="1448563"/>
                </a:lnTo>
                <a:lnTo>
                  <a:pt x="759030" y="1444174"/>
                </a:lnTo>
                <a:lnTo>
                  <a:pt x="755516" y="1439784"/>
                </a:lnTo>
                <a:lnTo>
                  <a:pt x="753173" y="1434996"/>
                </a:lnTo>
                <a:lnTo>
                  <a:pt x="752392" y="1433400"/>
                </a:lnTo>
                <a:lnTo>
                  <a:pt x="752392" y="1431404"/>
                </a:lnTo>
                <a:lnTo>
                  <a:pt x="752001" y="1428611"/>
                </a:lnTo>
                <a:lnTo>
                  <a:pt x="750830" y="1426616"/>
                </a:lnTo>
                <a:lnTo>
                  <a:pt x="748878" y="1425419"/>
                </a:lnTo>
                <a:lnTo>
                  <a:pt x="746925" y="1425020"/>
                </a:lnTo>
                <a:lnTo>
                  <a:pt x="746144" y="1425419"/>
                </a:lnTo>
                <a:lnTo>
                  <a:pt x="745363" y="1425818"/>
                </a:lnTo>
                <a:lnTo>
                  <a:pt x="744582" y="1426616"/>
                </a:lnTo>
                <a:lnTo>
                  <a:pt x="743411" y="1427414"/>
                </a:lnTo>
                <a:lnTo>
                  <a:pt x="742630" y="1428611"/>
                </a:lnTo>
                <a:lnTo>
                  <a:pt x="742240" y="1430207"/>
                </a:lnTo>
                <a:lnTo>
                  <a:pt x="741849" y="1432602"/>
                </a:lnTo>
                <a:lnTo>
                  <a:pt x="741849" y="1434597"/>
                </a:lnTo>
                <a:lnTo>
                  <a:pt x="741459" y="1439385"/>
                </a:lnTo>
                <a:lnTo>
                  <a:pt x="740678" y="1443376"/>
                </a:lnTo>
                <a:lnTo>
                  <a:pt x="739897" y="1445371"/>
                </a:lnTo>
                <a:lnTo>
                  <a:pt x="739116" y="1446967"/>
                </a:lnTo>
                <a:lnTo>
                  <a:pt x="737944" y="1448164"/>
                </a:lnTo>
                <a:lnTo>
                  <a:pt x="735992" y="1449361"/>
                </a:lnTo>
                <a:lnTo>
                  <a:pt x="734430" y="1450558"/>
                </a:lnTo>
                <a:lnTo>
                  <a:pt x="732868" y="1452155"/>
                </a:lnTo>
                <a:lnTo>
                  <a:pt x="730525" y="1452953"/>
                </a:lnTo>
                <a:lnTo>
                  <a:pt x="727792" y="1453352"/>
                </a:lnTo>
                <a:lnTo>
                  <a:pt x="721935" y="1454150"/>
                </a:lnTo>
                <a:lnTo>
                  <a:pt x="715297" y="1454150"/>
                </a:lnTo>
                <a:lnTo>
                  <a:pt x="712173" y="1453751"/>
                </a:lnTo>
                <a:lnTo>
                  <a:pt x="709049" y="1452953"/>
                </a:lnTo>
                <a:lnTo>
                  <a:pt x="706706" y="1452155"/>
                </a:lnTo>
                <a:lnTo>
                  <a:pt x="703973" y="1450558"/>
                </a:lnTo>
                <a:lnTo>
                  <a:pt x="701240" y="1448962"/>
                </a:lnTo>
                <a:lnTo>
                  <a:pt x="699287" y="1447366"/>
                </a:lnTo>
                <a:lnTo>
                  <a:pt x="694992" y="1442977"/>
                </a:lnTo>
                <a:lnTo>
                  <a:pt x="691478" y="1438188"/>
                </a:lnTo>
                <a:lnTo>
                  <a:pt x="687963" y="1432602"/>
                </a:lnTo>
                <a:lnTo>
                  <a:pt x="685230" y="1427015"/>
                </a:lnTo>
                <a:lnTo>
                  <a:pt x="682497" y="1421029"/>
                </a:lnTo>
                <a:lnTo>
                  <a:pt x="680544" y="1415044"/>
                </a:lnTo>
                <a:lnTo>
                  <a:pt x="678982" y="1409058"/>
                </a:lnTo>
                <a:lnTo>
                  <a:pt x="676249" y="1399082"/>
                </a:lnTo>
                <a:lnTo>
                  <a:pt x="675078" y="1392298"/>
                </a:lnTo>
                <a:lnTo>
                  <a:pt x="674687" y="1389106"/>
                </a:lnTo>
                <a:lnTo>
                  <a:pt x="674687" y="1388707"/>
                </a:lnTo>
                <a:lnTo>
                  <a:pt x="675078" y="1388308"/>
                </a:lnTo>
                <a:lnTo>
                  <a:pt x="676249" y="1387909"/>
                </a:lnTo>
                <a:lnTo>
                  <a:pt x="679373" y="1387111"/>
                </a:lnTo>
                <a:lnTo>
                  <a:pt x="683278" y="1385913"/>
                </a:lnTo>
                <a:lnTo>
                  <a:pt x="689525" y="1384716"/>
                </a:lnTo>
                <a:lnTo>
                  <a:pt x="698897" y="1383120"/>
                </a:lnTo>
                <a:lnTo>
                  <a:pt x="715297" y="1381524"/>
                </a:lnTo>
                <a:lnTo>
                  <a:pt x="725449" y="1381125"/>
                </a:lnTo>
                <a:close/>
                <a:moveTo>
                  <a:pt x="1433588" y="1247775"/>
                </a:moveTo>
                <a:lnTo>
                  <a:pt x="1439124" y="1247775"/>
                </a:lnTo>
                <a:lnTo>
                  <a:pt x="1444264" y="1248175"/>
                </a:lnTo>
                <a:lnTo>
                  <a:pt x="1448614" y="1248976"/>
                </a:lnTo>
                <a:lnTo>
                  <a:pt x="1451382" y="1249776"/>
                </a:lnTo>
                <a:lnTo>
                  <a:pt x="1453359" y="1250977"/>
                </a:lnTo>
                <a:lnTo>
                  <a:pt x="1454150" y="1252178"/>
                </a:lnTo>
                <a:lnTo>
                  <a:pt x="1454150" y="1253779"/>
                </a:lnTo>
                <a:lnTo>
                  <a:pt x="1453359" y="1255380"/>
                </a:lnTo>
                <a:lnTo>
                  <a:pt x="1452173" y="1256981"/>
                </a:lnTo>
                <a:lnTo>
                  <a:pt x="1450196" y="1258582"/>
                </a:lnTo>
                <a:lnTo>
                  <a:pt x="1447428" y="1260183"/>
                </a:lnTo>
                <a:lnTo>
                  <a:pt x="1441892" y="1262985"/>
                </a:lnTo>
                <a:lnTo>
                  <a:pt x="1435565" y="1264986"/>
                </a:lnTo>
                <a:lnTo>
                  <a:pt x="1432402" y="1265387"/>
                </a:lnTo>
                <a:lnTo>
                  <a:pt x="1429634" y="1265787"/>
                </a:lnTo>
                <a:lnTo>
                  <a:pt x="1427261" y="1265787"/>
                </a:lnTo>
                <a:lnTo>
                  <a:pt x="1425284" y="1265387"/>
                </a:lnTo>
                <a:lnTo>
                  <a:pt x="1423703" y="1264986"/>
                </a:lnTo>
                <a:lnTo>
                  <a:pt x="1422516" y="1264586"/>
                </a:lnTo>
                <a:lnTo>
                  <a:pt x="1420539" y="1264586"/>
                </a:lnTo>
                <a:lnTo>
                  <a:pt x="1419353" y="1264986"/>
                </a:lnTo>
                <a:lnTo>
                  <a:pt x="1418562" y="1265787"/>
                </a:lnTo>
                <a:lnTo>
                  <a:pt x="1417376" y="1266588"/>
                </a:lnTo>
                <a:lnTo>
                  <a:pt x="1416980" y="1267388"/>
                </a:lnTo>
                <a:lnTo>
                  <a:pt x="1416585" y="1268589"/>
                </a:lnTo>
                <a:lnTo>
                  <a:pt x="1416190" y="1269790"/>
                </a:lnTo>
                <a:lnTo>
                  <a:pt x="1416585" y="1270990"/>
                </a:lnTo>
                <a:lnTo>
                  <a:pt x="1416585" y="1272191"/>
                </a:lnTo>
                <a:lnTo>
                  <a:pt x="1417376" y="1273392"/>
                </a:lnTo>
                <a:lnTo>
                  <a:pt x="1418562" y="1274993"/>
                </a:lnTo>
                <a:lnTo>
                  <a:pt x="1419748" y="1276194"/>
                </a:lnTo>
                <a:lnTo>
                  <a:pt x="1422121" y="1277395"/>
                </a:lnTo>
                <a:lnTo>
                  <a:pt x="1424098" y="1278596"/>
                </a:lnTo>
                <a:lnTo>
                  <a:pt x="1428843" y="1280597"/>
                </a:lnTo>
                <a:lnTo>
                  <a:pt x="1430820" y="1282198"/>
                </a:lnTo>
                <a:lnTo>
                  <a:pt x="1432402" y="1283799"/>
                </a:lnTo>
                <a:lnTo>
                  <a:pt x="1433588" y="1285000"/>
                </a:lnTo>
                <a:lnTo>
                  <a:pt x="1435170" y="1287001"/>
                </a:lnTo>
                <a:lnTo>
                  <a:pt x="1436356" y="1289003"/>
                </a:lnTo>
                <a:lnTo>
                  <a:pt x="1436751" y="1291404"/>
                </a:lnTo>
                <a:lnTo>
                  <a:pt x="1437542" y="1293406"/>
                </a:lnTo>
                <a:lnTo>
                  <a:pt x="1437542" y="1296608"/>
                </a:lnTo>
                <a:lnTo>
                  <a:pt x="1437542" y="1299009"/>
                </a:lnTo>
                <a:lnTo>
                  <a:pt x="1437147" y="1302612"/>
                </a:lnTo>
                <a:lnTo>
                  <a:pt x="1436356" y="1305414"/>
                </a:lnTo>
                <a:lnTo>
                  <a:pt x="1435170" y="1309416"/>
                </a:lnTo>
                <a:lnTo>
                  <a:pt x="1431611" y="1317422"/>
                </a:lnTo>
                <a:lnTo>
                  <a:pt x="1430029" y="1320624"/>
                </a:lnTo>
                <a:lnTo>
                  <a:pt x="1428052" y="1323826"/>
                </a:lnTo>
                <a:lnTo>
                  <a:pt x="1425680" y="1326628"/>
                </a:lnTo>
                <a:lnTo>
                  <a:pt x="1423307" y="1328629"/>
                </a:lnTo>
                <a:lnTo>
                  <a:pt x="1420539" y="1331431"/>
                </a:lnTo>
                <a:lnTo>
                  <a:pt x="1417771" y="1333032"/>
                </a:lnTo>
                <a:lnTo>
                  <a:pt x="1414608" y="1334633"/>
                </a:lnTo>
                <a:lnTo>
                  <a:pt x="1411445" y="1336635"/>
                </a:lnTo>
                <a:lnTo>
                  <a:pt x="1404722" y="1338636"/>
                </a:lnTo>
                <a:lnTo>
                  <a:pt x="1397605" y="1340237"/>
                </a:lnTo>
                <a:lnTo>
                  <a:pt x="1390487" y="1341038"/>
                </a:lnTo>
                <a:lnTo>
                  <a:pt x="1383370" y="1341438"/>
                </a:lnTo>
                <a:lnTo>
                  <a:pt x="1376252" y="1341438"/>
                </a:lnTo>
                <a:lnTo>
                  <a:pt x="1369530" y="1341038"/>
                </a:lnTo>
                <a:lnTo>
                  <a:pt x="1358063" y="1339437"/>
                </a:lnTo>
                <a:lnTo>
                  <a:pt x="1350154" y="1338236"/>
                </a:lnTo>
                <a:lnTo>
                  <a:pt x="1347386" y="1337435"/>
                </a:lnTo>
                <a:lnTo>
                  <a:pt x="1347386" y="1337835"/>
                </a:lnTo>
                <a:lnTo>
                  <a:pt x="1346991" y="1337435"/>
                </a:lnTo>
                <a:lnTo>
                  <a:pt x="1346200" y="1337035"/>
                </a:lnTo>
                <a:lnTo>
                  <a:pt x="1346200" y="1334633"/>
                </a:lnTo>
                <a:lnTo>
                  <a:pt x="1346991" y="1331831"/>
                </a:lnTo>
                <a:lnTo>
                  <a:pt x="1347782" y="1326228"/>
                </a:lnTo>
                <a:lnTo>
                  <a:pt x="1349363" y="1318623"/>
                </a:lnTo>
                <a:lnTo>
                  <a:pt x="1351736" y="1307415"/>
                </a:lnTo>
                <a:lnTo>
                  <a:pt x="1355295" y="1296608"/>
                </a:lnTo>
                <a:lnTo>
                  <a:pt x="1357667" y="1287402"/>
                </a:lnTo>
                <a:lnTo>
                  <a:pt x="1361621" y="1275794"/>
                </a:lnTo>
                <a:lnTo>
                  <a:pt x="1363994" y="1270190"/>
                </a:lnTo>
                <a:lnTo>
                  <a:pt x="1364785" y="1268589"/>
                </a:lnTo>
                <a:lnTo>
                  <a:pt x="1366762" y="1265787"/>
                </a:lnTo>
                <a:lnTo>
                  <a:pt x="1369925" y="1262985"/>
                </a:lnTo>
                <a:lnTo>
                  <a:pt x="1373484" y="1260183"/>
                </a:lnTo>
                <a:lnTo>
                  <a:pt x="1378229" y="1258182"/>
                </a:lnTo>
                <a:lnTo>
                  <a:pt x="1383765" y="1256181"/>
                </a:lnTo>
                <a:lnTo>
                  <a:pt x="1389301" y="1253779"/>
                </a:lnTo>
                <a:lnTo>
                  <a:pt x="1395628" y="1252578"/>
                </a:lnTo>
                <a:lnTo>
                  <a:pt x="1401954" y="1250977"/>
                </a:lnTo>
                <a:lnTo>
                  <a:pt x="1415399" y="1248976"/>
                </a:lnTo>
                <a:lnTo>
                  <a:pt x="1428052" y="1248175"/>
                </a:lnTo>
                <a:lnTo>
                  <a:pt x="1433588" y="1247775"/>
                </a:lnTo>
                <a:close/>
                <a:moveTo>
                  <a:pt x="1155700" y="965200"/>
                </a:moveTo>
                <a:lnTo>
                  <a:pt x="1161653" y="965597"/>
                </a:lnTo>
                <a:lnTo>
                  <a:pt x="1167209" y="966787"/>
                </a:lnTo>
                <a:lnTo>
                  <a:pt x="1172766" y="968770"/>
                </a:lnTo>
                <a:lnTo>
                  <a:pt x="1177925" y="971944"/>
                </a:lnTo>
                <a:lnTo>
                  <a:pt x="1182687" y="975514"/>
                </a:lnTo>
                <a:lnTo>
                  <a:pt x="1187450" y="980274"/>
                </a:lnTo>
                <a:lnTo>
                  <a:pt x="1192213" y="985431"/>
                </a:lnTo>
                <a:lnTo>
                  <a:pt x="1196181" y="991381"/>
                </a:lnTo>
                <a:lnTo>
                  <a:pt x="1200150" y="998125"/>
                </a:lnTo>
                <a:lnTo>
                  <a:pt x="1204119" y="1005265"/>
                </a:lnTo>
                <a:lnTo>
                  <a:pt x="1207691" y="1012802"/>
                </a:lnTo>
                <a:lnTo>
                  <a:pt x="1211659" y="1021133"/>
                </a:lnTo>
                <a:lnTo>
                  <a:pt x="1214437" y="1029860"/>
                </a:lnTo>
                <a:lnTo>
                  <a:pt x="1217613" y="1038984"/>
                </a:lnTo>
                <a:lnTo>
                  <a:pt x="1220787" y="1048504"/>
                </a:lnTo>
                <a:lnTo>
                  <a:pt x="1225947" y="1068338"/>
                </a:lnTo>
                <a:lnTo>
                  <a:pt x="1230313" y="1089363"/>
                </a:lnTo>
                <a:lnTo>
                  <a:pt x="1234678" y="1111180"/>
                </a:lnTo>
                <a:lnTo>
                  <a:pt x="1237853" y="1133792"/>
                </a:lnTo>
                <a:lnTo>
                  <a:pt x="1241028" y="1155609"/>
                </a:lnTo>
                <a:lnTo>
                  <a:pt x="1243013" y="1177824"/>
                </a:lnTo>
                <a:lnTo>
                  <a:pt x="1245394" y="1198848"/>
                </a:lnTo>
                <a:lnTo>
                  <a:pt x="1246981" y="1219476"/>
                </a:lnTo>
                <a:lnTo>
                  <a:pt x="1246187" y="1186551"/>
                </a:lnTo>
                <a:lnTo>
                  <a:pt x="1342231" y="1244467"/>
                </a:lnTo>
                <a:lnTo>
                  <a:pt x="1323181" y="1340465"/>
                </a:lnTo>
                <a:lnTo>
                  <a:pt x="1248966" y="1309524"/>
                </a:lnTo>
                <a:lnTo>
                  <a:pt x="1245394" y="1284929"/>
                </a:lnTo>
                <a:lnTo>
                  <a:pt x="1239441" y="1242087"/>
                </a:lnTo>
                <a:lnTo>
                  <a:pt x="1231106" y="1373787"/>
                </a:lnTo>
                <a:lnTo>
                  <a:pt x="1230709" y="1379737"/>
                </a:lnTo>
                <a:lnTo>
                  <a:pt x="1230313" y="1386084"/>
                </a:lnTo>
                <a:lnTo>
                  <a:pt x="1230709" y="1392431"/>
                </a:lnTo>
                <a:lnTo>
                  <a:pt x="1232297" y="1399968"/>
                </a:lnTo>
                <a:lnTo>
                  <a:pt x="1234281" y="1407902"/>
                </a:lnTo>
                <a:lnTo>
                  <a:pt x="1237059" y="1417422"/>
                </a:lnTo>
                <a:lnTo>
                  <a:pt x="1241822" y="1428133"/>
                </a:lnTo>
                <a:lnTo>
                  <a:pt x="1247775" y="1440430"/>
                </a:lnTo>
                <a:lnTo>
                  <a:pt x="1231106" y="1440430"/>
                </a:lnTo>
                <a:lnTo>
                  <a:pt x="1242219" y="1446380"/>
                </a:lnTo>
                <a:lnTo>
                  <a:pt x="1256109" y="1453124"/>
                </a:lnTo>
                <a:lnTo>
                  <a:pt x="1287066" y="1467405"/>
                </a:lnTo>
                <a:lnTo>
                  <a:pt x="1313259" y="1479305"/>
                </a:lnTo>
                <a:lnTo>
                  <a:pt x="1323975" y="1483669"/>
                </a:lnTo>
                <a:lnTo>
                  <a:pt x="1501775" y="1720491"/>
                </a:lnTo>
                <a:lnTo>
                  <a:pt x="1401763" y="1798638"/>
                </a:lnTo>
                <a:lnTo>
                  <a:pt x="1210469" y="1576494"/>
                </a:lnTo>
                <a:lnTo>
                  <a:pt x="1080294" y="1561816"/>
                </a:lnTo>
                <a:lnTo>
                  <a:pt x="1080294" y="1563800"/>
                </a:lnTo>
                <a:lnTo>
                  <a:pt x="1080294" y="1567370"/>
                </a:lnTo>
                <a:lnTo>
                  <a:pt x="1079500" y="1575700"/>
                </a:lnTo>
                <a:lnTo>
                  <a:pt x="1077516" y="1587601"/>
                </a:lnTo>
                <a:lnTo>
                  <a:pt x="1074341" y="1601088"/>
                </a:lnTo>
                <a:lnTo>
                  <a:pt x="1066403" y="1633220"/>
                </a:lnTo>
                <a:lnTo>
                  <a:pt x="1056878" y="1669318"/>
                </a:lnTo>
                <a:lnTo>
                  <a:pt x="1046956" y="1703830"/>
                </a:lnTo>
                <a:lnTo>
                  <a:pt x="1038622" y="1733582"/>
                </a:lnTo>
                <a:lnTo>
                  <a:pt x="1030288" y="1762540"/>
                </a:lnTo>
                <a:lnTo>
                  <a:pt x="802481" y="1785548"/>
                </a:lnTo>
                <a:lnTo>
                  <a:pt x="770731" y="1731201"/>
                </a:lnTo>
                <a:lnTo>
                  <a:pt x="904081" y="1706210"/>
                </a:lnTo>
                <a:lnTo>
                  <a:pt x="903685" y="1489619"/>
                </a:lnTo>
                <a:lnTo>
                  <a:pt x="871935" y="1482479"/>
                </a:lnTo>
                <a:lnTo>
                  <a:pt x="869950" y="1471768"/>
                </a:lnTo>
                <a:lnTo>
                  <a:pt x="867966" y="1461851"/>
                </a:lnTo>
                <a:lnTo>
                  <a:pt x="866378" y="1453124"/>
                </a:lnTo>
                <a:lnTo>
                  <a:pt x="864791" y="1445190"/>
                </a:lnTo>
                <a:lnTo>
                  <a:pt x="863600" y="1428926"/>
                </a:lnTo>
                <a:lnTo>
                  <a:pt x="862806" y="1413455"/>
                </a:lnTo>
                <a:lnTo>
                  <a:pt x="862013" y="1373787"/>
                </a:lnTo>
                <a:lnTo>
                  <a:pt x="860822" y="1346812"/>
                </a:lnTo>
                <a:lnTo>
                  <a:pt x="858044" y="1312697"/>
                </a:lnTo>
                <a:lnTo>
                  <a:pt x="854472" y="1175444"/>
                </a:lnTo>
                <a:lnTo>
                  <a:pt x="843756" y="1181791"/>
                </a:lnTo>
                <a:lnTo>
                  <a:pt x="818753" y="1197658"/>
                </a:lnTo>
                <a:lnTo>
                  <a:pt x="802878" y="1208369"/>
                </a:lnTo>
                <a:lnTo>
                  <a:pt x="786606" y="1219476"/>
                </a:lnTo>
                <a:lnTo>
                  <a:pt x="770731" y="1230980"/>
                </a:lnTo>
                <a:lnTo>
                  <a:pt x="756841" y="1242087"/>
                </a:lnTo>
                <a:lnTo>
                  <a:pt x="754460" y="1250021"/>
                </a:lnTo>
                <a:lnTo>
                  <a:pt x="752872" y="1258351"/>
                </a:lnTo>
                <a:lnTo>
                  <a:pt x="752078" y="1266681"/>
                </a:lnTo>
                <a:lnTo>
                  <a:pt x="751285" y="1275805"/>
                </a:lnTo>
                <a:lnTo>
                  <a:pt x="751285" y="1284532"/>
                </a:lnTo>
                <a:lnTo>
                  <a:pt x="751681" y="1292863"/>
                </a:lnTo>
                <a:lnTo>
                  <a:pt x="752078" y="1301590"/>
                </a:lnTo>
                <a:lnTo>
                  <a:pt x="752872" y="1310317"/>
                </a:lnTo>
                <a:lnTo>
                  <a:pt x="754856" y="1325788"/>
                </a:lnTo>
                <a:lnTo>
                  <a:pt x="756444" y="1339275"/>
                </a:lnTo>
                <a:lnTo>
                  <a:pt x="758031" y="1350382"/>
                </a:lnTo>
                <a:lnTo>
                  <a:pt x="758031" y="1354349"/>
                </a:lnTo>
                <a:lnTo>
                  <a:pt x="756841" y="1357523"/>
                </a:lnTo>
                <a:lnTo>
                  <a:pt x="727869" y="1355539"/>
                </a:lnTo>
                <a:lnTo>
                  <a:pt x="715566" y="1354746"/>
                </a:lnTo>
                <a:lnTo>
                  <a:pt x="709613" y="1354746"/>
                </a:lnTo>
                <a:lnTo>
                  <a:pt x="704453" y="1355143"/>
                </a:lnTo>
                <a:lnTo>
                  <a:pt x="698897" y="1355539"/>
                </a:lnTo>
                <a:lnTo>
                  <a:pt x="693341" y="1356729"/>
                </a:lnTo>
                <a:lnTo>
                  <a:pt x="687785" y="1357919"/>
                </a:lnTo>
                <a:lnTo>
                  <a:pt x="682228" y="1359903"/>
                </a:lnTo>
                <a:lnTo>
                  <a:pt x="677069" y="1361886"/>
                </a:lnTo>
                <a:lnTo>
                  <a:pt x="671116" y="1364663"/>
                </a:lnTo>
                <a:lnTo>
                  <a:pt x="664766" y="1367836"/>
                </a:lnTo>
                <a:lnTo>
                  <a:pt x="658416" y="1372200"/>
                </a:lnTo>
                <a:lnTo>
                  <a:pt x="657225" y="1367043"/>
                </a:lnTo>
                <a:lnTo>
                  <a:pt x="655241" y="1361093"/>
                </a:lnTo>
                <a:lnTo>
                  <a:pt x="654050" y="1355143"/>
                </a:lnTo>
                <a:lnTo>
                  <a:pt x="653256" y="1348399"/>
                </a:lnTo>
                <a:lnTo>
                  <a:pt x="651669" y="1333325"/>
                </a:lnTo>
                <a:lnTo>
                  <a:pt x="650875" y="1316267"/>
                </a:lnTo>
                <a:lnTo>
                  <a:pt x="650875" y="1296830"/>
                </a:lnTo>
                <a:lnTo>
                  <a:pt x="651272" y="1274615"/>
                </a:lnTo>
                <a:lnTo>
                  <a:pt x="652066" y="1251211"/>
                </a:lnTo>
                <a:lnTo>
                  <a:pt x="653653" y="1225029"/>
                </a:lnTo>
                <a:lnTo>
                  <a:pt x="660797" y="1208369"/>
                </a:lnTo>
                <a:lnTo>
                  <a:pt x="667147" y="1194881"/>
                </a:lnTo>
                <a:lnTo>
                  <a:pt x="670322" y="1188931"/>
                </a:lnTo>
                <a:lnTo>
                  <a:pt x="673497" y="1183774"/>
                </a:lnTo>
                <a:lnTo>
                  <a:pt x="680244" y="1174254"/>
                </a:lnTo>
                <a:lnTo>
                  <a:pt x="687388" y="1164733"/>
                </a:lnTo>
                <a:lnTo>
                  <a:pt x="696119" y="1155213"/>
                </a:lnTo>
                <a:lnTo>
                  <a:pt x="706438" y="1143312"/>
                </a:lnTo>
                <a:lnTo>
                  <a:pt x="718741" y="1129031"/>
                </a:lnTo>
                <a:lnTo>
                  <a:pt x="738585" y="1108007"/>
                </a:lnTo>
                <a:lnTo>
                  <a:pt x="756047" y="1088966"/>
                </a:lnTo>
                <a:lnTo>
                  <a:pt x="785416" y="1057231"/>
                </a:lnTo>
                <a:lnTo>
                  <a:pt x="797719" y="1043744"/>
                </a:lnTo>
                <a:lnTo>
                  <a:pt x="809228" y="1032240"/>
                </a:lnTo>
                <a:lnTo>
                  <a:pt x="820738" y="1021926"/>
                </a:lnTo>
                <a:lnTo>
                  <a:pt x="831056" y="1012802"/>
                </a:lnTo>
                <a:lnTo>
                  <a:pt x="836613" y="1008439"/>
                </a:lnTo>
                <a:lnTo>
                  <a:pt x="842169" y="1004869"/>
                </a:lnTo>
                <a:lnTo>
                  <a:pt x="848122" y="1000902"/>
                </a:lnTo>
                <a:lnTo>
                  <a:pt x="854075" y="997331"/>
                </a:lnTo>
                <a:lnTo>
                  <a:pt x="860028" y="994555"/>
                </a:lnTo>
                <a:lnTo>
                  <a:pt x="866378" y="991381"/>
                </a:lnTo>
                <a:lnTo>
                  <a:pt x="873125" y="988208"/>
                </a:lnTo>
                <a:lnTo>
                  <a:pt x="880269" y="985828"/>
                </a:lnTo>
                <a:lnTo>
                  <a:pt x="895350" y="980274"/>
                </a:lnTo>
                <a:lnTo>
                  <a:pt x="912416" y="975117"/>
                </a:lnTo>
                <a:lnTo>
                  <a:pt x="932260" y="970753"/>
                </a:lnTo>
                <a:lnTo>
                  <a:pt x="954881" y="965597"/>
                </a:lnTo>
                <a:lnTo>
                  <a:pt x="963613" y="965993"/>
                </a:lnTo>
                <a:lnTo>
                  <a:pt x="979488" y="966787"/>
                </a:lnTo>
                <a:lnTo>
                  <a:pt x="1004491" y="968373"/>
                </a:lnTo>
                <a:lnTo>
                  <a:pt x="1089819" y="1240103"/>
                </a:lnTo>
                <a:lnTo>
                  <a:pt x="1081484" y="1159179"/>
                </a:lnTo>
                <a:lnTo>
                  <a:pt x="1077516" y="1013199"/>
                </a:lnTo>
                <a:lnTo>
                  <a:pt x="1071959" y="999315"/>
                </a:lnTo>
                <a:lnTo>
                  <a:pt x="1083072" y="980671"/>
                </a:lnTo>
                <a:lnTo>
                  <a:pt x="1107281" y="980671"/>
                </a:lnTo>
                <a:lnTo>
                  <a:pt x="1117600" y="999315"/>
                </a:lnTo>
                <a:lnTo>
                  <a:pt x="1112837" y="1015579"/>
                </a:lnTo>
                <a:lnTo>
                  <a:pt x="1142206" y="1228203"/>
                </a:lnTo>
                <a:lnTo>
                  <a:pt x="1137841" y="971944"/>
                </a:lnTo>
                <a:lnTo>
                  <a:pt x="1146572" y="967580"/>
                </a:lnTo>
                <a:lnTo>
                  <a:pt x="1148953" y="966390"/>
                </a:lnTo>
                <a:lnTo>
                  <a:pt x="1149350" y="965597"/>
                </a:lnTo>
                <a:lnTo>
                  <a:pt x="1155700" y="965200"/>
                </a:lnTo>
                <a:close/>
                <a:moveTo>
                  <a:pt x="931148" y="736601"/>
                </a:moveTo>
                <a:lnTo>
                  <a:pt x="929554" y="751285"/>
                </a:lnTo>
                <a:lnTo>
                  <a:pt x="928757" y="762794"/>
                </a:lnTo>
                <a:lnTo>
                  <a:pt x="929155" y="762794"/>
                </a:lnTo>
                <a:lnTo>
                  <a:pt x="929554" y="751285"/>
                </a:lnTo>
                <a:lnTo>
                  <a:pt x="930351" y="746126"/>
                </a:lnTo>
                <a:lnTo>
                  <a:pt x="931148" y="741363"/>
                </a:lnTo>
                <a:lnTo>
                  <a:pt x="931148" y="736601"/>
                </a:lnTo>
                <a:close/>
                <a:moveTo>
                  <a:pt x="949086" y="679054"/>
                </a:moveTo>
                <a:lnTo>
                  <a:pt x="948289" y="679847"/>
                </a:lnTo>
                <a:lnTo>
                  <a:pt x="945499" y="681435"/>
                </a:lnTo>
                <a:lnTo>
                  <a:pt x="943904" y="683419"/>
                </a:lnTo>
                <a:lnTo>
                  <a:pt x="941911" y="686991"/>
                </a:lnTo>
                <a:lnTo>
                  <a:pt x="945897" y="682625"/>
                </a:lnTo>
                <a:lnTo>
                  <a:pt x="948289" y="681038"/>
                </a:lnTo>
                <a:lnTo>
                  <a:pt x="950282" y="679054"/>
                </a:lnTo>
                <a:lnTo>
                  <a:pt x="949086" y="679054"/>
                </a:lnTo>
                <a:close/>
                <a:moveTo>
                  <a:pt x="1038375" y="620713"/>
                </a:moveTo>
                <a:lnTo>
                  <a:pt x="1049138" y="620713"/>
                </a:lnTo>
                <a:lnTo>
                  <a:pt x="1059502" y="621110"/>
                </a:lnTo>
                <a:lnTo>
                  <a:pt x="1069866" y="622300"/>
                </a:lnTo>
                <a:lnTo>
                  <a:pt x="1079432" y="623491"/>
                </a:lnTo>
                <a:lnTo>
                  <a:pt x="1088999" y="625872"/>
                </a:lnTo>
                <a:lnTo>
                  <a:pt x="1098167" y="627857"/>
                </a:lnTo>
                <a:lnTo>
                  <a:pt x="1106937" y="630238"/>
                </a:lnTo>
                <a:lnTo>
                  <a:pt x="1115307" y="633413"/>
                </a:lnTo>
                <a:lnTo>
                  <a:pt x="1123678" y="636191"/>
                </a:lnTo>
                <a:lnTo>
                  <a:pt x="1130853" y="639763"/>
                </a:lnTo>
                <a:lnTo>
                  <a:pt x="1138028" y="642938"/>
                </a:lnTo>
                <a:lnTo>
                  <a:pt x="1144805" y="646510"/>
                </a:lnTo>
                <a:lnTo>
                  <a:pt x="1156365" y="652860"/>
                </a:lnTo>
                <a:lnTo>
                  <a:pt x="1166729" y="659607"/>
                </a:lnTo>
                <a:lnTo>
                  <a:pt x="1174701" y="664766"/>
                </a:lnTo>
                <a:lnTo>
                  <a:pt x="1180680" y="669529"/>
                </a:lnTo>
                <a:lnTo>
                  <a:pt x="1185862" y="673497"/>
                </a:lnTo>
                <a:lnTo>
                  <a:pt x="1185862" y="676275"/>
                </a:lnTo>
                <a:lnTo>
                  <a:pt x="1185862" y="684213"/>
                </a:lnTo>
                <a:lnTo>
                  <a:pt x="1185065" y="688975"/>
                </a:lnTo>
                <a:lnTo>
                  <a:pt x="1183869" y="694532"/>
                </a:lnTo>
                <a:lnTo>
                  <a:pt x="1182274" y="700088"/>
                </a:lnTo>
                <a:lnTo>
                  <a:pt x="1180281" y="704850"/>
                </a:lnTo>
                <a:lnTo>
                  <a:pt x="1179086" y="707629"/>
                </a:lnTo>
                <a:lnTo>
                  <a:pt x="1177093" y="710010"/>
                </a:lnTo>
                <a:lnTo>
                  <a:pt x="1175498" y="711994"/>
                </a:lnTo>
                <a:lnTo>
                  <a:pt x="1173505" y="713979"/>
                </a:lnTo>
                <a:lnTo>
                  <a:pt x="1170715" y="715963"/>
                </a:lnTo>
                <a:lnTo>
                  <a:pt x="1168323" y="717154"/>
                </a:lnTo>
                <a:lnTo>
                  <a:pt x="1165533" y="718344"/>
                </a:lnTo>
                <a:lnTo>
                  <a:pt x="1161945" y="719138"/>
                </a:lnTo>
                <a:lnTo>
                  <a:pt x="1158756" y="719535"/>
                </a:lnTo>
                <a:lnTo>
                  <a:pt x="1154770" y="719535"/>
                </a:lnTo>
                <a:lnTo>
                  <a:pt x="1150784" y="719138"/>
                </a:lnTo>
                <a:lnTo>
                  <a:pt x="1146001" y="718344"/>
                </a:lnTo>
                <a:lnTo>
                  <a:pt x="1140819" y="717154"/>
                </a:lnTo>
                <a:lnTo>
                  <a:pt x="1135238" y="715566"/>
                </a:lnTo>
                <a:lnTo>
                  <a:pt x="1129259" y="712788"/>
                </a:lnTo>
                <a:lnTo>
                  <a:pt x="1123678" y="710010"/>
                </a:lnTo>
                <a:lnTo>
                  <a:pt x="1120091" y="708819"/>
                </a:lnTo>
                <a:lnTo>
                  <a:pt x="1114112" y="707629"/>
                </a:lnTo>
                <a:lnTo>
                  <a:pt x="1098964" y="704850"/>
                </a:lnTo>
                <a:lnTo>
                  <a:pt x="1083418" y="702072"/>
                </a:lnTo>
                <a:lnTo>
                  <a:pt x="1077439" y="700882"/>
                </a:lnTo>
                <a:lnTo>
                  <a:pt x="1073852" y="700088"/>
                </a:lnTo>
                <a:lnTo>
                  <a:pt x="1104545" y="714772"/>
                </a:lnTo>
                <a:lnTo>
                  <a:pt x="1118895" y="721122"/>
                </a:lnTo>
                <a:lnTo>
                  <a:pt x="1125671" y="723504"/>
                </a:lnTo>
                <a:lnTo>
                  <a:pt x="1132448" y="725885"/>
                </a:lnTo>
                <a:lnTo>
                  <a:pt x="1138826" y="728266"/>
                </a:lnTo>
                <a:lnTo>
                  <a:pt x="1144805" y="729457"/>
                </a:lnTo>
                <a:lnTo>
                  <a:pt x="1150784" y="730647"/>
                </a:lnTo>
                <a:lnTo>
                  <a:pt x="1155966" y="731044"/>
                </a:lnTo>
                <a:lnTo>
                  <a:pt x="1161148" y="730647"/>
                </a:lnTo>
                <a:lnTo>
                  <a:pt x="1165931" y="729457"/>
                </a:lnTo>
                <a:lnTo>
                  <a:pt x="1170316" y="727869"/>
                </a:lnTo>
                <a:lnTo>
                  <a:pt x="1174302" y="725091"/>
                </a:lnTo>
                <a:lnTo>
                  <a:pt x="1175498" y="735410"/>
                </a:lnTo>
                <a:lnTo>
                  <a:pt x="1175897" y="744935"/>
                </a:lnTo>
                <a:lnTo>
                  <a:pt x="1175498" y="753666"/>
                </a:lnTo>
                <a:lnTo>
                  <a:pt x="1175099" y="762397"/>
                </a:lnTo>
                <a:lnTo>
                  <a:pt x="1176694" y="761207"/>
                </a:lnTo>
                <a:lnTo>
                  <a:pt x="1177491" y="760413"/>
                </a:lnTo>
                <a:lnTo>
                  <a:pt x="1178687" y="760016"/>
                </a:lnTo>
                <a:lnTo>
                  <a:pt x="1179086" y="760413"/>
                </a:lnTo>
                <a:lnTo>
                  <a:pt x="1179484" y="761207"/>
                </a:lnTo>
                <a:lnTo>
                  <a:pt x="1179883" y="763985"/>
                </a:lnTo>
                <a:lnTo>
                  <a:pt x="1180281" y="767954"/>
                </a:lnTo>
                <a:lnTo>
                  <a:pt x="1180281" y="773113"/>
                </a:lnTo>
                <a:lnTo>
                  <a:pt x="1179086" y="785813"/>
                </a:lnTo>
                <a:lnTo>
                  <a:pt x="1177491" y="800498"/>
                </a:lnTo>
                <a:lnTo>
                  <a:pt x="1175498" y="814388"/>
                </a:lnTo>
                <a:lnTo>
                  <a:pt x="1173505" y="826294"/>
                </a:lnTo>
                <a:lnTo>
                  <a:pt x="1171911" y="833438"/>
                </a:lnTo>
                <a:lnTo>
                  <a:pt x="1170715" y="834629"/>
                </a:lnTo>
                <a:lnTo>
                  <a:pt x="1170316" y="834232"/>
                </a:lnTo>
                <a:lnTo>
                  <a:pt x="1169519" y="842169"/>
                </a:lnTo>
                <a:lnTo>
                  <a:pt x="1168323" y="849710"/>
                </a:lnTo>
                <a:lnTo>
                  <a:pt x="1166729" y="856854"/>
                </a:lnTo>
                <a:lnTo>
                  <a:pt x="1165134" y="863998"/>
                </a:lnTo>
                <a:lnTo>
                  <a:pt x="1162742" y="870744"/>
                </a:lnTo>
                <a:lnTo>
                  <a:pt x="1160351" y="877491"/>
                </a:lnTo>
                <a:lnTo>
                  <a:pt x="1157959" y="883841"/>
                </a:lnTo>
                <a:lnTo>
                  <a:pt x="1154770" y="890191"/>
                </a:lnTo>
                <a:lnTo>
                  <a:pt x="1151980" y="896541"/>
                </a:lnTo>
                <a:lnTo>
                  <a:pt x="1148791" y="902098"/>
                </a:lnTo>
                <a:lnTo>
                  <a:pt x="1145602" y="907654"/>
                </a:lnTo>
                <a:lnTo>
                  <a:pt x="1141616" y="913210"/>
                </a:lnTo>
                <a:lnTo>
                  <a:pt x="1138028" y="918370"/>
                </a:lnTo>
                <a:lnTo>
                  <a:pt x="1134042" y="923529"/>
                </a:lnTo>
                <a:lnTo>
                  <a:pt x="1126070" y="932260"/>
                </a:lnTo>
                <a:lnTo>
                  <a:pt x="1117699" y="940595"/>
                </a:lnTo>
                <a:lnTo>
                  <a:pt x="1108531" y="947738"/>
                </a:lnTo>
                <a:lnTo>
                  <a:pt x="1099762" y="954088"/>
                </a:lnTo>
                <a:lnTo>
                  <a:pt x="1090593" y="959248"/>
                </a:lnTo>
                <a:lnTo>
                  <a:pt x="1081027" y="963216"/>
                </a:lnTo>
                <a:lnTo>
                  <a:pt x="1077041" y="964804"/>
                </a:lnTo>
                <a:lnTo>
                  <a:pt x="1072257" y="966391"/>
                </a:lnTo>
                <a:lnTo>
                  <a:pt x="1067474" y="967185"/>
                </a:lnTo>
                <a:lnTo>
                  <a:pt x="1063488" y="967979"/>
                </a:lnTo>
                <a:lnTo>
                  <a:pt x="1059103" y="968376"/>
                </a:lnTo>
                <a:lnTo>
                  <a:pt x="1054719" y="968376"/>
                </a:lnTo>
                <a:lnTo>
                  <a:pt x="1051530" y="968376"/>
                </a:lnTo>
                <a:lnTo>
                  <a:pt x="1047543" y="967979"/>
                </a:lnTo>
                <a:lnTo>
                  <a:pt x="1043956" y="967185"/>
                </a:lnTo>
                <a:lnTo>
                  <a:pt x="1039970" y="965995"/>
                </a:lnTo>
                <a:lnTo>
                  <a:pt x="1031998" y="962820"/>
                </a:lnTo>
                <a:lnTo>
                  <a:pt x="1023627" y="958851"/>
                </a:lnTo>
                <a:lnTo>
                  <a:pt x="1014857" y="953295"/>
                </a:lnTo>
                <a:lnTo>
                  <a:pt x="1006088" y="947341"/>
                </a:lnTo>
                <a:lnTo>
                  <a:pt x="997318" y="939801"/>
                </a:lnTo>
                <a:lnTo>
                  <a:pt x="988549" y="931863"/>
                </a:lnTo>
                <a:lnTo>
                  <a:pt x="979779" y="922338"/>
                </a:lnTo>
                <a:lnTo>
                  <a:pt x="971807" y="912813"/>
                </a:lnTo>
                <a:lnTo>
                  <a:pt x="963835" y="902098"/>
                </a:lnTo>
                <a:lnTo>
                  <a:pt x="956660" y="890985"/>
                </a:lnTo>
                <a:lnTo>
                  <a:pt x="949883" y="878682"/>
                </a:lnTo>
                <a:lnTo>
                  <a:pt x="943904" y="865982"/>
                </a:lnTo>
                <a:lnTo>
                  <a:pt x="941512" y="859632"/>
                </a:lnTo>
                <a:lnTo>
                  <a:pt x="938722" y="852885"/>
                </a:lnTo>
                <a:lnTo>
                  <a:pt x="936729" y="846138"/>
                </a:lnTo>
                <a:lnTo>
                  <a:pt x="934736" y="839391"/>
                </a:lnTo>
                <a:lnTo>
                  <a:pt x="933540" y="843757"/>
                </a:lnTo>
                <a:lnTo>
                  <a:pt x="931547" y="847329"/>
                </a:lnTo>
                <a:lnTo>
                  <a:pt x="929554" y="849710"/>
                </a:lnTo>
                <a:lnTo>
                  <a:pt x="928757" y="850107"/>
                </a:lnTo>
                <a:lnTo>
                  <a:pt x="927960" y="850504"/>
                </a:lnTo>
                <a:lnTo>
                  <a:pt x="926764" y="850107"/>
                </a:lnTo>
                <a:lnTo>
                  <a:pt x="925568" y="849710"/>
                </a:lnTo>
                <a:lnTo>
                  <a:pt x="924372" y="848123"/>
                </a:lnTo>
                <a:lnTo>
                  <a:pt x="923575" y="846535"/>
                </a:lnTo>
                <a:lnTo>
                  <a:pt x="921582" y="842963"/>
                </a:lnTo>
                <a:lnTo>
                  <a:pt x="920386" y="837407"/>
                </a:lnTo>
                <a:lnTo>
                  <a:pt x="918791" y="831057"/>
                </a:lnTo>
                <a:lnTo>
                  <a:pt x="917596" y="823516"/>
                </a:lnTo>
                <a:lnTo>
                  <a:pt x="917197" y="815182"/>
                </a:lnTo>
                <a:lnTo>
                  <a:pt x="916798" y="806054"/>
                </a:lnTo>
                <a:lnTo>
                  <a:pt x="917197" y="798116"/>
                </a:lnTo>
                <a:lnTo>
                  <a:pt x="917596" y="790576"/>
                </a:lnTo>
                <a:lnTo>
                  <a:pt x="918393" y="783829"/>
                </a:lnTo>
                <a:lnTo>
                  <a:pt x="919987" y="777479"/>
                </a:lnTo>
                <a:lnTo>
                  <a:pt x="921183" y="772319"/>
                </a:lnTo>
                <a:lnTo>
                  <a:pt x="922379" y="767954"/>
                </a:lnTo>
                <a:lnTo>
                  <a:pt x="924372" y="764779"/>
                </a:lnTo>
                <a:lnTo>
                  <a:pt x="925169" y="763588"/>
                </a:lnTo>
                <a:lnTo>
                  <a:pt x="926365" y="763191"/>
                </a:lnTo>
                <a:lnTo>
                  <a:pt x="923176" y="759619"/>
                </a:lnTo>
                <a:lnTo>
                  <a:pt x="920785" y="756444"/>
                </a:lnTo>
                <a:lnTo>
                  <a:pt x="918393" y="752476"/>
                </a:lnTo>
                <a:lnTo>
                  <a:pt x="916798" y="748507"/>
                </a:lnTo>
                <a:lnTo>
                  <a:pt x="915204" y="744538"/>
                </a:lnTo>
                <a:lnTo>
                  <a:pt x="914407" y="739776"/>
                </a:lnTo>
                <a:lnTo>
                  <a:pt x="913609" y="735807"/>
                </a:lnTo>
                <a:lnTo>
                  <a:pt x="913211" y="731044"/>
                </a:lnTo>
                <a:lnTo>
                  <a:pt x="912812" y="727076"/>
                </a:lnTo>
                <a:lnTo>
                  <a:pt x="912812" y="721916"/>
                </a:lnTo>
                <a:lnTo>
                  <a:pt x="913609" y="712391"/>
                </a:lnTo>
                <a:lnTo>
                  <a:pt x="915204" y="703263"/>
                </a:lnTo>
                <a:lnTo>
                  <a:pt x="917197" y="694135"/>
                </a:lnTo>
                <a:lnTo>
                  <a:pt x="920386" y="685007"/>
                </a:lnTo>
                <a:lnTo>
                  <a:pt x="923575" y="676672"/>
                </a:lnTo>
                <a:lnTo>
                  <a:pt x="927162" y="668735"/>
                </a:lnTo>
                <a:lnTo>
                  <a:pt x="930750" y="661988"/>
                </a:lnTo>
                <a:lnTo>
                  <a:pt x="934337" y="656035"/>
                </a:lnTo>
                <a:lnTo>
                  <a:pt x="937526" y="651272"/>
                </a:lnTo>
                <a:lnTo>
                  <a:pt x="940715" y="647700"/>
                </a:lnTo>
                <a:lnTo>
                  <a:pt x="943107" y="646113"/>
                </a:lnTo>
                <a:lnTo>
                  <a:pt x="955862" y="639763"/>
                </a:lnTo>
                <a:lnTo>
                  <a:pt x="968219" y="634604"/>
                </a:lnTo>
                <a:lnTo>
                  <a:pt x="980178" y="630238"/>
                </a:lnTo>
                <a:lnTo>
                  <a:pt x="992535" y="627063"/>
                </a:lnTo>
                <a:lnTo>
                  <a:pt x="1004493" y="624285"/>
                </a:lnTo>
                <a:lnTo>
                  <a:pt x="1016053" y="622300"/>
                </a:lnTo>
                <a:lnTo>
                  <a:pt x="1027214" y="621110"/>
                </a:lnTo>
                <a:lnTo>
                  <a:pt x="1038375" y="620713"/>
                </a:lnTo>
                <a:close/>
                <a:moveTo>
                  <a:pt x="1043186" y="515586"/>
                </a:moveTo>
                <a:lnTo>
                  <a:pt x="1022934" y="515983"/>
                </a:lnTo>
                <a:lnTo>
                  <a:pt x="1002682" y="516777"/>
                </a:lnTo>
                <a:lnTo>
                  <a:pt x="982827" y="518364"/>
                </a:lnTo>
                <a:lnTo>
                  <a:pt x="962972" y="519952"/>
                </a:lnTo>
                <a:lnTo>
                  <a:pt x="943514" y="521937"/>
                </a:lnTo>
                <a:lnTo>
                  <a:pt x="924056" y="525113"/>
                </a:lnTo>
                <a:lnTo>
                  <a:pt x="904598" y="527891"/>
                </a:lnTo>
                <a:lnTo>
                  <a:pt x="885140" y="531861"/>
                </a:lnTo>
                <a:lnTo>
                  <a:pt x="866476" y="535830"/>
                </a:lnTo>
                <a:lnTo>
                  <a:pt x="847812" y="540594"/>
                </a:lnTo>
                <a:lnTo>
                  <a:pt x="829148" y="545754"/>
                </a:lnTo>
                <a:lnTo>
                  <a:pt x="810485" y="550914"/>
                </a:lnTo>
                <a:lnTo>
                  <a:pt x="792218" y="556869"/>
                </a:lnTo>
                <a:lnTo>
                  <a:pt x="774348" y="563220"/>
                </a:lnTo>
                <a:lnTo>
                  <a:pt x="756082" y="569968"/>
                </a:lnTo>
                <a:lnTo>
                  <a:pt x="738609" y="577113"/>
                </a:lnTo>
                <a:lnTo>
                  <a:pt x="721137" y="585449"/>
                </a:lnTo>
                <a:lnTo>
                  <a:pt x="704061" y="593388"/>
                </a:lnTo>
                <a:lnTo>
                  <a:pt x="686986" y="601724"/>
                </a:lnTo>
                <a:lnTo>
                  <a:pt x="670308" y="610457"/>
                </a:lnTo>
                <a:lnTo>
                  <a:pt x="653630" y="619587"/>
                </a:lnTo>
                <a:lnTo>
                  <a:pt x="637745" y="629114"/>
                </a:lnTo>
                <a:lnTo>
                  <a:pt x="621861" y="639037"/>
                </a:lnTo>
                <a:lnTo>
                  <a:pt x="605977" y="649755"/>
                </a:lnTo>
                <a:lnTo>
                  <a:pt x="590490" y="660473"/>
                </a:lnTo>
                <a:lnTo>
                  <a:pt x="575400" y="671190"/>
                </a:lnTo>
                <a:lnTo>
                  <a:pt x="559913" y="682702"/>
                </a:lnTo>
                <a:lnTo>
                  <a:pt x="545617" y="694610"/>
                </a:lnTo>
                <a:lnTo>
                  <a:pt x="531322" y="706519"/>
                </a:lnTo>
                <a:lnTo>
                  <a:pt x="517026" y="719221"/>
                </a:lnTo>
                <a:lnTo>
                  <a:pt x="503525" y="731924"/>
                </a:lnTo>
                <a:lnTo>
                  <a:pt x="490023" y="745023"/>
                </a:lnTo>
                <a:lnTo>
                  <a:pt x="476919" y="758520"/>
                </a:lnTo>
                <a:lnTo>
                  <a:pt x="464212" y="772413"/>
                </a:lnTo>
                <a:lnTo>
                  <a:pt x="451504" y="786306"/>
                </a:lnTo>
                <a:lnTo>
                  <a:pt x="439591" y="800596"/>
                </a:lnTo>
                <a:lnTo>
                  <a:pt x="427678" y="815680"/>
                </a:lnTo>
                <a:lnTo>
                  <a:pt x="416162" y="830368"/>
                </a:lnTo>
                <a:lnTo>
                  <a:pt x="405441" y="845452"/>
                </a:lnTo>
                <a:lnTo>
                  <a:pt x="394322" y="860933"/>
                </a:lnTo>
                <a:lnTo>
                  <a:pt x="383997" y="876811"/>
                </a:lnTo>
                <a:lnTo>
                  <a:pt x="374070" y="892689"/>
                </a:lnTo>
                <a:lnTo>
                  <a:pt x="364539" y="908964"/>
                </a:lnTo>
                <a:lnTo>
                  <a:pt x="355009" y="925636"/>
                </a:lnTo>
                <a:lnTo>
                  <a:pt x="346272" y="941911"/>
                </a:lnTo>
                <a:lnTo>
                  <a:pt x="337933" y="959377"/>
                </a:lnTo>
                <a:lnTo>
                  <a:pt x="329594" y="976048"/>
                </a:lnTo>
                <a:lnTo>
                  <a:pt x="322049" y="993911"/>
                </a:lnTo>
                <a:lnTo>
                  <a:pt x="314901" y="1011377"/>
                </a:lnTo>
                <a:lnTo>
                  <a:pt x="308151" y="1029240"/>
                </a:lnTo>
                <a:lnTo>
                  <a:pt x="301797" y="1047500"/>
                </a:lnTo>
                <a:lnTo>
                  <a:pt x="295840" y="1065362"/>
                </a:lnTo>
                <a:lnTo>
                  <a:pt x="290678" y="1084019"/>
                </a:lnTo>
                <a:lnTo>
                  <a:pt x="285516" y="1102676"/>
                </a:lnTo>
                <a:lnTo>
                  <a:pt x="280751" y="1121729"/>
                </a:lnTo>
                <a:lnTo>
                  <a:pt x="276780" y="1140783"/>
                </a:lnTo>
                <a:lnTo>
                  <a:pt x="272809" y="1159440"/>
                </a:lnTo>
                <a:lnTo>
                  <a:pt x="270029" y="1178890"/>
                </a:lnTo>
                <a:lnTo>
                  <a:pt x="266852" y="1198341"/>
                </a:lnTo>
                <a:lnTo>
                  <a:pt x="264867" y="1218188"/>
                </a:lnTo>
                <a:lnTo>
                  <a:pt x="263278" y="1237639"/>
                </a:lnTo>
                <a:lnTo>
                  <a:pt x="261690" y="1257883"/>
                </a:lnTo>
                <a:lnTo>
                  <a:pt x="260896" y="1277731"/>
                </a:lnTo>
                <a:lnTo>
                  <a:pt x="260498" y="1297975"/>
                </a:lnTo>
                <a:lnTo>
                  <a:pt x="260896" y="1318220"/>
                </a:lnTo>
                <a:lnTo>
                  <a:pt x="261690" y="1338067"/>
                </a:lnTo>
                <a:lnTo>
                  <a:pt x="263278" y="1357915"/>
                </a:lnTo>
                <a:lnTo>
                  <a:pt x="264867" y="1377763"/>
                </a:lnTo>
                <a:lnTo>
                  <a:pt x="266852" y="1397213"/>
                </a:lnTo>
                <a:lnTo>
                  <a:pt x="270029" y="1416664"/>
                </a:lnTo>
                <a:lnTo>
                  <a:pt x="272809" y="1436114"/>
                </a:lnTo>
                <a:lnTo>
                  <a:pt x="276780" y="1455168"/>
                </a:lnTo>
                <a:lnTo>
                  <a:pt x="280751" y="1474222"/>
                </a:lnTo>
                <a:lnTo>
                  <a:pt x="285516" y="1493275"/>
                </a:lnTo>
                <a:lnTo>
                  <a:pt x="290678" y="1511535"/>
                </a:lnTo>
                <a:lnTo>
                  <a:pt x="295840" y="1530192"/>
                </a:lnTo>
                <a:lnTo>
                  <a:pt x="301797" y="1548452"/>
                </a:lnTo>
                <a:lnTo>
                  <a:pt x="308151" y="1566314"/>
                </a:lnTo>
                <a:lnTo>
                  <a:pt x="314901" y="1584177"/>
                </a:lnTo>
                <a:lnTo>
                  <a:pt x="322049" y="1602040"/>
                </a:lnTo>
                <a:lnTo>
                  <a:pt x="329594" y="1619109"/>
                </a:lnTo>
                <a:lnTo>
                  <a:pt x="337933" y="1636575"/>
                </a:lnTo>
                <a:lnTo>
                  <a:pt x="346272" y="1653247"/>
                </a:lnTo>
                <a:lnTo>
                  <a:pt x="355009" y="1670316"/>
                </a:lnTo>
                <a:lnTo>
                  <a:pt x="364539" y="1686591"/>
                </a:lnTo>
                <a:lnTo>
                  <a:pt x="374070" y="1703262"/>
                </a:lnTo>
                <a:lnTo>
                  <a:pt x="383997" y="1719140"/>
                </a:lnTo>
                <a:lnTo>
                  <a:pt x="394322" y="1734622"/>
                </a:lnTo>
                <a:lnTo>
                  <a:pt x="405441" y="1750500"/>
                </a:lnTo>
                <a:lnTo>
                  <a:pt x="416162" y="1765584"/>
                </a:lnTo>
                <a:lnTo>
                  <a:pt x="427678" y="1780271"/>
                </a:lnTo>
                <a:lnTo>
                  <a:pt x="439591" y="1794958"/>
                </a:lnTo>
                <a:lnTo>
                  <a:pt x="451504" y="1809248"/>
                </a:lnTo>
                <a:lnTo>
                  <a:pt x="464212" y="1823142"/>
                </a:lnTo>
                <a:lnTo>
                  <a:pt x="476919" y="1837035"/>
                </a:lnTo>
                <a:lnTo>
                  <a:pt x="490023" y="1850531"/>
                </a:lnTo>
                <a:lnTo>
                  <a:pt x="503525" y="1863631"/>
                </a:lnTo>
                <a:lnTo>
                  <a:pt x="517026" y="1876333"/>
                </a:lnTo>
                <a:lnTo>
                  <a:pt x="531322" y="1889035"/>
                </a:lnTo>
                <a:lnTo>
                  <a:pt x="545617" y="1900944"/>
                </a:lnTo>
                <a:lnTo>
                  <a:pt x="559913" y="1912852"/>
                </a:lnTo>
                <a:lnTo>
                  <a:pt x="575400" y="1923967"/>
                </a:lnTo>
                <a:lnTo>
                  <a:pt x="590490" y="1935479"/>
                </a:lnTo>
                <a:lnTo>
                  <a:pt x="605977" y="1945799"/>
                </a:lnTo>
                <a:lnTo>
                  <a:pt x="621861" y="1956517"/>
                </a:lnTo>
                <a:lnTo>
                  <a:pt x="637745" y="1966044"/>
                </a:lnTo>
                <a:lnTo>
                  <a:pt x="653630" y="1975968"/>
                </a:lnTo>
                <a:lnTo>
                  <a:pt x="670308" y="1985097"/>
                </a:lnTo>
                <a:lnTo>
                  <a:pt x="686986" y="1994227"/>
                </a:lnTo>
                <a:lnTo>
                  <a:pt x="704061" y="2002563"/>
                </a:lnTo>
                <a:lnTo>
                  <a:pt x="721137" y="2010502"/>
                </a:lnTo>
                <a:lnTo>
                  <a:pt x="738609" y="2018044"/>
                </a:lnTo>
                <a:lnTo>
                  <a:pt x="756082" y="2025189"/>
                </a:lnTo>
                <a:lnTo>
                  <a:pt x="774348" y="2032335"/>
                </a:lnTo>
                <a:lnTo>
                  <a:pt x="792218" y="2038686"/>
                </a:lnTo>
                <a:lnTo>
                  <a:pt x="810485" y="2044640"/>
                </a:lnTo>
                <a:lnTo>
                  <a:pt x="829148" y="2050197"/>
                </a:lnTo>
                <a:lnTo>
                  <a:pt x="847812" y="2055358"/>
                </a:lnTo>
                <a:lnTo>
                  <a:pt x="866476" y="2059724"/>
                </a:lnTo>
                <a:lnTo>
                  <a:pt x="885140" y="2064091"/>
                </a:lnTo>
                <a:lnTo>
                  <a:pt x="904598" y="2067266"/>
                </a:lnTo>
                <a:lnTo>
                  <a:pt x="924056" y="2070839"/>
                </a:lnTo>
                <a:lnTo>
                  <a:pt x="943514" y="2073220"/>
                </a:lnTo>
                <a:lnTo>
                  <a:pt x="962972" y="2075999"/>
                </a:lnTo>
                <a:lnTo>
                  <a:pt x="982827" y="2077587"/>
                </a:lnTo>
                <a:lnTo>
                  <a:pt x="1002682" y="2078778"/>
                </a:lnTo>
                <a:lnTo>
                  <a:pt x="1022934" y="2079572"/>
                </a:lnTo>
                <a:lnTo>
                  <a:pt x="1043186" y="2079572"/>
                </a:lnTo>
                <a:lnTo>
                  <a:pt x="1063041" y="2079572"/>
                </a:lnTo>
                <a:lnTo>
                  <a:pt x="1083293" y="2078778"/>
                </a:lnTo>
                <a:lnTo>
                  <a:pt x="1103148" y="2077587"/>
                </a:lnTo>
                <a:lnTo>
                  <a:pt x="1122606" y="2075999"/>
                </a:lnTo>
                <a:lnTo>
                  <a:pt x="1142064" y="2073220"/>
                </a:lnTo>
                <a:lnTo>
                  <a:pt x="1161919" y="2070839"/>
                </a:lnTo>
                <a:lnTo>
                  <a:pt x="1180980" y="2067266"/>
                </a:lnTo>
                <a:lnTo>
                  <a:pt x="1200438" y="2064091"/>
                </a:lnTo>
                <a:lnTo>
                  <a:pt x="1219499" y="2059724"/>
                </a:lnTo>
                <a:lnTo>
                  <a:pt x="1237766" y="2055358"/>
                </a:lnTo>
                <a:lnTo>
                  <a:pt x="1256827" y="2050197"/>
                </a:lnTo>
                <a:lnTo>
                  <a:pt x="1275093" y="2044640"/>
                </a:lnTo>
                <a:lnTo>
                  <a:pt x="1293757" y="2038686"/>
                </a:lnTo>
                <a:lnTo>
                  <a:pt x="1311627" y="2032335"/>
                </a:lnTo>
                <a:lnTo>
                  <a:pt x="1329496" y="2025189"/>
                </a:lnTo>
                <a:lnTo>
                  <a:pt x="1347366" y="2018044"/>
                </a:lnTo>
                <a:lnTo>
                  <a:pt x="1364441" y="2010502"/>
                </a:lnTo>
                <a:lnTo>
                  <a:pt x="1381914" y="2002563"/>
                </a:lnTo>
                <a:lnTo>
                  <a:pt x="1398592" y="1994227"/>
                </a:lnTo>
                <a:lnTo>
                  <a:pt x="1415667" y="1985097"/>
                </a:lnTo>
                <a:lnTo>
                  <a:pt x="1431949" y="1975968"/>
                </a:lnTo>
                <a:lnTo>
                  <a:pt x="1447833" y="1966044"/>
                </a:lnTo>
                <a:lnTo>
                  <a:pt x="1464114" y="1956517"/>
                </a:lnTo>
                <a:lnTo>
                  <a:pt x="1479998" y="1945799"/>
                </a:lnTo>
                <a:lnTo>
                  <a:pt x="1495088" y="1935479"/>
                </a:lnTo>
                <a:lnTo>
                  <a:pt x="1510575" y="1923967"/>
                </a:lnTo>
                <a:lnTo>
                  <a:pt x="1525665" y="1912852"/>
                </a:lnTo>
                <a:lnTo>
                  <a:pt x="1539960" y="1900944"/>
                </a:lnTo>
                <a:lnTo>
                  <a:pt x="1554256" y="1889035"/>
                </a:lnTo>
                <a:lnTo>
                  <a:pt x="1568551" y="1876333"/>
                </a:lnTo>
                <a:lnTo>
                  <a:pt x="1582053" y="1863631"/>
                </a:lnTo>
                <a:lnTo>
                  <a:pt x="1595555" y="1850531"/>
                </a:lnTo>
                <a:lnTo>
                  <a:pt x="1608659" y="1837035"/>
                </a:lnTo>
                <a:lnTo>
                  <a:pt x="1621763" y="1823142"/>
                </a:lnTo>
                <a:lnTo>
                  <a:pt x="1634073" y="1809248"/>
                </a:lnTo>
                <a:lnTo>
                  <a:pt x="1646383" y="1794958"/>
                </a:lnTo>
                <a:lnTo>
                  <a:pt x="1657899" y="1780271"/>
                </a:lnTo>
                <a:lnTo>
                  <a:pt x="1669415" y="1765584"/>
                </a:lnTo>
                <a:lnTo>
                  <a:pt x="1680534" y="1750500"/>
                </a:lnTo>
                <a:lnTo>
                  <a:pt x="1691256" y="1734622"/>
                </a:lnTo>
                <a:lnTo>
                  <a:pt x="1701581" y="1719140"/>
                </a:lnTo>
                <a:lnTo>
                  <a:pt x="1711508" y="1703262"/>
                </a:lnTo>
                <a:lnTo>
                  <a:pt x="1721436" y="1686591"/>
                </a:lnTo>
                <a:lnTo>
                  <a:pt x="1730569" y="1670316"/>
                </a:lnTo>
                <a:lnTo>
                  <a:pt x="1739305" y="1653247"/>
                </a:lnTo>
                <a:lnTo>
                  <a:pt x="1748041" y="1636575"/>
                </a:lnTo>
                <a:lnTo>
                  <a:pt x="1755983" y="1619109"/>
                </a:lnTo>
                <a:lnTo>
                  <a:pt x="1763529" y="1602040"/>
                </a:lnTo>
                <a:lnTo>
                  <a:pt x="1770676" y="1584177"/>
                </a:lnTo>
                <a:lnTo>
                  <a:pt x="1777427" y="1566314"/>
                </a:lnTo>
                <a:lnTo>
                  <a:pt x="1783781" y="1548452"/>
                </a:lnTo>
                <a:lnTo>
                  <a:pt x="1789737" y="1530192"/>
                </a:lnTo>
                <a:lnTo>
                  <a:pt x="1795694" y="1511535"/>
                </a:lnTo>
                <a:lnTo>
                  <a:pt x="1800459" y="1493275"/>
                </a:lnTo>
                <a:lnTo>
                  <a:pt x="1804827" y="1474222"/>
                </a:lnTo>
                <a:lnTo>
                  <a:pt x="1809195" y="1455168"/>
                </a:lnTo>
                <a:lnTo>
                  <a:pt x="1812769" y="1436114"/>
                </a:lnTo>
                <a:lnTo>
                  <a:pt x="1816343" y="1416664"/>
                </a:lnTo>
                <a:lnTo>
                  <a:pt x="1818726" y="1397213"/>
                </a:lnTo>
                <a:lnTo>
                  <a:pt x="1820711" y="1377763"/>
                </a:lnTo>
                <a:lnTo>
                  <a:pt x="1823094" y="1357915"/>
                </a:lnTo>
                <a:lnTo>
                  <a:pt x="1824285" y="1338067"/>
                </a:lnTo>
                <a:lnTo>
                  <a:pt x="1824682" y="1318220"/>
                </a:lnTo>
                <a:lnTo>
                  <a:pt x="1825079" y="1297975"/>
                </a:lnTo>
                <a:lnTo>
                  <a:pt x="1824682" y="1277731"/>
                </a:lnTo>
                <a:lnTo>
                  <a:pt x="1824285" y="1257883"/>
                </a:lnTo>
                <a:lnTo>
                  <a:pt x="1823094" y="1237639"/>
                </a:lnTo>
                <a:lnTo>
                  <a:pt x="1820711" y="1218188"/>
                </a:lnTo>
                <a:lnTo>
                  <a:pt x="1818726" y="1198341"/>
                </a:lnTo>
                <a:lnTo>
                  <a:pt x="1816343" y="1178890"/>
                </a:lnTo>
                <a:lnTo>
                  <a:pt x="1812769" y="1159440"/>
                </a:lnTo>
                <a:lnTo>
                  <a:pt x="1809195" y="1140783"/>
                </a:lnTo>
                <a:lnTo>
                  <a:pt x="1804827" y="1121729"/>
                </a:lnTo>
                <a:lnTo>
                  <a:pt x="1800459" y="1102676"/>
                </a:lnTo>
                <a:lnTo>
                  <a:pt x="1795694" y="1084019"/>
                </a:lnTo>
                <a:lnTo>
                  <a:pt x="1789737" y="1065362"/>
                </a:lnTo>
                <a:lnTo>
                  <a:pt x="1783781" y="1047500"/>
                </a:lnTo>
                <a:lnTo>
                  <a:pt x="1777427" y="1029240"/>
                </a:lnTo>
                <a:lnTo>
                  <a:pt x="1770676" y="1011377"/>
                </a:lnTo>
                <a:lnTo>
                  <a:pt x="1763529" y="993911"/>
                </a:lnTo>
                <a:lnTo>
                  <a:pt x="1755983" y="976048"/>
                </a:lnTo>
                <a:lnTo>
                  <a:pt x="1748041" y="959377"/>
                </a:lnTo>
                <a:lnTo>
                  <a:pt x="1739305" y="941911"/>
                </a:lnTo>
                <a:lnTo>
                  <a:pt x="1730569" y="925636"/>
                </a:lnTo>
                <a:lnTo>
                  <a:pt x="1721436" y="908964"/>
                </a:lnTo>
                <a:lnTo>
                  <a:pt x="1711508" y="892689"/>
                </a:lnTo>
                <a:lnTo>
                  <a:pt x="1701581" y="876811"/>
                </a:lnTo>
                <a:lnTo>
                  <a:pt x="1691256" y="860933"/>
                </a:lnTo>
                <a:lnTo>
                  <a:pt x="1680534" y="845452"/>
                </a:lnTo>
                <a:lnTo>
                  <a:pt x="1669415" y="830368"/>
                </a:lnTo>
                <a:lnTo>
                  <a:pt x="1657899" y="815680"/>
                </a:lnTo>
                <a:lnTo>
                  <a:pt x="1646383" y="800596"/>
                </a:lnTo>
                <a:lnTo>
                  <a:pt x="1634073" y="786306"/>
                </a:lnTo>
                <a:lnTo>
                  <a:pt x="1621763" y="772413"/>
                </a:lnTo>
                <a:lnTo>
                  <a:pt x="1608659" y="758520"/>
                </a:lnTo>
                <a:lnTo>
                  <a:pt x="1595555" y="745023"/>
                </a:lnTo>
                <a:lnTo>
                  <a:pt x="1582053" y="731924"/>
                </a:lnTo>
                <a:lnTo>
                  <a:pt x="1568551" y="719221"/>
                </a:lnTo>
                <a:lnTo>
                  <a:pt x="1554256" y="706519"/>
                </a:lnTo>
                <a:lnTo>
                  <a:pt x="1539960" y="694610"/>
                </a:lnTo>
                <a:lnTo>
                  <a:pt x="1525665" y="682702"/>
                </a:lnTo>
                <a:lnTo>
                  <a:pt x="1510575" y="671190"/>
                </a:lnTo>
                <a:lnTo>
                  <a:pt x="1495088" y="660473"/>
                </a:lnTo>
                <a:lnTo>
                  <a:pt x="1479998" y="649755"/>
                </a:lnTo>
                <a:lnTo>
                  <a:pt x="1464114" y="639037"/>
                </a:lnTo>
                <a:lnTo>
                  <a:pt x="1447833" y="629114"/>
                </a:lnTo>
                <a:lnTo>
                  <a:pt x="1431949" y="619587"/>
                </a:lnTo>
                <a:lnTo>
                  <a:pt x="1415667" y="610457"/>
                </a:lnTo>
                <a:lnTo>
                  <a:pt x="1398592" y="601724"/>
                </a:lnTo>
                <a:lnTo>
                  <a:pt x="1381914" y="593388"/>
                </a:lnTo>
                <a:lnTo>
                  <a:pt x="1364441" y="585449"/>
                </a:lnTo>
                <a:lnTo>
                  <a:pt x="1347366" y="577113"/>
                </a:lnTo>
                <a:lnTo>
                  <a:pt x="1329496" y="569968"/>
                </a:lnTo>
                <a:lnTo>
                  <a:pt x="1311627" y="563220"/>
                </a:lnTo>
                <a:lnTo>
                  <a:pt x="1293757" y="556869"/>
                </a:lnTo>
                <a:lnTo>
                  <a:pt x="1275093" y="550914"/>
                </a:lnTo>
                <a:lnTo>
                  <a:pt x="1256827" y="545754"/>
                </a:lnTo>
                <a:lnTo>
                  <a:pt x="1237766" y="540594"/>
                </a:lnTo>
                <a:lnTo>
                  <a:pt x="1219499" y="535830"/>
                </a:lnTo>
                <a:lnTo>
                  <a:pt x="1200438" y="531861"/>
                </a:lnTo>
                <a:lnTo>
                  <a:pt x="1180980" y="527891"/>
                </a:lnTo>
                <a:lnTo>
                  <a:pt x="1161919" y="525113"/>
                </a:lnTo>
                <a:lnTo>
                  <a:pt x="1142064" y="521937"/>
                </a:lnTo>
                <a:lnTo>
                  <a:pt x="1122606" y="519952"/>
                </a:lnTo>
                <a:lnTo>
                  <a:pt x="1103148" y="518364"/>
                </a:lnTo>
                <a:lnTo>
                  <a:pt x="1083293" y="516777"/>
                </a:lnTo>
                <a:lnTo>
                  <a:pt x="1063041" y="515983"/>
                </a:lnTo>
                <a:lnTo>
                  <a:pt x="1043186" y="515586"/>
                </a:lnTo>
                <a:close/>
                <a:moveTo>
                  <a:pt x="803734" y="280988"/>
                </a:moveTo>
                <a:lnTo>
                  <a:pt x="862902" y="391340"/>
                </a:lnTo>
                <a:lnTo>
                  <a:pt x="884743" y="387371"/>
                </a:lnTo>
                <a:lnTo>
                  <a:pt x="906980" y="383798"/>
                </a:lnTo>
                <a:lnTo>
                  <a:pt x="929218" y="380622"/>
                </a:lnTo>
                <a:lnTo>
                  <a:pt x="951456" y="378241"/>
                </a:lnTo>
                <a:lnTo>
                  <a:pt x="974488" y="376256"/>
                </a:lnTo>
                <a:lnTo>
                  <a:pt x="997122" y="374668"/>
                </a:lnTo>
                <a:lnTo>
                  <a:pt x="1019757" y="373874"/>
                </a:lnTo>
                <a:lnTo>
                  <a:pt x="1043186" y="373477"/>
                </a:lnTo>
                <a:lnTo>
                  <a:pt x="1059865" y="373874"/>
                </a:lnTo>
                <a:lnTo>
                  <a:pt x="1076940" y="374271"/>
                </a:lnTo>
                <a:lnTo>
                  <a:pt x="1093618" y="375462"/>
                </a:lnTo>
                <a:lnTo>
                  <a:pt x="1110693" y="376256"/>
                </a:lnTo>
                <a:lnTo>
                  <a:pt x="1127372" y="377844"/>
                </a:lnTo>
                <a:lnTo>
                  <a:pt x="1144050" y="379432"/>
                </a:lnTo>
                <a:lnTo>
                  <a:pt x="1160331" y="381019"/>
                </a:lnTo>
                <a:lnTo>
                  <a:pt x="1176612" y="383798"/>
                </a:lnTo>
                <a:lnTo>
                  <a:pt x="1193291" y="386180"/>
                </a:lnTo>
                <a:lnTo>
                  <a:pt x="1209572" y="388958"/>
                </a:lnTo>
                <a:lnTo>
                  <a:pt x="1225853" y="392134"/>
                </a:lnTo>
                <a:lnTo>
                  <a:pt x="1241737" y="395310"/>
                </a:lnTo>
                <a:lnTo>
                  <a:pt x="1257621" y="399279"/>
                </a:lnTo>
                <a:lnTo>
                  <a:pt x="1273505" y="403249"/>
                </a:lnTo>
                <a:lnTo>
                  <a:pt x="1289389" y="407218"/>
                </a:lnTo>
                <a:lnTo>
                  <a:pt x="1304876" y="411982"/>
                </a:lnTo>
                <a:lnTo>
                  <a:pt x="1370398" y="304805"/>
                </a:lnTo>
                <a:lnTo>
                  <a:pt x="1611439" y="417142"/>
                </a:lnTo>
                <a:lnTo>
                  <a:pt x="1570140" y="539800"/>
                </a:lnTo>
                <a:lnTo>
                  <a:pt x="1592775" y="555678"/>
                </a:lnTo>
                <a:lnTo>
                  <a:pt x="1614615" y="572747"/>
                </a:lnTo>
                <a:lnTo>
                  <a:pt x="1636059" y="589815"/>
                </a:lnTo>
                <a:lnTo>
                  <a:pt x="1656708" y="608075"/>
                </a:lnTo>
                <a:lnTo>
                  <a:pt x="1676960" y="626732"/>
                </a:lnTo>
                <a:lnTo>
                  <a:pt x="1696815" y="645389"/>
                </a:lnTo>
                <a:lnTo>
                  <a:pt x="1715876" y="665236"/>
                </a:lnTo>
                <a:lnTo>
                  <a:pt x="1734540" y="685481"/>
                </a:lnTo>
                <a:lnTo>
                  <a:pt x="1752410" y="706519"/>
                </a:lnTo>
                <a:lnTo>
                  <a:pt x="1769882" y="728351"/>
                </a:lnTo>
                <a:lnTo>
                  <a:pt x="1786560" y="750184"/>
                </a:lnTo>
                <a:lnTo>
                  <a:pt x="1802841" y="772413"/>
                </a:lnTo>
                <a:lnTo>
                  <a:pt x="1818329" y="795436"/>
                </a:lnTo>
                <a:lnTo>
                  <a:pt x="1832624" y="818856"/>
                </a:lnTo>
                <a:lnTo>
                  <a:pt x="1846920" y="842673"/>
                </a:lnTo>
                <a:lnTo>
                  <a:pt x="1860024" y="866887"/>
                </a:lnTo>
                <a:lnTo>
                  <a:pt x="1994642" y="834337"/>
                </a:lnTo>
                <a:lnTo>
                  <a:pt x="2085975" y="1084019"/>
                </a:lnTo>
                <a:lnTo>
                  <a:pt x="1954931" y="1149516"/>
                </a:lnTo>
                <a:lnTo>
                  <a:pt x="1958108" y="1167776"/>
                </a:lnTo>
                <a:lnTo>
                  <a:pt x="1960491" y="1185638"/>
                </a:lnTo>
                <a:lnTo>
                  <a:pt x="1962476" y="1204295"/>
                </a:lnTo>
                <a:lnTo>
                  <a:pt x="1964462" y="1222952"/>
                </a:lnTo>
                <a:lnTo>
                  <a:pt x="1965653" y="1241212"/>
                </a:lnTo>
                <a:lnTo>
                  <a:pt x="1966447" y="1259868"/>
                </a:lnTo>
                <a:lnTo>
                  <a:pt x="1967242" y="1278922"/>
                </a:lnTo>
                <a:lnTo>
                  <a:pt x="1967242" y="1297975"/>
                </a:lnTo>
                <a:lnTo>
                  <a:pt x="1967242" y="1315441"/>
                </a:lnTo>
                <a:lnTo>
                  <a:pt x="1966845" y="1332907"/>
                </a:lnTo>
                <a:lnTo>
                  <a:pt x="1966050" y="1349976"/>
                </a:lnTo>
                <a:lnTo>
                  <a:pt x="1964859" y="1367839"/>
                </a:lnTo>
                <a:lnTo>
                  <a:pt x="1962873" y="1385305"/>
                </a:lnTo>
                <a:lnTo>
                  <a:pt x="1961285" y="1401977"/>
                </a:lnTo>
                <a:lnTo>
                  <a:pt x="1959300" y="1419442"/>
                </a:lnTo>
                <a:lnTo>
                  <a:pt x="1957314" y="1436114"/>
                </a:lnTo>
                <a:lnTo>
                  <a:pt x="1954137" y="1453183"/>
                </a:lnTo>
                <a:lnTo>
                  <a:pt x="1951357" y="1469855"/>
                </a:lnTo>
                <a:lnTo>
                  <a:pt x="1947784" y="1486527"/>
                </a:lnTo>
                <a:lnTo>
                  <a:pt x="1944210" y="1503199"/>
                </a:lnTo>
                <a:lnTo>
                  <a:pt x="1940239" y="1519871"/>
                </a:lnTo>
                <a:lnTo>
                  <a:pt x="1935871" y="1535749"/>
                </a:lnTo>
                <a:lnTo>
                  <a:pt x="1931899" y="1552024"/>
                </a:lnTo>
                <a:lnTo>
                  <a:pt x="1926737" y="1568299"/>
                </a:lnTo>
                <a:lnTo>
                  <a:pt x="2061355" y="1650468"/>
                </a:lnTo>
                <a:lnTo>
                  <a:pt x="1949372" y="1891020"/>
                </a:lnTo>
                <a:lnTo>
                  <a:pt x="1791723" y="1838623"/>
                </a:lnTo>
                <a:lnTo>
                  <a:pt x="1776633" y="1859264"/>
                </a:lnTo>
                <a:lnTo>
                  <a:pt x="1761146" y="1879112"/>
                </a:lnTo>
                <a:lnTo>
                  <a:pt x="1744468" y="1898165"/>
                </a:lnTo>
                <a:lnTo>
                  <a:pt x="1728186" y="1917219"/>
                </a:lnTo>
                <a:lnTo>
                  <a:pt x="1710714" y="1935876"/>
                </a:lnTo>
                <a:lnTo>
                  <a:pt x="1693241" y="1954135"/>
                </a:lnTo>
                <a:lnTo>
                  <a:pt x="1674975" y="1971204"/>
                </a:lnTo>
                <a:lnTo>
                  <a:pt x="1655914" y="1988670"/>
                </a:lnTo>
                <a:lnTo>
                  <a:pt x="1636853" y="2004945"/>
                </a:lnTo>
                <a:lnTo>
                  <a:pt x="1616998" y="2021220"/>
                </a:lnTo>
                <a:lnTo>
                  <a:pt x="1597143" y="2036701"/>
                </a:lnTo>
                <a:lnTo>
                  <a:pt x="1576494" y="2051388"/>
                </a:lnTo>
                <a:lnTo>
                  <a:pt x="1555844" y="2066075"/>
                </a:lnTo>
                <a:lnTo>
                  <a:pt x="1534401" y="2079572"/>
                </a:lnTo>
                <a:lnTo>
                  <a:pt x="1512957" y="2093068"/>
                </a:lnTo>
                <a:lnTo>
                  <a:pt x="1491117" y="2105770"/>
                </a:lnTo>
                <a:lnTo>
                  <a:pt x="1531621" y="2274474"/>
                </a:lnTo>
                <a:lnTo>
                  <a:pt x="1281844" y="2365376"/>
                </a:lnTo>
                <a:lnTo>
                  <a:pt x="1202821" y="2207787"/>
                </a:lnTo>
                <a:lnTo>
                  <a:pt x="1183363" y="2210962"/>
                </a:lnTo>
                <a:lnTo>
                  <a:pt x="1163508" y="2213741"/>
                </a:lnTo>
                <a:lnTo>
                  <a:pt x="1144050" y="2216123"/>
                </a:lnTo>
                <a:lnTo>
                  <a:pt x="1124195" y="2218504"/>
                </a:lnTo>
                <a:lnTo>
                  <a:pt x="1103943" y="2219695"/>
                </a:lnTo>
                <a:lnTo>
                  <a:pt x="1083690" y="2220886"/>
                </a:lnTo>
                <a:lnTo>
                  <a:pt x="1063438" y="2221680"/>
                </a:lnTo>
                <a:lnTo>
                  <a:pt x="1043186" y="2221680"/>
                </a:lnTo>
                <a:lnTo>
                  <a:pt x="1013007" y="2221283"/>
                </a:lnTo>
                <a:lnTo>
                  <a:pt x="983224" y="2220092"/>
                </a:lnTo>
                <a:lnTo>
                  <a:pt x="954235" y="2217711"/>
                </a:lnTo>
                <a:lnTo>
                  <a:pt x="924850" y="2214535"/>
                </a:lnTo>
                <a:lnTo>
                  <a:pt x="895862" y="2210565"/>
                </a:lnTo>
                <a:lnTo>
                  <a:pt x="867270" y="2205405"/>
                </a:lnTo>
                <a:lnTo>
                  <a:pt x="839076" y="2199451"/>
                </a:lnTo>
                <a:lnTo>
                  <a:pt x="810882" y="2192703"/>
                </a:lnTo>
                <a:lnTo>
                  <a:pt x="715180" y="2341162"/>
                </a:lnTo>
                <a:lnTo>
                  <a:pt x="474536" y="2229222"/>
                </a:lnTo>
                <a:lnTo>
                  <a:pt x="524968" y="2062900"/>
                </a:lnTo>
                <a:lnTo>
                  <a:pt x="504716" y="2049006"/>
                </a:lnTo>
                <a:lnTo>
                  <a:pt x="484464" y="2033525"/>
                </a:lnTo>
                <a:lnTo>
                  <a:pt x="465006" y="2018441"/>
                </a:lnTo>
                <a:lnTo>
                  <a:pt x="445945" y="2002960"/>
                </a:lnTo>
                <a:lnTo>
                  <a:pt x="427281" y="1986288"/>
                </a:lnTo>
                <a:lnTo>
                  <a:pt x="408617" y="1969616"/>
                </a:lnTo>
                <a:lnTo>
                  <a:pt x="390748" y="1952151"/>
                </a:lnTo>
                <a:lnTo>
                  <a:pt x="373672" y="1934685"/>
                </a:lnTo>
                <a:lnTo>
                  <a:pt x="356597" y="1916028"/>
                </a:lnTo>
                <a:lnTo>
                  <a:pt x="340316" y="1897371"/>
                </a:lnTo>
                <a:lnTo>
                  <a:pt x="324432" y="1878715"/>
                </a:lnTo>
                <a:lnTo>
                  <a:pt x="308548" y="1858867"/>
                </a:lnTo>
                <a:lnTo>
                  <a:pt x="293855" y="1839020"/>
                </a:lnTo>
                <a:lnTo>
                  <a:pt x="279559" y="1818775"/>
                </a:lnTo>
                <a:lnTo>
                  <a:pt x="265661" y="1797737"/>
                </a:lnTo>
                <a:lnTo>
                  <a:pt x="252556" y="1776301"/>
                </a:lnTo>
                <a:lnTo>
                  <a:pt x="91333" y="1811630"/>
                </a:lnTo>
                <a:lnTo>
                  <a:pt x="0" y="1562345"/>
                </a:lnTo>
                <a:lnTo>
                  <a:pt x="138191" y="1488512"/>
                </a:lnTo>
                <a:lnTo>
                  <a:pt x="133426" y="1465092"/>
                </a:lnTo>
                <a:lnTo>
                  <a:pt x="129852" y="1441672"/>
                </a:lnTo>
                <a:lnTo>
                  <a:pt x="126278" y="1418251"/>
                </a:lnTo>
                <a:lnTo>
                  <a:pt x="123498" y="1394434"/>
                </a:lnTo>
                <a:lnTo>
                  <a:pt x="121513" y="1370220"/>
                </a:lnTo>
                <a:lnTo>
                  <a:pt x="119527" y="1346403"/>
                </a:lnTo>
                <a:lnTo>
                  <a:pt x="118733" y="1322189"/>
                </a:lnTo>
                <a:lnTo>
                  <a:pt x="118336" y="1297975"/>
                </a:lnTo>
                <a:lnTo>
                  <a:pt x="118733" y="1269395"/>
                </a:lnTo>
                <a:lnTo>
                  <a:pt x="119924" y="1240418"/>
                </a:lnTo>
                <a:lnTo>
                  <a:pt x="122704" y="1211837"/>
                </a:lnTo>
                <a:lnTo>
                  <a:pt x="125484" y="1184051"/>
                </a:lnTo>
                <a:lnTo>
                  <a:pt x="129455" y="1155867"/>
                </a:lnTo>
                <a:lnTo>
                  <a:pt x="134220" y="1128478"/>
                </a:lnTo>
                <a:lnTo>
                  <a:pt x="139780" y="1101088"/>
                </a:lnTo>
                <a:lnTo>
                  <a:pt x="146133" y="1074095"/>
                </a:lnTo>
                <a:lnTo>
                  <a:pt x="24223" y="995896"/>
                </a:lnTo>
                <a:lnTo>
                  <a:pt x="136603" y="755344"/>
                </a:lnTo>
                <a:lnTo>
                  <a:pt x="268043" y="794642"/>
                </a:lnTo>
                <a:lnTo>
                  <a:pt x="283530" y="772016"/>
                </a:lnTo>
                <a:lnTo>
                  <a:pt x="299017" y="750184"/>
                </a:lnTo>
                <a:lnTo>
                  <a:pt x="315696" y="728351"/>
                </a:lnTo>
                <a:lnTo>
                  <a:pt x="332771" y="707313"/>
                </a:lnTo>
                <a:lnTo>
                  <a:pt x="350243" y="686274"/>
                </a:lnTo>
                <a:lnTo>
                  <a:pt x="368907" y="666824"/>
                </a:lnTo>
                <a:lnTo>
                  <a:pt x="387571" y="646976"/>
                </a:lnTo>
                <a:lnTo>
                  <a:pt x="407426" y="627923"/>
                </a:lnTo>
                <a:lnTo>
                  <a:pt x="427281" y="609266"/>
                </a:lnTo>
                <a:lnTo>
                  <a:pt x="447930" y="591403"/>
                </a:lnTo>
                <a:lnTo>
                  <a:pt x="468977" y="574334"/>
                </a:lnTo>
                <a:lnTo>
                  <a:pt x="490420" y="557662"/>
                </a:lnTo>
                <a:lnTo>
                  <a:pt x="512261" y="541784"/>
                </a:lnTo>
                <a:lnTo>
                  <a:pt x="535293" y="526303"/>
                </a:lnTo>
                <a:lnTo>
                  <a:pt x="557928" y="511616"/>
                </a:lnTo>
                <a:lnTo>
                  <a:pt x="581754" y="497723"/>
                </a:lnTo>
                <a:lnTo>
                  <a:pt x="554354" y="371890"/>
                </a:lnTo>
                <a:lnTo>
                  <a:pt x="803734" y="280988"/>
                </a:lnTo>
                <a:close/>
                <a:moveTo>
                  <a:pt x="2013752" y="186531"/>
                </a:moveTo>
                <a:lnTo>
                  <a:pt x="2001871" y="186928"/>
                </a:lnTo>
                <a:lnTo>
                  <a:pt x="1989594" y="188119"/>
                </a:lnTo>
                <a:lnTo>
                  <a:pt x="1978109" y="190103"/>
                </a:lnTo>
                <a:lnTo>
                  <a:pt x="1966624" y="192881"/>
                </a:lnTo>
                <a:lnTo>
                  <a:pt x="1955139" y="196453"/>
                </a:lnTo>
                <a:lnTo>
                  <a:pt x="1944050" y="200819"/>
                </a:lnTo>
                <a:lnTo>
                  <a:pt x="1932962" y="205978"/>
                </a:lnTo>
                <a:lnTo>
                  <a:pt x="1922269" y="211534"/>
                </a:lnTo>
                <a:lnTo>
                  <a:pt x="1914348" y="216297"/>
                </a:lnTo>
                <a:lnTo>
                  <a:pt x="1906823" y="221853"/>
                </a:lnTo>
                <a:lnTo>
                  <a:pt x="1899695" y="227409"/>
                </a:lnTo>
                <a:lnTo>
                  <a:pt x="1892962" y="233363"/>
                </a:lnTo>
                <a:lnTo>
                  <a:pt x="1886230" y="239713"/>
                </a:lnTo>
                <a:lnTo>
                  <a:pt x="1880289" y="246063"/>
                </a:lnTo>
                <a:lnTo>
                  <a:pt x="1874349" y="252809"/>
                </a:lnTo>
                <a:lnTo>
                  <a:pt x="1869200" y="259953"/>
                </a:lnTo>
                <a:lnTo>
                  <a:pt x="1864052" y="267097"/>
                </a:lnTo>
                <a:lnTo>
                  <a:pt x="1859300" y="274241"/>
                </a:lnTo>
                <a:lnTo>
                  <a:pt x="1855339" y="281781"/>
                </a:lnTo>
                <a:lnTo>
                  <a:pt x="1850983" y="289719"/>
                </a:lnTo>
                <a:lnTo>
                  <a:pt x="1847419" y="297656"/>
                </a:lnTo>
                <a:lnTo>
                  <a:pt x="1844646" y="305594"/>
                </a:lnTo>
                <a:lnTo>
                  <a:pt x="1841874" y="313928"/>
                </a:lnTo>
                <a:lnTo>
                  <a:pt x="1839102" y="322263"/>
                </a:lnTo>
                <a:lnTo>
                  <a:pt x="1837518" y="330597"/>
                </a:lnTo>
                <a:lnTo>
                  <a:pt x="1835934" y="339328"/>
                </a:lnTo>
                <a:lnTo>
                  <a:pt x="1834350" y="348059"/>
                </a:lnTo>
                <a:lnTo>
                  <a:pt x="1833557" y="356791"/>
                </a:lnTo>
                <a:lnTo>
                  <a:pt x="1833557" y="365125"/>
                </a:lnTo>
                <a:lnTo>
                  <a:pt x="1833557" y="373856"/>
                </a:lnTo>
                <a:lnTo>
                  <a:pt x="1833953" y="382984"/>
                </a:lnTo>
                <a:lnTo>
                  <a:pt x="1835142" y="391716"/>
                </a:lnTo>
                <a:lnTo>
                  <a:pt x="1836726" y="400050"/>
                </a:lnTo>
                <a:lnTo>
                  <a:pt x="1838310" y="409178"/>
                </a:lnTo>
                <a:lnTo>
                  <a:pt x="1840290" y="417513"/>
                </a:lnTo>
                <a:lnTo>
                  <a:pt x="1843458" y="426244"/>
                </a:lnTo>
                <a:lnTo>
                  <a:pt x="1846230" y="434578"/>
                </a:lnTo>
                <a:lnTo>
                  <a:pt x="1850191" y="443310"/>
                </a:lnTo>
                <a:lnTo>
                  <a:pt x="1853755" y="451247"/>
                </a:lnTo>
                <a:lnTo>
                  <a:pt x="1858507" y="459581"/>
                </a:lnTo>
                <a:lnTo>
                  <a:pt x="1864844" y="469503"/>
                </a:lnTo>
                <a:lnTo>
                  <a:pt x="1871973" y="479028"/>
                </a:lnTo>
                <a:lnTo>
                  <a:pt x="1879497" y="488156"/>
                </a:lnTo>
                <a:lnTo>
                  <a:pt x="1887418" y="496888"/>
                </a:lnTo>
                <a:lnTo>
                  <a:pt x="1896527" y="504428"/>
                </a:lnTo>
                <a:lnTo>
                  <a:pt x="1905239" y="511969"/>
                </a:lnTo>
                <a:lnTo>
                  <a:pt x="1914744" y="518716"/>
                </a:lnTo>
                <a:lnTo>
                  <a:pt x="1924645" y="524669"/>
                </a:lnTo>
                <a:lnTo>
                  <a:pt x="1934942" y="529828"/>
                </a:lnTo>
                <a:lnTo>
                  <a:pt x="1945635" y="534988"/>
                </a:lnTo>
                <a:lnTo>
                  <a:pt x="1956723" y="538956"/>
                </a:lnTo>
                <a:lnTo>
                  <a:pt x="1967812" y="542131"/>
                </a:lnTo>
                <a:lnTo>
                  <a:pt x="1979297" y="545306"/>
                </a:lnTo>
                <a:lnTo>
                  <a:pt x="1990782" y="546894"/>
                </a:lnTo>
                <a:lnTo>
                  <a:pt x="2002267" y="548085"/>
                </a:lnTo>
                <a:lnTo>
                  <a:pt x="2014544" y="548481"/>
                </a:lnTo>
                <a:lnTo>
                  <a:pt x="2026425" y="548085"/>
                </a:lnTo>
                <a:lnTo>
                  <a:pt x="2038306" y="546894"/>
                </a:lnTo>
                <a:lnTo>
                  <a:pt x="2049791" y="544910"/>
                </a:lnTo>
                <a:lnTo>
                  <a:pt x="2061672" y="542131"/>
                </a:lnTo>
                <a:lnTo>
                  <a:pt x="2073157" y="538560"/>
                </a:lnTo>
                <a:lnTo>
                  <a:pt x="2084246" y="534194"/>
                </a:lnTo>
                <a:lnTo>
                  <a:pt x="2095335" y="529035"/>
                </a:lnTo>
                <a:lnTo>
                  <a:pt x="2106028" y="523081"/>
                </a:lnTo>
                <a:lnTo>
                  <a:pt x="2113552" y="518716"/>
                </a:lnTo>
                <a:lnTo>
                  <a:pt x="2121077" y="513556"/>
                </a:lnTo>
                <a:lnTo>
                  <a:pt x="2128206" y="508000"/>
                </a:lnTo>
                <a:lnTo>
                  <a:pt x="2134938" y="502047"/>
                </a:lnTo>
                <a:lnTo>
                  <a:pt x="2141275" y="496491"/>
                </a:lnTo>
                <a:lnTo>
                  <a:pt x="2147215" y="490141"/>
                </a:lnTo>
                <a:lnTo>
                  <a:pt x="2153156" y="483394"/>
                </a:lnTo>
                <a:lnTo>
                  <a:pt x="2158304" y="476647"/>
                </a:lnTo>
                <a:lnTo>
                  <a:pt x="2163452" y="469503"/>
                </a:lnTo>
                <a:lnTo>
                  <a:pt x="2168601" y="461566"/>
                </a:lnTo>
                <a:lnTo>
                  <a:pt x="2172957" y="454025"/>
                </a:lnTo>
                <a:lnTo>
                  <a:pt x="2176917" y="446485"/>
                </a:lnTo>
                <a:lnTo>
                  <a:pt x="2180482" y="438150"/>
                </a:lnTo>
                <a:lnTo>
                  <a:pt x="2183650" y="430213"/>
                </a:lnTo>
                <a:lnTo>
                  <a:pt x="2186818" y="421481"/>
                </a:lnTo>
                <a:lnTo>
                  <a:pt x="2189195" y="412750"/>
                </a:lnTo>
                <a:lnTo>
                  <a:pt x="2191175" y="404019"/>
                </a:lnTo>
                <a:lnTo>
                  <a:pt x="2192363" y="395288"/>
                </a:lnTo>
                <a:lnTo>
                  <a:pt x="2193947" y="386159"/>
                </a:lnTo>
                <a:lnTo>
                  <a:pt x="2194739" y="377428"/>
                </a:lnTo>
                <a:lnTo>
                  <a:pt x="2194739" y="368697"/>
                </a:lnTo>
                <a:lnTo>
                  <a:pt x="2194739" y="359569"/>
                </a:lnTo>
                <a:lnTo>
                  <a:pt x="2194343" y="351234"/>
                </a:lnTo>
                <a:lnTo>
                  <a:pt x="2192759" y="342503"/>
                </a:lnTo>
                <a:lnTo>
                  <a:pt x="2191571" y="333375"/>
                </a:lnTo>
                <a:lnTo>
                  <a:pt x="2189591" y="325041"/>
                </a:lnTo>
                <a:lnTo>
                  <a:pt x="2187610" y="316706"/>
                </a:lnTo>
                <a:lnTo>
                  <a:pt x="2184838" y="308372"/>
                </a:lnTo>
                <a:lnTo>
                  <a:pt x="2181670" y="299641"/>
                </a:lnTo>
                <a:lnTo>
                  <a:pt x="2178106" y="291703"/>
                </a:lnTo>
                <a:lnTo>
                  <a:pt x="2174145" y="283766"/>
                </a:lnTo>
                <a:lnTo>
                  <a:pt x="2169789" y="275828"/>
                </a:lnTo>
                <a:lnTo>
                  <a:pt x="2163452" y="265509"/>
                </a:lnTo>
                <a:lnTo>
                  <a:pt x="2156324" y="255984"/>
                </a:lnTo>
                <a:lnTo>
                  <a:pt x="2148799" y="247253"/>
                </a:lnTo>
                <a:lnTo>
                  <a:pt x="2140879" y="238522"/>
                </a:lnTo>
                <a:lnTo>
                  <a:pt x="2131770" y="230584"/>
                </a:lnTo>
                <a:lnTo>
                  <a:pt x="2123057" y="223441"/>
                </a:lnTo>
                <a:lnTo>
                  <a:pt x="2113552" y="216694"/>
                </a:lnTo>
                <a:lnTo>
                  <a:pt x="2103255" y="210344"/>
                </a:lnTo>
                <a:lnTo>
                  <a:pt x="2093355" y="204788"/>
                </a:lnTo>
                <a:lnTo>
                  <a:pt x="2082662" y="200422"/>
                </a:lnTo>
                <a:lnTo>
                  <a:pt x="2071969" y="196056"/>
                </a:lnTo>
                <a:lnTo>
                  <a:pt x="2060484" y="192881"/>
                </a:lnTo>
                <a:lnTo>
                  <a:pt x="2048999" y="190103"/>
                </a:lnTo>
                <a:lnTo>
                  <a:pt x="2037118" y="188119"/>
                </a:lnTo>
                <a:lnTo>
                  <a:pt x="2025633" y="186928"/>
                </a:lnTo>
                <a:lnTo>
                  <a:pt x="2013752" y="186531"/>
                </a:lnTo>
                <a:close/>
                <a:moveTo>
                  <a:pt x="2066028" y="0"/>
                </a:moveTo>
                <a:lnTo>
                  <a:pt x="2156324" y="23812"/>
                </a:lnTo>
                <a:lnTo>
                  <a:pt x="2146027" y="100013"/>
                </a:lnTo>
                <a:lnTo>
                  <a:pt x="2140916" y="118533"/>
                </a:lnTo>
                <a:lnTo>
                  <a:pt x="2134542" y="115094"/>
                </a:lnTo>
                <a:lnTo>
                  <a:pt x="2132671" y="114357"/>
                </a:lnTo>
                <a:lnTo>
                  <a:pt x="2132562" y="114300"/>
                </a:lnTo>
                <a:lnTo>
                  <a:pt x="2123453" y="110728"/>
                </a:lnTo>
                <a:lnTo>
                  <a:pt x="2132671" y="114357"/>
                </a:lnTo>
                <a:lnTo>
                  <a:pt x="2140879" y="118666"/>
                </a:lnTo>
                <a:lnTo>
                  <a:pt x="2140916" y="118533"/>
                </a:lnTo>
                <a:lnTo>
                  <a:pt x="2144839" y="120650"/>
                </a:lnTo>
                <a:lnTo>
                  <a:pt x="2153552" y="125413"/>
                </a:lnTo>
                <a:lnTo>
                  <a:pt x="2167413" y="133747"/>
                </a:lnTo>
                <a:lnTo>
                  <a:pt x="2174145" y="138113"/>
                </a:lnTo>
                <a:lnTo>
                  <a:pt x="2180878" y="142875"/>
                </a:lnTo>
                <a:lnTo>
                  <a:pt x="2181274" y="143272"/>
                </a:lnTo>
                <a:lnTo>
                  <a:pt x="2187610" y="148034"/>
                </a:lnTo>
                <a:lnTo>
                  <a:pt x="2193947" y="153194"/>
                </a:lnTo>
                <a:lnTo>
                  <a:pt x="2205432" y="163909"/>
                </a:lnTo>
                <a:lnTo>
                  <a:pt x="2212560" y="170656"/>
                </a:lnTo>
                <a:lnTo>
                  <a:pt x="2221273" y="180181"/>
                </a:lnTo>
                <a:lnTo>
                  <a:pt x="2226433" y="186128"/>
                </a:lnTo>
                <a:lnTo>
                  <a:pt x="2226422" y="186134"/>
                </a:lnTo>
                <a:lnTo>
                  <a:pt x="2229194" y="189309"/>
                </a:lnTo>
                <a:lnTo>
                  <a:pt x="2226433" y="186128"/>
                </a:lnTo>
                <a:lnTo>
                  <a:pt x="2244639" y="175419"/>
                </a:lnTo>
                <a:lnTo>
                  <a:pt x="2315925" y="143669"/>
                </a:lnTo>
                <a:lnTo>
                  <a:pt x="2363053" y="224234"/>
                </a:lnTo>
                <a:lnTo>
                  <a:pt x="2302064" y="270669"/>
                </a:lnTo>
                <a:lnTo>
                  <a:pt x="2280282" y="283369"/>
                </a:lnTo>
                <a:lnTo>
                  <a:pt x="2284242" y="296466"/>
                </a:lnTo>
                <a:lnTo>
                  <a:pt x="2287015" y="309166"/>
                </a:lnTo>
                <a:lnTo>
                  <a:pt x="2289787" y="322263"/>
                </a:lnTo>
                <a:lnTo>
                  <a:pt x="2291371" y="335359"/>
                </a:lnTo>
                <a:lnTo>
                  <a:pt x="2292559" y="348456"/>
                </a:lnTo>
                <a:lnTo>
                  <a:pt x="2293351" y="361553"/>
                </a:lnTo>
                <a:lnTo>
                  <a:pt x="2293351" y="374650"/>
                </a:lnTo>
                <a:lnTo>
                  <a:pt x="2292559" y="387350"/>
                </a:lnTo>
                <a:lnTo>
                  <a:pt x="2318301" y="394097"/>
                </a:lnTo>
                <a:lnTo>
                  <a:pt x="2390775" y="422275"/>
                </a:lnTo>
                <a:lnTo>
                  <a:pt x="2367409" y="512763"/>
                </a:lnTo>
                <a:lnTo>
                  <a:pt x="2291371" y="502047"/>
                </a:lnTo>
                <a:lnTo>
                  <a:pt x="2262857" y="494506"/>
                </a:lnTo>
                <a:lnTo>
                  <a:pt x="2256916" y="506016"/>
                </a:lnTo>
                <a:lnTo>
                  <a:pt x="2250183" y="517128"/>
                </a:lnTo>
                <a:lnTo>
                  <a:pt x="2243451" y="527447"/>
                </a:lnTo>
                <a:lnTo>
                  <a:pt x="2235926" y="537766"/>
                </a:lnTo>
                <a:lnTo>
                  <a:pt x="2228006" y="547688"/>
                </a:lnTo>
                <a:lnTo>
                  <a:pt x="2219293" y="557610"/>
                </a:lnTo>
                <a:lnTo>
                  <a:pt x="2210580" y="566738"/>
                </a:lnTo>
                <a:lnTo>
                  <a:pt x="2201075" y="575469"/>
                </a:lnTo>
                <a:lnTo>
                  <a:pt x="2216125" y="601266"/>
                </a:lnTo>
                <a:lnTo>
                  <a:pt x="2247807" y="671910"/>
                </a:lnTo>
                <a:lnTo>
                  <a:pt x="2167413" y="719932"/>
                </a:lnTo>
                <a:lnTo>
                  <a:pt x="2121077" y="658416"/>
                </a:lnTo>
                <a:lnTo>
                  <a:pt x="2105632" y="632222"/>
                </a:lnTo>
                <a:lnTo>
                  <a:pt x="2110780" y="629841"/>
                </a:lnTo>
                <a:lnTo>
                  <a:pt x="2115929" y="627857"/>
                </a:lnTo>
                <a:lnTo>
                  <a:pt x="2104048" y="632222"/>
                </a:lnTo>
                <a:lnTo>
                  <a:pt x="2092563" y="635794"/>
                </a:lnTo>
                <a:lnTo>
                  <a:pt x="2083058" y="638969"/>
                </a:lnTo>
                <a:lnTo>
                  <a:pt x="2067217" y="642541"/>
                </a:lnTo>
                <a:lnTo>
                  <a:pt x="2059296" y="643732"/>
                </a:lnTo>
                <a:lnTo>
                  <a:pt x="2050583" y="644922"/>
                </a:lnTo>
                <a:lnTo>
                  <a:pt x="2048999" y="644922"/>
                </a:lnTo>
                <a:lnTo>
                  <a:pt x="2033554" y="646907"/>
                </a:lnTo>
                <a:lnTo>
                  <a:pt x="2018505" y="647303"/>
                </a:lnTo>
                <a:lnTo>
                  <a:pt x="2014544" y="647700"/>
                </a:lnTo>
                <a:lnTo>
                  <a:pt x="2008208" y="647303"/>
                </a:lnTo>
                <a:lnTo>
                  <a:pt x="2002617" y="647117"/>
                </a:lnTo>
                <a:lnTo>
                  <a:pt x="1994743" y="646510"/>
                </a:lnTo>
                <a:lnTo>
                  <a:pt x="1984842" y="645716"/>
                </a:lnTo>
                <a:lnTo>
                  <a:pt x="1996327" y="646907"/>
                </a:lnTo>
                <a:lnTo>
                  <a:pt x="2002617" y="647117"/>
                </a:lnTo>
                <a:lnTo>
                  <a:pt x="2005039" y="647303"/>
                </a:lnTo>
                <a:lnTo>
                  <a:pt x="1994347" y="687785"/>
                </a:lnTo>
                <a:lnTo>
                  <a:pt x="1970189" y="747713"/>
                </a:lnTo>
                <a:lnTo>
                  <a:pt x="1879497" y="724297"/>
                </a:lnTo>
                <a:lnTo>
                  <a:pt x="1886230" y="662385"/>
                </a:lnTo>
                <a:lnTo>
                  <a:pt x="1896923" y="621507"/>
                </a:lnTo>
                <a:lnTo>
                  <a:pt x="1904447" y="625078"/>
                </a:lnTo>
                <a:lnTo>
                  <a:pt x="1893754" y="619919"/>
                </a:lnTo>
                <a:lnTo>
                  <a:pt x="1883061" y="614363"/>
                </a:lnTo>
                <a:lnTo>
                  <a:pt x="1874745" y="609997"/>
                </a:lnTo>
                <a:lnTo>
                  <a:pt x="1860884" y="601663"/>
                </a:lnTo>
                <a:lnTo>
                  <a:pt x="1854151" y="596900"/>
                </a:lnTo>
                <a:lnTo>
                  <a:pt x="1847419" y="592535"/>
                </a:lnTo>
                <a:lnTo>
                  <a:pt x="1846627" y="592138"/>
                </a:lnTo>
                <a:lnTo>
                  <a:pt x="1840290" y="586978"/>
                </a:lnTo>
                <a:lnTo>
                  <a:pt x="1834350" y="581819"/>
                </a:lnTo>
                <a:lnTo>
                  <a:pt x="1822469" y="571103"/>
                </a:lnTo>
                <a:lnTo>
                  <a:pt x="1815736" y="564356"/>
                </a:lnTo>
                <a:lnTo>
                  <a:pt x="1809516" y="557841"/>
                </a:lnTo>
                <a:lnTo>
                  <a:pt x="1805439" y="553244"/>
                </a:lnTo>
                <a:lnTo>
                  <a:pt x="1799103" y="545703"/>
                </a:lnTo>
                <a:lnTo>
                  <a:pt x="1807023" y="555228"/>
                </a:lnTo>
                <a:lnTo>
                  <a:pt x="1809516" y="557841"/>
                </a:lnTo>
                <a:lnTo>
                  <a:pt x="1811776" y="560388"/>
                </a:lnTo>
                <a:lnTo>
                  <a:pt x="1779697" y="579438"/>
                </a:lnTo>
                <a:lnTo>
                  <a:pt x="1720292" y="604044"/>
                </a:lnTo>
                <a:lnTo>
                  <a:pt x="1673164" y="523875"/>
                </a:lnTo>
                <a:lnTo>
                  <a:pt x="1721480" y="484585"/>
                </a:lnTo>
                <a:lnTo>
                  <a:pt x="1752767" y="465931"/>
                </a:lnTo>
                <a:lnTo>
                  <a:pt x="1748410" y="452835"/>
                </a:lnTo>
                <a:lnTo>
                  <a:pt x="1744450" y="439341"/>
                </a:lnTo>
                <a:lnTo>
                  <a:pt x="1741282" y="425847"/>
                </a:lnTo>
                <a:lnTo>
                  <a:pt x="1738510" y="412353"/>
                </a:lnTo>
                <a:lnTo>
                  <a:pt x="1736530" y="398860"/>
                </a:lnTo>
                <a:lnTo>
                  <a:pt x="1735737" y="385366"/>
                </a:lnTo>
                <a:lnTo>
                  <a:pt x="1734945" y="371475"/>
                </a:lnTo>
                <a:lnTo>
                  <a:pt x="1735341" y="357981"/>
                </a:lnTo>
                <a:lnTo>
                  <a:pt x="1704451" y="350441"/>
                </a:lnTo>
                <a:lnTo>
                  <a:pt x="1644650" y="325438"/>
                </a:lnTo>
                <a:lnTo>
                  <a:pt x="1668412" y="235347"/>
                </a:lnTo>
                <a:lnTo>
                  <a:pt x="1730193" y="242094"/>
                </a:lnTo>
                <a:lnTo>
                  <a:pt x="1760687" y="250031"/>
                </a:lnTo>
                <a:lnTo>
                  <a:pt x="1766628" y="237331"/>
                </a:lnTo>
                <a:lnTo>
                  <a:pt x="1773361" y="225028"/>
                </a:lnTo>
                <a:lnTo>
                  <a:pt x="1781281" y="213519"/>
                </a:lnTo>
                <a:lnTo>
                  <a:pt x="1789202" y="201613"/>
                </a:lnTo>
                <a:lnTo>
                  <a:pt x="1797915" y="190500"/>
                </a:lnTo>
                <a:lnTo>
                  <a:pt x="1807023" y="179784"/>
                </a:lnTo>
                <a:lnTo>
                  <a:pt x="1816924" y="169069"/>
                </a:lnTo>
                <a:lnTo>
                  <a:pt x="1827221" y="159544"/>
                </a:lnTo>
                <a:lnTo>
                  <a:pt x="1812964" y="135334"/>
                </a:lnTo>
                <a:lnTo>
                  <a:pt x="1788410" y="75406"/>
                </a:lnTo>
                <a:lnTo>
                  <a:pt x="1868804" y="27781"/>
                </a:lnTo>
                <a:lnTo>
                  <a:pt x="1907219" y="76994"/>
                </a:lnTo>
                <a:lnTo>
                  <a:pt x="1923061" y="102791"/>
                </a:lnTo>
                <a:lnTo>
                  <a:pt x="1917516" y="105172"/>
                </a:lnTo>
                <a:lnTo>
                  <a:pt x="1912368" y="107156"/>
                </a:lnTo>
                <a:lnTo>
                  <a:pt x="1924249" y="102791"/>
                </a:lnTo>
                <a:lnTo>
                  <a:pt x="1935734" y="99219"/>
                </a:lnTo>
                <a:lnTo>
                  <a:pt x="1945239" y="96044"/>
                </a:lnTo>
                <a:lnTo>
                  <a:pt x="1961080" y="92869"/>
                </a:lnTo>
                <a:lnTo>
                  <a:pt x="1969001" y="91281"/>
                </a:lnTo>
                <a:lnTo>
                  <a:pt x="1977317" y="89694"/>
                </a:lnTo>
                <a:lnTo>
                  <a:pt x="1979297" y="89694"/>
                </a:lnTo>
                <a:lnTo>
                  <a:pt x="1994347" y="88106"/>
                </a:lnTo>
                <a:lnTo>
                  <a:pt x="2009792" y="87709"/>
                </a:lnTo>
                <a:lnTo>
                  <a:pt x="2013752" y="87709"/>
                </a:lnTo>
                <a:lnTo>
                  <a:pt x="2019693" y="87709"/>
                </a:lnTo>
                <a:lnTo>
                  <a:pt x="2031970" y="88503"/>
                </a:lnTo>
                <a:lnTo>
                  <a:pt x="2043455" y="89297"/>
                </a:lnTo>
                <a:lnTo>
                  <a:pt x="2034346" y="88503"/>
                </a:lnTo>
                <a:lnTo>
                  <a:pt x="2038306" y="72628"/>
                </a:lnTo>
                <a:lnTo>
                  <a:pt x="20660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162829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9" name="椭圆 8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</p:grp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2186448" y="2638073"/>
            <a:ext cx="134155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80%</a:t>
            </a:r>
            <a:endParaRPr lang="zh-CN" altLang="en-US" sz="2800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Arc 14"/>
          <p:cNvSpPr/>
          <p:nvPr/>
        </p:nvSpPr>
        <p:spPr>
          <a:xfrm>
            <a:off x="1993131" y="1988840"/>
            <a:ext cx="1728192" cy="1728192"/>
          </a:xfrm>
          <a:prstGeom prst="arc">
            <a:avLst>
              <a:gd name="adj1" fmla="val 16018236"/>
              <a:gd name="adj2" fmla="val 9832525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DD3C2"/>
              </a:solidFill>
            </a:endParaRPr>
          </a:p>
        </p:txBody>
      </p:sp>
      <p:sp>
        <p:nvSpPr>
          <p:cNvPr id="13" name="TextBox 7"/>
          <p:cNvSpPr>
            <a:spLocks noChangeArrowheads="1"/>
          </p:cNvSpPr>
          <p:nvPr/>
        </p:nvSpPr>
        <p:spPr bwMode="auto">
          <a:xfrm>
            <a:off x="2230839" y="4072602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2019631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15" name="文本框 49"/>
          <p:cNvSpPr txBox="1"/>
          <p:nvPr/>
        </p:nvSpPr>
        <p:spPr>
          <a:xfrm>
            <a:off x="1921123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4306201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17" name="椭圆 16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</p:grp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4374211" y="2638073"/>
            <a:ext cx="134155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90%</a:t>
            </a:r>
            <a:endParaRPr lang="zh-CN" altLang="en-US" sz="2800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Arc 14"/>
          <p:cNvSpPr/>
          <p:nvPr/>
        </p:nvSpPr>
        <p:spPr>
          <a:xfrm>
            <a:off x="4136503" y="1988840"/>
            <a:ext cx="1728192" cy="1728192"/>
          </a:xfrm>
          <a:prstGeom prst="arc">
            <a:avLst>
              <a:gd name="adj1" fmla="val 16018236"/>
              <a:gd name="adj2" fmla="val 13341464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DD3C2"/>
              </a:solidFill>
            </a:endParaRPr>
          </a:p>
        </p:txBody>
      </p:sp>
      <p:sp>
        <p:nvSpPr>
          <p:cNvPr id="21" name="TextBox 7"/>
          <p:cNvSpPr>
            <a:spLocks noChangeArrowheads="1"/>
          </p:cNvSpPr>
          <p:nvPr/>
        </p:nvSpPr>
        <p:spPr bwMode="auto">
          <a:xfrm>
            <a:off x="4374211" y="4072602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4163003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23" name="文本框 49"/>
          <p:cNvSpPr txBox="1"/>
          <p:nvPr/>
        </p:nvSpPr>
        <p:spPr>
          <a:xfrm>
            <a:off x="4064495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6411301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25" name="椭圆 24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</p:grpSp>
      <p:sp>
        <p:nvSpPr>
          <p:cNvPr id="27" name="TextBox 7"/>
          <p:cNvSpPr>
            <a:spLocks noChangeArrowheads="1"/>
          </p:cNvSpPr>
          <p:nvPr/>
        </p:nvSpPr>
        <p:spPr bwMode="auto">
          <a:xfrm>
            <a:off x="6434920" y="2638073"/>
            <a:ext cx="134155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70%</a:t>
            </a:r>
            <a:endParaRPr lang="zh-CN" altLang="en-US" sz="2800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8" name="Arc 14"/>
          <p:cNvSpPr/>
          <p:nvPr/>
        </p:nvSpPr>
        <p:spPr>
          <a:xfrm>
            <a:off x="6241603" y="1988840"/>
            <a:ext cx="1728192" cy="1728192"/>
          </a:xfrm>
          <a:prstGeom prst="arc">
            <a:avLst>
              <a:gd name="adj1" fmla="val 16018236"/>
              <a:gd name="adj2" fmla="val 7523432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DD3C2"/>
              </a:solidFill>
            </a:endParaRPr>
          </a:p>
        </p:txBody>
      </p:sp>
      <p:sp>
        <p:nvSpPr>
          <p:cNvPr id="29" name="TextBox 7"/>
          <p:cNvSpPr>
            <a:spLocks noChangeArrowheads="1"/>
          </p:cNvSpPr>
          <p:nvPr/>
        </p:nvSpPr>
        <p:spPr bwMode="auto">
          <a:xfrm>
            <a:off x="6479311" y="4072602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6268103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31" name="文本框 49"/>
          <p:cNvSpPr txBox="1"/>
          <p:nvPr/>
        </p:nvSpPr>
        <p:spPr>
          <a:xfrm>
            <a:off x="6169595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499533" y="2158538"/>
            <a:ext cx="1388796" cy="1388796"/>
            <a:chOff x="3724323" y="1908536"/>
            <a:chExt cx="1329153" cy="1329153"/>
          </a:xfrm>
          <a:gradFill>
            <a:gsLst>
              <a:gs pos="62000">
                <a:srgbClr val="C69135"/>
              </a:gs>
              <a:gs pos="34200">
                <a:srgbClr val="E6D38F"/>
              </a:gs>
              <a:gs pos="0">
                <a:srgbClr val="FCD860"/>
              </a:gs>
              <a:gs pos="100000">
                <a:srgbClr val="F1DF97"/>
              </a:gs>
            </a:gsLst>
            <a:lin ang="12000000" scaled="0"/>
          </a:gradFill>
        </p:grpSpPr>
        <p:sp>
          <p:nvSpPr>
            <p:cNvPr id="33" name="椭圆 32"/>
            <p:cNvSpPr/>
            <p:nvPr/>
          </p:nvSpPr>
          <p:spPr>
            <a:xfrm>
              <a:off x="3724323" y="1908536"/>
              <a:ext cx="1329153" cy="1329153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  <p:sp>
          <p:nvSpPr>
            <p:cNvPr id="34" name="椭圆 33"/>
            <p:cNvSpPr/>
            <p:nvPr/>
          </p:nvSpPr>
          <p:spPr>
            <a:xfrm>
              <a:off x="3839838" y="2024052"/>
              <a:ext cx="1098122" cy="10981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rgbClr val="2DD3C2"/>
                </a:solidFill>
              </a:endParaRPr>
            </a:p>
          </p:txBody>
        </p:sp>
      </p:grpSp>
      <p:sp>
        <p:nvSpPr>
          <p:cNvPr id="35" name="TextBox 7"/>
          <p:cNvSpPr>
            <a:spLocks noChangeArrowheads="1"/>
          </p:cNvSpPr>
          <p:nvPr/>
        </p:nvSpPr>
        <p:spPr bwMode="auto">
          <a:xfrm>
            <a:off x="8523152" y="2638073"/>
            <a:ext cx="134155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rPr>
              <a:t>85%</a:t>
            </a:r>
            <a:endParaRPr lang="zh-CN" altLang="en-US" sz="2800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Arc 14"/>
          <p:cNvSpPr/>
          <p:nvPr/>
        </p:nvSpPr>
        <p:spPr>
          <a:xfrm>
            <a:off x="8329835" y="1988840"/>
            <a:ext cx="1728192" cy="1728192"/>
          </a:xfrm>
          <a:prstGeom prst="arc">
            <a:avLst>
              <a:gd name="adj1" fmla="val 16018236"/>
              <a:gd name="adj2" fmla="val 12027259"/>
            </a:avLst>
          </a:prstGeom>
          <a:noFill/>
          <a:ln w="101600" cap="rnd" cmpd="sng">
            <a:solidFill>
              <a:srgbClr val="2F5EB0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2DD3C2"/>
              </a:solidFill>
            </a:endParaRPr>
          </a:p>
        </p:txBody>
      </p:sp>
      <p:sp>
        <p:nvSpPr>
          <p:cNvPr id="37" name="TextBox 7"/>
          <p:cNvSpPr>
            <a:spLocks noChangeArrowheads="1"/>
          </p:cNvSpPr>
          <p:nvPr/>
        </p:nvSpPr>
        <p:spPr bwMode="auto">
          <a:xfrm>
            <a:off x="8567543" y="4072602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添加标题</a:t>
            </a:r>
          </a:p>
        </p:txBody>
      </p:sp>
      <p:sp>
        <p:nvSpPr>
          <p:cNvPr id="38" name="圆角矩形 37"/>
          <p:cNvSpPr/>
          <p:nvPr/>
        </p:nvSpPr>
        <p:spPr>
          <a:xfrm>
            <a:off x="8356335" y="3992968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2F5EB0"/>
              </a:solidFill>
            </a:endParaRPr>
          </a:p>
        </p:txBody>
      </p:sp>
      <p:sp>
        <p:nvSpPr>
          <p:cNvPr id="39" name="文本框 49"/>
          <p:cNvSpPr txBox="1"/>
          <p:nvPr/>
        </p:nvSpPr>
        <p:spPr>
          <a:xfrm>
            <a:off x="8257827" y="4532021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2984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0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5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 animBg="1"/>
      <p:bldP spid="15" grpId="0"/>
      <p:bldP spid="19" grpId="0"/>
      <p:bldP spid="20" grpId="0" animBg="1"/>
      <p:bldP spid="21" grpId="0"/>
      <p:bldP spid="22" grpId="0" animBg="1"/>
      <p:bldP spid="23" grpId="0"/>
      <p:bldP spid="27" grpId="0"/>
      <p:bldP spid="28" grpId="0" animBg="1"/>
      <p:bldP spid="29" grpId="0"/>
      <p:bldP spid="30" grpId="0" animBg="1"/>
      <p:bldP spid="31" grpId="0"/>
      <p:bldP spid="35" grpId="0"/>
      <p:bldP spid="36" grpId="0" animBg="1"/>
      <p:bldP spid="37" grpId="0"/>
      <p:bldP spid="38" grpId="0" animBg="1"/>
      <p:bldP spid="3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45"/>
          <p:cNvSpPr txBox="1"/>
          <p:nvPr/>
        </p:nvSpPr>
        <p:spPr>
          <a:xfrm>
            <a:off x="5567931" y="3212976"/>
            <a:ext cx="1003801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04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发展计划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KSO_Shape"/>
          <p:cNvSpPr>
            <a:spLocks/>
          </p:cNvSpPr>
          <p:nvPr/>
        </p:nvSpPr>
        <p:spPr bwMode="auto">
          <a:xfrm>
            <a:off x="5723214" y="1994660"/>
            <a:ext cx="748746" cy="636432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696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/>
      <p:bldP spid="16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公司战略目标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1993424" y="2060848"/>
            <a:ext cx="2088232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2800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我们的口号</a:t>
            </a:r>
            <a:endParaRPr lang="zh-CN" sz="2800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065432" y="2546964"/>
            <a:ext cx="2592288" cy="0"/>
          </a:xfrm>
          <a:prstGeom prst="line">
            <a:avLst/>
          </a:prstGeom>
          <a:ln w="9525">
            <a:solidFill>
              <a:srgbClr val="2F5EB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1993131" y="2546964"/>
            <a:ext cx="288032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THE SLOGAN OF OUR TEAM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7528297" y="2546964"/>
            <a:ext cx="2016224" cy="2016224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Rectangle 4"/>
          <p:cNvSpPr txBox="1">
            <a:spLocks noChangeArrowheads="1"/>
          </p:cNvSpPr>
          <p:nvPr/>
        </p:nvSpPr>
        <p:spPr bwMode="auto">
          <a:xfrm>
            <a:off x="1993424" y="3374932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为客户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提供有效方便快捷的体验！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 4"/>
          <p:cNvSpPr txBox="1">
            <a:spLocks noChangeArrowheads="1"/>
          </p:cNvSpPr>
          <p:nvPr/>
        </p:nvSpPr>
        <p:spPr bwMode="auto">
          <a:xfrm>
            <a:off x="1993424" y="3824920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为伙伴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创造更多更大的经济效益！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4"/>
          <p:cNvSpPr txBox="1">
            <a:spLocks noChangeArrowheads="1"/>
          </p:cNvSpPr>
          <p:nvPr/>
        </p:nvSpPr>
        <p:spPr bwMode="auto">
          <a:xfrm>
            <a:off x="1993424" y="4256968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为员工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实现经济回报的最大满足！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Rectangle 4"/>
          <p:cNvSpPr txBox="1">
            <a:spLocks noChangeArrowheads="1"/>
          </p:cNvSpPr>
          <p:nvPr/>
        </p:nvSpPr>
        <p:spPr bwMode="auto">
          <a:xfrm>
            <a:off x="1993424" y="4671076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为社会</a:t>
            </a:r>
            <a:r>
              <a:rPr lang="en-US" altLang="zh-CN" sz="18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注入新鲜可靠的中坚力量！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Picture 3" descr="C:\Users\Administrator\Desktop\58pic_5239fd5c2404c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4835" y="2231898"/>
            <a:ext cx="4913312" cy="292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1993131" y="2780928"/>
            <a:ext cx="4536504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pPr algn="l"/>
            <a:r>
              <a:rPr lang="zh-CN" altLang="en-US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像狼一样奋斗拼搏，永不言败</a:t>
            </a:r>
            <a:r>
              <a:rPr lang="zh-CN" altLang="en-US" sz="1600" b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sz="1600" b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4231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/>
      <p:bldP spid="14" grpId="0"/>
      <p:bldP spid="15" grpId="0"/>
      <p:bldP spid="16" grpId="0"/>
      <p:bldP spid="1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五年发展规划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2353171" y="1340768"/>
            <a:ext cx="2088232" cy="2250250"/>
            <a:chOff x="2065139" y="1556792"/>
            <a:chExt cx="2088232" cy="2250250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6" name="椭圆 5"/>
            <p:cNvSpPr/>
            <p:nvPr/>
          </p:nvSpPr>
          <p:spPr>
            <a:xfrm>
              <a:off x="2065139" y="1556792"/>
              <a:ext cx="2088232" cy="2088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10800000">
              <a:off x="2921314" y="3483006"/>
              <a:ext cx="375882" cy="3240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圆角矩形 44"/>
          <p:cNvSpPr/>
          <p:nvPr/>
        </p:nvSpPr>
        <p:spPr>
          <a:xfrm>
            <a:off x="2281163" y="3735035"/>
            <a:ext cx="2232248" cy="774085"/>
          </a:xfrm>
          <a:prstGeom prst="roundRect">
            <a:avLst/>
          </a:prstGeom>
          <a:noFill/>
          <a:ln w="127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文本框 9"/>
          <p:cNvSpPr txBox="1"/>
          <p:nvPr/>
        </p:nvSpPr>
        <p:spPr>
          <a:xfrm>
            <a:off x="2569195" y="1786607"/>
            <a:ext cx="165618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销售额突破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2569195" y="2132856"/>
            <a:ext cx="165618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44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5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千万</a:t>
            </a:r>
            <a:endParaRPr lang="zh-CN" altLang="en-US" sz="4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文本框 49"/>
          <p:cNvSpPr txBox="1"/>
          <p:nvPr/>
        </p:nvSpPr>
        <p:spPr>
          <a:xfrm>
            <a:off x="2353171" y="3789040"/>
            <a:ext cx="2088232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5017467" y="1340768"/>
            <a:ext cx="2088232" cy="2250250"/>
            <a:chOff x="2065139" y="1556792"/>
            <a:chExt cx="2088232" cy="2250250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0" name="椭圆 49"/>
            <p:cNvSpPr/>
            <p:nvPr/>
          </p:nvSpPr>
          <p:spPr>
            <a:xfrm>
              <a:off x="2065139" y="1556792"/>
              <a:ext cx="2088232" cy="2088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等腰三角形 50"/>
            <p:cNvSpPr/>
            <p:nvPr/>
          </p:nvSpPr>
          <p:spPr>
            <a:xfrm rot="10800000">
              <a:off x="2921314" y="3483006"/>
              <a:ext cx="375882" cy="3240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2" name="圆角矩形 51"/>
          <p:cNvSpPr/>
          <p:nvPr/>
        </p:nvSpPr>
        <p:spPr>
          <a:xfrm>
            <a:off x="4945459" y="3735035"/>
            <a:ext cx="2232248" cy="774085"/>
          </a:xfrm>
          <a:prstGeom prst="roundRect">
            <a:avLst/>
          </a:prstGeom>
          <a:noFill/>
          <a:ln w="127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9"/>
          <p:cNvSpPr txBox="1"/>
          <p:nvPr/>
        </p:nvSpPr>
        <p:spPr>
          <a:xfrm>
            <a:off x="5233491" y="1786607"/>
            <a:ext cx="1656184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加盟</a:t>
            </a:r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店超过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文本框 9"/>
          <p:cNvSpPr txBox="1"/>
          <p:nvPr/>
        </p:nvSpPr>
        <p:spPr>
          <a:xfrm>
            <a:off x="5233491" y="2132856"/>
            <a:ext cx="165618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44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5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百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家</a:t>
            </a:r>
          </a:p>
        </p:txBody>
      </p:sp>
      <p:sp>
        <p:nvSpPr>
          <p:cNvPr id="55" name="文本框 49"/>
          <p:cNvSpPr txBox="1"/>
          <p:nvPr/>
        </p:nvSpPr>
        <p:spPr>
          <a:xfrm>
            <a:off x="5017467" y="3789040"/>
            <a:ext cx="2088232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7609755" y="1340768"/>
            <a:ext cx="2088232" cy="2250250"/>
            <a:chOff x="2065139" y="1556792"/>
            <a:chExt cx="2088232" cy="2250250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57" name="椭圆 56"/>
            <p:cNvSpPr/>
            <p:nvPr/>
          </p:nvSpPr>
          <p:spPr>
            <a:xfrm>
              <a:off x="2065139" y="1556792"/>
              <a:ext cx="2088232" cy="208823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10800000">
              <a:off x="2921314" y="3483006"/>
              <a:ext cx="375882" cy="324036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9" name="圆角矩形 58"/>
          <p:cNvSpPr/>
          <p:nvPr/>
        </p:nvSpPr>
        <p:spPr>
          <a:xfrm>
            <a:off x="7537747" y="3735035"/>
            <a:ext cx="2232248" cy="774085"/>
          </a:xfrm>
          <a:prstGeom prst="roundRect">
            <a:avLst/>
          </a:prstGeom>
          <a:noFill/>
          <a:ln w="12700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9"/>
          <p:cNvSpPr txBox="1"/>
          <p:nvPr/>
        </p:nvSpPr>
        <p:spPr>
          <a:xfrm>
            <a:off x="7753771" y="1786607"/>
            <a:ext cx="1872208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产品销售覆盖</a:t>
            </a:r>
            <a:endParaRPr lang="zh-CN" altLang="en-US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文本框 9"/>
          <p:cNvSpPr txBox="1"/>
          <p:nvPr/>
        </p:nvSpPr>
        <p:spPr>
          <a:xfrm>
            <a:off x="7825779" y="2132856"/>
            <a:ext cx="1656184" cy="74635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4400" b="1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5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大</a:t>
            </a:r>
            <a:r>
              <a:rPr lang="zh-CN" altLang="en-US" sz="4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州</a:t>
            </a:r>
          </a:p>
        </p:txBody>
      </p:sp>
      <p:sp>
        <p:nvSpPr>
          <p:cNvPr id="62" name="文本框 49"/>
          <p:cNvSpPr txBox="1"/>
          <p:nvPr/>
        </p:nvSpPr>
        <p:spPr>
          <a:xfrm>
            <a:off x="7609755" y="3789040"/>
            <a:ext cx="2088232" cy="6524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Freeform 12"/>
          <p:cNvSpPr>
            <a:spLocks/>
          </p:cNvSpPr>
          <p:nvPr/>
        </p:nvSpPr>
        <p:spPr bwMode="auto">
          <a:xfrm>
            <a:off x="1489075" y="4744814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4" name="Freeform 12"/>
          <p:cNvSpPr>
            <a:spLocks/>
          </p:cNvSpPr>
          <p:nvPr/>
        </p:nvSpPr>
        <p:spPr bwMode="auto">
          <a:xfrm flipH="1" flipV="1">
            <a:off x="9986019" y="566124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1849115" y="5059015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71" name="矩形 7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2822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100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20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5000"/>
                            </p:stCondLst>
                            <p:childTnLst>
                              <p:par>
                                <p:cTn id="8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83" dur="500" spd="-999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87" dur="500" spd="-999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5500"/>
                            </p:stCondLst>
                            <p:childTnLst>
                              <p:par>
                                <p:cTn id="8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/>
      <p:bldP spid="47" grpId="0"/>
      <p:bldP spid="48" grpId="0"/>
      <p:bldP spid="52" grpId="0" animBg="1"/>
      <p:bldP spid="53" grpId="0"/>
      <p:bldP spid="54" grpId="0"/>
      <p:bldP spid="55" grpId="0"/>
      <p:bldP spid="59" grpId="0" animBg="1"/>
      <p:bldP spid="60" grpId="0"/>
      <p:bldP spid="61" grpId="0"/>
      <p:bldP spid="62" grpId="0"/>
      <p:bldP spid="63" grpId="0" animBg="1"/>
      <p:bldP spid="63" grpId="1" animBg="1"/>
      <p:bldP spid="64" grpId="0" animBg="1"/>
      <p:bldP spid="64" grpId="1" animBg="1"/>
      <p:bldP spid="6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短期盈利计划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74" name="矩形 7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矩形 7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矩形 7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  <p:sp>
        <p:nvSpPr>
          <p:cNvPr id="79" name="矩形 47"/>
          <p:cNvSpPr>
            <a:spLocks noChangeArrowheads="1"/>
          </p:cNvSpPr>
          <p:nvPr/>
        </p:nvSpPr>
        <p:spPr bwMode="auto">
          <a:xfrm>
            <a:off x="6021643" y="1681088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0" name="矩形 3"/>
          <p:cNvSpPr>
            <a:spLocks noChangeArrowheads="1"/>
          </p:cNvSpPr>
          <p:nvPr/>
        </p:nvSpPr>
        <p:spPr bwMode="auto">
          <a:xfrm>
            <a:off x="6038166" y="1222824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097289" y="1590382"/>
            <a:ext cx="599800" cy="40500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712139" y="1590382"/>
            <a:ext cx="1215000" cy="40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矩形 47"/>
          <p:cNvSpPr>
            <a:spLocks noChangeArrowheads="1"/>
          </p:cNvSpPr>
          <p:nvPr/>
        </p:nvSpPr>
        <p:spPr bwMode="auto">
          <a:xfrm>
            <a:off x="6021643" y="3401692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4" name="矩形 3"/>
          <p:cNvSpPr>
            <a:spLocks noChangeArrowheads="1"/>
          </p:cNvSpPr>
          <p:nvPr/>
        </p:nvSpPr>
        <p:spPr bwMode="auto">
          <a:xfrm>
            <a:off x="6038166" y="2943428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097289" y="3310986"/>
            <a:ext cx="599800" cy="40500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6712139" y="3310986"/>
            <a:ext cx="1215000" cy="405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1625659" y="1193826"/>
            <a:ext cx="3915332" cy="324547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12"/>
          <p:cNvSpPr>
            <a:spLocks/>
          </p:cNvSpPr>
          <p:nvPr/>
        </p:nvSpPr>
        <p:spPr bwMode="auto">
          <a:xfrm>
            <a:off x="1608509" y="4585815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9" name="Freeform 12"/>
          <p:cNvSpPr>
            <a:spLocks/>
          </p:cNvSpPr>
          <p:nvPr/>
        </p:nvSpPr>
        <p:spPr bwMode="auto">
          <a:xfrm flipH="1" flipV="1">
            <a:off x="10249469" y="556307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968549" y="4900016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</p:spTree>
    <p:extLst>
      <p:ext uri="{BB962C8B-B14F-4D97-AF65-F5344CB8AC3E}">
        <p14:creationId xmlns:p14="http://schemas.microsoft.com/office/powerpoint/2010/main" val="178634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8" dur="500" spd="-999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1" grpId="0" animBg="1"/>
      <p:bldP spid="82" grpId="0" animBg="1"/>
      <p:bldP spid="83" grpId="0"/>
      <p:bldP spid="84" grpId="0"/>
      <p:bldP spid="85" grpId="0" animBg="1"/>
      <p:bldP spid="86" grpId="0" animBg="1"/>
      <p:bldP spid="87" grpId="0" animBg="1"/>
      <p:bldP spid="88" grpId="0" animBg="1"/>
      <p:bldP spid="88" grpId="1" animBg="1"/>
      <p:bldP spid="89" grpId="0" animBg="1"/>
      <p:bldP spid="89" grpId="1" animBg="1"/>
      <p:bldP spid="9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产品开发计划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659647" y="2576960"/>
            <a:ext cx="1800200" cy="180020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3223655" y="1484784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3457980" y="2288206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 rot="5400000">
            <a:off x="4531189" y="3392550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449382" y="2036480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8735643">
            <a:off x="2612678" y="2633290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999519" y="2036480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567471" y="3140522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4838130" y="3140522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449382" y="4284332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1999519" y="4284332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3223655" y="4763798"/>
            <a:ext cx="720080" cy="720080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2846045">
            <a:off x="4296605" y="2677731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16200000">
            <a:off x="2328982" y="3392550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8026025">
            <a:off x="4179412" y="4176320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 rot="10800000">
            <a:off x="3458401" y="4451287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3544788">
            <a:off x="2629581" y="4130752"/>
            <a:ext cx="250588" cy="216024"/>
          </a:xfrm>
          <a:prstGeom prst="triangle">
            <a:avLst/>
          </a:prstGeom>
          <a:solidFill>
            <a:srgbClr val="2F5EB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9"/>
          <p:cNvSpPr txBox="1"/>
          <p:nvPr/>
        </p:nvSpPr>
        <p:spPr>
          <a:xfrm>
            <a:off x="2719599" y="3212976"/>
            <a:ext cx="1656184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核心产品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文本框 9"/>
          <p:cNvSpPr txBox="1"/>
          <p:nvPr/>
        </p:nvSpPr>
        <p:spPr>
          <a:xfrm>
            <a:off x="4469377" y="2280211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文本框 9"/>
          <p:cNvSpPr txBox="1"/>
          <p:nvPr/>
        </p:nvSpPr>
        <p:spPr>
          <a:xfrm>
            <a:off x="1999519" y="2276872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9"/>
          <p:cNvSpPr txBox="1"/>
          <p:nvPr/>
        </p:nvSpPr>
        <p:spPr>
          <a:xfrm>
            <a:off x="1999519" y="4512459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文本框 9"/>
          <p:cNvSpPr txBox="1"/>
          <p:nvPr/>
        </p:nvSpPr>
        <p:spPr>
          <a:xfrm>
            <a:off x="4467786" y="4509120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9" name="文本框 9"/>
          <p:cNvSpPr txBox="1"/>
          <p:nvPr/>
        </p:nvSpPr>
        <p:spPr>
          <a:xfrm>
            <a:off x="3223655" y="5016515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文本框 9"/>
          <p:cNvSpPr txBox="1"/>
          <p:nvPr/>
        </p:nvSpPr>
        <p:spPr>
          <a:xfrm>
            <a:off x="3223655" y="1700808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文本框 9"/>
          <p:cNvSpPr txBox="1"/>
          <p:nvPr/>
        </p:nvSpPr>
        <p:spPr>
          <a:xfrm>
            <a:off x="4827826" y="3360331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1567471" y="3356992"/>
            <a:ext cx="700085" cy="28469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子产品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4" name="圆角矩形 43"/>
          <p:cNvSpPr/>
          <p:nvPr/>
        </p:nvSpPr>
        <p:spPr>
          <a:xfrm>
            <a:off x="6133147" y="1966675"/>
            <a:ext cx="4522362" cy="899219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5895466" y="2157805"/>
            <a:ext cx="482638" cy="482638"/>
            <a:chOff x="7753771" y="2484630"/>
            <a:chExt cx="657499" cy="657499"/>
          </a:xfrm>
        </p:grpSpPr>
        <p:sp>
          <p:nvSpPr>
            <p:cNvPr id="49" name="椭圆 48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1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60" name="矩形 59"/>
          <p:cNvSpPr>
            <a:spLocks noChangeArrowheads="1"/>
          </p:cNvSpPr>
          <p:nvPr/>
        </p:nvSpPr>
        <p:spPr bwMode="auto">
          <a:xfrm>
            <a:off x="6522120" y="2136387"/>
            <a:ext cx="388843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b="1" dirty="0" smtClean="0">
                <a:solidFill>
                  <a:srgbClr val="2F5EB0"/>
                </a:solidFill>
                <a:sym typeface="微软雅黑" pitchFamily="34" charset="-122"/>
              </a:rPr>
              <a:t>产品说明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---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95" name="圆角矩形 94"/>
          <p:cNvSpPr/>
          <p:nvPr/>
        </p:nvSpPr>
        <p:spPr>
          <a:xfrm>
            <a:off x="6119244" y="3072491"/>
            <a:ext cx="4522362" cy="899219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6" name="组合 95"/>
          <p:cNvGrpSpPr/>
          <p:nvPr/>
        </p:nvGrpSpPr>
        <p:grpSpPr>
          <a:xfrm>
            <a:off x="5881563" y="3263621"/>
            <a:ext cx="482638" cy="482638"/>
            <a:chOff x="7753771" y="2484630"/>
            <a:chExt cx="657499" cy="657499"/>
          </a:xfrm>
        </p:grpSpPr>
        <p:sp>
          <p:nvSpPr>
            <p:cNvPr id="97" name="椭圆 96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8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99" name="矩形 98"/>
          <p:cNvSpPr>
            <a:spLocks noChangeArrowheads="1"/>
          </p:cNvSpPr>
          <p:nvPr/>
        </p:nvSpPr>
        <p:spPr bwMode="auto">
          <a:xfrm>
            <a:off x="6508217" y="3242203"/>
            <a:ext cx="388843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b="1" dirty="0" smtClean="0">
                <a:solidFill>
                  <a:srgbClr val="2F5EB0"/>
                </a:solidFill>
                <a:sym typeface="微软雅黑" pitchFamily="34" charset="-122"/>
              </a:rPr>
              <a:t>产品说明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---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0" name="圆角矩形 99"/>
          <p:cNvSpPr/>
          <p:nvPr/>
        </p:nvSpPr>
        <p:spPr>
          <a:xfrm>
            <a:off x="6119244" y="4187734"/>
            <a:ext cx="4522362" cy="899219"/>
          </a:xfrm>
          <a:prstGeom prst="roundRect">
            <a:avLst>
              <a:gd name="adj" fmla="val 19048"/>
            </a:avLst>
          </a:prstGeom>
          <a:noFill/>
          <a:ln w="9525"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1" name="组合 100"/>
          <p:cNvGrpSpPr/>
          <p:nvPr/>
        </p:nvGrpSpPr>
        <p:grpSpPr>
          <a:xfrm>
            <a:off x="5881563" y="4378864"/>
            <a:ext cx="482638" cy="482638"/>
            <a:chOff x="7753771" y="2484630"/>
            <a:chExt cx="657499" cy="657499"/>
          </a:xfrm>
        </p:grpSpPr>
        <p:sp>
          <p:nvSpPr>
            <p:cNvPr id="102" name="椭圆 101"/>
            <p:cNvSpPr/>
            <p:nvPr/>
          </p:nvSpPr>
          <p:spPr>
            <a:xfrm>
              <a:off x="7753771" y="2484630"/>
              <a:ext cx="657499" cy="657499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03" name="TextBox 7"/>
            <p:cNvSpPr>
              <a:spLocks noChangeArrowheads="1"/>
            </p:cNvSpPr>
            <p:nvPr/>
          </p:nvSpPr>
          <p:spPr bwMode="auto">
            <a:xfrm>
              <a:off x="7854350" y="2582725"/>
              <a:ext cx="456340" cy="4192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000" b="1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4" name="矩形 103"/>
          <p:cNvSpPr>
            <a:spLocks noChangeArrowheads="1"/>
          </p:cNvSpPr>
          <p:nvPr/>
        </p:nvSpPr>
        <p:spPr bwMode="auto">
          <a:xfrm>
            <a:off x="6508217" y="4357446"/>
            <a:ext cx="388843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b="1" dirty="0" smtClean="0">
                <a:solidFill>
                  <a:srgbClr val="2F5EB0"/>
                </a:solidFill>
                <a:sym typeface="微软雅黑" pitchFamily="34" charset="-122"/>
              </a:rPr>
              <a:t>产品说明</a:t>
            </a:r>
            <a:r>
              <a:rPr lang="en-US" altLang="zh-CN" sz="1400" b="1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---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29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26543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6" presetClass="entr" presetSubtype="2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500"/>
                            </p:stCondLst>
                            <p:childTnLst>
                              <p:par>
                                <p:cTn id="10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3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0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500"/>
                            </p:stCondLst>
                            <p:childTnLst>
                              <p:par>
                                <p:cTn id="1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5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4" grpId="0" animBg="1"/>
      <p:bldP spid="60" grpId="0"/>
      <p:bldP spid="95" grpId="0" animBg="1"/>
      <p:bldP spid="99" grpId="0"/>
      <p:bldP spid="100" grpId="0" animBg="1"/>
      <p:bldP spid="10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市场拓展计划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7" name="Bent Arrow 21"/>
          <p:cNvSpPr/>
          <p:nvPr/>
        </p:nvSpPr>
        <p:spPr>
          <a:xfrm>
            <a:off x="8415711" y="2481994"/>
            <a:ext cx="2428892" cy="1550916"/>
          </a:xfrm>
          <a:prstGeom prst="bentArrow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88" name="Bent Arrow 18"/>
          <p:cNvSpPr/>
          <p:nvPr/>
        </p:nvSpPr>
        <p:spPr>
          <a:xfrm>
            <a:off x="1129035" y="4032911"/>
            <a:ext cx="2428892" cy="1550916"/>
          </a:xfrm>
          <a:prstGeom prst="bentArrow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89" name="Bent Arrow 20"/>
          <p:cNvSpPr/>
          <p:nvPr/>
        </p:nvSpPr>
        <p:spPr>
          <a:xfrm>
            <a:off x="5986817" y="3085127"/>
            <a:ext cx="2428892" cy="1550916"/>
          </a:xfrm>
          <a:prstGeom prst="bentArrow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sp>
        <p:nvSpPr>
          <p:cNvPr id="90" name="Bent Arrow 19"/>
          <p:cNvSpPr/>
          <p:nvPr/>
        </p:nvSpPr>
        <p:spPr>
          <a:xfrm>
            <a:off x="3557925" y="3515939"/>
            <a:ext cx="2428892" cy="1550916"/>
          </a:xfrm>
          <a:prstGeom prst="bentArrow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3200">
              <a:solidFill>
                <a:prstClr val="black"/>
              </a:solidFill>
            </a:endParaRPr>
          </a:p>
        </p:txBody>
      </p:sp>
      <p:grpSp>
        <p:nvGrpSpPr>
          <p:cNvPr id="91" name="组合 90"/>
          <p:cNvGrpSpPr/>
          <p:nvPr/>
        </p:nvGrpSpPr>
        <p:grpSpPr>
          <a:xfrm>
            <a:off x="9377495" y="1256664"/>
            <a:ext cx="887355" cy="1291435"/>
            <a:chOff x="8516938" y="5619750"/>
            <a:chExt cx="693738" cy="1009650"/>
          </a:xfr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</p:grpSpPr>
        <p:sp>
          <p:nvSpPr>
            <p:cNvPr id="92" name="Freeform 190"/>
            <p:cNvSpPr>
              <a:spLocks/>
            </p:cNvSpPr>
            <p:nvPr/>
          </p:nvSpPr>
          <p:spPr bwMode="auto">
            <a:xfrm>
              <a:off x="8543926" y="6273800"/>
              <a:ext cx="53975" cy="52388"/>
            </a:xfrm>
            <a:custGeom>
              <a:avLst/>
              <a:gdLst>
                <a:gd name="T0" fmla="*/ 24 w 31"/>
                <a:gd name="T1" fmla="*/ 5 h 30"/>
                <a:gd name="T2" fmla="*/ 0 w 31"/>
                <a:gd name="T3" fmla="*/ 0 h 30"/>
                <a:gd name="T4" fmla="*/ 13 w 31"/>
                <a:gd name="T5" fmla="*/ 26 h 30"/>
                <a:gd name="T6" fmla="*/ 21 w 31"/>
                <a:gd name="T7" fmla="*/ 18 h 30"/>
                <a:gd name="T8" fmla="*/ 24 w 31"/>
                <a:gd name="T9" fmla="*/ 17 h 30"/>
                <a:gd name="T10" fmla="*/ 30 w 31"/>
                <a:gd name="T11" fmla="*/ 23 h 30"/>
                <a:gd name="T12" fmla="*/ 24 w 31"/>
                <a:gd name="T13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30">
                  <a:moveTo>
                    <a:pt x="24" y="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2" y="25"/>
                    <a:pt x="13" y="26"/>
                  </a:cubicBezTo>
                  <a:cubicBezTo>
                    <a:pt x="19" y="27"/>
                    <a:pt x="21" y="24"/>
                    <a:pt x="21" y="18"/>
                  </a:cubicBezTo>
                  <a:cubicBezTo>
                    <a:pt x="21" y="13"/>
                    <a:pt x="24" y="14"/>
                    <a:pt x="24" y="17"/>
                  </a:cubicBezTo>
                  <a:cubicBezTo>
                    <a:pt x="24" y="21"/>
                    <a:pt x="31" y="30"/>
                    <a:pt x="30" y="23"/>
                  </a:cubicBezTo>
                  <a:cubicBezTo>
                    <a:pt x="29" y="15"/>
                    <a:pt x="28" y="5"/>
                    <a:pt x="2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3" name="Freeform 191"/>
            <p:cNvSpPr>
              <a:spLocks/>
            </p:cNvSpPr>
            <p:nvPr/>
          </p:nvSpPr>
          <p:spPr bwMode="auto">
            <a:xfrm>
              <a:off x="8516938" y="5888037"/>
              <a:ext cx="560388" cy="692150"/>
            </a:xfrm>
            <a:custGeom>
              <a:avLst/>
              <a:gdLst>
                <a:gd name="T0" fmla="*/ 273 w 321"/>
                <a:gd name="T1" fmla="*/ 82 h 397"/>
                <a:gd name="T2" fmla="*/ 251 w 321"/>
                <a:gd name="T3" fmla="*/ 41 h 397"/>
                <a:gd name="T4" fmla="*/ 167 w 321"/>
                <a:gd name="T5" fmla="*/ 5 h 397"/>
                <a:gd name="T6" fmla="*/ 162 w 321"/>
                <a:gd name="T7" fmla="*/ 8 h 397"/>
                <a:gd name="T8" fmla="*/ 143 w 321"/>
                <a:gd name="T9" fmla="*/ 91 h 397"/>
                <a:gd name="T10" fmla="*/ 136 w 321"/>
                <a:gd name="T11" fmla="*/ 29 h 397"/>
                <a:gd name="T12" fmla="*/ 138 w 321"/>
                <a:gd name="T13" fmla="*/ 22 h 397"/>
                <a:gd name="T14" fmla="*/ 134 w 321"/>
                <a:gd name="T15" fmla="*/ 15 h 397"/>
                <a:gd name="T16" fmla="*/ 124 w 321"/>
                <a:gd name="T17" fmla="*/ 15 h 397"/>
                <a:gd name="T18" fmla="*/ 119 w 321"/>
                <a:gd name="T19" fmla="*/ 22 h 397"/>
                <a:gd name="T20" fmla="*/ 121 w 321"/>
                <a:gd name="T21" fmla="*/ 28 h 397"/>
                <a:gd name="T22" fmla="*/ 113 w 321"/>
                <a:gd name="T23" fmla="*/ 87 h 397"/>
                <a:gd name="T24" fmla="*/ 113 w 321"/>
                <a:gd name="T25" fmla="*/ 90 h 397"/>
                <a:gd name="T26" fmla="*/ 90 w 321"/>
                <a:gd name="T27" fmla="*/ 5 h 397"/>
                <a:gd name="T28" fmla="*/ 87 w 321"/>
                <a:gd name="T29" fmla="*/ 5 h 397"/>
                <a:gd name="T30" fmla="*/ 2 w 321"/>
                <a:gd name="T31" fmla="*/ 49 h 397"/>
                <a:gd name="T32" fmla="*/ 13 w 321"/>
                <a:gd name="T33" fmla="*/ 211 h 397"/>
                <a:gd name="T34" fmla="*/ 43 w 321"/>
                <a:gd name="T35" fmla="*/ 217 h 397"/>
                <a:gd name="T36" fmla="*/ 38 w 321"/>
                <a:gd name="T37" fmla="*/ 73 h 397"/>
                <a:gd name="T38" fmla="*/ 42 w 321"/>
                <a:gd name="T39" fmla="*/ 76 h 397"/>
                <a:gd name="T40" fmla="*/ 42 w 321"/>
                <a:gd name="T41" fmla="*/ 76 h 397"/>
                <a:gd name="T42" fmla="*/ 47 w 321"/>
                <a:gd name="T43" fmla="*/ 148 h 397"/>
                <a:gd name="T44" fmla="*/ 53 w 321"/>
                <a:gd name="T45" fmla="*/ 222 h 397"/>
                <a:gd name="T46" fmla="*/ 54 w 321"/>
                <a:gd name="T47" fmla="*/ 223 h 397"/>
                <a:gd name="T48" fmla="*/ 61 w 321"/>
                <a:gd name="T49" fmla="*/ 238 h 397"/>
                <a:gd name="T50" fmla="*/ 73 w 321"/>
                <a:gd name="T51" fmla="*/ 397 h 397"/>
                <a:gd name="T52" fmla="*/ 106 w 321"/>
                <a:gd name="T53" fmla="*/ 397 h 397"/>
                <a:gd name="T54" fmla="*/ 121 w 321"/>
                <a:gd name="T55" fmla="*/ 272 h 397"/>
                <a:gd name="T56" fmla="*/ 124 w 321"/>
                <a:gd name="T57" fmla="*/ 273 h 397"/>
                <a:gd name="T58" fmla="*/ 128 w 321"/>
                <a:gd name="T59" fmla="*/ 272 h 397"/>
                <a:gd name="T60" fmla="*/ 144 w 321"/>
                <a:gd name="T61" fmla="*/ 397 h 397"/>
                <a:gd name="T62" fmla="*/ 176 w 321"/>
                <a:gd name="T63" fmla="*/ 397 h 397"/>
                <a:gd name="T64" fmla="*/ 187 w 321"/>
                <a:gd name="T65" fmla="*/ 240 h 397"/>
                <a:gd name="T66" fmla="*/ 196 w 321"/>
                <a:gd name="T67" fmla="*/ 223 h 397"/>
                <a:gd name="T68" fmla="*/ 196 w 321"/>
                <a:gd name="T69" fmla="*/ 222 h 397"/>
                <a:gd name="T70" fmla="*/ 200 w 321"/>
                <a:gd name="T71" fmla="*/ 173 h 397"/>
                <a:gd name="T72" fmla="*/ 207 w 321"/>
                <a:gd name="T73" fmla="*/ 79 h 397"/>
                <a:gd name="T74" fmla="*/ 207 w 321"/>
                <a:gd name="T75" fmla="*/ 78 h 397"/>
                <a:gd name="T76" fmla="*/ 211 w 321"/>
                <a:gd name="T77" fmla="*/ 73 h 397"/>
                <a:gd name="T78" fmla="*/ 274 w 321"/>
                <a:gd name="T79" fmla="*/ 134 h 397"/>
                <a:gd name="T80" fmla="*/ 301 w 321"/>
                <a:gd name="T81" fmla="*/ 141 h 397"/>
                <a:gd name="T82" fmla="*/ 321 w 321"/>
                <a:gd name="T83" fmla="*/ 103 h 397"/>
                <a:gd name="T84" fmla="*/ 273 w 321"/>
                <a:gd name="T85" fmla="*/ 8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21" h="397">
                  <a:moveTo>
                    <a:pt x="273" y="82"/>
                  </a:moveTo>
                  <a:cubicBezTo>
                    <a:pt x="250" y="57"/>
                    <a:pt x="252" y="46"/>
                    <a:pt x="251" y="41"/>
                  </a:cubicBezTo>
                  <a:cubicBezTo>
                    <a:pt x="249" y="33"/>
                    <a:pt x="204" y="0"/>
                    <a:pt x="167" y="5"/>
                  </a:cubicBezTo>
                  <a:cubicBezTo>
                    <a:pt x="167" y="5"/>
                    <a:pt x="165" y="6"/>
                    <a:pt x="162" y="8"/>
                  </a:cubicBezTo>
                  <a:cubicBezTo>
                    <a:pt x="143" y="91"/>
                    <a:pt x="143" y="91"/>
                    <a:pt x="143" y="91"/>
                  </a:cubicBezTo>
                  <a:cubicBezTo>
                    <a:pt x="136" y="29"/>
                    <a:pt x="136" y="29"/>
                    <a:pt x="136" y="29"/>
                  </a:cubicBezTo>
                  <a:cubicBezTo>
                    <a:pt x="138" y="22"/>
                    <a:pt x="138" y="22"/>
                    <a:pt x="138" y="22"/>
                  </a:cubicBezTo>
                  <a:cubicBezTo>
                    <a:pt x="134" y="15"/>
                    <a:pt x="134" y="15"/>
                    <a:pt x="134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19" y="22"/>
                    <a:pt x="119" y="22"/>
                    <a:pt x="119" y="22"/>
                  </a:cubicBezTo>
                  <a:cubicBezTo>
                    <a:pt x="121" y="28"/>
                    <a:pt x="121" y="28"/>
                    <a:pt x="121" y="28"/>
                  </a:cubicBezTo>
                  <a:cubicBezTo>
                    <a:pt x="113" y="87"/>
                    <a:pt x="113" y="87"/>
                    <a:pt x="113" y="87"/>
                  </a:cubicBezTo>
                  <a:cubicBezTo>
                    <a:pt x="113" y="90"/>
                    <a:pt x="113" y="90"/>
                    <a:pt x="113" y="90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8" y="5"/>
                    <a:pt x="87" y="5"/>
                  </a:cubicBezTo>
                  <a:cubicBezTo>
                    <a:pt x="50" y="10"/>
                    <a:pt x="3" y="23"/>
                    <a:pt x="2" y="49"/>
                  </a:cubicBezTo>
                  <a:cubicBezTo>
                    <a:pt x="0" y="61"/>
                    <a:pt x="7" y="183"/>
                    <a:pt x="13" y="211"/>
                  </a:cubicBezTo>
                  <a:cubicBezTo>
                    <a:pt x="24" y="218"/>
                    <a:pt x="38" y="217"/>
                    <a:pt x="43" y="217"/>
                  </a:cubicBezTo>
                  <a:cubicBezTo>
                    <a:pt x="41" y="198"/>
                    <a:pt x="35" y="70"/>
                    <a:pt x="38" y="73"/>
                  </a:cubicBezTo>
                  <a:cubicBezTo>
                    <a:pt x="40" y="74"/>
                    <a:pt x="41" y="75"/>
                    <a:pt x="42" y="76"/>
                  </a:cubicBezTo>
                  <a:cubicBezTo>
                    <a:pt x="42" y="76"/>
                    <a:pt x="42" y="76"/>
                    <a:pt x="42" y="76"/>
                  </a:cubicBezTo>
                  <a:cubicBezTo>
                    <a:pt x="47" y="148"/>
                    <a:pt x="47" y="148"/>
                    <a:pt x="47" y="148"/>
                  </a:cubicBezTo>
                  <a:cubicBezTo>
                    <a:pt x="50" y="190"/>
                    <a:pt x="53" y="222"/>
                    <a:pt x="53" y="222"/>
                  </a:cubicBezTo>
                  <a:cubicBezTo>
                    <a:pt x="54" y="223"/>
                    <a:pt x="54" y="223"/>
                    <a:pt x="54" y="223"/>
                  </a:cubicBezTo>
                  <a:cubicBezTo>
                    <a:pt x="55" y="229"/>
                    <a:pt x="58" y="233"/>
                    <a:pt x="61" y="238"/>
                  </a:cubicBezTo>
                  <a:cubicBezTo>
                    <a:pt x="73" y="397"/>
                    <a:pt x="73" y="397"/>
                    <a:pt x="73" y="397"/>
                  </a:cubicBezTo>
                  <a:cubicBezTo>
                    <a:pt x="106" y="397"/>
                    <a:pt x="106" y="397"/>
                    <a:pt x="106" y="397"/>
                  </a:cubicBezTo>
                  <a:cubicBezTo>
                    <a:pt x="121" y="272"/>
                    <a:pt x="121" y="272"/>
                    <a:pt x="121" y="272"/>
                  </a:cubicBezTo>
                  <a:cubicBezTo>
                    <a:pt x="122" y="272"/>
                    <a:pt x="123" y="273"/>
                    <a:pt x="124" y="273"/>
                  </a:cubicBezTo>
                  <a:cubicBezTo>
                    <a:pt x="125" y="273"/>
                    <a:pt x="127" y="272"/>
                    <a:pt x="128" y="272"/>
                  </a:cubicBezTo>
                  <a:cubicBezTo>
                    <a:pt x="144" y="397"/>
                    <a:pt x="144" y="397"/>
                    <a:pt x="144" y="397"/>
                  </a:cubicBezTo>
                  <a:cubicBezTo>
                    <a:pt x="176" y="397"/>
                    <a:pt x="176" y="397"/>
                    <a:pt x="176" y="397"/>
                  </a:cubicBezTo>
                  <a:cubicBezTo>
                    <a:pt x="187" y="240"/>
                    <a:pt x="187" y="240"/>
                    <a:pt x="187" y="240"/>
                  </a:cubicBezTo>
                  <a:cubicBezTo>
                    <a:pt x="191" y="235"/>
                    <a:pt x="194" y="229"/>
                    <a:pt x="196" y="223"/>
                  </a:cubicBezTo>
                  <a:cubicBezTo>
                    <a:pt x="196" y="222"/>
                    <a:pt x="196" y="222"/>
                    <a:pt x="196" y="222"/>
                  </a:cubicBezTo>
                  <a:cubicBezTo>
                    <a:pt x="196" y="222"/>
                    <a:pt x="198" y="202"/>
                    <a:pt x="200" y="173"/>
                  </a:cubicBezTo>
                  <a:cubicBezTo>
                    <a:pt x="207" y="79"/>
                    <a:pt x="207" y="79"/>
                    <a:pt x="207" y="79"/>
                  </a:cubicBezTo>
                  <a:cubicBezTo>
                    <a:pt x="207" y="79"/>
                    <a:pt x="207" y="78"/>
                    <a:pt x="207" y="78"/>
                  </a:cubicBezTo>
                  <a:cubicBezTo>
                    <a:pt x="209" y="76"/>
                    <a:pt x="210" y="74"/>
                    <a:pt x="211" y="73"/>
                  </a:cubicBezTo>
                  <a:cubicBezTo>
                    <a:pt x="213" y="70"/>
                    <a:pt x="229" y="118"/>
                    <a:pt x="274" y="134"/>
                  </a:cubicBezTo>
                  <a:cubicBezTo>
                    <a:pt x="310" y="147"/>
                    <a:pt x="301" y="141"/>
                    <a:pt x="301" y="141"/>
                  </a:cubicBezTo>
                  <a:cubicBezTo>
                    <a:pt x="301" y="134"/>
                    <a:pt x="314" y="111"/>
                    <a:pt x="321" y="103"/>
                  </a:cubicBezTo>
                  <a:cubicBezTo>
                    <a:pt x="295" y="101"/>
                    <a:pt x="293" y="105"/>
                    <a:pt x="273" y="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4" name="Freeform 192"/>
            <p:cNvSpPr>
              <a:spLocks/>
            </p:cNvSpPr>
            <p:nvPr/>
          </p:nvSpPr>
          <p:spPr bwMode="auto">
            <a:xfrm>
              <a:off x="8640763" y="5619750"/>
              <a:ext cx="195263" cy="279400"/>
            </a:xfrm>
            <a:custGeom>
              <a:avLst/>
              <a:gdLst>
                <a:gd name="T0" fmla="*/ 5 w 112"/>
                <a:gd name="T1" fmla="*/ 75 h 160"/>
                <a:gd name="T2" fmla="*/ 0 w 112"/>
                <a:gd name="T3" fmla="*/ 93 h 160"/>
                <a:gd name="T4" fmla="*/ 5 w 112"/>
                <a:gd name="T5" fmla="*/ 111 h 160"/>
                <a:gd name="T6" fmla="*/ 8 w 112"/>
                <a:gd name="T7" fmla="*/ 107 h 160"/>
                <a:gd name="T8" fmla="*/ 57 w 112"/>
                <a:gd name="T9" fmla="*/ 160 h 160"/>
                <a:gd name="T10" fmla="*/ 104 w 112"/>
                <a:gd name="T11" fmla="*/ 105 h 160"/>
                <a:gd name="T12" fmla="*/ 108 w 112"/>
                <a:gd name="T13" fmla="*/ 111 h 160"/>
                <a:gd name="T14" fmla="*/ 112 w 112"/>
                <a:gd name="T15" fmla="*/ 93 h 160"/>
                <a:gd name="T16" fmla="*/ 108 w 112"/>
                <a:gd name="T17" fmla="*/ 74 h 160"/>
                <a:gd name="T18" fmla="*/ 106 w 112"/>
                <a:gd name="T19" fmla="*/ 75 h 160"/>
                <a:gd name="T20" fmla="*/ 106 w 112"/>
                <a:gd name="T21" fmla="*/ 60 h 160"/>
                <a:gd name="T22" fmla="*/ 65 w 112"/>
                <a:gd name="T23" fmla="*/ 50 h 160"/>
                <a:gd name="T24" fmla="*/ 71 w 112"/>
                <a:gd name="T25" fmla="*/ 52 h 160"/>
                <a:gd name="T26" fmla="*/ 110 w 112"/>
                <a:gd name="T27" fmla="*/ 39 h 160"/>
                <a:gd name="T28" fmla="*/ 20 w 112"/>
                <a:gd name="T29" fmla="*/ 29 h 160"/>
                <a:gd name="T30" fmla="*/ 2 w 112"/>
                <a:gd name="T31" fmla="*/ 41 h 160"/>
                <a:gd name="T32" fmla="*/ 14 w 112"/>
                <a:gd name="T33" fmla="*/ 41 h 160"/>
                <a:gd name="T34" fmla="*/ 6 w 112"/>
                <a:gd name="T35" fmla="*/ 67 h 160"/>
                <a:gd name="T36" fmla="*/ 5 w 112"/>
                <a:gd name="T37" fmla="*/ 75 h 160"/>
                <a:gd name="T38" fmla="*/ 5 w 112"/>
                <a:gd name="T39" fmla="*/ 7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12" h="160">
                  <a:moveTo>
                    <a:pt x="5" y="75"/>
                  </a:moveTo>
                  <a:cubicBezTo>
                    <a:pt x="2" y="75"/>
                    <a:pt x="0" y="83"/>
                    <a:pt x="0" y="93"/>
                  </a:cubicBezTo>
                  <a:cubicBezTo>
                    <a:pt x="0" y="103"/>
                    <a:pt x="2" y="111"/>
                    <a:pt x="5" y="111"/>
                  </a:cubicBezTo>
                  <a:cubicBezTo>
                    <a:pt x="6" y="111"/>
                    <a:pt x="7" y="110"/>
                    <a:pt x="8" y="107"/>
                  </a:cubicBezTo>
                  <a:cubicBezTo>
                    <a:pt x="16" y="137"/>
                    <a:pt x="42" y="160"/>
                    <a:pt x="57" y="160"/>
                  </a:cubicBezTo>
                  <a:cubicBezTo>
                    <a:pt x="75" y="160"/>
                    <a:pt x="101" y="139"/>
                    <a:pt x="104" y="105"/>
                  </a:cubicBezTo>
                  <a:cubicBezTo>
                    <a:pt x="105" y="108"/>
                    <a:pt x="106" y="111"/>
                    <a:pt x="108" y="111"/>
                  </a:cubicBezTo>
                  <a:cubicBezTo>
                    <a:pt x="110" y="111"/>
                    <a:pt x="112" y="103"/>
                    <a:pt x="112" y="93"/>
                  </a:cubicBezTo>
                  <a:cubicBezTo>
                    <a:pt x="112" y="83"/>
                    <a:pt x="110" y="74"/>
                    <a:pt x="108" y="74"/>
                  </a:cubicBezTo>
                  <a:cubicBezTo>
                    <a:pt x="107" y="74"/>
                    <a:pt x="107" y="75"/>
                    <a:pt x="106" y="75"/>
                  </a:cubicBezTo>
                  <a:cubicBezTo>
                    <a:pt x="107" y="71"/>
                    <a:pt x="107" y="66"/>
                    <a:pt x="106" y="60"/>
                  </a:cubicBezTo>
                  <a:cubicBezTo>
                    <a:pt x="98" y="67"/>
                    <a:pt x="82" y="58"/>
                    <a:pt x="65" y="50"/>
                  </a:cubicBezTo>
                  <a:cubicBezTo>
                    <a:pt x="67" y="50"/>
                    <a:pt x="69" y="51"/>
                    <a:pt x="71" y="52"/>
                  </a:cubicBezTo>
                  <a:cubicBezTo>
                    <a:pt x="99" y="67"/>
                    <a:pt x="110" y="39"/>
                    <a:pt x="110" y="39"/>
                  </a:cubicBezTo>
                  <a:cubicBezTo>
                    <a:pt x="110" y="39"/>
                    <a:pt x="76" y="0"/>
                    <a:pt x="20" y="29"/>
                  </a:cubicBezTo>
                  <a:cubicBezTo>
                    <a:pt x="15" y="32"/>
                    <a:pt x="8" y="39"/>
                    <a:pt x="2" y="41"/>
                  </a:cubicBezTo>
                  <a:cubicBezTo>
                    <a:pt x="2" y="41"/>
                    <a:pt x="7" y="41"/>
                    <a:pt x="14" y="41"/>
                  </a:cubicBezTo>
                  <a:cubicBezTo>
                    <a:pt x="8" y="45"/>
                    <a:pt x="5" y="53"/>
                    <a:pt x="6" y="67"/>
                  </a:cubicBezTo>
                  <a:cubicBezTo>
                    <a:pt x="6" y="69"/>
                    <a:pt x="5" y="72"/>
                    <a:pt x="5" y="75"/>
                  </a:cubicBezTo>
                  <a:cubicBezTo>
                    <a:pt x="5" y="75"/>
                    <a:pt x="5" y="75"/>
                    <a:pt x="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5" name="Freeform 193"/>
            <p:cNvSpPr>
              <a:spLocks/>
            </p:cNvSpPr>
            <p:nvPr/>
          </p:nvSpPr>
          <p:spPr bwMode="auto">
            <a:xfrm>
              <a:off x="8591551" y="6591300"/>
              <a:ext cx="104775" cy="38100"/>
            </a:xfrm>
            <a:custGeom>
              <a:avLst/>
              <a:gdLst>
                <a:gd name="T0" fmla="*/ 31 w 60"/>
                <a:gd name="T1" fmla="*/ 0 h 22"/>
                <a:gd name="T2" fmla="*/ 21 w 60"/>
                <a:gd name="T3" fmla="*/ 21 h 22"/>
                <a:gd name="T4" fmla="*/ 48 w 60"/>
                <a:gd name="T5" fmla="*/ 12 h 22"/>
                <a:gd name="T6" fmla="*/ 52 w 60"/>
                <a:gd name="T7" fmla="*/ 12 h 22"/>
                <a:gd name="T8" fmla="*/ 59 w 60"/>
                <a:gd name="T9" fmla="*/ 11 h 22"/>
                <a:gd name="T10" fmla="*/ 59 w 60"/>
                <a:gd name="T11" fmla="*/ 1 h 22"/>
                <a:gd name="T12" fmla="*/ 60 w 60"/>
                <a:gd name="T13" fmla="*/ 0 h 22"/>
                <a:gd name="T14" fmla="*/ 31 w 60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0" h="22">
                  <a:moveTo>
                    <a:pt x="31" y="0"/>
                  </a:moveTo>
                  <a:cubicBezTo>
                    <a:pt x="31" y="0"/>
                    <a:pt x="0" y="19"/>
                    <a:pt x="21" y="21"/>
                  </a:cubicBezTo>
                  <a:cubicBezTo>
                    <a:pt x="33" y="22"/>
                    <a:pt x="41" y="17"/>
                    <a:pt x="48" y="12"/>
                  </a:cubicBezTo>
                  <a:cubicBezTo>
                    <a:pt x="52" y="9"/>
                    <a:pt x="51" y="12"/>
                    <a:pt x="52" y="12"/>
                  </a:cubicBezTo>
                  <a:cubicBezTo>
                    <a:pt x="54" y="12"/>
                    <a:pt x="58" y="12"/>
                    <a:pt x="59" y="11"/>
                  </a:cubicBezTo>
                  <a:cubicBezTo>
                    <a:pt x="60" y="3"/>
                    <a:pt x="59" y="1"/>
                    <a:pt x="59" y="1"/>
                  </a:cubicBezTo>
                  <a:cubicBezTo>
                    <a:pt x="60" y="0"/>
                    <a:pt x="60" y="0"/>
                    <a:pt x="60" y="0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6" name="Freeform 194"/>
            <p:cNvSpPr>
              <a:spLocks/>
            </p:cNvSpPr>
            <p:nvPr/>
          </p:nvSpPr>
          <p:spPr bwMode="auto">
            <a:xfrm>
              <a:off x="8772526" y="6591300"/>
              <a:ext cx="106363" cy="38100"/>
            </a:xfrm>
            <a:custGeom>
              <a:avLst/>
              <a:gdLst>
                <a:gd name="T0" fmla="*/ 2 w 61"/>
                <a:gd name="T1" fmla="*/ 11 h 22"/>
                <a:gd name="T2" fmla="*/ 8 w 61"/>
                <a:gd name="T3" fmla="*/ 12 h 22"/>
                <a:gd name="T4" fmla="*/ 12 w 61"/>
                <a:gd name="T5" fmla="*/ 12 h 22"/>
                <a:gd name="T6" fmla="*/ 40 w 61"/>
                <a:gd name="T7" fmla="*/ 21 h 22"/>
                <a:gd name="T8" fmla="*/ 29 w 61"/>
                <a:gd name="T9" fmla="*/ 0 h 22"/>
                <a:gd name="T10" fmla="*/ 1 w 61"/>
                <a:gd name="T11" fmla="*/ 0 h 22"/>
                <a:gd name="T12" fmla="*/ 1 w 61"/>
                <a:gd name="T13" fmla="*/ 1 h 22"/>
                <a:gd name="T14" fmla="*/ 2 w 61"/>
                <a:gd name="T15" fmla="*/ 11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1" h="22">
                  <a:moveTo>
                    <a:pt x="2" y="11"/>
                  </a:moveTo>
                  <a:cubicBezTo>
                    <a:pt x="3" y="12"/>
                    <a:pt x="7" y="12"/>
                    <a:pt x="8" y="12"/>
                  </a:cubicBezTo>
                  <a:cubicBezTo>
                    <a:pt x="10" y="12"/>
                    <a:pt x="8" y="9"/>
                    <a:pt x="12" y="12"/>
                  </a:cubicBezTo>
                  <a:cubicBezTo>
                    <a:pt x="19" y="17"/>
                    <a:pt x="27" y="22"/>
                    <a:pt x="40" y="21"/>
                  </a:cubicBezTo>
                  <a:cubicBezTo>
                    <a:pt x="61" y="19"/>
                    <a:pt x="29" y="0"/>
                    <a:pt x="29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3"/>
                    <a:pt x="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7" name="Freeform 195"/>
            <p:cNvSpPr>
              <a:spLocks/>
            </p:cNvSpPr>
            <p:nvPr/>
          </p:nvSpPr>
          <p:spPr bwMode="auto">
            <a:xfrm>
              <a:off x="8951913" y="6127750"/>
              <a:ext cx="258763" cy="488950"/>
            </a:xfrm>
            <a:custGeom>
              <a:avLst/>
              <a:gdLst>
                <a:gd name="T0" fmla="*/ 82 w 149"/>
                <a:gd name="T1" fmla="*/ 69 h 281"/>
                <a:gd name="T2" fmla="*/ 130 w 149"/>
                <a:gd name="T3" fmla="*/ 81 h 281"/>
                <a:gd name="T4" fmla="*/ 139 w 149"/>
                <a:gd name="T5" fmla="*/ 42 h 281"/>
                <a:gd name="T6" fmla="*/ 91 w 149"/>
                <a:gd name="T7" fmla="*/ 30 h 281"/>
                <a:gd name="T8" fmla="*/ 91 w 149"/>
                <a:gd name="T9" fmla="*/ 0 h 281"/>
                <a:gd name="T10" fmla="*/ 59 w 149"/>
                <a:gd name="T11" fmla="*/ 0 h 281"/>
                <a:gd name="T12" fmla="*/ 59 w 149"/>
                <a:gd name="T13" fmla="*/ 33 h 281"/>
                <a:gd name="T14" fmla="*/ 2 w 149"/>
                <a:gd name="T15" fmla="*/ 94 h 281"/>
                <a:gd name="T16" fmla="*/ 62 w 149"/>
                <a:gd name="T17" fmla="*/ 157 h 281"/>
                <a:gd name="T18" fmla="*/ 98 w 149"/>
                <a:gd name="T19" fmla="*/ 187 h 281"/>
                <a:gd name="T20" fmla="*/ 66 w 149"/>
                <a:gd name="T21" fmla="*/ 208 h 281"/>
                <a:gd name="T22" fmla="*/ 10 w 149"/>
                <a:gd name="T23" fmla="*/ 193 h 281"/>
                <a:gd name="T24" fmla="*/ 0 w 149"/>
                <a:gd name="T25" fmla="*/ 233 h 281"/>
                <a:gd name="T26" fmla="*/ 57 w 149"/>
                <a:gd name="T27" fmla="*/ 248 h 281"/>
                <a:gd name="T28" fmla="*/ 57 w 149"/>
                <a:gd name="T29" fmla="*/ 281 h 281"/>
                <a:gd name="T30" fmla="*/ 90 w 149"/>
                <a:gd name="T31" fmla="*/ 281 h 281"/>
                <a:gd name="T32" fmla="*/ 90 w 149"/>
                <a:gd name="T33" fmla="*/ 246 h 281"/>
                <a:gd name="T34" fmla="*/ 149 w 149"/>
                <a:gd name="T35" fmla="*/ 182 h 281"/>
                <a:gd name="T36" fmla="*/ 93 w 149"/>
                <a:gd name="T37" fmla="*/ 118 h 281"/>
                <a:gd name="T38" fmla="*/ 53 w 149"/>
                <a:gd name="T39" fmla="*/ 88 h 281"/>
                <a:gd name="T40" fmla="*/ 82 w 149"/>
                <a:gd name="T41" fmla="*/ 69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" h="281">
                  <a:moveTo>
                    <a:pt x="82" y="69"/>
                  </a:moveTo>
                  <a:cubicBezTo>
                    <a:pt x="106" y="69"/>
                    <a:pt x="121" y="77"/>
                    <a:pt x="130" y="81"/>
                  </a:cubicBezTo>
                  <a:cubicBezTo>
                    <a:pt x="139" y="42"/>
                    <a:pt x="139" y="42"/>
                    <a:pt x="139" y="42"/>
                  </a:cubicBezTo>
                  <a:cubicBezTo>
                    <a:pt x="128" y="36"/>
                    <a:pt x="113" y="31"/>
                    <a:pt x="91" y="3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23" y="40"/>
                    <a:pt x="2" y="64"/>
                    <a:pt x="2" y="94"/>
                  </a:cubicBezTo>
                  <a:cubicBezTo>
                    <a:pt x="2" y="127"/>
                    <a:pt x="27" y="145"/>
                    <a:pt x="62" y="157"/>
                  </a:cubicBezTo>
                  <a:cubicBezTo>
                    <a:pt x="87" y="166"/>
                    <a:pt x="98" y="174"/>
                    <a:pt x="98" y="187"/>
                  </a:cubicBezTo>
                  <a:cubicBezTo>
                    <a:pt x="98" y="201"/>
                    <a:pt x="85" y="208"/>
                    <a:pt x="66" y="208"/>
                  </a:cubicBezTo>
                  <a:cubicBezTo>
                    <a:pt x="44" y="208"/>
                    <a:pt x="24" y="201"/>
                    <a:pt x="10" y="193"/>
                  </a:cubicBezTo>
                  <a:cubicBezTo>
                    <a:pt x="0" y="233"/>
                    <a:pt x="0" y="233"/>
                    <a:pt x="0" y="233"/>
                  </a:cubicBezTo>
                  <a:cubicBezTo>
                    <a:pt x="13" y="241"/>
                    <a:pt x="35" y="247"/>
                    <a:pt x="57" y="248"/>
                  </a:cubicBezTo>
                  <a:cubicBezTo>
                    <a:pt x="57" y="281"/>
                    <a:pt x="57" y="281"/>
                    <a:pt x="57" y="281"/>
                  </a:cubicBezTo>
                  <a:cubicBezTo>
                    <a:pt x="90" y="281"/>
                    <a:pt x="90" y="281"/>
                    <a:pt x="90" y="281"/>
                  </a:cubicBezTo>
                  <a:cubicBezTo>
                    <a:pt x="90" y="246"/>
                    <a:pt x="90" y="246"/>
                    <a:pt x="90" y="246"/>
                  </a:cubicBezTo>
                  <a:cubicBezTo>
                    <a:pt x="128" y="239"/>
                    <a:pt x="149" y="213"/>
                    <a:pt x="149" y="182"/>
                  </a:cubicBezTo>
                  <a:cubicBezTo>
                    <a:pt x="149" y="151"/>
                    <a:pt x="133" y="132"/>
                    <a:pt x="93" y="118"/>
                  </a:cubicBezTo>
                  <a:cubicBezTo>
                    <a:pt x="65" y="107"/>
                    <a:pt x="53" y="100"/>
                    <a:pt x="53" y="88"/>
                  </a:cubicBezTo>
                  <a:cubicBezTo>
                    <a:pt x="53" y="79"/>
                    <a:pt x="60" y="69"/>
                    <a:pt x="82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  <p:sp>
          <p:nvSpPr>
            <p:cNvPr id="98" name="Freeform 196"/>
            <p:cNvSpPr>
              <a:spLocks/>
            </p:cNvSpPr>
            <p:nvPr/>
          </p:nvSpPr>
          <p:spPr bwMode="auto">
            <a:xfrm>
              <a:off x="9061451" y="6076950"/>
              <a:ext cx="90488" cy="90488"/>
            </a:xfrm>
            <a:custGeom>
              <a:avLst/>
              <a:gdLst>
                <a:gd name="T0" fmla="*/ 10 w 52"/>
                <a:gd name="T1" fmla="*/ 0 h 52"/>
                <a:gd name="T2" fmla="*/ 0 w 52"/>
                <a:gd name="T3" fmla="*/ 18 h 52"/>
                <a:gd name="T4" fmla="*/ 35 w 52"/>
                <a:gd name="T5" fmla="*/ 17 h 52"/>
                <a:gd name="T6" fmla="*/ 34 w 52"/>
                <a:gd name="T7" fmla="*/ 40 h 52"/>
                <a:gd name="T8" fmla="*/ 40 w 52"/>
                <a:gd name="T9" fmla="*/ 45 h 52"/>
                <a:gd name="T10" fmla="*/ 47 w 52"/>
                <a:gd name="T11" fmla="*/ 38 h 52"/>
                <a:gd name="T12" fmla="*/ 10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1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0" y="45"/>
                    <a:pt x="45" y="52"/>
                    <a:pt x="47" y="38"/>
                  </a:cubicBezTo>
                  <a:cubicBezTo>
                    <a:pt x="52" y="3"/>
                    <a:pt x="10" y="0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rgbClr val="424953"/>
                </a:solidFill>
              </a:endParaRPr>
            </a:p>
          </p:txBody>
        </p:sp>
      </p:grpSp>
      <p:sp>
        <p:nvSpPr>
          <p:cNvPr id="99" name="Freeform 368"/>
          <p:cNvSpPr>
            <a:spLocks/>
          </p:cNvSpPr>
          <p:nvPr/>
        </p:nvSpPr>
        <p:spPr bwMode="auto">
          <a:xfrm>
            <a:off x="2115487" y="3730043"/>
            <a:ext cx="378906" cy="382257"/>
          </a:xfrm>
          <a:custGeom>
            <a:avLst/>
            <a:gdLst>
              <a:gd name="T0" fmla="*/ 48 w 48"/>
              <a:gd name="T1" fmla="*/ 2 h 48"/>
              <a:gd name="T2" fmla="*/ 41 w 48"/>
              <a:gd name="T3" fmla="*/ 43 h 48"/>
              <a:gd name="T4" fmla="*/ 40 w 48"/>
              <a:gd name="T5" fmla="*/ 44 h 48"/>
              <a:gd name="T6" fmla="*/ 39 w 48"/>
              <a:gd name="T7" fmla="*/ 44 h 48"/>
              <a:gd name="T8" fmla="*/ 39 w 48"/>
              <a:gd name="T9" fmla="*/ 44 h 48"/>
              <a:gd name="T10" fmla="*/ 26 w 48"/>
              <a:gd name="T11" fmla="*/ 39 h 48"/>
              <a:gd name="T12" fmla="*/ 20 w 48"/>
              <a:gd name="T13" fmla="*/ 47 h 48"/>
              <a:gd name="T14" fmla="*/ 19 w 48"/>
              <a:gd name="T15" fmla="*/ 48 h 48"/>
              <a:gd name="T16" fmla="*/ 18 w 48"/>
              <a:gd name="T17" fmla="*/ 48 h 48"/>
              <a:gd name="T18" fmla="*/ 17 w 48"/>
              <a:gd name="T19" fmla="*/ 46 h 48"/>
              <a:gd name="T20" fmla="*/ 17 w 48"/>
              <a:gd name="T21" fmla="*/ 37 h 48"/>
              <a:gd name="T22" fmla="*/ 40 w 48"/>
              <a:gd name="T23" fmla="*/ 8 h 48"/>
              <a:gd name="T24" fmla="*/ 11 w 48"/>
              <a:gd name="T25" fmla="*/ 33 h 48"/>
              <a:gd name="T26" fmla="*/ 1 w 48"/>
              <a:gd name="T27" fmla="*/ 29 h 48"/>
              <a:gd name="T28" fmla="*/ 0 w 48"/>
              <a:gd name="T29" fmla="*/ 27 h 48"/>
              <a:gd name="T30" fmla="*/ 1 w 48"/>
              <a:gd name="T31" fmla="*/ 26 h 48"/>
              <a:gd name="T32" fmla="*/ 45 w 48"/>
              <a:gd name="T33" fmla="*/ 0 h 48"/>
              <a:gd name="T34" fmla="*/ 46 w 48"/>
              <a:gd name="T35" fmla="*/ 0 h 48"/>
              <a:gd name="T36" fmla="*/ 47 w 48"/>
              <a:gd name="T37" fmla="*/ 0 h 48"/>
              <a:gd name="T38" fmla="*/ 48 w 48"/>
              <a:gd name="T39" fmla="*/ 2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8" h="48">
                <a:moveTo>
                  <a:pt x="48" y="2"/>
                </a:moveTo>
                <a:cubicBezTo>
                  <a:pt x="41" y="43"/>
                  <a:pt x="41" y="43"/>
                  <a:pt x="41" y="43"/>
                </a:cubicBezTo>
                <a:cubicBezTo>
                  <a:pt x="41" y="43"/>
                  <a:pt x="40" y="44"/>
                  <a:pt x="40" y="44"/>
                </a:cubicBezTo>
                <a:cubicBezTo>
                  <a:pt x="40" y="44"/>
                  <a:pt x="39" y="44"/>
                  <a:pt x="39" y="44"/>
                </a:cubicBezTo>
                <a:cubicBezTo>
                  <a:pt x="39" y="44"/>
                  <a:pt x="39" y="44"/>
                  <a:pt x="39" y="44"/>
                </a:cubicBezTo>
                <a:cubicBezTo>
                  <a:pt x="26" y="39"/>
                  <a:pt x="26" y="39"/>
                  <a:pt x="26" y="3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7"/>
                  <a:pt x="19" y="48"/>
                  <a:pt x="19" y="48"/>
                </a:cubicBezTo>
                <a:cubicBezTo>
                  <a:pt x="18" y="48"/>
                  <a:pt x="18" y="48"/>
                  <a:pt x="18" y="48"/>
                </a:cubicBezTo>
                <a:cubicBezTo>
                  <a:pt x="17" y="47"/>
                  <a:pt x="17" y="47"/>
                  <a:pt x="17" y="46"/>
                </a:cubicBezTo>
                <a:cubicBezTo>
                  <a:pt x="17" y="37"/>
                  <a:pt x="17" y="37"/>
                  <a:pt x="17" y="37"/>
                </a:cubicBezTo>
                <a:cubicBezTo>
                  <a:pt x="40" y="8"/>
                  <a:pt x="40" y="8"/>
                  <a:pt x="40" y="8"/>
                </a:cubicBezTo>
                <a:cubicBezTo>
                  <a:pt x="11" y="33"/>
                  <a:pt x="11" y="33"/>
                  <a:pt x="11" y="33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8"/>
                  <a:pt x="0" y="28"/>
                  <a:pt x="0" y="27"/>
                </a:cubicBezTo>
                <a:cubicBezTo>
                  <a:pt x="0" y="27"/>
                  <a:pt x="0" y="26"/>
                  <a:pt x="1" y="26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0"/>
                  <a:pt x="46" y="0"/>
                  <a:pt x="46" y="0"/>
                </a:cubicBezTo>
                <a:cubicBezTo>
                  <a:pt x="46" y="0"/>
                  <a:pt x="47" y="0"/>
                  <a:pt x="47" y="0"/>
                </a:cubicBezTo>
                <a:cubicBezTo>
                  <a:pt x="48" y="0"/>
                  <a:pt x="48" y="1"/>
                  <a:pt x="48" y="2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00" name="Freeform 336"/>
          <p:cNvSpPr>
            <a:spLocks noEditPoints="1"/>
          </p:cNvSpPr>
          <p:nvPr/>
        </p:nvSpPr>
        <p:spPr bwMode="auto">
          <a:xfrm>
            <a:off x="4603358" y="3257452"/>
            <a:ext cx="338026" cy="338026"/>
          </a:xfrm>
          <a:custGeom>
            <a:avLst/>
            <a:gdLst>
              <a:gd name="T0" fmla="*/ 0 w 90"/>
              <a:gd name="T1" fmla="*/ 40 h 90"/>
              <a:gd name="T2" fmla="*/ 40 w 90"/>
              <a:gd name="T3" fmla="*/ 0 h 90"/>
              <a:gd name="T4" fmla="*/ 40 w 90"/>
              <a:gd name="T5" fmla="*/ 90 h 90"/>
              <a:gd name="T6" fmla="*/ 0 w 90"/>
              <a:gd name="T7" fmla="*/ 50 h 90"/>
              <a:gd name="T8" fmla="*/ 40 w 90"/>
              <a:gd name="T9" fmla="*/ 90 h 90"/>
              <a:gd name="T10" fmla="*/ 33 w 90"/>
              <a:gd name="T11" fmla="*/ 10 h 90"/>
              <a:gd name="T12" fmla="*/ 9 w 90"/>
              <a:gd name="T13" fmla="*/ 33 h 90"/>
              <a:gd name="T14" fmla="*/ 33 w 90"/>
              <a:gd name="T15" fmla="*/ 83 h 90"/>
              <a:gd name="T16" fmla="*/ 9 w 90"/>
              <a:gd name="T17" fmla="*/ 57 h 90"/>
              <a:gd name="T18" fmla="*/ 33 w 90"/>
              <a:gd name="T19" fmla="*/ 83 h 90"/>
              <a:gd name="T20" fmla="*/ 16 w 90"/>
              <a:gd name="T21" fmla="*/ 26 h 90"/>
              <a:gd name="T22" fmla="*/ 26 w 90"/>
              <a:gd name="T23" fmla="*/ 17 h 90"/>
              <a:gd name="T24" fmla="*/ 26 w 90"/>
              <a:gd name="T25" fmla="*/ 74 h 90"/>
              <a:gd name="T26" fmla="*/ 16 w 90"/>
              <a:gd name="T27" fmla="*/ 67 h 90"/>
              <a:gd name="T28" fmla="*/ 26 w 90"/>
              <a:gd name="T29" fmla="*/ 74 h 90"/>
              <a:gd name="T30" fmla="*/ 49 w 90"/>
              <a:gd name="T31" fmla="*/ 40 h 90"/>
              <a:gd name="T32" fmla="*/ 90 w 90"/>
              <a:gd name="T33" fmla="*/ 0 h 90"/>
              <a:gd name="T34" fmla="*/ 90 w 90"/>
              <a:gd name="T35" fmla="*/ 74 h 90"/>
              <a:gd name="T36" fmla="*/ 66 w 90"/>
              <a:gd name="T37" fmla="*/ 67 h 90"/>
              <a:gd name="T38" fmla="*/ 57 w 90"/>
              <a:gd name="T39" fmla="*/ 90 h 90"/>
              <a:gd name="T40" fmla="*/ 49 w 90"/>
              <a:gd name="T41" fmla="*/ 50 h 90"/>
              <a:gd name="T42" fmla="*/ 73 w 90"/>
              <a:gd name="T43" fmla="*/ 57 h 90"/>
              <a:gd name="T44" fmla="*/ 83 w 90"/>
              <a:gd name="T45" fmla="*/ 50 h 90"/>
              <a:gd name="T46" fmla="*/ 90 w 90"/>
              <a:gd name="T47" fmla="*/ 74 h 90"/>
              <a:gd name="T48" fmla="*/ 83 w 90"/>
              <a:gd name="T49" fmla="*/ 10 h 90"/>
              <a:gd name="T50" fmla="*/ 57 w 90"/>
              <a:gd name="T51" fmla="*/ 33 h 90"/>
              <a:gd name="T52" fmla="*/ 73 w 90"/>
              <a:gd name="T53" fmla="*/ 26 h 90"/>
              <a:gd name="T54" fmla="*/ 66 w 90"/>
              <a:gd name="T55" fmla="*/ 17 h 90"/>
              <a:gd name="T56" fmla="*/ 73 w 90"/>
              <a:gd name="T57" fmla="*/ 26 h 90"/>
              <a:gd name="T58" fmla="*/ 66 w 90"/>
              <a:gd name="T59" fmla="*/ 90 h 90"/>
              <a:gd name="T60" fmla="*/ 73 w 90"/>
              <a:gd name="T61" fmla="*/ 83 h 90"/>
              <a:gd name="T62" fmla="*/ 90 w 90"/>
              <a:gd name="T63" fmla="*/ 90 h 90"/>
              <a:gd name="T64" fmla="*/ 83 w 90"/>
              <a:gd name="T65" fmla="*/ 83 h 90"/>
              <a:gd name="T66" fmla="*/ 90 w 90"/>
              <a:gd name="T67" fmla="*/ 90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0" h="90">
                <a:moveTo>
                  <a:pt x="40" y="40"/>
                </a:moveTo>
                <a:lnTo>
                  <a:pt x="0" y="40"/>
                </a:lnTo>
                <a:lnTo>
                  <a:pt x="0" y="0"/>
                </a:lnTo>
                <a:lnTo>
                  <a:pt x="40" y="0"/>
                </a:lnTo>
                <a:lnTo>
                  <a:pt x="40" y="40"/>
                </a:lnTo>
                <a:close/>
                <a:moveTo>
                  <a:pt x="40" y="90"/>
                </a:moveTo>
                <a:lnTo>
                  <a:pt x="0" y="90"/>
                </a:lnTo>
                <a:lnTo>
                  <a:pt x="0" y="50"/>
                </a:lnTo>
                <a:lnTo>
                  <a:pt x="40" y="50"/>
                </a:lnTo>
                <a:lnTo>
                  <a:pt x="40" y="90"/>
                </a:lnTo>
                <a:close/>
                <a:moveTo>
                  <a:pt x="33" y="33"/>
                </a:moveTo>
                <a:lnTo>
                  <a:pt x="33" y="10"/>
                </a:lnTo>
                <a:lnTo>
                  <a:pt x="9" y="10"/>
                </a:lnTo>
                <a:lnTo>
                  <a:pt x="9" y="33"/>
                </a:lnTo>
                <a:lnTo>
                  <a:pt x="33" y="33"/>
                </a:lnTo>
                <a:close/>
                <a:moveTo>
                  <a:pt x="33" y="83"/>
                </a:moveTo>
                <a:lnTo>
                  <a:pt x="33" y="57"/>
                </a:lnTo>
                <a:lnTo>
                  <a:pt x="9" y="57"/>
                </a:lnTo>
                <a:lnTo>
                  <a:pt x="9" y="83"/>
                </a:lnTo>
                <a:lnTo>
                  <a:pt x="33" y="83"/>
                </a:lnTo>
                <a:close/>
                <a:moveTo>
                  <a:pt x="26" y="26"/>
                </a:moveTo>
                <a:lnTo>
                  <a:pt x="16" y="26"/>
                </a:lnTo>
                <a:lnTo>
                  <a:pt x="16" y="17"/>
                </a:lnTo>
                <a:lnTo>
                  <a:pt x="26" y="17"/>
                </a:lnTo>
                <a:lnTo>
                  <a:pt x="26" y="26"/>
                </a:lnTo>
                <a:close/>
                <a:moveTo>
                  <a:pt x="26" y="74"/>
                </a:moveTo>
                <a:lnTo>
                  <a:pt x="16" y="74"/>
                </a:lnTo>
                <a:lnTo>
                  <a:pt x="16" y="67"/>
                </a:lnTo>
                <a:lnTo>
                  <a:pt x="26" y="67"/>
                </a:lnTo>
                <a:lnTo>
                  <a:pt x="26" y="74"/>
                </a:lnTo>
                <a:close/>
                <a:moveTo>
                  <a:pt x="90" y="40"/>
                </a:moveTo>
                <a:lnTo>
                  <a:pt x="49" y="40"/>
                </a:lnTo>
                <a:lnTo>
                  <a:pt x="49" y="0"/>
                </a:lnTo>
                <a:lnTo>
                  <a:pt x="90" y="0"/>
                </a:lnTo>
                <a:lnTo>
                  <a:pt x="90" y="40"/>
                </a:lnTo>
                <a:close/>
                <a:moveTo>
                  <a:pt x="90" y="74"/>
                </a:moveTo>
                <a:lnTo>
                  <a:pt x="66" y="74"/>
                </a:lnTo>
                <a:lnTo>
                  <a:pt x="66" y="67"/>
                </a:lnTo>
                <a:lnTo>
                  <a:pt x="57" y="67"/>
                </a:lnTo>
                <a:lnTo>
                  <a:pt x="57" y="90"/>
                </a:lnTo>
                <a:lnTo>
                  <a:pt x="49" y="90"/>
                </a:lnTo>
                <a:lnTo>
                  <a:pt x="49" y="50"/>
                </a:lnTo>
                <a:lnTo>
                  <a:pt x="73" y="50"/>
                </a:lnTo>
                <a:lnTo>
                  <a:pt x="73" y="57"/>
                </a:lnTo>
                <a:lnTo>
                  <a:pt x="83" y="57"/>
                </a:lnTo>
                <a:lnTo>
                  <a:pt x="83" y="50"/>
                </a:lnTo>
                <a:lnTo>
                  <a:pt x="90" y="50"/>
                </a:lnTo>
                <a:lnTo>
                  <a:pt x="90" y="74"/>
                </a:lnTo>
                <a:close/>
                <a:moveTo>
                  <a:pt x="83" y="33"/>
                </a:moveTo>
                <a:lnTo>
                  <a:pt x="83" y="10"/>
                </a:lnTo>
                <a:lnTo>
                  <a:pt x="57" y="10"/>
                </a:lnTo>
                <a:lnTo>
                  <a:pt x="57" y="33"/>
                </a:lnTo>
                <a:lnTo>
                  <a:pt x="83" y="33"/>
                </a:lnTo>
                <a:close/>
                <a:moveTo>
                  <a:pt x="73" y="26"/>
                </a:moveTo>
                <a:lnTo>
                  <a:pt x="66" y="26"/>
                </a:lnTo>
                <a:lnTo>
                  <a:pt x="66" y="17"/>
                </a:lnTo>
                <a:lnTo>
                  <a:pt x="73" y="17"/>
                </a:lnTo>
                <a:lnTo>
                  <a:pt x="73" y="26"/>
                </a:lnTo>
                <a:close/>
                <a:moveTo>
                  <a:pt x="73" y="90"/>
                </a:moveTo>
                <a:lnTo>
                  <a:pt x="66" y="90"/>
                </a:lnTo>
                <a:lnTo>
                  <a:pt x="66" y="83"/>
                </a:lnTo>
                <a:lnTo>
                  <a:pt x="73" y="83"/>
                </a:lnTo>
                <a:lnTo>
                  <a:pt x="73" y="90"/>
                </a:lnTo>
                <a:close/>
                <a:moveTo>
                  <a:pt x="90" y="90"/>
                </a:moveTo>
                <a:lnTo>
                  <a:pt x="83" y="90"/>
                </a:lnTo>
                <a:lnTo>
                  <a:pt x="83" y="83"/>
                </a:lnTo>
                <a:lnTo>
                  <a:pt x="90" y="83"/>
                </a:lnTo>
                <a:lnTo>
                  <a:pt x="90" y="9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01" name="Freeform 261"/>
          <p:cNvSpPr>
            <a:spLocks noEditPoints="1"/>
          </p:cNvSpPr>
          <p:nvPr/>
        </p:nvSpPr>
        <p:spPr bwMode="auto">
          <a:xfrm>
            <a:off x="6973790" y="2812018"/>
            <a:ext cx="406222" cy="320702"/>
          </a:xfrm>
          <a:custGeom>
            <a:avLst/>
            <a:gdLst>
              <a:gd name="T0" fmla="*/ 47 w 48"/>
              <a:gd name="T1" fmla="*/ 15 h 38"/>
              <a:gd name="T2" fmla="*/ 33 w 48"/>
              <a:gd name="T3" fmla="*/ 33 h 38"/>
              <a:gd name="T4" fmla="*/ 21 w 48"/>
              <a:gd name="T5" fmla="*/ 36 h 38"/>
              <a:gd name="T6" fmla="*/ 14 w 48"/>
              <a:gd name="T7" fmla="*/ 34 h 38"/>
              <a:gd name="T8" fmla="*/ 9 w 48"/>
              <a:gd name="T9" fmla="*/ 32 h 38"/>
              <a:gd name="T10" fmla="*/ 3 w 48"/>
              <a:gd name="T11" fmla="*/ 38 h 38"/>
              <a:gd name="T12" fmla="*/ 0 w 48"/>
              <a:gd name="T13" fmla="*/ 36 h 38"/>
              <a:gd name="T14" fmla="*/ 0 w 48"/>
              <a:gd name="T15" fmla="*/ 34 h 38"/>
              <a:gd name="T16" fmla="*/ 5 w 48"/>
              <a:gd name="T17" fmla="*/ 28 h 38"/>
              <a:gd name="T18" fmla="*/ 4 w 48"/>
              <a:gd name="T19" fmla="*/ 26 h 38"/>
              <a:gd name="T20" fmla="*/ 4 w 48"/>
              <a:gd name="T21" fmla="*/ 23 h 38"/>
              <a:gd name="T22" fmla="*/ 19 w 48"/>
              <a:gd name="T23" fmla="*/ 6 h 38"/>
              <a:gd name="T24" fmla="*/ 39 w 48"/>
              <a:gd name="T25" fmla="*/ 2 h 38"/>
              <a:gd name="T26" fmla="*/ 44 w 48"/>
              <a:gd name="T27" fmla="*/ 0 h 38"/>
              <a:gd name="T28" fmla="*/ 48 w 48"/>
              <a:gd name="T29" fmla="*/ 10 h 38"/>
              <a:gd name="T30" fmla="*/ 47 w 48"/>
              <a:gd name="T31" fmla="*/ 15 h 38"/>
              <a:gd name="T32" fmla="*/ 33 w 48"/>
              <a:gd name="T33" fmla="*/ 14 h 38"/>
              <a:gd name="T34" fmla="*/ 11 w 48"/>
              <a:gd name="T35" fmla="*/ 24 h 38"/>
              <a:gd name="T36" fmla="*/ 10 w 48"/>
              <a:gd name="T37" fmla="*/ 26 h 38"/>
              <a:gd name="T38" fmla="*/ 12 w 48"/>
              <a:gd name="T39" fmla="*/ 27 h 38"/>
              <a:gd name="T40" fmla="*/ 13 w 48"/>
              <a:gd name="T41" fmla="*/ 27 h 38"/>
              <a:gd name="T42" fmla="*/ 17 w 48"/>
              <a:gd name="T43" fmla="*/ 23 h 38"/>
              <a:gd name="T44" fmla="*/ 33 w 48"/>
              <a:gd name="T45" fmla="*/ 17 h 38"/>
              <a:gd name="T46" fmla="*/ 34 w 48"/>
              <a:gd name="T47" fmla="*/ 15 h 38"/>
              <a:gd name="T48" fmla="*/ 33 w 48"/>
              <a:gd name="T49" fmla="*/ 14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8" h="38">
                <a:moveTo>
                  <a:pt x="47" y="15"/>
                </a:moveTo>
                <a:cubicBezTo>
                  <a:pt x="46" y="24"/>
                  <a:pt x="40" y="29"/>
                  <a:pt x="33" y="33"/>
                </a:cubicBezTo>
                <a:cubicBezTo>
                  <a:pt x="29" y="34"/>
                  <a:pt x="25" y="36"/>
                  <a:pt x="21" y="36"/>
                </a:cubicBezTo>
                <a:cubicBezTo>
                  <a:pt x="19" y="36"/>
                  <a:pt x="16" y="35"/>
                  <a:pt x="14" y="34"/>
                </a:cubicBezTo>
                <a:cubicBezTo>
                  <a:pt x="12" y="34"/>
                  <a:pt x="10" y="32"/>
                  <a:pt x="9" y="32"/>
                </a:cubicBezTo>
                <a:cubicBezTo>
                  <a:pt x="7" y="32"/>
                  <a:pt x="6" y="38"/>
                  <a:pt x="3" y="38"/>
                </a:cubicBezTo>
                <a:cubicBezTo>
                  <a:pt x="2" y="38"/>
                  <a:pt x="1" y="37"/>
                  <a:pt x="0" y="36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32"/>
                  <a:pt x="5" y="29"/>
                  <a:pt x="5" y="28"/>
                </a:cubicBezTo>
                <a:cubicBezTo>
                  <a:pt x="5" y="28"/>
                  <a:pt x="5" y="26"/>
                  <a:pt x="4" y="26"/>
                </a:cubicBezTo>
                <a:cubicBezTo>
                  <a:pt x="4" y="25"/>
                  <a:pt x="4" y="24"/>
                  <a:pt x="4" y="23"/>
                </a:cubicBezTo>
                <a:cubicBezTo>
                  <a:pt x="4" y="14"/>
                  <a:pt x="11" y="8"/>
                  <a:pt x="19" y="6"/>
                </a:cubicBezTo>
                <a:cubicBezTo>
                  <a:pt x="24" y="4"/>
                  <a:pt x="36" y="6"/>
                  <a:pt x="39" y="2"/>
                </a:cubicBezTo>
                <a:cubicBezTo>
                  <a:pt x="41" y="1"/>
                  <a:pt x="42" y="0"/>
                  <a:pt x="44" y="0"/>
                </a:cubicBezTo>
                <a:cubicBezTo>
                  <a:pt x="47" y="0"/>
                  <a:pt x="48" y="8"/>
                  <a:pt x="48" y="10"/>
                </a:cubicBezTo>
                <a:cubicBezTo>
                  <a:pt x="48" y="12"/>
                  <a:pt x="48" y="13"/>
                  <a:pt x="47" y="15"/>
                </a:cubicBezTo>
                <a:close/>
                <a:moveTo>
                  <a:pt x="33" y="14"/>
                </a:moveTo>
                <a:cubicBezTo>
                  <a:pt x="23" y="14"/>
                  <a:pt x="17" y="18"/>
                  <a:pt x="11" y="24"/>
                </a:cubicBezTo>
                <a:cubicBezTo>
                  <a:pt x="10" y="25"/>
                  <a:pt x="10" y="25"/>
                  <a:pt x="10" y="26"/>
                </a:cubicBezTo>
                <a:cubicBezTo>
                  <a:pt x="10" y="27"/>
                  <a:pt x="11" y="27"/>
                  <a:pt x="12" y="27"/>
                </a:cubicBezTo>
                <a:cubicBezTo>
                  <a:pt x="12" y="27"/>
                  <a:pt x="13" y="27"/>
                  <a:pt x="13" y="27"/>
                </a:cubicBezTo>
                <a:cubicBezTo>
                  <a:pt x="14" y="26"/>
                  <a:pt x="16" y="24"/>
                  <a:pt x="17" y="23"/>
                </a:cubicBezTo>
                <a:cubicBezTo>
                  <a:pt x="22" y="19"/>
                  <a:pt x="26" y="17"/>
                  <a:pt x="33" y="17"/>
                </a:cubicBezTo>
                <a:cubicBezTo>
                  <a:pt x="33" y="17"/>
                  <a:pt x="34" y="16"/>
                  <a:pt x="34" y="15"/>
                </a:cubicBezTo>
                <a:cubicBezTo>
                  <a:pt x="34" y="14"/>
                  <a:pt x="33" y="14"/>
                  <a:pt x="33" y="14"/>
                </a:cubicBez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id-ID">
              <a:solidFill>
                <a:prstClr val="black"/>
              </a:solidFill>
            </a:endParaRPr>
          </a:p>
        </p:txBody>
      </p:sp>
      <p:sp>
        <p:nvSpPr>
          <p:cNvPr id="102" name="TextBox 7"/>
          <p:cNvSpPr>
            <a:spLocks noChangeArrowheads="1"/>
          </p:cNvSpPr>
          <p:nvPr/>
        </p:nvSpPr>
        <p:spPr bwMode="auto">
          <a:xfrm>
            <a:off x="1870799" y="5096217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本地市场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圆角矩形 102"/>
          <p:cNvSpPr/>
          <p:nvPr/>
        </p:nvSpPr>
        <p:spPr>
          <a:xfrm>
            <a:off x="1659591" y="500108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4" name="文本框 49"/>
          <p:cNvSpPr txBox="1"/>
          <p:nvPr/>
        </p:nvSpPr>
        <p:spPr>
          <a:xfrm>
            <a:off x="1561083" y="554013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7"/>
          <p:cNvSpPr>
            <a:spLocks noChangeArrowheads="1"/>
          </p:cNvSpPr>
          <p:nvPr/>
        </p:nvSpPr>
        <p:spPr bwMode="auto">
          <a:xfrm>
            <a:off x="4302203" y="4592161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周边市场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6" name="圆角矩形 105"/>
          <p:cNvSpPr/>
          <p:nvPr/>
        </p:nvSpPr>
        <p:spPr>
          <a:xfrm>
            <a:off x="4090995" y="4497024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07" name="文本框 49"/>
          <p:cNvSpPr txBox="1"/>
          <p:nvPr/>
        </p:nvSpPr>
        <p:spPr>
          <a:xfrm>
            <a:off x="3992487" y="5036077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TextBox 7"/>
          <p:cNvSpPr>
            <a:spLocks noChangeArrowheads="1"/>
          </p:cNvSpPr>
          <p:nvPr/>
        </p:nvSpPr>
        <p:spPr bwMode="auto">
          <a:xfrm>
            <a:off x="6750475" y="4148017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细分市场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9" name="圆角矩形 108"/>
          <p:cNvSpPr/>
          <p:nvPr/>
        </p:nvSpPr>
        <p:spPr>
          <a:xfrm>
            <a:off x="6539267" y="4052880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10" name="文本框 49"/>
          <p:cNvSpPr txBox="1"/>
          <p:nvPr/>
        </p:nvSpPr>
        <p:spPr>
          <a:xfrm>
            <a:off x="6440759" y="4591933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1" name="TextBox 7"/>
          <p:cNvSpPr>
            <a:spLocks noChangeArrowheads="1"/>
          </p:cNvSpPr>
          <p:nvPr/>
        </p:nvSpPr>
        <p:spPr bwMode="auto">
          <a:xfrm>
            <a:off x="9215615" y="3571953"/>
            <a:ext cx="122413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高端市场</a:t>
            </a:r>
            <a:endParaRPr lang="zh-CN" altLang="en-US" b="1" dirty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12" name="圆角矩形 111"/>
          <p:cNvSpPr/>
          <p:nvPr/>
        </p:nvSpPr>
        <p:spPr>
          <a:xfrm>
            <a:off x="9004407" y="3476816"/>
            <a:ext cx="1646552" cy="467045"/>
          </a:xfrm>
          <a:prstGeom prst="roundRect">
            <a:avLst>
              <a:gd name="adj" fmla="val 50000"/>
            </a:avLst>
          </a:prstGeom>
          <a:noFill/>
          <a:ln>
            <a:solidFill>
              <a:srgbClr val="2F5EB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070C0"/>
              </a:solidFill>
            </a:endParaRPr>
          </a:p>
        </p:txBody>
      </p:sp>
      <p:sp>
        <p:nvSpPr>
          <p:cNvPr id="113" name="文本框 49"/>
          <p:cNvSpPr txBox="1"/>
          <p:nvPr/>
        </p:nvSpPr>
        <p:spPr>
          <a:xfrm>
            <a:off x="8905899" y="4015869"/>
            <a:ext cx="1817068" cy="62517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请在此处添加文字信息，表达图的含义。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1201043" y="1179909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Open Sans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115" name="矩形 11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矩形 11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8" name="矩形 11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9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30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4069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  <p:bldP spid="90" grpId="0" animBg="1"/>
      <p:bldP spid="99" grpId="0" animBg="1"/>
      <p:bldP spid="100" grpId="0" animBg="1"/>
      <p:bldP spid="101" grpId="0" animBg="1"/>
      <p:bldP spid="102" grpId="0"/>
      <p:bldP spid="103" grpId="0" animBg="1"/>
      <p:bldP spid="104" grpId="0"/>
      <p:bldP spid="105" grpId="0"/>
      <p:bldP spid="106" grpId="0" animBg="1"/>
      <p:bldP spid="107" grpId="0"/>
      <p:bldP spid="108" grpId="0"/>
      <p:bldP spid="109" grpId="0" animBg="1"/>
      <p:bldP spid="110" grpId="0"/>
      <p:bldP spid="111" grpId="0"/>
      <p:bldP spid="112" grpId="0" animBg="1"/>
      <p:bldP spid="113" grpId="0"/>
      <p:bldP spid="11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销售网络布局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KSO_Shape"/>
          <p:cNvSpPr>
            <a:spLocks/>
          </p:cNvSpPr>
          <p:nvPr/>
        </p:nvSpPr>
        <p:spPr bwMode="auto">
          <a:xfrm>
            <a:off x="305955" y="170364"/>
            <a:ext cx="373108" cy="317141"/>
          </a:xfrm>
          <a:custGeom>
            <a:avLst/>
            <a:gdLst>
              <a:gd name="T0" fmla="*/ 1221908 w 2276475"/>
              <a:gd name="T1" fmla="*/ 1328927 h 1936751"/>
              <a:gd name="T2" fmla="*/ 1196654 w 2276475"/>
              <a:gd name="T3" fmla="*/ 1388292 h 1936751"/>
              <a:gd name="T4" fmla="*/ 691864 w 2276475"/>
              <a:gd name="T5" fmla="*/ 1376845 h 1936751"/>
              <a:gd name="T6" fmla="*/ 695585 w 2276475"/>
              <a:gd name="T7" fmla="*/ 1314285 h 1936751"/>
              <a:gd name="T8" fmla="*/ 1104489 w 2276475"/>
              <a:gd name="T9" fmla="*/ 1115137 h 1936751"/>
              <a:gd name="T10" fmla="*/ 1117497 w 2276475"/>
              <a:gd name="T11" fmla="*/ 1168850 h 1936751"/>
              <a:gd name="T12" fmla="*/ 811396 w 2276475"/>
              <a:gd name="T13" fmla="*/ 1188695 h 1936751"/>
              <a:gd name="T14" fmla="*/ 783254 w 2276475"/>
              <a:gd name="T15" fmla="*/ 1141068 h 1936751"/>
              <a:gd name="T16" fmla="*/ 309026 w 2276475"/>
              <a:gd name="T17" fmla="*/ 898551 h 1936751"/>
              <a:gd name="T18" fmla="*/ 798665 w 2276475"/>
              <a:gd name="T19" fmla="*/ 935449 h 1936751"/>
              <a:gd name="T20" fmla="*/ 759855 w 2276475"/>
              <a:gd name="T21" fmla="*/ 989335 h 1936751"/>
              <a:gd name="T22" fmla="*/ 259317 w 2276475"/>
              <a:gd name="T23" fmla="*/ 967303 h 1936751"/>
              <a:gd name="T24" fmla="*/ 277393 w 2276475"/>
              <a:gd name="T25" fmla="*/ 906514 h 1936751"/>
              <a:gd name="T26" fmla="*/ 1086287 w 2276475"/>
              <a:gd name="T27" fmla="*/ 817903 h 1936751"/>
              <a:gd name="T28" fmla="*/ 1028372 w 2276475"/>
              <a:gd name="T29" fmla="*/ 919230 h 1936751"/>
              <a:gd name="T30" fmla="*/ 999280 w 2276475"/>
              <a:gd name="T31" fmla="*/ 917630 h 1936751"/>
              <a:gd name="T32" fmla="*/ 289574 w 2276475"/>
              <a:gd name="T33" fmla="*/ 706099 h 1936751"/>
              <a:gd name="T34" fmla="*/ 590631 w 2276475"/>
              <a:gd name="T35" fmla="*/ 735033 h 1936751"/>
              <a:gd name="T36" fmla="*/ 567535 w 2276475"/>
              <a:gd name="T37" fmla="*/ 784938 h 1936751"/>
              <a:gd name="T38" fmla="*/ 259309 w 2276475"/>
              <a:gd name="T39" fmla="*/ 770073 h 1936751"/>
              <a:gd name="T40" fmla="*/ 267273 w 2276475"/>
              <a:gd name="T41" fmla="*/ 715124 h 1936751"/>
              <a:gd name="T42" fmla="*/ 836933 w 2276475"/>
              <a:gd name="T43" fmla="*/ 505684 h 1936751"/>
              <a:gd name="T44" fmla="*/ 846494 w 2276475"/>
              <a:gd name="T45" fmla="*/ 574170 h 1936751"/>
              <a:gd name="T46" fmla="*/ 268069 w 2276475"/>
              <a:gd name="T47" fmla="*/ 592752 h 1936751"/>
              <a:gd name="T48" fmla="*/ 238855 w 2276475"/>
              <a:gd name="T49" fmla="*/ 530105 h 1936751"/>
              <a:gd name="T50" fmla="*/ 1467818 w 2276475"/>
              <a:gd name="T51" fmla="*/ 344025 h 1936751"/>
              <a:gd name="T52" fmla="*/ 1566759 w 2276475"/>
              <a:gd name="T53" fmla="*/ 428438 h 1936751"/>
              <a:gd name="T54" fmla="*/ 1578461 w 2276475"/>
              <a:gd name="T55" fmla="*/ 479936 h 1936751"/>
              <a:gd name="T56" fmla="*/ 1197862 w 2276475"/>
              <a:gd name="T57" fmla="*/ 846789 h 1936751"/>
              <a:gd name="T58" fmla="*/ 1138817 w 2276475"/>
              <a:gd name="T59" fmla="*/ 842806 h 1936751"/>
              <a:gd name="T60" fmla="*/ 1093869 w 2276475"/>
              <a:gd name="T61" fmla="*/ 799538 h 1936751"/>
              <a:gd name="T62" fmla="*/ 1075782 w 2276475"/>
              <a:gd name="T63" fmla="*/ 737423 h 1936751"/>
              <a:gd name="T64" fmla="*/ 1456382 w 2276475"/>
              <a:gd name="T65" fmla="*/ 344821 h 1936751"/>
              <a:gd name="T66" fmla="*/ 199469 w 2276475"/>
              <a:gd name="T67" fmla="*/ 367345 h 1936751"/>
              <a:gd name="T68" fmla="*/ 114475 w 2276475"/>
              <a:gd name="T69" fmla="*/ 448541 h 1936751"/>
              <a:gd name="T70" fmla="*/ 103321 w 2276475"/>
              <a:gd name="T71" fmla="*/ 1407238 h 1936751"/>
              <a:gd name="T72" fmla="*/ 171315 w 2276475"/>
              <a:gd name="T73" fmla="*/ 1503559 h 1936751"/>
              <a:gd name="T74" fmla="*/ 1382734 w 2276475"/>
              <a:gd name="T75" fmla="*/ 1530890 h 1936751"/>
              <a:gd name="T76" fmla="*/ 1488975 w 2276475"/>
              <a:gd name="T77" fmla="*/ 1477289 h 1936751"/>
              <a:gd name="T78" fmla="*/ 1531737 w 2276475"/>
              <a:gd name="T79" fmla="*/ 1365845 h 1936751"/>
              <a:gd name="T80" fmla="*/ 1605841 w 2276475"/>
              <a:gd name="T81" fmla="*/ 1539381 h 1936751"/>
              <a:gd name="T82" fmla="*/ 1513146 w 2276475"/>
              <a:gd name="T83" fmla="*/ 1611821 h 1936751"/>
              <a:gd name="T84" fmla="*/ 101461 w 2276475"/>
              <a:gd name="T85" fmla="*/ 1605982 h 1936751"/>
              <a:gd name="T86" fmla="*/ 16468 w 2276475"/>
              <a:gd name="T87" fmla="*/ 1525317 h 1936751"/>
              <a:gd name="T88" fmla="*/ 5312 w 2276475"/>
              <a:gd name="T89" fmla="*/ 391226 h 1936751"/>
              <a:gd name="T90" fmla="*/ 73307 w 2276475"/>
              <a:gd name="T91" fmla="*/ 295170 h 1936751"/>
              <a:gd name="T92" fmla="*/ 1746529 w 2276475"/>
              <a:gd name="T93" fmla="*/ 88926 h 1936751"/>
              <a:gd name="T94" fmla="*/ 1805153 w 2276475"/>
              <a:gd name="T95" fmla="*/ 114614 h 1936751"/>
              <a:gd name="T96" fmla="*/ 1838312 w 2276475"/>
              <a:gd name="T97" fmla="*/ 176846 h 1936751"/>
              <a:gd name="T98" fmla="*/ 1821600 w 2276475"/>
              <a:gd name="T99" fmla="*/ 237490 h 1936751"/>
              <a:gd name="T100" fmla="*/ 1620792 w 2276475"/>
              <a:gd name="T101" fmla="*/ 421806 h 1936751"/>
              <a:gd name="T102" fmla="*/ 1543068 w 2276475"/>
              <a:gd name="T103" fmla="*/ 339447 h 1936751"/>
              <a:gd name="T104" fmla="*/ 1506460 w 2276475"/>
              <a:gd name="T105" fmla="*/ 289925 h 1936751"/>
              <a:gd name="T106" fmla="*/ 1716818 w 2276475"/>
              <a:gd name="T107" fmla="*/ 92634 h 1936751"/>
              <a:gd name="T108" fmla="*/ 1893521 w 2276475"/>
              <a:gd name="T109" fmla="*/ 35131 h 1936751"/>
              <a:gd name="T110" fmla="*/ 1889783 w 2276475"/>
              <a:gd name="T111" fmla="*/ 106078 h 1936751"/>
              <a:gd name="T112" fmla="*/ 1844400 w 2276475"/>
              <a:gd name="T113" fmla="*/ 105545 h 1936751"/>
              <a:gd name="T114" fmla="*/ 1793944 w 2276475"/>
              <a:gd name="T115" fmla="*/ 59669 h 1936751"/>
              <a:gd name="T116" fmla="*/ 1847069 w 2276475"/>
              <a:gd name="T117" fmla="*/ 16194 h 1936751"/>
              <a:gd name="T118" fmla="*/ 1697756 w 2276475"/>
              <a:gd name="T119" fmla="*/ 22017 h 1936751"/>
              <a:gd name="T120" fmla="*/ 1364698 w 2276475"/>
              <a:gd name="T121" fmla="*/ 383050 h 1936751"/>
              <a:gd name="T122" fmla="*/ 1317840 w 2276475"/>
              <a:gd name="T123" fmla="*/ 375887 h 1936751"/>
              <a:gd name="T124" fmla="*/ 1320237 w 2276475"/>
              <a:gd name="T125" fmla="*/ 329200 h 1936751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2276475" h="1936751">
                <a:moveTo>
                  <a:pt x="872202" y="1555750"/>
                </a:moveTo>
                <a:lnTo>
                  <a:pt x="879190" y="1555750"/>
                </a:lnTo>
                <a:lnTo>
                  <a:pt x="1397284" y="1555750"/>
                </a:lnTo>
                <a:lnTo>
                  <a:pt x="1404272" y="1555750"/>
                </a:lnTo>
                <a:lnTo>
                  <a:pt x="1410943" y="1557024"/>
                </a:lnTo>
                <a:lnTo>
                  <a:pt x="1417614" y="1557979"/>
                </a:lnTo>
                <a:lnTo>
                  <a:pt x="1423649" y="1560208"/>
                </a:lnTo>
                <a:lnTo>
                  <a:pt x="1430002" y="1562437"/>
                </a:lnTo>
                <a:lnTo>
                  <a:pt x="1435403" y="1565303"/>
                </a:lnTo>
                <a:lnTo>
                  <a:pt x="1440485" y="1568168"/>
                </a:lnTo>
                <a:lnTo>
                  <a:pt x="1445567" y="1571989"/>
                </a:lnTo>
                <a:lnTo>
                  <a:pt x="1450015" y="1576128"/>
                </a:lnTo>
                <a:lnTo>
                  <a:pt x="1453509" y="1580268"/>
                </a:lnTo>
                <a:lnTo>
                  <a:pt x="1457321" y="1584726"/>
                </a:lnTo>
                <a:lnTo>
                  <a:pt x="1460180" y="1589502"/>
                </a:lnTo>
                <a:lnTo>
                  <a:pt x="1462403" y="1594915"/>
                </a:lnTo>
                <a:lnTo>
                  <a:pt x="1463674" y="1600009"/>
                </a:lnTo>
                <a:lnTo>
                  <a:pt x="1464944" y="1605741"/>
                </a:lnTo>
                <a:lnTo>
                  <a:pt x="1465262" y="1611472"/>
                </a:lnTo>
                <a:lnTo>
                  <a:pt x="1464944" y="1617203"/>
                </a:lnTo>
                <a:lnTo>
                  <a:pt x="1463674" y="1622935"/>
                </a:lnTo>
                <a:lnTo>
                  <a:pt x="1462403" y="1628029"/>
                </a:lnTo>
                <a:lnTo>
                  <a:pt x="1460180" y="1633124"/>
                </a:lnTo>
                <a:lnTo>
                  <a:pt x="1457321" y="1638218"/>
                </a:lnTo>
                <a:lnTo>
                  <a:pt x="1453509" y="1642358"/>
                </a:lnTo>
                <a:lnTo>
                  <a:pt x="1450015" y="1646815"/>
                </a:lnTo>
                <a:lnTo>
                  <a:pt x="1445567" y="1650955"/>
                </a:lnTo>
                <a:lnTo>
                  <a:pt x="1440485" y="1654457"/>
                </a:lnTo>
                <a:lnTo>
                  <a:pt x="1435403" y="1657641"/>
                </a:lnTo>
                <a:lnTo>
                  <a:pt x="1430002" y="1660507"/>
                </a:lnTo>
                <a:lnTo>
                  <a:pt x="1423649" y="1662736"/>
                </a:lnTo>
                <a:lnTo>
                  <a:pt x="1417614" y="1664328"/>
                </a:lnTo>
                <a:lnTo>
                  <a:pt x="1410943" y="1665920"/>
                </a:lnTo>
                <a:lnTo>
                  <a:pt x="1404272" y="1666875"/>
                </a:lnTo>
                <a:lnTo>
                  <a:pt x="1397284" y="1666875"/>
                </a:lnTo>
                <a:lnTo>
                  <a:pt x="879190" y="1666875"/>
                </a:lnTo>
                <a:lnTo>
                  <a:pt x="872202" y="1666875"/>
                </a:lnTo>
                <a:lnTo>
                  <a:pt x="865531" y="1665920"/>
                </a:lnTo>
                <a:lnTo>
                  <a:pt x="858860" y="1664328"/>
                </a:lnTo>
                <a:lnTo>
                  <a:pt x="852507" y="1662736"/>
                </a:lnTo>
                <a:lnTo>
                  <a:pt x="846790" y="1660507"/>
                </a:lnTo>
                <a:lnTo>
                  <a:pt x="841389" y="1657641"/>
                </a:lnTo>
                <a:lnTo>
                  <a:pt x="835989" y="1654139"/>
                </a:lnTo>
                <a:lnTo>
                  <a:pt x="831224" y="1650955"/>
                </a:lnTo>
                <a:lnTo>
                  <a:pt x="826777" y="1646815"/>
                </a:lnTo>
                <a:lnTo>
                  <a:pt x="822648" y="1642358"/>
                </a:lnTo>
                <a:lnTo>
                  <a:pt x="819471" y="1637900"/>
                </a:lnTo>
                <a:lnTo>
                  <a:pt x="816612" y="1633124"/>
                </a:lnTo>
                <a:lnTo>
                  <a:pt x="814389" y="1628029"/>
                </a:lnTo>
                <a:lnTo>
                  <a:pt x="812483" y="1622935"/>
                </a:lnTo>
                <a:lnTo>
                  <a:pt x="811530" y="1617203"/>
                </a:lnTo>
                <a:lnTo>
                  <a:pt x="811212" y="1611472"/>
                </a:lnTo>
                <a:lnTo>
                  <a:pt x="811530" y="1605741"/>
                </a:lnTo>
                <a:lnTo>
                  <a:pt x="812483" y="1600009"/>
                </a:lnTo>
                <a:lnTo>
                  <a:pt x="814389" y="1594915"/>
                </a:lnTo>
                <a:lnTo>
                  <a:pt x="816612" y="1589820"/>
                </a:lnTo>
                <a:lnTo>
                  <a:pt x="819471" y="1584726"/>
                </a:lnTo>
                <a:lnTo>
                  <a:pt x="822648" y="1580268"/>
                </a:lnTo>
                <a:lnTo>
                  <a:pt x="826777" y="1576128"/>
                </a:lnTo>
                <a:lnTo>
                  <a:pt x="831224" y="1571989"/>
                </a:lnTo>
                <a:lnTo>
                  <a:pt x="835989" y="1568168"/>
                </a:lnTo>
                <a:lnTo>
                  <a:pt x="841389" y="1565303"/>
                </a:lnTo>
                <a:lnTo>
                  <a:pt x="846790" y="1562437"/>
                </a:lnTo>
                <a:lnTo>
                  <a:pt x="852507" y="1560208"/>
                </a:lnTo>
                <a:lnTo>
                  <a:pt x="858860" y="1558298"/>
                </a:lnTo>
                <a:lnTo>
                  <a:pt x="865531" y="1557024"/>
                </a:lnTo>
                <a:lnTo>
                  <a:pt x="872202" y="1555750"/>
                </a:lnTo>
                <a:close/>
                <a:moveTo>
                  <a:pt x="984211" y="1325563"/>
                </a:moveTo>
                <a:lnTo>
                  <a:pt x="1292263" y="1325563"/>
                </a:lnTo>
                <a:lnTo>
                  <a:pt x="1297339" y="1325880"/>
                </a:lnTo>
                <a:lnTo>
                  <a:pt x="1302415" y="1326513"/>
                </a:lnTo>
                <a:lnTo>
                  <a:pt x="1307174" y="1327779"/>
                </a:lnTo>
                <a:lnTo>
                  <a:pt x="1311615" y="1329361"/>
                </a:lnTo>
                <a:lnTo>
                  <a:pt x="1315740" y="1331260"/>
                </a:lnTo>
                <a:lnTo>
                  <a:pt x="1319864" y="1333792"/>
                </a:lnTo>
                <a:lnTo>
                  <a:pt x="1323671" y="1336640"/>
                </a:lnTo>
                <a:lnTo>
                  <a:pt x="1327161" y="1340121"/>
                </a:lnTo>
                <a:lnTo>
                  <a:pt x="1330333" y="1343286"/>
                </a:lnTo>
                <a:lnTo>
                  <a:pt x="1332871" y="1347400"/>
                </a:lnTo>
                <a:lnTo>
                  <a:pt x="1335409" y="1351198"/>
                </a:lnTo>
                <a:lnTo>
                  <a:pt x="1337630" y="1355629"/>
                </a:lnTo>
                <a:lnTo>
                  <a:pt x="1339216" y="1360059"/>
                </a:lnTo>
                <a:lnTo>
                  <a:pt x="1340485" y="1364807"/>
                </a:lnTo>
                <a:lnTo>
                  <a:pt x="1341437" y="1369870"/>
                </a:lnTo>
                <a:lnTo>
                  <a:pt x="1341437" y="1374934"/>
                </a:lnTo>
                <a:lnTo>
                  <a:pt x="1341437" y="1379681"/>
                </a:lnTo>
                <a:lnTo>
                  <a:pt x="1340485" y="1384745"/>
                </a:lnTo>
                <a:lnTo>
                  <a:pt x="1339216" y="1389492"/>
                </a:lnTo>
                <a:lnTo>
                  <a:pt x="1337630" y="1393923"/>
                </a:lnTo>
                <a:lnTo>
                  <a:pt x="1335409" y="1398037"/>
                </a:lnTo>
                <a:lnTo>
                  <a:pt x="1332871" y="1402151"/>
                </a:lnTo>
                <a:lnTo>
                  <a:pt x="1330016" y="1405632"/>
                </a:lnTo>
                <a:lnTo>
                  <a:pt x="1327161" y="1409430"/>
                </a:lnTo>
                <a:lnTo>
                  <a:pt x="1323671" y="1412595"/>
                </a:lnTo>
                <a:lnTo>
                  <a:pt x="1319864" y="1415443"/>
                </a:lnTo>
                <a:lnTo>
                  <a:pt x="1315740" y="1417659"/>
                </a:lnTo>
                <a:lnTo>
                  <a:pt x="1311615" y="1419874"/>
                </a:lnTo>
                <a:lnTo>
                  <a:pt x="1306857" y="1421773"/>
                </a:lnTo>
                <a:lnTo>
                  <a:pt x="1302415" y="1422722"/>
                </a:lnTo>
                <a:lnTo>
                  <a:pt x="1297339" y="1423672"/>
                </a:lnTo>
                <a:lnTo>
                  <a:pt x="1292263" y="1423988"/>
                </a:lnTo>
                <a:lnTo>
                  <a:pt x="984211" y="1423988"/>
                </a:lnTo>
                <a:lnTo>
                  <a:pt x="979453" y="1423672"/>
                </a:lnTo>
                <a:lnTo>
                  <a:pt x="974377" y="1422722"/>
                </a:lnTo>
                <a:lnTo>
                  <a:pt x="969618" y="1421773"/>
                </a:lnTo>
                <a:lnTo>
                  <a:pt x="965176" y="1419874"/>
                </a:lnTo>
                <a:lnTo>
                  <a:pt x="960735" y="1417659"/>
                </a:lnTo>
                <a:lnTo>
                  <a:pt x="956928" y="1415443"/>
                </a:lnTo>
                <a:lnTo>
                  <a:pt x="952803" y="1412595"/>
                </a:lnTo>
                <a:lnTo>
                  <a:pt x="949631" y="1409430"/>
                </a:lnTo>
                <a:lnTo>
                  <a:pt x="946141" y="1405632"/>
                </a:lnTo>
                <a:lnTo>
                  <a:pt x="943286" y="1402151"/>
                </a:lnTo>
                <a:lnTo>
                  <a:pt x="941065" y="1398037"/>
                </a:lnTo>
                <a:lnTo>
                  <a:pt x="938844" y="1393923"/>
                </a:lnTo>
                <a:lnTo>
                  <a:pt x="937258" y="1389492"/>
                </a:lnTo>
                <a:lnTo>
                  <a:pt x="935989" y="1384745"/>
                </a:lnTo>
                <a:lnTo>
                  <a:pt x="935355" y="1379681"/>
                </a:lnTo>
                <a:lnTo>
                  <a:pt x="935037" y="1374934"/>
                </a:lnTo>
                <a:lnTo>
                  <a:pt x="935355" y="1369870"/>
                </a:lnTo>
                <a:lnTo>
                  <a:pt x="935989" y="1364807"/>
                </a:lnTo>
                <a:lnTo>
                  <a:pt x="937258" y="1360059"/>
                </a:lnTo>
                <a:lnTo>
                  <a:pt x="938844" y="1355629"/>
                </a:lnTo>
                <a:lnTo>
                  <a:pt x="940748" y="1351198"/>
                </a:lnTo>
                <a:lnTo>
                  <a:pt x="943286" y="1347400"/>
                </a:lnTo>
                <a:lnTo>
                  <a:pt x="946141" y="1343286"/>
                </a:lnTo>
                <a:lnTo>
                  <a:pt x="949631" y="1340121"/>
                </a:lnTo>
                <a:lnTo>
                  <a:pt x="952803" y="1336640"/>
                </a:lnTo>
                <a:lnTo>
                  <a:pt x="956928" y="1333792"/>
                </a:lnTo>
                <a:lnTo>
                  <a:pt x="960735" y="1331260"/>
                </a:lnTo>
                <a:lnTo>
                  <a:pt x="965176" y="1329361"/>
                </a:lnTo>
                <a:lnTo>
                  <a:pt x="969618" y="1327779"/>
                </a:lnTo>
                <a:lnTo>
                  <a:pt x="974377" y="1326513"/>
                </a:lnTo>
                <a:lnTo>
                  <a:pt x="979453" y="1325880"/>
                </a:lnTo>
                <a:lnTo>
                  <a:pt x="984211" y="1325563"/>
                </a:lnTo>
                <a:close/>
                <a:moveTo>
                  <a:pt x="369286" y="1074738"/>
                </a:moveTo>
                <a:lnTo>
                  <a:pt x="887697" y="1074738"/>
                </a:lnTo>
                <a:lnTo>
                  <a:pt x="894368" y="1075056"/>
                </a:lnTo>
                <a:lnTo>
                  <a:pt x="901356" y="1076008"/>
                </a:lnTo>
                <a:lnTo>
                  <a:pt x="908027" y="1077278"/>
                </a:lnTo>
                <a:lnTo>
                  <a:pt x="914063" y="1079183"/>
                </a:lnTo>
                <a:lnTo>
                  <a:pt x="920098" y="1081406"/>
                </a:lnTo>
                <a:lnTo>
                  <a:pt x="925816" y="1084263"/>
                </a:lnTo>
                <a:lnTo>
                  <a:pt x="930898" y="1087438"/>
                </a:lnTo>
                <a:lnTo>
                  <a:pt x="935663" y="1090931"/>
                </a:lnTo>
                <a:lnTo>
                  <a:pt x="940110" y="1094741"/>
                </a:lnTo>
                <a:lnTo>
                  <a:pt x="944240" y="1099186"/>
                </a:lnTo>
                <a:lnTo>
                  <a:pt x="947416" y="1103948"/>
                </a:lnTo>
                <a:lnTo>
                  <a:pt x="950275" y="1108711"/>
                </a:lnTo>
                <a:lnTo>
                  <a:pt x="952499" y="1113791"/>
                </a:lnTo>
                <a:lnTo>
                  <a:pt x="954405" y="1118871"/>
                </a:lnTo>
                <a:lnTo>
                  <a:pt x="955358" y="1124903"/>
                </a:lnTo>
                <a:lnTo>
                  <a:pt x="955675" y="1130301"/>
                </a:lnTo>
                <a:lnTo>
                  <a:pt x="955358" y="1136016"/>
                </a:lnTo>
                <a:lnTo>
                  <a:pt x="954405" y="1141413"/>
                </a:lnTo>
                <a:lnTo>
                  <a:pt x="952499" y="1147128"/>
                </a:lnTo>
                <a:lnTo>
                  <a:pt x="950275" y="1152208"/>
                </a:lnTo>
                <a:lnTo>
                  <a:pt x="947416" y="1156971"/>
                </a:lnTo>
                <a:lnTo>
                  <a:pt x="944240" y="1161098"/>
                </a:lnTo>
                <a:lnTo>
                  <a:pt x="940110" y="1165543"/>
                </a:lnTo>
                <a:lnTo>
                  <a:pt x="935663" y="1169671"/>
                </a:lnTo>
                <a:lnTo>
                  <a:pt x="930898" y="1173163"/>
                </a:lnTo>
                <a:lnTo>
                  <a:pt x="925816" y="1176656"/>
                </a:lnTo>
                <a:lnTo>
                  <a:pt x="920098" y="1179196"/>
                </a:lnTo>
                <a:lnTo>
                  <a:pt x="914063" y="1181736"/>
                </a:lnTo>
                <a:lnTo>
                  <a:pt x="908027" y="1183323"/>
                </a:lnTo>
                <a:lnTo>
                  <a:pt x="901356" y="1184593"/>
                </a:lnTo>
                <a:lnTo>
                  <a:pt x="894368" y="1185546"/>
                </a:lnTo>
                <a:lnTo>
                  <a:pt x="887697" y="1185863"/>
                </a:lnTo>
                <a:lnTo>
                  <a:pt x="369286" y="1185863"/>
                </a:lnTo>
                <a:lnTo>
                  <a:pt x="362615" y="1185546"/>
                </a:lnTo>
                <a:lnTo>
                  <a:pt x="355944" y="1184593"/>
                </a:lnTo>
                <a:lnTo>
                  <a:pt x="349273" y="1183323"/>
                </a:lnTo>
                <a:lnTo>
                  <a:pt x="343238" y="1181736"/>
                </a:lnTo>
                <a:lnTo>
                  <a:pt x="337203" y="1179196"/>
                </a:lnTo>
                <a:lnTo>
                  <a:pt x="331485" y="1176656"/>
                </a:lnTo>
                <a:lnTo>
                  <a:pt x="326402" y="1173163"/>
                </a:lnTo>
                <a:lnTo>
                  <a:pt x="321637" y="1169671"/>
                </a:lnTo>
                <a:lnTo>
                  <a:pt x="317190" y="1165543"/>
                </a:lnTo>
                <a:lnTo>
                  <a:pt x="313378" y="1161098"/>
                </a:lnTo>
                <a:lnTo>
                  <a:pt x="309884" y="1156971"/>
                </a:lnTo>
                <a:lnTo>
                  <a:pt x="307025" y="1152208"/>
                </a:lnTo>
                <a:lnTo>
                  <a:pt x="304802" y="1147128"/>
                </a:lnTo>
                <a:lnTo>
                  <a:pt x="302896" y="1141413"/>
                </a:lnTo>
                <a:lnTo>
                  <a:pt x="301943" y="1136016"/>
                </a:lnTo>
                <a:lnTo>
                  <a:pt x="301625" y="1130301"/>
                </a:lnTo>
                <a:lnTo>
                  <a:pt x="301943" y="1124903"/>
                </a:lnTo>
                <a:lnTo>
                  <a:pt x="302896" y="1119188"/>
                </a:lnTo>
                <a:lnTo>
                  <a:pt x="304802" y="1113791"/>
                </a:lnTo>
                <a:lnTo>
                  <a:pt x="307025" y="1108711"/>
                </a:lnTo>
                <a:lnTo>
                  <a:pt x="309884" y="1103948"/>
                </a:lnTo>
                <a:lnTo>
                  <a:pt x="313378" y="1099186"/>
                </a:lnTo>
                <a:lnTo>
                  <a:pt x="317190" y="1094741"/>
                </a:lnTo>
                <a:lnTo>
                  <a:pt x="321637" y="1091248"/>
                </a:lnTo>
                <a:lnTo>
                  <a:pt x="326402" y="1087438"/>
                </a:lnTo>
                <a:lnTo>
                  <a:pt x="331485" y="1084263"/>
                </a:lnTo>
                <a:lnTo>
                  <a:pt x="337203" y="1081406"/>
                </a:lnTo>
                <a:lnTo>
                  <a:pt x="343238" y="1079183"/>
                </a:lnTo>
                <a:lnTo>
                  <a:pt x="349273" y="1077278"/>
                </a:lnTo>
                <a:lnTo>
                  <a:pt x="355944" y="1076008"/>
                </a:lnTo>
                <a:lnTo>
                  <a:pt x="362615" y="1075056"/>
                </a:lnTo>
                <a:lnTo>
                  <a:pt x="369286" y="1074738"/>
                </a:lnTo>
                <a:close/>
                <a:moveTo>
                  <a:pt x="1261435" y="965200"/>
                </a:moveTo>
                <a:lnTo>
                  <a:pt x="1264624" y="965200"/>
                </a:lnTo>
                <a:lnTo>
                  <a:pt x="1267814" y="965200"/>
                </a:lnTo>
                <a:lnTo>
                  <a:pt x="1271322" y="965838"/>
                </a:lnTo>
                <a:lnTo>
                  <a:pt x="1275149" y="967114"/>
                </a:lnTo>
                <a:lnTo>
                  <a:pt x="1278977" y="968390"/>
                </a:lnTo>
                <a:lnTo>
                  <a:pt x="1282804" y="969984"/>
                </a:lnTo>
                <a:lnTo>
                  <a:pt x="1290777" y="973811"/>
                </a:lnTo>
                <a:lnTo>
                  <a:pt x="1298113" y="978277"/>
                </a:lnTo>
                <a:lnTo>
                  <a:pt x="1304491" y="982742"/>
                </a:lnTo>
                <a:lnTo>
                  <a:pt x="1308637" y="986250"/>
                </a:lnTo>
                <a:lnTo>
                  <a:pt x="1312784" y="990715"/>
                </a:lnTo>
                <a:lnTo>
                  <a:pt x="1317249" y="997094"/>
                </a:lnTo>
                <a:lnTo>
                  <a:pt x="1321395" y="1004429"/>
                </a:lnTo>
                <a:lnTo>
                  <a:pt x="1325222" y="1012403"/>
                </a:lnTo>
                <a:lnTo>
                  <a:pt x="1326817" y="1016549"/>
                </a:lnTo>
                <a:lnTo>
                  <a:pt x="1328092" y="1020057"/>
                </a:lnTo>
                <a:lnTo>
                  <a:pt x="1329368" y="1024203"/>
                </a:lnTo>
                <a:lnTo>
                  <a:pt x="1330006" y="1027711"/>
                </a:lnTo>
                <a:lnTo>
                  <a:pt x="1330325" y="1030901"/>
                </a:lnTo>
                <a:lnTo>
                  <a:pt x="1330006" y="1034090"/>
                </a:lnTo>
                <a:lnTo>
                  <a:pt x="1329368" y="1036004"/>
                </a:lnTo>
                <a:lnTo>
                  <a:pt x="1327774" y="1038236"/>
                </a:lnTo>
                <a:lnTo>
                  <a:pt x="1228904" y="1099472"/>
                </a:lnTo>
                <a:lnTo>
                  <a:pt x="1226990" y="1101066"/>
                </a:lnTo>
                <a:lnTo>
                  <a:pt x="1225396" y="1102342"/>
                </a:lnTo>
                <a:lnTo>
                  <a:pt x="1223163" y="1103618"/>
                </a:lnTo>
                <a:lnTo>
                  <a:pt x="1220930" y="1104575"/>
                </a:lnTo>
                <a:lnTo>
                  <a:pt x="1219017" y="1105213"/>
                </a:lnTo>
                <a:lnTo>
                  <a:pt x="1216784" y="1105850"/>
                </a:lnTo>
                <a:lnTo>
                  <a:pt x="1212000" y="1106488"/>
                </a:lnTo>
                <a:lnTo>
                  <a:pt x="1207854" y="1105850"/>
                </a:lnTo>
                <a:lnTo>
                  <a:pt x="1205622" y="1105213"/>
                </a:lnTo>
                <a:lnTo>
                  <a:pt x="1203389" y="1104575"/>
                </a:lnTo>
                <a:lnTo>
                  <a:pt x="1201475" y="1103618"/>
                </a:lnTo>
                <a:lnTo>
                  <a:pt x="1199243" y="1102342"/>
                </a:lnTo>
                <a:lnTo>
                  <a:pt x="1197329" y="1101066"/>
                </a:lnTo>
                <a:lnTo>
                  <a:pt x="1195735" y="1099472"/>
                </a:lnTo>
                <a:lnTo>
                  <a:pt x="1194140" y="1097558"/>
                </a:lnTo>
                <a:lnTo>
                  <a:pt x="1192864" y="1095963"/>
                </a:lnTo>
                <a:lnTo>
                  <a:pt x="1191588" y="1093731"/>
                </a:lnTo>
                <a:lnTo>
                  <a:pt x="1190632" y="1091817"/>
                </a:lnTo>
                <a:lnTo>
                  <a:pt x="1189356" y="1087352"/>
                </a:lnTo>
                <a:lnTo>
                  <a:pt x="1189037" y="1082887"/>
                </a:lnTo>
                <a:lnTo>
                  <a:pt x="1189356" y="1078741"/>
                </a:lnTo>
                <a:lnTo>
                  <a:pt x="1190632" y="1074276"/>
                </a:lnTo>
                <a:lnTo>
                  <a:pt x="1191588" y="1072043"/>
                </a:lnTo>
                <a:lnTo>
                  <a:pt x="1192864" y="1070130"/>
                </a:lnTo>
                <a:lnTo>
                  <a:pt x="1194140" y="1068535"/>
                </a:lnTo>
                <a:lnTo>
                  <a:pt x="1195735" y="1066621"/>
                </a:lnTo>
                <a:lnTo>
                  <a:pt x="1257289" y="967433"/>
                </a:lnTo>
                <a:lnTo>
                  <a:pt x="1258884" y="965838"/>
                </a:lnTo>
                <a:lnTo>
                  <a:pt x="1261435" y="965200"/>
                </a:lnTo>
                <a:close/>
                <a:moveTo>
                  <a:pt x="346041" y="844550"/>
                </a:moveTo>
                <a:lnTo>
                  <a:pt x="350799" y="844550"/>
                </a:lnTo>
                <a:lnTo>
                  <a:pt x="658851" y="844550"/>
                </a:lnTo>
                <a:lnTo>
                  <a:pt x="663927" y="844550"/>
                </a:lnTo>
                <a:lnTo>
                  <a:pt x="669003" y="845185"/>
                </a:lnTo>
                <a:lnTo>
                  <a:pt x="673762" y="846773"/>
                </a:lnTo>
                <a:lnTo>
                  <a:pt x="678204" y="848043"/>
                </a:lnTo>
                <a:lnTo>
                  <a:pt x="682645" y="850265"/>
                </a:lnTo>
                <a:lnTo>
                  <a:pt x="686452" y="852805"/>
                </a:lnTo>
                <a:lnTo>
                  <a:pt x="690259" y="855345"/>
                </a:lnTo>
                <a:lnTo>
                  <a:pt x="693749" y="858838"/>
                </a:lnTo>
                <a:lnTo>
                  <a:pt x="697239" y="862330"/>
                </a:lnTo>
                <a:lnTo>
                  <a:pt x="699777" y="865823"/>
                </a:lnTo>
                <a:lnTo>
                  <a:pt x="702315" y="869950"/>
                </a:lnTo>
                <a:lnTo>
                  <a:pt x="704218" y="874395"/>
                </a:lnTo>
                <a:lnTo>
                  <a:pt x="705804" y="879158"/>
                </a:lnTo>
                <a:lnTo>
                  <a:pt x="707391" y="883920"/>
                </a:lnTo>
                <a:lnTo>
                  <a:pt x="708025" y="888683"/>
                </a:lnTo>
                <a:lnTo>
                  <a:pt x="708025" y="893763"/>
                </a:lnTo>
                <a:lnTo>
                  <a:pt x="708025" y="898843"/>
                </a:lnTo>
                <a:lnTo>
                  <a:pt x="707391" y="903605"/>
                </a:lnTo>
                <a:lnTo>
                  <a:pt x="705804" y="908368"/>
                </a:lnTo>
                <a:lnTo>
                  <a:pt x="704218" y="912495"/>
                </a:lnTo>
                <a:lnTo>
                  <a:pt x="702315" y="916940"/>
                </a:lnTo>
                <a:lnTo>
                  <a:pt x="699777" y="921068"/>
                </a:lnTo>
                <a:lnTo>
                  <a:pt x="697239" y="924878"/>
                </a:lnTo>
                <a:lnTo>
                  <a:pt x="693749" y="928370"/>
                </a:lnTo>
                <a:lnTo>
                  <a:pt x="690259" y="931545"/>
                </a:lnTo>
                <a:lnTo>
                  <a:pt x="686452" y="934403"/>
                </a:lnTo>
                <a:lnTo>
                  <a:pt x="682645" y="936943"/>
                </a:lnTo>
                <a:lnTo>
                  <a:pt x="678204" y="938848"/>
                </a:lnTo>
                <a:lnTo>
                  <a:pt x="673762" y="940753"/>
                </a:lnTo>
                <a:lnTo>
                  <a:pt x="669003" y="941705"/>
                </a:lnTo>
                <a:lnTo>
                  <a:pt x="663927" y="942658"/>
                </a:lnTo>
                <a:lnTo>
                  <a:pt x="658851" y="942975"/>
                </a:lnTo>
                <a:lnTo>
                  <a:pt x="350799" y="942975"/>
                </a:lnTo>
                <a:lnTo>
                  <a:pt x="346041" y="942658"/>
                </a:lnTo>
                <a:lnTo>
                  <a:pt x="340965" y="941705"/>
                </a:lnTo>
                <a:lnTo>
                  <a:pt x="336206" y="940753"/>
                </a:lnTo>
                <a:lnTo>
                  <a:pt x="331764" y="938848"/>
                </a:lnTo>
                <a:lnTo>
                  <a:pt x="327323" y="936943"/>
                </a:lnTo>
                <a:lnTo>
                  <a:pt x="323516" y="934403"/>
                </a:lnTo>
                <a:lnTo>
                  <a:pt x="319391" y="931545"/>
                </a:lnTo>
                <a:lnTo>
                  <a:pt x="316219" y="928370"/>
                </a:lnTo>
                <a:lnTo>
                  <a:pt x="312729" y="924878"/>
                </a:lnTo>
                <a:lnTo>
                  <a:pt x="309874" y="921068"/>
                </a:lnTo>
                <a:lnTo>
                  <a:pt x="307653" y="916940"/>
                </a:lnTo>
                <a:lnTo>
                  <a:pt x="305432" y="912495"/>
                </a:lnTo>
                <a:lnTo>
                  <a:pt x="303846" y="908368"/>
                </a:lnTo>
                <a:lnTo>
                  <a:pt x="302577" y="903605"/>
                </a:lnTo>
                <a:lnTo>
                  <a:pt x="301943" y="898843"/>
                </a:lnTo>
                <a:lnTo>
                  <a:pt x="301625" y="893763"/>
                </a:lnTo>
                <a:lnTo>
                  <a:pt x="301943" y="888683"/>
                </a:lnTo>
                <a:lnTo>
                  <a:pt x="302577" y="883920"/>
                </a:lnTo>
                <a:lnTo>
                  <a:pt x="303846" y="879158"/>
                </a:lnTo>
                <a:lnTo>
                  <a:pt x="305432" y="874395"/>
                </a:lnTo>
                <a:lnTo>
                  <a:pt x="307336" y="869950"/>
                </a:lnTo>
                <a:lnTo>
                  <a:pt x="309874" y="865823"/>
                </a:lnTo>
                <a:lnTo>
                  <a:pt x="312729" y="862330"/>
                </a:lnTo>
                <a:lnTo>
                  <a:pt x="316219" y="858838"/>
                </a:lnTo>
                <a:lnTo>
                  <a:pt x="319391" y="855345"/>
                </a:lnTo>
                <a:lnTo>
                  <a:pt x="323516" y="852805"/>
                </a:lnTo>
                <a:lnTo>
                  <a:pt x="327323" y="850265"/>
                </a:lnTo>
                <a:lnTo>
                  <a:pt x="331764" y="848043"/>
                </a:lnTo>
                <a:lnTo>
                  <a:pt x="336206" y="846773"/>
                </a:lnTo>
                <a:lnTo>
                  <a:pt x="340965" y="845185"/>
                </a:lnTo>
                <a:lnTo>
                  <a:pt x="346041" y="844550"/>
                </a:lnTo>
                <a:close/>
                <a:moveTo>
                  <a:pt x="344144" y="590550"/>
                </a:moveTo>
                <a:lnTo>
                  <a:pt x="960782" y="590550"/>
                </a:lnTo>
                <a:lnTo>
                  <a:pt x="966812" y="591185"/>
                </a:lnTo>
                <a:lnTo>
                  <a:pt x="973159" y="592138"/>
                </a:lnTo>
                <a:lnTo>
                  <a:pt x="978871" y="593725"/>
                </a:lnTo>
                <a:lnTo>
                  <a:pt x="984584" y="595630"/>
                </a:lnTo>
                <a:lnTo>
                  <a:pt x="990296" y="598488"/>
                </a:lnTo>
                <a:lnTo>
                  <a:pt x="995374" y="601345"/>
                </a:lnTo>
                <a:lnTo>
                  <a:pt x="1000135" y="604838"/>
                </a:lnTo>
                <a:lnTo>
                  <a:pt x="1004260" y="608965"/>
                </a:lnTo>
                <a:lnTo>
                  <a:pt x="1008386" y="613410"/>
                </a:lnTo>
                <a:lnTo>
                  <a:pt x="1011560" y="617855"/>
                </a:lnTo>
                <a:lnTo>
                  <a:pt x="1015051" y="623253"/>
                </a:lnTo>
                <a:lnTo>
                  <a:pt x="1017590" y="628650"/>
                </a:lnTo>
                <a:lnTo>
                  <a:pt x="1019811" y="634048"/>
                </a:lnTo>
                <a:lnTo>
                  <a:pt x="1021081" y="639763"/>
                </a:lnTo>
                <a:lnTo>
                  <a:pt x="1021715" y="646113"/>
                </a:lnTo>
                <a:lnTo>
                  <a:pt x="1022350" y="652145"/>
                </a:lnTo>
                <a:lnTo>
                  <a:pt x="1021715" y="658813"/>
                </a:lnTo>
                <a:lnTo>
                  <a:pt x="1021081" y="664528"/>
                </a:lnTo>
                <a:lnTo>
                  <a:pt x="1019811" y="670878"/>
                </a:lnTo>
                <a:lnTo>
                  <a:pt x="1017590" y="676275"/>
                </a:lnTo>
                <a:lnTo>
                  <a:pt x="1015051" y="681673"/>
                </a:lnTo>
                <a:lnTo>
                  <a:pt x="1011560" y="686753"/>
                </a:lnTo>
                <a:lnTo>
                  <a:pt x="1008386" y="691515"/>
                </a:lnTo>
                <a:lnTo>
                  <a:pt x="1004260" y="695960"/>
                </a:lnTo>
                <a:lnTo>
                  <a:pt x="1000135" y="700088"/>
                </a:lnTo>
                <a:lnTo>
                  <a:pt x="995374" y="703580"/>
                </a:lnTo>
                <a:lnTo>
                  <a:pt x="990296" y="706438"/>
                </a:lnTo>
                <a:lnTo>
                  <a:pt x="984584" y="708978"/>
                </a:lnTo>
                <a:lnTo>
                  <a:pt x="978871" y="711200"/>
                </a:lnTo>
                <a:lnTo>
                  <a:pt x="973159" y="712788"/>
                </a:lnTo>
                <a:lnTo>
                  <a:pt x="966812" y="713740"/>
                </a:lnTo>
                <a:lnTo>
                  <a:pt x="960782" y="714375"/>
                </a:lnTo>
                <a:lnTo>
                  <a:pt x="344144" y="714375"/>
                </a:lnTo>
                <a:lnTo>
                  <a:pt x="338114" y="713740"/>
                </a:lnTo>
                <a:lnTo>
                  <a:pt x="331767" y="712788"/>
                </a:lnTo>
                <a:lnTo>
                  <a:pt x="326054" y="711200"/>
                </a:lnTo>
                <a:lnTo>
                  <a:pt x="320342" y="708978"/>
                </a:lnTo>
                <a:lnTo>
                  <a:pt x="314946" y="706438"/>
                </a:lnTo>
                <a:lnTo>
                  <a:pt x="309869" y="703580"/>
                </a:lnTo>
                <a:lnTo>
                  <a:pt x="305108" y="700088"/>
                </a:lnTo>
                <a:lnTo>
                  <a:pt x="300982" y="695960"/>
                </a:lnTo>
                <a:lnTo>
                  <a:pt x="296857" y="691515"/>
                </a:lnTo>
                <a:lnTo>
                  <a:pt x="293366" y="686753"/>
                </a:lnTo>
                <a:lnTo>
                  <a:pt x="290192" y="681673"/>
                </a:lnTo>
                <a:lnTo>
                  <a:pt x="287653" y="676275"/>
                </a:lnTo>
                <a:lnTo>
                  <a:pt x="285432" y="670878"/>
                </a:lnTo>
                <a:lnTo>
                  <a:pt x="284162" y="664528"/>
                </a:lnTo>
                <a:lnTo>
                  <a:pt x="282893" y="658813"/>
                </a:lnTo>
                <a:lnTo>
                  <a:pt x="282575" y="652145"/>
                </a:lnTo>
                <a:lnTo>
                  <a:pt x="282893" y="646113"/>
                </a:lnTo>
                <a:lnTo>
                  <a:pt x="284162" y="639763"/>
                </a:lnTo>
                <a:lnTo>
                  <a:pt x="285432" y="634048"/>
                </a:lnTo>
                <a:lnTo>
                  <a:pt x="287653" y="628650"/>
                </a:lnTo>
                <a:lnTo>
                  <a:pt x="290192" y="623253"/>
                </a:lnTo>
                <a:lnTo>
                  <a:pt x="293366" y="617855"/>
                </a:lnTo>
                <a:lnTo>
                  <a:pt x="296857" y="613410"/>
                </a:lnTo>
                <a:lnTo>
                  <a:pt x="300982" y="608965"/>
                </a:lnTo>
                <a:lnTo>
                  <a:pt x="305108" y="604838"/>
                </a:lnTo>
                <a:lnTo>
                  <a:pt x="309869" y="601345"/>
                </a:lnTo>
                <a:lnTo>
                  <a:pt x="314946" y="598488"/>
                </a:lnTo>
                <a:lnTo>
                  <a:pt x="320342" y="595630"/>
                </a:lnTo>
                <a:lnTo>
                  <a:pt x="326054" y="593725"/>
                </a:lnTo>
                <a:lnTo>
                  <a:pt x="331767" y="592138"/>
                </a:lnTo>
                <a:lnTo>
                  <a:pt x="338114" y="591185"/>
                </a:lnTo>
                <a:lnTo>
                  <a:pt x="344144" y="590550"/>
                </a:lnTo>
                <a:close/>
                <a:moveTo>
                  <a:pt x="1750865" y="411163"/>
                </a:moveTo>
                <a:lnTo>
                  <a:pt x="1754043" y="411481"/>
                </a:lnTo>
                <a:lnTo>
                  <a:pt x="1757540" y="411798"/>
                </a:lnTo>
                <a:lnTo>
                  <a:pt x="1760718" y="413068"/>
                </a:lnTo>
                <a:lnTo>
                  <a:pt x="1764214" y="414021"/>
                </a:lnTo>
                <a:lnTo>
                  <a:pt x="1767710" y="414973"/>
                </a:lnTo>
                <a:lnTo>
                  <a:pt x="1770889" y="416878"/>
                </a:lnTo>
                <a:lnTo>
                  <a:pt x="1777563" y="421006"/>
                </a:lnTo>
                <a:lnTo>
                  <a:pt x="1784555" y="425768"/>
                </a:lnTo>
                <a:lnTo>
                  <a:pt x="1790912" y="431166"/>
                </a:lnTo>
                <a:lnTo>
                  <a:pt x="1797904" y="437198"/>
                </a:lnTo>
                <a:lnTo>
                  <a:pt x="1812207" y="451486"/>
                </a:lnTo>
                <a:lnTo>
                  <a:pt x="1827145" y="466408"/>
                </a:lnTo>
                <a:lnTo>
                  <a:pt x="1836680" y="476251"/>
                </a:lnTo>
                <a:lnTo>
                  <a:pt x="1851935" y="491173"/>
                </a:lnTo>
                <a:lnTo>
                  <a:pt x="1865920" y="505461"/>
                </a:lnTo>
                <a:lnTo>
                  <a:pt x="1872277" y="512446"/>
                </a:lnTo>
                <a:lnTo>
                  <a:pt x="1877680" y="519431"/>
                </a:lnTo>
                <a:lnTo>
                  <a:pt x="1882447" y="525781"/>
                </a:lnTo>
                <a:lnTo>
                  <a:pt x="1886579" y="532766"/>
                </a:lnTo>
                <a:lnTo>
                  <a:pt x="1888486" y="536258"/>
                </a:lnTo>
                <a:lnTo>
                  <a:pt x="1889439" y="539433"/>
                </a:lnTo>
                <a:lnTo>
                  <a:pt x="1891029" y="542608"/>
                </a:lnTo>
                <a:lnTo>
                  <a:pt x="1891664" y="546101"/>
                </a:lnTo>
                <a:lnTo>
                  <a:pt x="1891982" y="549593"/>
                </a:lnTo>
                <a:lnTo>
                  <a:pt x="1892300" y="552768"/>
                </a:lnTo>
                <a:lnTo>
                  <a:pt x="1892300" y="556261"/>
                </a:lnTo>
                <a:lnTo>
                  <a:pt x="1891664" y="559753"/>
                </a:lnTo>
                <a:lnTo>
                  <a:pt x="1891029" y="562928"/>
                </a:lnTo>
                <a:lnTo>
                  <a:pt x="1889757" y="566738"/>
                </a:lnTo>
                <a:lnTo>
                  <a:pt x="1888486" y="570231"/>
                </a:lnTo>
                <a:lnTo>
                  <a:pt x="1886261" y="574041"/>
                </a:lnTo>
                <a:lnTo>
                  <a:pt x="1884036" y="577533"/>
                </a:lnTo>
                <a:lnTo>
                  <a:pt x="1881176" y="581343"/>
                </a:lnTo>
                <a:lnTo>
                  <a:pt x="1877680" y="585153"/>
                </a:lnTo>
                <a:lnTo>
                  <a:pt x="1874184" y="588963"/>
                </a:lnTo>
                <a:lnTo>
                  <a:pt x="1476895" y="985838"/>
                </a:lnTo>
                <a:lnTo>
                  <a:pt x="1472763" y="989966"/>
                </a:lnTo>
                <a:lnTo>
                  <a:pt x="1468313" y="993458"/>
                </a:lnTo>
                <a:lnTo>
                  <a:pt x="1464182" y="996633"/>
                </a:lnTo>
                <a:lnTo>
                  <a:pt x="1459732" y="999808"/>
                </a:lnTo>
                <a:lnTo>
                  <a:pt x="1455282" y="1002348"/>
                </a:lnTo>
                <a:lnTo>
                  <a:pt x="1450515" y="1004888"/>
                </a:lnTo>
                <a:lnTo>
                  <a:pt x="1446065" y="1007111"/>
                </a:lnTo>
                <a:lnTo>
                  <a:pt x="1440980" y="1009016"/>
                </a:lnTo>
                <a:lnTo>
                  <a:pt x="1436212" y="1010921"/>
                </a:lnTo>
                <a:lnTo>
                  <a:pt x="1431445" y="1012826"/>
                </a:lnTo>
                <a:lnTo>
                  <a:pt x="1426360" y="1013778"/>
                </a:lnTo>
                <a:lnTo>
                  <a:pt x="1421274" y="1015366"/>
                </a:lnTo>
                <a:lnTo>
                  <a:pt x="1416507" y="1016001"/>
                </a:lnTo>
                <a:lnTo>
                  <a:pt x="1411422" y="1016953"/>
                </a:lnTo>
                <a:lnTo>
                  <a:pt x="1406336" y="1017271"/>
                </a:lnTo>
                <a:lnTo>
                  <a:pt x="1401569" y="1017588"/>
                </a:lnTo>
                <a:lnTo>
                  <a:pt x="1396484" y="1017588"/>
                </a:lnTo>
                <a:lnTo>
                  <a:pt x="1391716" y="1017271"/>
                </a:lnTo>
                <a:lnTo>
                  <a:pt x="1386949" y="1016953"/>
                </a:lnTo>
                <a:lnTo>
                  <a:pt x="1382499" y="1015683"/>
                </a:lnTo>
                <a:lnTo>
                  <a:pt x="1377731" y="1015048"/>
                </a:lnTo>
                <a:lnTo>
                  <a:pt x="1373282" y="1013461"/>
                </a:lnTo>
                <a:lnTo>
                  <a:pt x="1368832" y="1012191"/>
                </a:lnTo>
                <a:lnTo>
                  <a:pt x="1364700" y="1010286"/>
                </a:lnTo>
                <a:lnTo>
                  <a:pt x="1360886" y="1008063"/>
                </a:lnTo>
                <a:lnTo>
                  <a:pt x="1357072" y="1005523"/>
                </a:lnTo>
                <a:lnTo>
                  <a:pt x="1353576" y="1002983"/>
                </a:lnTo>
                <a:lnTo>
                  <a:pt x="1350080" y="1000126"/>
                </a:lnTo>
                <a:lnTo>
                  <a:pt x="1347220" y="996633"/>
                </a:lnTo>
                <a:lnTo>
                  <a:pt x="1344359" y="993458"/>
                </a:lnTo>
                <a:lnTo>
                  <a:pt x="1341817" y="989331"/>
                </a:lnTo>
                <a:lnTo>
                  <a:pt x="1339274" y="985521"/>
                </a:lnTo>
                <a:lnTo>
                  <a:pt x="1337367" y="981076"/>
                </a:lnTo>
                <a:lnTo>
                  <a:pt x="1335778" y="976313"/>
                </a:lnTo>
                <a:lnTo>
                  <a:pt x="1326561" y="967106"/>
                </a:lnTo>
                <a:lnTo>
                  <a:pt x="1322111" y="965518"/>
                </a:lnTo>
                <a:lnTo>
                  <a:pt x="1317979" y="963296"/>
                </a:lnTo>
                <a:lnTo>
                  <a:pt x="1314165" y="961073"/>
                </a:lnTo>
                <a:lnTo>
                  <a:pt x="1310351" y="958851"/>
                </a:lnTo>
                <a:lnTo>
                  <a:pt x="1307173" y="956311"/>
                </a:lnTo>
                <a:lnTo>
                  <a:pt x="1303995" y="953453"/>
                </a:lnTo>
                <a:lnTo>
                  <a:pt x="1301134" y="950913"/>
                </a:lnTo>
                <a:lnTo>
                  <a:pt x="1298274" y="948056"/>
                </a:lnTo>
                <a:lnTo>
                  <a:pt x="1295731" y="944563"/>
                </a:lnTo>
                <a:lnTo>
                  <a:pt x="1293824" y="941706"/>
                </a:lnTo>
                <a:lnTo>
                  <a:pt x="1291599" y="938531"/>
                </a:lnTo>
                <a:lnTo>
                  <a:pt x="1289692" y="935038"/>
                </a:lnTo>
                <a:lnTo>
                  <a:pt x="1288103" y="931546"/>
                </a:lnTo>
                <a:lnTo>
                  <a:pt x="1286832" y="928371"/>
                </a:lnTo>
                <a:lnTo>
                  <a:pt x="1284607" y="921068"/>
                </a:lnTo>
                <a:lnTo>
                  <a:pt x="1283336" y="913448"/>
                </a:lnTo>
                <a:lnTo>
                  <a:pt x="1282700" y="905511"/>
                </a:lnTo>
                <a:lnTo>
                  <a:pt x="1283018" y="897573"/>
                </a:lnTo>
                <a:lnTo>
                  <a:pt x="1283971" y="889953"/>
                </a:lnTo>
                <a:lnTo>
                  <a:pt x="1285560" y="882016"/>
                </a:lnTo>
                <a:lnTo>
                  <a:pt x="1287785" y="874078"/>
                </a:lnTo>
                <a:lnTo>
                  <a:pt x="1290646" y="866141"/>
                </a:lnTo>
                <a:lnTo>
                  <a:pt x="1294142" y="858521"/>
                </a:lnTo>
                <a:lnTo>
                  <a:pt x="1298909" y="849948"/>
                </a:lnTo>
                <a:lnTo>
                  <a:pt x="1304313" y="841376"/>
                </a:lnTo>
                <a:lnTo>
                  <a:pt x="1310351" y="833756"/>
                </a:lnTo>
                <a:lnTo>
                  <a:pt x="1317026" y="826136"/>
                </a:lnTo>
                <a:lnTo>
                  <a:pt x="1714315" y="429261"/>
                </a:lnTo>
                <a:lnTo>
                  <a:pt x="1718446" y="425768"/>
                </a:lnTo>
                <a:lnTo>
                  <a:pt x="1721943" y="422276"/>
                </a:lnTo>
                <a:lnTo>
                  <a:pt x="1726074" y="419736"/>
                </a:lnTo>
                <a:lnTo>
                  <a:pt x="1729571" y="417196"/>
                </a:lnTo>
                <a:lnTo>
                  <a:pt x="1733384" y="415608"/>
                </a:lnTo>
                <a:lnTo>
                  <a:pt x="1736881" y="414021"/>
                </a:lnTo>
                <a:lnTo>
                  <a:pt x="1740377" y="412433"/>
                </a:lnTo>
                <a:lnTo>
                  <a:pt x="1743873" y="411798"/>
                </a:lnTo>
                <a:lnTo>
                  <a:pt x="1747051" y="411481"/>
                </a:lnTo>
                <a:lnTo>
                  <a:pt x="1750865" y="411163"/>
                </a:lnTo>
                <a:close/>
                <a:moveTo>
                  <a:pt x="198373" y="319088"/>
                </a:moveTo>
                <a:lnTo>
                  <a:pt x="1557783" y="319088"/>
                </a:lnTo>
                <a:lnTo>
                  <a:pt x="1453042" y="423822"/>
                </a:lnTo>
                <a:lnTo>
                  <a:pt x="315492" y="423822"/>
                </a:lnTo>
                <a:lnTo>
                  <a:pt x="305336" y="424140"/>
                </a:lnTo>
                <a:lnTo>
                  <a:pt x="295179" y="424774"/>
                </a:lnTo>
                <a:lnTo>
                  <a:pt x="285340" y="426361"/>
                </a:lnTo>
                <a:lnTo>
                  <a:pt x="275500" y="427631"/>
                </a:lnTo>
                <a:lnTo>
                  <a:pt x="265979" y="429852"/>
                </a:lnTo>
                <a:lnTo>
                  <a:pt x="256457" y="433026"/>
                </a:lnTo>
                <a:lnTo>
                  <a:pt x="247570" y="435882"/>
                </a:lnTo>
                <a:lnTo>
                  <a:pt x="238365" y="439374"/>
                </a:lnTo>
                <a:lnTo>
                  <a:pt x="229478" y="443499"/>
                </a:lnTo>
                <a:lnTo>
                  <a:pt x="221226" y="447943"/>
                </a:lnTo>
                <a:lnTo>
                  <a:pt x="212973" y="452703"/>
                </a:lnTo>
                <a:lnTo>
                  <a:pt x="204721" y="457781"/>
                </a:lnTo>
                <a:lnTo>
                  <a:pt x="196786" y="463494"/>
                </a:lnTo>
                <a:lnTo>
                  <a:pt x="189486" y="469207"/>
                </a:lnTo>
                <a:lnTo>
                  <a:pt x="182186" y="475554"/>
                </a:lnTo>
                <a:lnTo>
                  <a:pt x="175203" y="481902"/>
                </a:lnTo>
                <a:lnTo>
                  <a:pt x="168855" y="488884"/>
                </a:lnTo>
                <a:lnTo>
                  <a:pt x="162507" y="496184"/>
                </a:lnTo>
                <a:lnTo>
                  <a:pt x="156794" y="503483"/>
                </a:lnTo>
                <a:lnTo>
                  <a:pt x="151398" y="511100"/>
                </a:lnTo>
                <a:lnTo>
                  <a:pt x="145685" y="519670"/>
                </a:lnTo>
                <a:lnTo>
                  <a:pt x="140924" y="527604"/>
                </a:lnTo>
                <a:lnTo>
                  <a:pt x="136798" y="536490"/>
                </a:lnTo>
                <a:lnTo>
                  <a:pt x="132672" y="545060"/>
                </a:lnTo>
                <a:lnTo>
                  <a:pt x="129498" y="554263"/>
                </a:lnTo>
                <a:lnTo>
                  <a:pt x="126007" y="563150"/>
                </a:lnTo>
                <a:lnTo>
                  <a:pt x="123468" y="572671"/>
                </a:lnTo>
                <a:lnTo>
                  <a:pt x="121246" y="582193"/>
                </a:lnTo>
                <a:lnTo>
                  <a:pt x="119659" y="592031"/>
                </a:lnTo>
                <a:lnTo>
                  <a:pt x="118072" y="601870"/>
                </a:lnTo>
                <a:lnTo>
                  <a:pt x="117437" y="612026"/>
                </a:lnTo>
                <a:lnTo>
                  <a:pt x="117437" y="622182"/>
                </a:lnTo>
                <a:lnTo>
                  <a:pt x="117437" y="1633658"/>
                </a:lnTo>
                <a:lnTo>
                  <a:pt x="117437" y="1643814"/>
                </a:lnTo>
                <a:lnTo>
                  <a:pt x="118072" y="1653970"/>
                </a:lnTo>
                <a:lnTo>
                  <a:pt x="119659" y="1663808"/>
                </a:lnTo>
                <a:lnTo>
                  <a:pt x="121246" y="1673647"/>
                </a:lnTo>
                <a:lnTo>
                  <a:pt x="123468" y="1683168"/>
                </a:lnTo>
                <a:lnTo>
                  <a:pt x="126007" y="1692689"/>
                </a:lnTo>
                <a:lnTo>
                  <a:pt x="129498" y="1701576"/>
                </a:lnTo>
                <a:lnTo>
                  <a:pt x="132672" y="1710780"/>
                </a:lnTo>
                <a:lnTo>
                  <a:pt x="136798" y="1719666"/>
                </a:lnTo>
                <a:lnTo>
                  <a:pt x="140924" y="1728235"/>
                </a:lnTo>
                <a:lnTo>
                  <a:pt x="145685" y="1736170"/>
                </a:lnTo>
                <a:lnTo>
                  <a:pt x="151398" y="1744739"/>
                </a:lnTo>
                <a:lnTo>
                  <a:pt x="156794" y="1752356"/>
                </a:lnTo>
                <a:lnTo>
                  <a:pt x="162507" y="1759656"/>
                </a:lnTo>
                <a:lnTo>
                  <a:pt x="168855" y="1766955"/>
                </a:lnTo>
                <a:lnTo>
                  <a:pt x="175203" y="1773938"/>
                </a:lnTo>
                <a:lnTo>
                  <a:pt x="182186" y="1780285"/>
                </a:lnTo>
                <a:lnTo>
                  <a:pt x="189486" y="1786633"/>
                </a:lnTo>
                <a:lnTo>
                  <a:pt x="196786" y="1792345"/>
                </a:lnTo>
                <a:lnTo>
                  <a:pt x="204721" y="1798375"/>
                </a:lnTo>
                <a:lnTo>
                  <a:pt x="212973" y="1803453"/>
                </a:lnTo>
                <a:lnTo>
                  <a:pt x="221226" y="1808214"/>
                </a:lnTo>
                <a:lnTo>
                  <a:pt x="229478" y="1812340"/>
                </a:lnTo>
                <a:lnTo>
                  <a:pt x="238365" y="1816466"/>
                </a:lnTo>
                <a:lnTo>
                  <a:pt x="247570" y="1819640"/>
                </a:lnTo>
                <a:lnTo>
                  <a:pt x="256457" y="1823131"/>
                </a:lnTo>
                <a:lnTo>
                  <a:pt x="265979" y="1825670"/>
                </a:lnTo>
                <a:lnTo>
                  <a:pt x="275500" y="1827891"/>
                </a:lnTo>
                <a:lnTo>
                  <a:pt x="285340" y="1829478"/>
                </a:lnTo>
                <a:lnTo>
                  <a:pt x="295179" y="1831065"/>
                </a:lnTo>
                <a:lnTo>
                  <a:pt x="305336" y="1831700"/>
                </a:lnTo>
                <a:lnTo>
                  <a:pt x="315492" y="1831700"/>
                </a:lnTo>
                <a:lnTo>
                  <a:pt x="1632371" y="1831700"/>
                </a:lnTo>
                <a:lnTo>
                  <a:pt x="1642527" y="1831700"/>
                </a:lnTo>
                <a:lnTo>
                  <a:pt x="1652367" y="1831065"/>
                </a:lnTo>
                <a:lnTo>
                  <a:pt x="1662523" y="1829478"/>
                </a:lnTo>
                <a:lnTo>
                  <a:pt x="1672045" y="1827891"/>
                </a:lnTo>
                <a:lnTo>
                  <a:pt x="1681885" y="1825670"/>
                </a:lnTo>
                <a:lnTo>
                  <a:pt x="1691089" y="1823131"/>
                </a:lnTo>
                <a:lnTo>
                  <a:pt x="1700611" y="1819640"/>
                </a:lnTo>
                <a:lnTo>
                  <a:pt x="1709181" y="1816466"/>
                </a:lnTo>
                <a:lnTo>
                  <a:pt x="1718385" y="1812340"/>
                </a:lnTo>
                <a:lnTo>
                  <a:pt x="1726637" y="1808214"/>
                </a:lnTo>
                <a:lnTo>
                  <a:pt x="1735207" y="1803453"/>
                </a:lnTo>
                <a:lnTo>
                  <a:pt x="1743142" y="1798375"/>
                </a:lnTo>
                <a:lnTo>
                  <a:pt x="1750760" y="1792345"/>
                </a:lnTo>
                <a:lnTo>
                  <a:pt x="1758377" y="1786633"/>
                </a:lnTo>
                <a:lnTo>
                  <a:pt x="1765677" y="1780285"/>
                </a:lnTo>
                <a:lnTo>
                  <a:pt x="1772660" y="1773938"/>
                </a:lnTo>
                <a:lnTo>
                  <a:pt x="1779325" y="1766955"/>
                </a:lnTo>
                <a:lnTo>
                  <a:pt x="1785356" y="1759973"/>
                </a:lnTo>
                <a:lnTo>
                  <a:pt x="1791069" y="1752356"/>
                </a:lnTo>
                <a:lnTo>
                  <a:pt x="1796782" y="1744739"/>
                </a:lnTo>
                <a:lnTo>
                  <a:pt x="1801861" y="1736805"/>
                </a:lnTo>
                <a:lnTo>
                  <a:pt x="1806621" y="1728235"/>
                </a:lnTo>
                <a:lnTo>
                  <a:pt x="1810748" y="1719666"/>
                </a:lnTo>
                <a:lnTo>
                  <a:pt x="1814874" y="1710780"/>
                </a:lnTo>
                <a:lnTo>
                  <a:pt x="1818683" y="1702211"/>
                </a:lnTo>
                <a:lnTo>
                  <a:pt x="1821857" y="1692689"/>
                </a:lnTo>
                <a:lnTo>
                  <a:pt x="1824396" y="1683168"/>
                </a:lnTo>
                <a:lnTo>
                  <a:pt x="1826617" y="1673647"/>
                </a:lnTo>
                <a:lnTo>
                  <a:pt x="1828522" y="1663808"/>
                </a:lnTo>
                <a:lnTo>
                  <a:pt x="1829474" y="1653970"/>
                </a:lnTo>
                <a:lnTo>
                  <a:pt x="1830109" y="1643814"/>
                </a:lnTo>
                <a:lnTo>
                  <a:pt x="1830426" y="1633658"/>
                </a:lnTo>
                <a:lnTo>
                  <a:pt x="1830426" y="1113162"/>
                </a:lnTo>
                <a:lnTo>
                  <a:pt x="1830426" y="773570"/>
                </a:lnTo>
                <a:lnTo>
                  <a:pt x="1947863" y="656458"/>
                </a:lnTo>
                <a:lnTo>
                  <a:pt x="1947863" y="1738391"/>
                </a:lnTo>
                <a:lnTo>
                  <a:pt x="1947546" y="1748865"/>
                </a:lnTo>
                <a:lnTo>
                  <a:pt x="1946911" y="1758704"/>
                </a:lnTo>
                <a:lnTo>
                  <a:pt x="1945324" y="1768860"/>
                </a:lnTo>
                <a:lnTo>
                  <a:pt x="1943419" y="1778063"/>
                </a:lnTo>
                <a:lnTo>
                  <a:pt x="1941198" y="1787902"/>
                </a:lnTo>
                <a:lnTo>
                  <a:pt x="1938659" y="1797423"/>
                </a:lnTo>
                <a:lnTo>
                  <a:pt x="1935802" y="1806627"/>
                </a:lnTo>
                <a:lnTo>
                  <a:pt x="1932311" y="1815831"/>
                </a:lnTo>
                <a:lnTo>
                  <a:pt x="1928184" y="1824400"/>
                </a:lnTo>
                <a:lnTo>
                  <a:pt x="1923741" y="1832969"/>
                </a:lnTo>
                <a:lnTo>
                  <a:pt x="1918980" y="1841221"/>
                </a:lnTo>
                <a:lnTo>
                  <a:pt x="1913902" y="1849156"/>
                </a:lnTo>
                <a:lnTo>
                  <a:pt x="1908188" y="1856773"/>
                </a:lnTo>
                <a:lnTo>
                  <a:pt x="1902475" y="1864707"/>
                </a:lnTo>
                <a:lnTo>
                  <a:pt x="1896127" y="1871689"/>
                </a:lnTo>
                <a:lnTo>
                  <a:pt x="1889462" y="1878671"/>
                </a:lnTo>
                <a:lnTo>
                  <a:pt x="1882797" y="1885336"/>
                </a:lnTo>
                <a:lnTo>
                  <a:pt x="1875497" y="1891366"/>
                </a:lnTo>
                <a:lnTo>
                  <a:pt x="1868197" y="1897397"/>
                </a:lnTo>
                <a:lnTo>
                  <a:pt x="1860579" y="1902792"/>
                </a:lnTo>
                <a:lnTo>
                  <a:pt x="1852327" y="1907870"/>
                </a:lnTo>
                <a:lnTo>
                  <a:pt x="1844074" y="1912631"/>
                </a:lnTo>
                <a:lnTo>
                  <a:pt x="1835187" y="1917074"/>
                </a:lnTo>
                <a:lnTo>
                  <a:pt x="1826617" y="1920882"/>
                </a:lnTo>
                <a:lnTo>
                  <a:pt x="1817413" y="1924691"/>
                </a:lnTo>
                <a:lnTo>
                  <a:pt x="1808209" y="1927865"/>
                </a:lnTo>
                <a:lnTo>
                  <a:pt x="1799004" y="1930404"/>
                </a:lnTo>
                <a:lnTo>
                  <a:pt x="1789482" y="1932625"/>
                </a:lnTo>
                <a:lnTo>
                  <a:pt x="1779643" y="1934530"/>
                </a:lnTo>
                <a:lnTo>
                  <a:pt x="1769803" y="1935482"/>
                </a:lnTo>
                <a:lnTo>
                  <a:pt x="1759647" y="1936434"/>
                </a:lnTo>
                <a:lnTo>
                  <a:pt x="1749173" y="1936751"/>
                </a:lnTo>
                <a:lnTo>
                  <a:pt x="198373" y="1936751"/>
                </a:lnTo>
                <a:lnTo>
                  <a:pt x="188216" y="1936434"/>
                </a:lnTo>
                <a:lnTo>
                  <a:pt x="178377" y="1935482"/>
                </a:lnTo>
                <a:lnTo>
                  <a:pt x="168538" y="1934530"/>
                </a:lnTo>
                <a:lnTo>
                  <a:pt x="158699" y="1932625"/>
                </a:lnTo>
                <a:lnTo>
                  <a:pt x="148859" y="1930404"/>
                </a:lnTo>
                <a:lnTo>
                  <a:pt x="139655" y="1927865"/>
                </a:lnTo>
                <a:lnTo>
                  <a:pt x="130133" y="1924691"/>
                </a:lnTo>
                <a:lnTo>
                  <a:pt x="121246" y="1920882"/>
                </a:lnTo>
                <a:lnTo>
                  <a:pt x="112359" y="1917074"/>
                </a:lnTo>
                <a:lnTo>
                  <a:pt x="103789" y="1912631"/>
                </a:lnTo>
                <a:lnTo>
                  <a:pt x="95537" y="1907870"/>
                </a:lnTo>
                <a:lnTo>
                  <a:pt x="87602" y="1902792"/>
                </a:lnTo>
                <a:lnTo>
                  <a:pt x="79984" y="1897397"/>
                </a:lnTo>
                <a:lnTo>
                  <a:pt x="72049" y="1891366"/>
                </a:lnTo>
                <a:lnTo>
                  <a:pt x="65067" y="1885336"/>
                </a:lnTo>
                <a:lnTo>
                  <a:pt x="58084" y="1878671"/>
                </a:lnTo>
                <a:lnTo>
                  <a:pt x="51418" y="1871689"/>
                </a:lnTo>
                <a:lnTo>
                  <a:pt x="45388" y="1864707"/>
                </a:lnTo>
                <a:lnTo>
                  <a:pt x="39357" y="1856773"/>
                </a:lnTo>
                <a:lnTo>
                  <a:pt x="33962" y="1849156"/>
                </a:lnTo>
                <a:lnTo>
                  <a:pt x="28883" y="1841221"/>
                </a:lnTo>
                <a:lnTo>
                  <a:pt x="24122" y="1832969"/>
                </a:lnTo>
                <a:lnTo>
                  <a:pt x="19679" y="1824400"/>
                </a:lnTo>
                <a:lnTo>
                  <a:pt x="15870" y="1815831"/>
                </a:lnTo>
                <a:lnTo>
                  <a:pt x="12061" y="1806627"/>
                </a:lnTo>
                <a:lnTo>
                  <a:pt x="8887" y="1797423"/>
                </a:lnTo>
                <a:lnTo>
                  <a:pt x="6348" y="1787902"/>
                </a:lnTo>
                <a:lnTo>
                  <a:pt x="4126" y="1778063"/>
                </a:lnTo>
                <a:lnTo>
                  <a:pt x="2222" y="1768860"/>
                </a:lnTo>
                <a:lnTo>
                  <a:pt x="1270" y="1758704"/>
                </a:lnTo>
                <a:lnTo>
                  <a:pt x="318" y="1748865"/>
                </a:lnTo>
                <a:lnTo>
                  <a:pt x="0" y="1738391"/>
                </a:lnTo>
                <a:lnTo>
                  <a:pt x="0" y="517448"/>
                </a:lnTo>
                <a:lnTo>
                  <a:pt x="318" y="507292"/>
                </a:lnTo>
                <a:lnTo>
                  <a:pt x="1270" y="497453"/>
                </a:lnTo>
                <a:lnTo>
                  <a:pt x="2222" y="487297"/>
                </a:lnTo>
                <a:lnTo>
                  <a:pt x="4126" y="477776"/>
                </a:lnTo>
                <a:lnTo>
                  <a:pt x="6348" y="467937"/>
                </a:lnTo>
                <a:lnTo>
                  <a:pt x="8887" y="458416"/>
                </a:lnTo>
                <a:lnTo>
                  <a:pt x="12061" y="449212"/>
                </a:lnTo>
                <a:lnTo>
                  <a:pt x="15870" y="440008"/>
                </a:lnTo>
                <a:lnTo>
                  <a:pt x="19679" y="431439"/>
                </a:lnTo>
                <a:lnTo>
                  <a:pt x="24122" y="423187"/>
                </a:lnTo>
                <a:lnTo>
                  <a:pt x="28883" y="414618"/>
                </a:lnTo>
                <a:lnTo>
                  <a:pt x="33962" y="406684"/>
                </a:lnTo>
                <a:lnTo>
                  <a:pt x="39357" y="399067"/>
                </a:lnTo>
                <a:lnTo>
                  <a:pt x="45388" y="391450"/>
                </a:lnTo>
                <a:lnTo>
                  <a:pt x="51418" y="384150"/>
                </a:lnTo>
                <a:lnTo>
                  <a:pt x="58084" y="377168"/>
                </a:lnTo>
                <a:lnTo>
                  <a:pt x="65067" y="370503"/>
                </a:lnTo>
                <a:lnTo>
                  <a:pt x="72049" y="364473"/>
                </a:lnTo>
                <a:lnTo>
                  <a:pt x="79984" y="358443"/>
                </a:lnTo>
                <a:lnTo>
                  <a:pt x="87602" y="353047"/>
                </a:lnTo>
                <a:lnTo>
                  <a:pt x="95537" y="347969"/>
                </a:lnTo>
                <a:lnTo>
                  <a:pt x="103789" y="343209"/>
                </a:lnTo>
                <a:lnTo>
                  <a:pt x="112359" y="338766"/>
                </a:lnTo>
                <a:lnTo>
                  <a:pt x="121246" y="334957"/>
                </a:lnTo>
                <a:lnTo>
                  <a:pt x="130133" y="331149"/>
                </a:lnTo>
                <a:lnTo>
                  <a:pt x="139655" y="328292"/>
                </a:lnTo>
                <a:lnTo>
                  <a:pt x="148859" y="325436"/>
                </a:lnTo>
                <a:lnTo>
                  <a:pt x="158699" y="323214"/>
                </a:lnTo>
                <a:lnTo>
                  <a:pt x="168538" y="321310"/>
                </a:lnTo>
                <a:lnTo>
                  <a:pt x="178377" y="320358"/>
                </a:lnTo>
                <a:lnTo>
                  <a:pt x="188216" y="319723"/>
                </a:lnTo>
                <a:lnTo>
                  <a:pt x="198373" y="319088"/>
                </a:lnTo>
                <a:close/>
                <a:moveTo>
                  <a:pt x="2076641" y="106363"/>
                </a:moveTo>
                <a:lnTo>
                  <a:pt x="2082030" y="106363"/>
                </a:lnTo>
                <a:lnTo>
                  <a:pt x="2087102" y="106363"/>
                </a:lnTo>
                <a:lnTo>
                  <a:pt x="2092174" y="106679"/>
                </a:lnTo>
                <a:lnTo>
                  <a:pt x="2097246" y="107313"/>
                </a:lnTo>
                <a:lnTo>
                  <a:pt x="2102318" y="108263"/>
                </a:lnTo>
                <a:lnTo>
                  <a:pt x="2107390" y="109213"/>
                </a:lnTo>
                <a:lnTo>
                  <a:pt x="2112145" y="110797"/>
                </a:lnTo>
                <a:lnTo>
                  <a:pt x="2117217" y="112064"/>
                </a:lnTo>
                <a:lnTo>
                  <a:pt x="2121972" y="113965"/>
                </a:lnTo>
                <a:lnTo>
                  <a:pt x="2126727" y="116182"/>
                </a:lnTo>
                <a:lnTo>
                  <a:pt x="2131482" y="118399"/>
                </a:lnTo>
                <a:lnTo>
                  <a:pt x="2136237" y="120933"/>
                </a:lnTo>
                <a:lnTo>
                  <a:pt x="2140358" y="123784"/>
                </a:lnTo>
                <a:lnTo>
                  <a:pt x="2144796" y="126634"/>
                </a:lnTo>
                <a:lnTo>
                  <a:pt x="2148916" y="130119"/>
                </a:lnTo>
                <a:lnTo>
                  <a:pt x="2153354" y="133603"/>
                </a:lnTo>
                <a:lnTo>
                  <a:pt x="2157158" y="137087"/>
                </a:lnTo>
                <a:lnTo>
                  <a:pt x="2166351" y="146589"/>
                </a:lnTo>
                <a:lnTo>
                  <a:pt x="2169838" y="150707"/>
                </a:lnTo>
                <a:lnTo>
                  <a:pt x="2173642" y="154825"/>
                </a:lnTo>
                <a:lnTo>
                  <a:pt x="2176812" y="158626"/>
                </a:lnTo>
                <a:lnTo>
                  <a:pt x="2179665" y="163060"/>
                </a:lnTo>
                <a:lnTo>
                  <a:pt x="2182835" y="167811"/>
                </a:lnTo>
                <a:lnTo>
                  <a:pt x="2185371" y="172246"/>
                </a:lnTo>
                <a:lnTo>
                  <a:pt x="2187273" y="176997"/>
                </a:lnTo>
                <a:lnTo>
                  <a:pt x="2189492" y="181748"/>
                </a:lnTo>
                <a:lnTo>
                  <a:pt x="2191394" y="186183"/>
                </a:lnTo>
                <a:lnTo>
                  <a:pt x="2192979" y="191567"/>
                </a:lnTo>
                <a:lnTo>
                  <a:pt x="2194247" y="196002"/>
                </a:lnTo>
                <a:lnTo>
                  <a:pt x="2195515" y="201387"/>
                </a:lnTo>
                <a:lnTo>
                  <a:pt x="2196149" y="206454"/>
                </a:lnTo>
                <a:lnTo>
                  <a:pt x="2196783" y="211522"/>
                </a:lnTo>
                <a:lnTo>
                  <a:pt x="2197100" y="216590"/>
                </a:lnTo>
                <a:lnTo>
                  <a:pt x="2197100" y="221658"/>
                </a:lnTo>
                <a:lnTo>
                  <a:pt x="2197100" y="226726"/>
                </a:lnTo>
                <a:lnTo>
                  <a:pt x="2196783" y="231794"/>
                </a:lnTo>
                <a:lnTo>
                  <a:pt x="2196149" y="236862"/>
                </a:lnTo>
                <a:lnTo>
                  <a:pt x="2195515" y="241613"/>
                </a:lnTo>
                <a:lnTo>
                  <a:pt x="2194247" y="246681"/>
                </a:lnTo>
                <a:lnTo>
                  <a:pt x="2192979" y="251749"/>
                </a:lnTo>
                <a:lnTo>
                  <a:pt x="2191394" y="256500"/>
                </a:lnTo>
                <a:lnTo>
                  <a:pt x="2189492" y="261251"/>
                </a:lnTo>
                <a:lnTo>
                  <a:pt x="2187273" y="266319"/>
                </a:lnTo>
                <a:lnTo>
                  <a:pt x="2185371" y="270754"/>
                </a:lnTo>
                <a:lnTo>
                  <a:pt x="2182835" y="275505"/>
                </a:lnTo>
                <a:lnTo>
                  <a:pt x="2179665" y="279623"/>
                </a:lnTo>
                <a:lnTo>
                  <a:pt x="2176812" y="284057"/>
                </a:lnTo>
                <a:lnTo>
                  <a:pt x="2173642" y="288492"/>
                </a:lnTo>
                <a:lnTo>
                  <a:pt x="2169838" y="292609"/>
                </a:lnTo>
                <a:lnTo>
                  <a:pt x="2166351" y="296410"/>
                </a:lnTo>
                <a:lnTo>
                  <a:pt x="1970764" y="491843"/>
                </a:lnTo>
                <a:lnTo>
                  <a:pt x="1967277" y="495010"/>
                </a:lnTo>
                <a:lnTo>
                  <a:pt x="1963473" y="498178"/>
                </a:lnTo>
                <a:lnTo>
                  <a:pt x="1959986" y="500712"/>
                </a:lnTo>
                <a:lnTo>
                  <a:pt x="1956816" y="502612"/>
                </a:lnTo>
                <a:lnTo>
                  <a:pt x="1953329" y="504513"/>
                </a:lnTo>
                <a:lnTo>
                  <a:pt x="1950476" y="505463"/>
                </a:lnTo>
                <a:lnTo>
                  <a:pt x="1947623" y="505780"/>
                </a:lnTo>
                <a:lnTo>
                  <a:pt x="1944771" y="506413"/>
                </a:lnTo>
                <a:lnTo>
                  <a:pt x="1941918" y="505780"/>
                </a:lnTo>
                <a:lnTo>
                  <a:pt x="1939382" y="505463"/>
                </a:lnTo>
                <a:lnTo>
                  <a:pt x="1936846" y="504513"/>
                </a:lnTo>
                <a:lnTo>
                  <a:pt x="1933993" y="502929"/>
                </a:lnTo>
                <a:lnTo>
                  <a:pt x="1931457" y="501662"/>
                </a:lnTo>
                <a:lnTo>
                  <a:pt x="1928921" y="499445"/>
                </a:lnTo>
                <a:lnTo>
                  <a:pt x="1924166" y="494694"/>
                </a:lnTo>
                <a:lnTo>
                  <a:pt x="1919094" y="489309"/>
                </a:lnTo>
                <a:lnTo>
                  <a:pt x="1914022" y="482657"/>
                </a:lnTo>
                <a:lnTo>
                  <a:pt x="1903561" y="467770"/>
                </a:lnTo>
                <a:lnTo>
                  <a:pt x="1897855" y="459852"/>
                </a:lnTo>
                <a:lnTo>
                  <a:pt x="1891515" y="451616"/>
                </a:lnTo>
                <a:lnTo>
                  <a:pt x="1884541" y="443698"/>
                </a:lnTo>
                <a:lnTo>
                  <a:pt x="1877250" y="435779"/>
                </a:lnTo>
                <a:lnTo>
                  <a:pt x="1868057" y="426277"/>
                </a:lnTo>
                <a:lnTo>
                  <a:pt x="1859815" y="418991"/>
                </a:lnTo>
                <a:lnTo>
                  <a:pt x="1851890" y="412023"/>
                </a:lnTo>
                <a:lnTo>
                  <a:pt x="1843966" y="406005"/>
                </a:lnTo>
                <a:lnTo>
                  <a:pt x="1836041" y="399987"/>
                </a:lnTo>
                <a:lnTo>
                  <a:pt x="1820825" y="389217"/>
                </a:lnTo>
                <a:lnTo>
                  <a:pt x="1814485" y="384466"/>
                </a:lnTo>
                <a:lnTo>
                  <a:pt x="1808462" y="379398"/>
                </a:lnTo>
                <a:lnTo>
                  <a:pt x="1804024" y="374647"/>
                </a:lnTo>
                <a:lnTo>
                  <a:pt x="1802122" y="372113"/>
                </a:lnTo>
                <a:lnTo>
                  <a:pt x="1800220" y="369579"/>
                </a:lnTo>
                <a:lnTo>
                  <a:pt x="1798635" y="367045"/>
                </a:lnTo>
                <a:lnTo>
                  <a:pt x="1798001" y="364511"/>
                </a:lnTo>
                <a:lnTo>
                  <a:pt x="1797367" y="361660"/>
                </a:lnTo>
                <a:lnTo>
                  <a:pt x="1797050" y="359126"/>
                </a:lnTo>
                <a:lnTo>
                  <a:pt x="1797367" y="355959"/>
                </a:lnTo>
                <a:lnTo>
                  <a:pt x="1797684" y="353108"/>
                </a:lnTo>
                <a:lnTo>
                  <a:pt x="1798635" y="349941"/>
                </a:lnTo>
                <a:lnTo>
                  <a:pt x="1800220" y="346773"/>
                </a:lnTo>
                <a:lnTo>
                  <a:pt x="1802439" y="343289"/>
                </a:lnTo>
                <a:lnTo>
                  <a:pt x="1804975" y="340122"/>
                </a:lnTo>
                <a:lnTo>
                  <a:pt x="1807828" y="336637"/>
                </a:lnTo>
                <a:lnTo>
                  <a:pt x="1811632" y="332520"/>
                </a:lnTo>
                <a:lnTo>
                  <a:pt x="2006902" y="137087"/>
                </a:lnTo>
                <a:lnTo>
                  <a:pt x="2011023" y="133603"/>
                </a:lnTo>
                <a:lnTo>
                  <a:pt x="2014827" y="130119"/>
                </a:lnTo>
                <a:lnTo>
                  <a:pt x="2019265" y="126634"/>
                </a:lnTo>
                <a:lnTo>
                  <a:pt x="2023703" y="123784"/>
                </a:lnTo>
                <a:lnTo>
                  <a:pt x="2028141" y="120933"/>
                </a:lnTo>
                <a:lnTo>
                  <a:pt x="2032896" y="118399"/>
                </a:lnTo>
                <a:lnTo>
                  <a:pt x="2037017" y="116182"/>
                </a:lnTo>
                <a:lnTo>
                  <a:pt x="2041772" y="113965"/>
                </a:lnTo>
                <a:lnTo>
                  <a:pt x="2046843" y="112064"/>
                </a:lnTo>
                <a:lnTo>
                  <a:pt x="2051598" y="110797"/>
                </a:lnTo>
                <a:lnTo>
                  <a:pt x="2056670" y="109213"/>
                </a:lnTo>
                <a:lnTo>
                  <a:pt x="2061425" y="108263"/>
                </a:lnTo>
                <a:lnTo>
                  <a:pt x="2066497" y="107313"/>
                </a:lnTo>
                <a:lnTo>
                  <a:pt x="2071569" y="106679"/>
                </a:lnTo>
                <a:lnTo>
                  <a:pt x="2076641" y="106363"/>
                </a:lnTo>
                <a:close/>
                <a:moveTo>
                  <a:pt x="2213628" y="19050"/>
                </a:moveTo>
                <a:lnTo>
                  <a:pt x="2219371" y="19369"/>
                </a:lnTo>
                <a:lnTo>
                  <a:pt x="2225751" y="20007"/>
                </a:lnTo>
                <a:lnTo>
                  <a:pt x="2231493" y="21602"/>
                </a:lnTo>
                <a:lnTo>
                  <a:pt x="2237236" y="23516"/>
                </a:lnTo>
                <a:lnTo>
                  <a:pt x="2242978" y="26387"/>
                </a:lnTo>
                <a:lnTo>
                  <a:pt x="2248401" y="29258"/>
                </a:lnTo>
                <a:lnTo>
                  <a:pt x="2253506" y="33087"/>
                </a:lnTo>
                <a:lnTo>
                  <a:pt x="2258291" y="37234"/>
                </a:lnTo>
                <a:lnTo>
                  <a:pt x="2262757" y="42019"/>
                </a:lnTo>
                <a:lnTo>
                  <a:pt x="2266266" y="47123"/>
                </a:lnTo>
                <a:lnTo>
                  <a:pt x="2269457" y="52547"/>
                </a:lnTo>
                <a:lnTo>
                  <a:pt x="2272009" y="58608"/>
                </a:lnTo>
                <a:lnTo>
                  <a:pt x="2273923" y="64350"/>
                </a:lnTo>
                <a:lnTo>
                  <a:pt x="2275518" y="70412"/>
                </a:lnTo>
                <a:lnTo>
                  <a:pt x="2276475" y="76154"/>
                </a:lnTo>
                <a:lnTo>
                  <a:pt x="2276475" y="82216"/>
                </a:lnTo>
                <a:lnTo>
                  <a:pt x="2276475" y="88277"/>
                </a:lnTo>
                <a:lnTo>
                  <a:pt x="2275518" y="94338"/>
                </a:lnTo>
                <a:lnTo>
                  <a:pt x="2273923" y="100400"/>
                </a:lnTo>
                <a:lnTo>
                  <a:pt x="2272009" y="106142"/>
                </a:lnTo>
                <a:lnTo>
                  <a:pt x="2269457" y="111565"/>
                </a:lnTo>
                <a:lnTo>
                  <a:pt x="2266266" y="117308"/>
                </a:lnTo>
                <a:lnTo>
                  <a:pt x="2262757" y="122412"/>
                </a:lnTo>
                <a:lnTo>
                  <a:pt x="2258291" y="126878"/>
                </a:lnTo>
                <a:lnTo>
                  <a:pt x="2241064" y="144105"/>
                </a:lnTo>
                <a:lnTo>
                  <a:pt x="2236598" y="148253"/>
                </a:lnTo>
                <a:lnTo>
                  <a:pt x="2232769" y="150805"/>
                </a:lnTo>
                <a:lnTo>
                  <a:pt x="2230855" y="151443"/>
                </a:lnTo>
                <a:lnTo>
                  <a:pt x="2228941" y="152400"/>
                </a:lnTo>
                <a:lnTo>
                  <a:pt x="2227346" y="152400"/>
                </a:lnTo>
                <a:lnTo>
                  <a:pt x="2225751" y="152400"/>
                </a:lnTo>
                <a:lnTo>
                  <a:pt x="2224156" y="152081"/>
                </a:lnTo>
                <a:lnTo>
                  <a:pt x="2222880" y="151443"/>
                </a:lnTo>
                <a:lnTo>
                  <a:pt x="2220009" y="149848"/>
                </a:lnTo>
                <a:lnTo>
                  <a:pt x="2217456" y="147295"/>
                </a:lnTo>
                <a:lnTo>
                  <a:pt x="2214904" y="143786"/>
                </a:lnTo>
                <a:lnTo>
                  <a:pt x="2212352" y="140277"/>
                </a:lnTo>
                <a:lnTo>
                  <a:pt x="2209800" y="135811"/>
                </a:lnTo>
                <a:lnTo>
                  <a:pt x="2204058" y="126240"/>
                </a:lnTo>
                <a:lnTo>
                  <a:pt x="2201186" y="121455"/>
                </a:lnTo>
                <a:lnTo>
                  <a:pt x="2197358" y="116351"/>
                </a:lnTo>
                <a:lnTo>
                  <a:pt x="2193530" y="111246"/>
                </a:lnTo>
                <a:lnTo>
                  <a:pt x="2189064" y="106461"/>
                </a:lnTo>
                <a:lnTo>
                  <a:pt x="2184278" y="101995"/>
                </a:lnTo>
                <a:lnTo>
                  <a:pt x="2179493" y="98167"/>
                </a:lnTo>
                <a:lnTo>
                  <a:pt x="2174389" y="94657"/>
                </a:lnTo>
                <a:lnTo>
                  <a:pt x="2169285" y="91467"/>
                </a:lnTo>
                <a:lnTo>
                  <a:pt x="2159714" y="85725"/>
                </a:lnTo>
                <a:lnTo>
                  <a:pt x="2155248" y="83173"/>
                </a:lnTo>
                <a:lnTo>
                  <a:pt x="2151739" y="80620"/>
                </a:lnTo>
                <a:lnTo>
                  <a:pt x="2148229" y="78068"/>
                </a:lnTo>
                <a:lnTo>
                  <a:pt x="2145677" y="75516"/>
                </a:lnTo>
                <a:lnTo>
                  <a:pt x="2144082" y="72964"/>
                </a:lnTo>
                <a:lnTo>
                  <a:pt x="2143763" y="71369"/>
                </a:lnTo>
                <a:lnTo>
                  <a:pt x="2143125" y="69774"/>
                </a:lnTo>
                <a:lnTo>
                  <a:pt x="2143125" y="68179"/>
                </a:lnTo>
                <a:lnTo>
                  <a:pt x="2143763" y="66584"/>
                </a:lnTo>
                <a:lnTo>
                  <a:pt x="2144082" y="64669"/>
                </a:lnTo>
                <a:lnTo>
                  <a:pt x="2144720" y="63074"/>
                </a:lnTo>
                <a:lnTo>
                  <a:pt x="2147591" y="59246"/>
                </a:lnTo>
                <a:lnTo>
                  <a:pt x="2151419" y="54780"/>
                </a:lnTo>
                <a:lnTo>
                  <a:pt x="2168647" y="37234"/>
                </a:lnTo>
                <a:lnTo>
                  <a:pt x="2173751" y="33087"/>
                </a:lnTo>
                <a:lnTo>
                  <a:pt x="2178855" y="29258"/>
                </a:lnTo>
                <a:lnTo>
                  <a:pt x="2183959" y="26387"/>
                </a:lnTo>
                <a:lnTo>
                  <a:pt x="2189702" y="23516"/>
                </a:lnTo>
                <a:lnTo>
                  <a:pt x="2195125" y="21602"/>
                </a:lnTo>
                <a:lnTo>
                  <a:pt x="2201506" y="20007"/>
                </a:lnTo>
                <a:lnTo>
                  <a:pt x="2207248" y="19369"/>
                </a:lnTo>
                <a:lnTo>
                  <a:pt x="2213628" y="19050"/>
                </a:lnTo>
                <a:close/>
                <a:moveTo>
                  <a:pt x="1985550" y="0"/>
                </a:moveTo>
                <a:lnTo>
                  <a:pt x="1989686" y="0"/>
                </a:lnTo>
                <a:lnTo>
                  <a:pt x="1993822" y="0"/>
                </a:lnTo>
                <a:lnTo>
                  <a:pt x="1997640" y="634"/>
                </a:lnTo>
                <a:lnTo>
                  <a:pt x="2001776" y="1903"/>
                </a:lnTo>
                <a:lnTo>
                  <a:pt x="2005594" y="2855"/>
                </a:lnTo>
                <a:lnTo>
                  <a:pt x="2009411" y="4759"/>
                </a:lnTo>
                <a:lnTo>
                  <a:pt x="2012911" y="6980"/>
                </a:lnTo>
                <a:lnTo>
                  <a:pt x="2016411" y="9518"/>
                </a:lnTo>
                <a:lnTo>
                  <a:pt x="2019592" y="12374"/>
                </a:lnTo>
                <a:lnTo>
                  <a:pt x="2022456" y="15229"/>
                </a:lnTo>
                <a:lnTo>
                  <a:pt x="2025001" y="19037"/>
                </a:lnTo>
                <a:lnTo>
                  <a:pt x="2026910" y="22210"/>
                </a:lnTo>
                <a:lnTo>
                  <a:pt x="2028819" y="26334"/>
                </a:lnTo>
                <a:lnTo>
                  <a:pt x="2030091" y="29824"/>
                </a:lnTo>
                <a:lnTo>
                  <a:pt x="2031364" y="33949"/>
                </a:lnTo>
                <a:lnTo>
                  <a:pt x="2031682" y="37757"/>
                </a:lnTo>
                <a:lnTo>
                  <a:pt x="2032000" y="41881"/>
                </a:lnTo>
                <a:lnTo>
                  <a:pt x="2031682" y="46006"/>
                </a:lnTo>
                <a:lnTo>
                  <a:pt x="2031046" y="49813"/>
                </a:lnTo>
                <a:lnTo>
                  <a:pt x="2030091" y="53938"/>
                </a:lnTo>
                <a:lnTo>
                  <a:pt x="2028819" y="57745"/>
                </a:lnTo>
                <a:lnTo>
                  <a:pt x="2026910" y="61553"/>
                </a:lnTo>
                <a:lnTo>
                  <a:pt x="2025001" y="65043"/>
                </a:lnTo>
                <a:lnTo>
                  <a:pt x="2022456" y="68533"/>
                </a:lnTo>
                <a:lnTo>
                  <a:pt x="2019592" y="71706"/>
                </a:lnTo>
                <a:lnTo>
                  <a:pt x="1637177" y="453081"/>
                </a:lnTo>
                <a:lnTo>
                  <a:pt x="1633995" y="455937"/>
                </a:lnTo>
                <a:lnTo>
                  <a:pt x="1630814" y="458158"/>
                </a:lnTo>
                <a:lnTo>
                  <a:pt x="1626996" y="460379"/>
                </a:lnTo>
                <a:lnTo>
                  <a:pt x="1623496" y="462283"/>
                </a:lnTo>
                <a:lnTo>
                  <a:pt x="1619360" y="463552"/>
                </a:lnTo>
                <a:lnTo>
                  <a:pt x="1615224" y="464186"/>
                </a:lnTo>
                <a:lnTo>
                  <a:pt x="1611407" y="465138"/>
                </a:lnTo>
                <a:lnTo>
                  <a:pt x="1607271" y="465138"/>
                </a:lnTo>
                <a:lnTo>
                  <a:pt x="1603135" y="465138"/>
                </a:lnTo>
                <a:lnTo>
                  <a:pt x="1599317" y="464186"/>
                </a:lnTo>
                <a:lnTo>
                  <a:pt x="1595181" y="463552"/>
                </a:lnTo>
                <a:lnTo>
                  <a:pt x="1591681" y="462283"/>
                </a:lnTo>
                <a:lnTo>
                  <a:pt x="1587864" y="460379"/>
                </a:lnTo>
                <a:lnTo>
                  <a:pt x="1584364" y="458158"/>
                </a:lnTo>
                <a:lnTo>
                  <a:pt x="1580864" y="455937"/>
                </a:lnTo>
                <a:lnTo>
                  <a:pt x="1577683" y="453081"/>
                </a:lnTo>
                <a:lnTo>
                  <a:pt x="1574819" y="449591"/>
                </a:lnTo>
                <a:lnTo>
                  <a:pt x="1572274" y="446418"/>
                </a:lnTo>
                <a:lnTo>
                  <a:pt x="1570047" y="442928"/>
                </a:lnTo>
                <a:lnTo>
                  <a:pt x="1568138" y="439121"/>
                </a:lnTo>
                <a:lnTo>
                  <a:pt x="1567184" y="435314"/>
                </a:lnTo>
                <a:lnTo>
                  <a:pt x="1565911" y="431189"/>
                </a:lnTo>
                <a:lnTo>
                  <a:pt x="1565275" y="427381"/>
                </a:lnTo>
                <a:lnTo>
                  <a:pt x="1565275" y="423257"/>
                </a:lnTo>
                <a:lnTo>
                  <a:pt x="1565275" y="419132"/>
                </a:lnTo>
                <a:lnTo>
                  <a:pt x="1565911" y="415007"/>
                </a:lnTo>
                <a:lnTo>
                  <a:pt x="1567184" y="411517"/>
                </a:lnTo>
                <a:lnTo>
                  <a:pt x="1568138" y="407393"/>
                </a:lnTo>
                <a:lnTo>
                  <a:pt x="1570047" y="403902"/>
                </a:lnTo>
                <a:lnTo>
                  <a:pt x="1572274" y="400095"/>
                </a:lnTo>
                <a:lnTo>
                  <a:pt x="1574819" y="396922"/>
                </a:lnTo>
                <a:lnTo>
                  <a:pt x="1577683" y="393749"/>
                </a:lnTo>
                <a:lnTo>
                  <a:pt x="1960098" y="12374"/>
                </a:lnTo>
                <a:lnTo>
                  <a:pt x="1962962" y="9518"/>
                </a:lnTo>
                <a:lnTo>
                  <a:pt x="1966779" y="6980"/>
                </a:lnTo>
                <a:lnTo>
                  <a:pt x="1970279" y="4759"/>
                </a:lnTo>
                <a:lnTo>
                  <a:pt x="1974097" y="2855"/>
                </a:lnTo>
                <a:lnTo>
                  <a:pt x="1977596" y="1903"/>
                </a:lnTo>
                <a:lnTo>
                  <a:pt x="1981732" y="634"/>
                </a:lnTo>
                <a:lnTo>
                  <a:pt x="19855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93" name="组合 184"/>
          <p:cNvGrpSpPr>
            <a:grpSpLocks/>
          </p:cNvGrpSpPr>
          <p:nvPr/>
        </p:nvGrpSpPr>
        <p:grpSpPr bwMode="auto">
          <a:xfrm>
            <a:off x="1993131" y="1333997"/>
            <a:ext cx="4649788" cy="3625969"/>
            <a:chOff x="0" y="0"/>
            <a:chExt cx="5407191" cy="4756567"/>
          </a:xfrm>
          <a:solidFill>
            <a:schemeClr val="bg1">
              <a:lumMod val="85000"/>
            </a:schemeClr>
          </a:solidFill>
        </p:grpSpPr>
        <p:sp>
          <p:nvSpPr>
            <p:cNvPr id="94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5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6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7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8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99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0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1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2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3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4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5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6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7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8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9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0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solidFill>
              <a:srgbClr val="2F5EB0"/>
            </a:solidFill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1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2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3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4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5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6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7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8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9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0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1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2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3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4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5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grpSp>
        <p:nvGrpSpPr>
          <p:cNvPr id="140" name="组合 139"/>
          <p:cNvGrpSpPr/>
          <p:nvPr/>
        </p:nvGrpSpPr>
        <p:grpSpPr>
          <a:xfrm>
            <a:off x="3757750" y="2045704"/>
            <a:ext cx="1133658" cy="689124"/>
            <a:chOff x="5300650" y="1907694"/>
            <a:chExt cx="1133658" cy="689124"/>
          </a:xfrm>
        </p:grpSpPr>
        <p:grpSp>
          <p:nvGrpSpPr>
            <p:cNvPr id="141" name="组合 140"/>
            <p:cNvGrpSpPr/>
            <p:nvPr/>
          </p:nvGrpSpPr>
          <p:grpSpPr>
            <a:xfrm>
              <a:off x="5300650" y="1907694"/>
              <a:ext cx="962973" cy="689124"/>
              <a:chOff x="-2338009" y="769144"/>
              <a:chExt cx="2790825" cy="1997174"/>
            </a:xfrm>
          </p:grpSpPr>
          <p:sp>
            <p:nvSpPr>
              <p:cNvPr id="144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45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chemeClr val="accent3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46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47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48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49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42" name="文本框 618"/>
            <p:cNvSpPr txBox="1"/>
            <p:nvPr/>
          </p:nvSpPr>
          <p:spPr>
            <a:xfrm>
              <a:off x="5651852" y="1928699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3" name="Freeform 503"/>
            <p:cNvSpPr>
              <a:spLocks noEditPoints="1"/>
            </p:cNvSpPr>
            <p:nvPr/>
          </p:nvSpPr>
          <p:spPr bwMode="auto">
            <a:xfrm>
              <a:off x="5428442" y="2029781"/>
              <a:ext cx="175503" cy="165251"/>
            </a:xfrm>
            <a:custGeom>
              <a:avLst/>
              <a:gdLst>
                <a:gd name="T0" fmla="*/ 65 w 120"/>
                <a:gd name="T1" fmla="*/ 51 h 113"/>
                <a:gd name="T2" fmla="*/ 120 w 120"/>
                <a:gd name="T3" fmla="*/ 0 h 113"/>
                <a:gd name="T4" fmla="*/ 0 w 120"/>
                <a:gd name="T5" fmla="*/ 0 h 113"/>
                <a:gd name="T6" fmla="*/ 56 w 120"/>
                <a:gd name="T7" fmla="*/ 51 h 113"/>
                <a:gd name="T8" fmla="*/ 56 w 120"/>
                <a:gd name="T9" fmla="*/ 98 h 113"/>
                <a:gd name="T10" fmla="*/ 21 w 120"/>
                <a:gd name="T11" fmla="*/ 113 h 113"/>
                <a:gd name="T12" fmla="*/ 99 w 120"/>
                <a:gd name="T13" fmla="*/ 113 h 113"/>
                <a:gd name="T14" fmla="*/ 65 w 120"/>
                <a:gd name="T15" fmla="*/ 98 h 113"/>
                <a:gd name="T16" fmla="*/ 65 w 120"/>
                <a:gd name="T17" fmla="*/ 51 h 113"/>
                <a:gd name="T18" fmla="*/ 82 w 120"/>
                <a:gd name="T19" fmla="*/ 110 h 113"/>
                <a:gd name="T20" fmla="*/ 38 w 120"/>
                <a:gd name="T21" fmla="*/ 110 h 113"/>
                <a:gd name="T22" fmla="*/ 59 w 120"/>
                <a:gd name="T23" fmla="*/ 100 h 113"/>
                <a:gd name="T24" fmla="*/ 59 w 120"/>
                <a:gd name="T25" fmla="*/ 49 h 113"/>
                <a:gd name="T26" fmla="*/ 10 w 120"/>
                <a:gd name="T27" fmla="*/ 5 h 113"/>
                <a:gd name="T28" fmla="*/ 110 w 120"/>
                <a:gd name="T29" fmla="*/ 5 h 113"/>
                <a:gd name="T30" fmla="*/ 62 w 120"/>
                <a:gd name="T31" fmla="*/ 49 h 113"/>
                <a:gd name="T32" fmla="*/ 62 w 120"/>
                <a:gd name="T33" fmla="*/ 100 h 113"/>
                <a:gd name="T34" fmla="*/ 82 w 120"/>
                <a:gd name="T35" fmla="*/ 110 h 113"/>
                <a:gd name="T36" fmla="*/ 95 w 120"/>
                <a:gd name="T37" fmla="*/ 16 h 113"/>
                <a:gd name="T38" fmla="*/ 60 w 120"/>
                <a:gd name="T39" fmla="*/ 47 h 113"/>
                <a:gd name="T40" fmla="*/ 25 w 120"/>
                <a:gd name="T41" fmla="*/ 16 h 113"/>
                <a:gd name="T42" fmla="*/ 56 w 120"/>
                <a:gd name="T43" fmla="*/ 16 h 113"/>
                <a:gd name="T44" fmla="*/ 59 w 120"/>
                <a:gd name="T45" fmla="*/ 33 h 113"/>
                <a:gd name="T46" fmla="*/ 77 w 120"/>
                <a:gd name="T47" fmla="*/ 27 h 113"/>
                <a:gd name="T48" fmla="*/ 80 w 120"/>
                <a:gd name="T49" fmla="*/ 16 h 113"/>
                <a:gd name="T50" fmla="*/ 95 w 120"/>
                <a:gd name="T51" fmla="*/ 16 h 113"/>
                <a:gd name="T52" fmla="*/ 76 w 120"/>
                <a:gd name="T53" fmla="*/ 8 h 113"/>
                <a:gd name="T54" fmla="*/ 58 w 120"/>
                <a:gd name="T55" fmla="*/ 14 h 113"/>
                <a:gd name="T56" fmla="*/ 56 w 120"/>
                <a:gd name="T57" fmla="*/ 16 h 113"/>
                <a:gd name="T58" fmla="*/ 80 w 120"/>
                <a:gd name="T59" fmla="*/ 16 h 113"/>
                <a:gd name="T60" fmla="*/ 76 w 120"/>
                <a:gd name="T61" fmla="*/ 8 h 113"/>
                <a:gd name="T62" fmla="*/ 65 w 120"/>
                <a:gd name="T63" fmla="*/ 14 h 113"/>
                <a:gd name="T64" fmla="*/ 62 w 120"/>
                <a:gd name="T65" fmla="*/ 14 h 113"/>
                <a:gd name="T66" fmla="*/ 63 w 120"/>
                <a:gd name="T67" fmla="*/ 11 h 113"/>
                <a:gd name="T68" fmla="*/ 66 w 120"/>
                <a:gd name="T69" fmla="*/ 11 h 113"/>
                <a:gd name="T70" fmla="*/ 65 w 120"/>
                <a:gd name="T71" fmla="*/ 14 h 113"/>
                <a:gd name="T72" fmla="*/ 69 w 120"/>
                <a:gd name="T73" fmla="*/ 10 h 113"/>
                <a:gd name="T74" fmla="*/ 67 w 120"/>
                <a:gd name="T75" fmla="*/ 10 h 113"/>
                <a:gd name="T76" fmla="*/ 68 w 120"/>
                <a:gd name="T77" fmla="*/ 8 h 113"/>
                <a:gd name="T78" fmla="*/ 69 w 120"/>
                <a:gd name="T79" fmla="*/ 8 h 113"/>
                <a:gd name="T80" fmla="*/ 69 w 120"/>
                <a:gd name="T81" fmla="*/ 10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20" h="113">
                  <a:moveTo>
                    <a:pt x="65" y="51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6" y="51"/>
                    <a:pt x="56" y="51"/>
                    <a:pt x="56" y="51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21" y="113"/>
                    <a:pt x="21" y="113"/>
                    <a:pt x="21" y="113"/>
                  </a:cubicBezTo>
                  <a:cubicBezTo>
                    <a:pt x="99" y="113"/>
                    <a:pt x="99" y="113"/>
                    <a:pt x="99" y="113"/>
                  </a:cubicBezTo>
                  <a:cubicBezTo>
                    <a:pt x="65" y="98"/>
                    <a:pt x="65" y="98"/>
                    <a:pt x="65" y="98"/>
                  </a:cubicBezTo>
                  <a:lnTo>
                    <a:pt x="65" y="51"/>
                  </a:lnTo>
                  <a:close/>
                  <a:moveTo>
                    <a:pt x="82" y="110"/>
                  </a:moveTo>
                  <a:cubicBezTo>
                    <a:pt x="38" y="110"/>
                    <a:pt x="38" y="110"/>
                    <a:pt x="38" y="110"/>
                  </a:cubicBezTo>
                  <a:cubicBezTo>
                    <a:pt x="59" y="100"/>
                    <a:pt x="59" y="100"/>
                    <a:pt x="59" y="100"/>
                  </a:cubicBezTo>
                  <a:cubicBezTo>
                    <a:pt x="59" y="49"/>
                    <a:pt x="59" y="49"/>
                    <a:pt x="59" y="49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0" y="5"/>
                    <a:pt x="110" y="5"/>
                    <a:pt x="110" y="5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100"/>
                    <a:pt x="62" y="100"/>
                    <a:pt x="62" y="100"/>
                  </a:cubicBezTo>
                  <a:lnTo>
                    <a:pt x="82" y="110"/>
                  </a:lnTo>
                  <a:close/>
                  <a:moveTo>
                    <a:pt x="95" y="16"/>
                  </a:moveTo>
                  <a:cubicBezTo>
                    <a:pt x="60" y="47"/>
                    <a:pt x="60" y="47"/>
                    <a:pt x="60" y="47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56" y="16"/>
                    <a:pt x="56" y="16"/>
                    <a:pt x="56" y="16"/>
                  </a:cubicBezTo>
                  <a:cubicBezTo>
                    <a:pt x="53" y="21"/>
                    <a:pt x="54" y="30"/>
                    <a:pt x="59" y="33"/>
                  </a:cubicBezTo>
                  <a:cubicBezTo>
                    <a:pt x="64" y="37"/>
                    <a:pt x="72" y="34"/>
                    <a:pt x="77" y="27"/>
                  </a:cubicBezTo>
                  <a:cubicBezTo>
                    <a:pt x="80" y="23"/>
                    <a:pt x="81" y="19"/>
                    <a:pt x="80" y="16"/>
                  </a:cubicBezTo>
                  <a:lnTo>
                    <a:pt x="95" y="16"/>
                  </a:lnTo>
                  <a:close/>
                  <a:moveTo>
                    <a:pt x="76" y="8"/>
                  </a:moveTo>
                  <a:cubicBezTo>
                    <a:pt x="70" y="5"/>
                    <a:pt x="62" y="7"/>
                    <a:pt x="58" y="14"/>
                  </a:cubicBezTo>
                  <a:cubicBezTo>
                    <a:pt x="57" y="15"/>
                    <a:pt x="57" y="16"/>
                    <a:pt x="56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79" y="13"/>
                    <a:pt x="78" y="10"/>
                    <a:pt x="76" y="8"/>
                  </a:cubicBezTo>
                  <a:close/>
                  <a:moveTo>
                    <a:pt x="65" y="14"/>
                  </a:moveTo>
                  <a:cubicBezTo>
                    <a:pt x="64" y="15"/>
                    <a:pt x="63" y="14"/>
                    <a:pt x="62" y="14"/>
                  </a:cubicBezTo>
                  <a:cubicBezTo>
                    <a:pt x="61" y="13"/>
                    <a:pt x="62" y="11"/>
                    <a:pt x="63" y="11"/>
                  </a:cubicBezTo>
                  <a:cubicBezTo>
                    <a:pt x="64" y="10"/>
                    <a:pt x="66" y="10"/>
                    <a:pt x="66" y="11"/>
                  </a:cubicBezTo>
                  <a:cubicBezTo>
                    <a:pt x="67" y="12"/>
                    <a:pt x="66" y="13"/>
                    <a:pt x="65" y="14"/>
                  </a:cubicBezTo>
                  <a:close/>
                  <a:moveTo>
                    <a:pt x="69" y="10"/>
                  </a:moveTo>
                  <a:cubicBezTo>
                    <a:pt x="68" y="10"/>
                    <a:pt x="67" y="10"/>
                    <a:pt x="67" y="10"/>
                  </a:cubicBezTo>
                  <a:cubicBezTo>
                    <a:pt x="67" y="9"/>
                    <a:pt x="67" y="9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70" y="9"/>
                    <a:pt x="69" y="10"/>
                    <a:pt x="69" y="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50" name="组合 149"/>
          <p:cNvGrpSpPr/>
          <p:nvPr/>
        </p:nvGrpSpPr>
        <p:grpSpPr>
          <a:xfrm>
            <a:off x="5066343" y="2740331"/>
            <a:ext cx="1133260" cy="689124"/>
            <a:chOff x="6609243" y="2602321"/>
            <a:chExt cx="1133260" cy="689124"/>
          </a:xfrm>
        </p:grpSpPr>
        <p:grpSp>
          <p:nvGrpSpPr>
            <p:cNvPr id="151" name="组合 150"/>
            <p:cNvGrpSpPr/>
            <p:nvPr/>
          </p:nvGrpSpPr>
          <p:grpSpPr>
            <a:xfrm>
              <a:off x="6609243" y="2602321"/>
              <a:ext cx="962973" cy="689124"/>
              <a:chOff x="-2338009" y="769144"/>
              <a:chExt cx="2790825" cy="1997174"/>
            </a:xfrm>
          </p:grpSpPr>
          <p:sp>
            <p:nvSpPr>
              <p:cNvPr id="154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BBBDB7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5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6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7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8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59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52" name="文本框 619"/>
            <p:cNvSpPr txBox="1"/>
            <p:nvPr/>
          </p:nvSpPr>
          <p:spPr>
            <a:xfrm>
              <a:off x="6960047" y="2610786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" name="Freeform 507"/>
            <p:cNvSpPr>
              <a:spLocks noEditPoints="1"/>
            </p:cNvSpPr>
            <p:nvPr/>
          </p:nvSpPr>
          <p:spPr bwMode="auto">
            <a:xfrm>
              <a:off x="6714786" y="2727802"/>
              <a:ext cx="221724" cy="122666"/>
            </a:xfrm>
            <a:custGeom>
              <a:avLst/>
              <a:gdLst>
                <a:gd name="T0" fmla="*/ 180 w 180"/>
                <a:gd name="T1" fmla="*/ 91 h 98"/>
                <a:gd name="T2" fmla="*/ 180 w 180"/>
                <a:gd name="T3" fmla="*/ 92 h 98"/>
                <a:gd name="T4" fmla="*/ 173 w 180"/>
                <a:gd name="T5" fmla="*/ 98 h 98"/>
                <a:gd name="T6" fmla="*/ 7 w 180"/>
                <a:gd name="T7" fmla="*/ 98 h 98"/>
                <a:gd name="T8" fmla="*/ 0 w 180"/>
                <a:gd name="T9" fmla="*/ 92 h 98"/>
                <a:gd name="T10" fmla="*/ 0 w 180"/>
                <a:gd name="T11" fmla="*/ 91 h 98"/>
                <a:gd name="T12" fmla="*/ 7 w 180"/>
                <a:gd name="T13" fmla="*/ 85 h 98"/>
                <a:gd name="T14" fmla="*/ 173 w 180"/>
                <a:gd name="T15" fmla="*/ 85 h 98"/>
                <a:gd name="T16" fmla="*/ 180 w 180"/>
                <a:gd name="T17" fmla="*/ 91 h 98"/>
                <a:gd name="T18" fmla="*/ 169 w 180"/>
                <a:gd name="T19" fmla="*/ 79 h 98"/>
                <a:gd name="T20" fmla="*/ 12 w 180"/>
                <a:gd name="T21" fmla="*/ 79 h 98"/>
                <a:gd name="T22" fmla="*/ 90 w 180"/>
                <a:gd name="T23" fmla="*/ 12 h 98"/>
                <a:gd name="T24" fmla="*/ 169 w 180"/>
                <a:gd name="T25" fmla="*/ 79 h 98"/>
                <a:gd name="T26" fmla="*/ 87 w 180"/>
                <a:gd name="T27" fmla="*/ 15 h 98"/>
                <a:gd name="T28" fmla="*/ 34 w 180"/>
                <a:gd name="T29" fmla="*/ 75 h 98"/>
                <a:gd name="T30" fmla="*/ 44 w 180"/>
                <a:gd name="T31" fmla="*/ 75 h 98"/>
                <a:gd name="T32" fmla="*/ 87 w 180"/>
                <a:gd name="T33" fmla="*/ 15 h 98"/>
                <a:gd name="T34" fmla="*/ 79 w 180"/>
                <a:gd name="T35" fmla="*/ 6 h 98"/>
                <a:gd name="T36" fmla="*/ 98 w 180"/>
                <a:gd name="T37" fmla="*/ 6 h 98"/>
                <a:gd name="T38" fmla="*/ 101 w 180"/>
                <a:gd name="T39" fmla="*/ 3 h 98"/>
                <a:gd name="T40" fmla="*/ 101 w 180"/>
                <a:gd name="T41" fmla="*/ 3 h 98"/>
                <a:gd name="T42" fmla="*/ 98 w 180"/>
                <a:gd name="T43" fmla="*/ 0 h 98"/>
                <a:gd name="T44" fmla="*/ 79 w 180"/>
                <a:gd name="T45" fmla="*/ 0 h 98"/>
                <a:gd name="T46" fmla="*/ 76 w 180"/>
                <a:gd name="T47" fmla="*/ 3 h 98"/>
                <a:gd name="T48" fmla="*/ 76 w 180"/>
                <a:gd name="T49" fmla="*/ 3 h 98"/>
                <a:gd name="T50" fmla="*/ 79 w 180"/>
                <a:gd name="T51" fmla="*/ 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80" h="98">
                  <a:moveTo>
                    <a:pt x="180" y="91"/>
                  </a:moveTo>
                  <a:cubicBezTo>
                    <a:pt x="180" y="92"/>
                    <a:pt x="180" y="92"/>
                    <a:pt x="180" y="92"/>
                  </a:cubicBezTo>
                  <a:cubicBezTo>
                    <a:pt x="180" y="95"/>
                    <a:pt x="177" y="98"/>
                    <a:pt x="173" y="98"/>
                  </a:cubicBezTo>
                  <a:cubicBezTo>
                    <a:pt x="7" y="98"/>
                    <a:pt x="7" y="98"/>
                    <a:pt x="7" y="98"/>
                  </a:cubicBezTo>
                  <a:cubicBezTo>
                    <a:pt x="3" y="98"/>
                    <a:pt x="0" y="95"/>
                    <a:pt x="0" y="92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88"/>
                    <a:pt x="3" y="85"/>
                    <a:pt x="7" y="85"/>
                  </a:cubicBezTo>
                  <a:cubicBezTo>
                    <a:pt x="173" y="85"/>
                    <a:pt x="173" y="85"/>
                    <a:pt x="173" y="85"/>
                  </a:cubicBezTo>
                  <a:cubicBezTo>
                    <a:pt x="177" y="85"/>
                    <a:pt x="180" y="88"/>
                    <a:pt x="180" y="91"/>
                  </a:cubicBezTo>
                  <a:close/>
                  <a:moveTo>
                    <a:pt x="169" y="79"/>
                  </a:moveTo>
                  <a:cubicBezTo>
                    <a:pt x="12" y="79"/>
                    <a:pt x="12" y="79"/>
                    <a:pt x="12" y="79"/>
                  </a:cubicBezTo>
                  <a:cubicBezTo>
                    <a:pt x="18" y="41"/>
                    <a:pt x="51" y="12"/>
                    <a:pt x="90" y="12"/>
                  </a:cubicBezTo>
                  <a:cubicBezTo>
                    <a:pt x="130" y="12"/>
                    <a:pt x="163" y="41"/>
                    <a:pt x="169" y="79"/>
                  </a:cubicBezTo>
                  <a:close/>
                  <a:moveTo>
                    <a:pt x="87" y="15"/>
                  </a:moveTo>
                  <a:cubicBezTo>
                    <a:pt x="86" y="15"/>
                    <a:pt x="43" y="18"/>
                    <a:pt x="34" y="75"/>
                  </a:cubicBezTo>
                  <a:cubicBezTo>
                    <a:pt x="44" y="75"/>
                    <a:pt x="44" y="75"/>
                    <a:pt x="44" y="75"/>
                  </a:cubicBezTo>
                  <a:cubicBezTo>
                    <a:pt x="48" y="45"/>
                    <a:pt x="65" y="18"/>
                    <a:pt x="87" y="15"/>
                  </a:cubicBezTo>
                  <a:close/>
                  <a:moveTo>
                    <a:pt x="79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1" y="4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1" y="1"/>
                    <a:pt x="100" y="0"/>
                    <a:pt x="98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7" y="0"/>
                    <a:pt x="76" y="1"/>
                    <a:pt x="76" y="3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6" y="4"/>
                    <a:pt x="77" y="6"/>
                    <a:pt x="79" y="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lt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160" name="组合 159"/>
          <p:cNvGrpSpPr/>
          <p:nvPr/>
        </p:nvGrpSpPr>
        <p:grpSpPr>
          <a:xfrm>
            <a:off x="5202759" y="3711026"/>
            <a:ext cx="1135607" cy="689124"/>
            <a:chOff x="6913240" y="3623177"/>
            <a:chExt cx="1135607" cy="689124"/>
          </a:xfrm>
        </p:grpSpPr>
        <p:grpSp>
          <p:nvGrpSpPr>
            <p:cNvPr id="161" name="组合 160"/>
            <p:cNvGrpSpPr/>
            <p:nvPr/>
          </p:nvGrpSpPr>
          <p:grpSpPr>
            <a:xfrm>
              <a:off x="6913240" y="3623177"/>
              <a:ext cx="962973" cy="689124"/>
              <a:chOff x="-2338009" y="769144"/>
              <a:chExt cx="2790825" cy="1997174"/>
            </a:xfrm>
          </p:grpSpPr>
          <p:sp>
            <p:nvSpPr>
              <p:cNvPr id="170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71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72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73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94CE20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74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75" name="Oval 487"/>
              <p:cNvSpPr>
                <a:spLocks noChangeArrowheads="1"/>
              </p:cNvSpPr>
              <p:nvPr/>
            </p:nvSpPr>
            <p:spPr bwMode="auto">
              <a:xfrm>
                <a:off x="-2134810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62" name="文本框 620"/>
            <p:cNvSpPr txBox="1"/>
            <p:nvPr/>
          </p:nvSpPr>
          <p:spPr>
            <a:xfrm>
              <a:off x="7266391" y="3642951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3" name="组合 162"/>
            <p:cNvGrpSpPr/>
            <p:nvPr/>
          </p:nvGrpSpPr>
          <p:grpSpPr>
            <a:xfrm>
              <a:off x="7037381" y="3735761"/>
              <a:ext cx="184452" cy="188140"/>
              <a:chOff x="7091362" y="2598738"/>
              <a:chExt cx="555626" cy="566737"/>
            </a:xfrm>
          </p:grpSpPr>
          <p:sp>
            <p:nvSpPr>
              <p:cNvPr id="164" name="Freeform 511"/>
              <p:cNvSpPr>
                <a:spLocks/>
              </p:cNvSpPr>
              <p:nvPr/>
            </p:nvSpPr>
            <p:spPr bwMode="auto">
              <a:xfrm>
                <a:off x="7091362" y="2655888"/>
                <a:ext cx="157163" cy="303212"/>
              </a:xfrm>
              <a:custGeom>
                <a:avLst/>
                <a:gdLst>
                  <a:gd name="T0" fmla="*/ 36 w 41"/>
                  <a:gd name="T1" fmla="*/ 0 h 79"/>
                  <a:gd name="T2" fmla="*/ 12 w 41"/>
                  <a:gd name="T3" fmla="*/ 79 h 79"/>
                  <a:gd name="T4" fmla="*/ 41 w 41"/>
                  <a:gd name="T5" fmla="*/ 66 h 79"/>
                  <a:gd name="T6" fmla="*/ 36 w 41"/>
                  <a:gd name="T7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1" h="79">
                    <a:moveTo>
                      <a:pt x="36" y="0"/>
                    </a:moveTo>
                    <a:cubicBezTo>
                      <a:pt x="10" y="17"/>
                      <a:pt x="0" y="50"/>
                      <a:pt x="12" y="79"/>
                    </a:cubicBezTo>
                    <a:cubicBezTo>
                      <a:pt x="41" y="66"/>
                      <a:pt x="41" y="66"/>
                      <a:pt x="41" y="66"/>
                    </a:cubicBezTo>
                    <a:cubicBezTo>
                      <a:pt x="30" y="38"/>
                      <a:pt x="28" y="13"/>
                      <a:pt x="36" y="0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5" name="Freeform 512"/>
              <p:cNvSpPr>
                <a:spLocks/>
              </p:cNvSpPr>
              <p:nvPr/>
            </p:nvSpPr>
            <p:spPr bwMode="auto">
              <a:xfrm>
                <a:off x="7297738" y="2598738"/>
                <a:ext cx="279400" cy="203200"/>
              </a:xfrm>
              <a:custGeom>
                <a:avLst/>
                <a:gdLst>
                  <a:gd name="T0" fmla="*/ 47 w 73"/>
                  <a:gd name="T1" fmla="*/ 53 h 53"/>
                  <a:gd name="T2" fmla="*/ 73 w 73"/>
                  <a:gd name="T3" fmla="*/ 41 h 53"/>
                  <a:gd name="T4" fmla="*/ 0 w 73"/>
                  <a:gd name="T5" fmla="*/ 7 h 53"/>
                  <a:gd name="T6" fmla="*/ 47 w 73"/>
                  <a:gd name="T7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3" h="53">
                    <a:moveTo>
                      <a:pt x="47" y="53"/>
                    </a:moveTo>
                    <a:cubicBezTo>
                      <a:pt x="73" y="41"/>
                      <a:pt x="73" y="41"/>
                      <a:pt x="73" y="41"/>
                    </a:cubicBezTo>
                    <a:cubicBezTo>
                      <a:pt x="59" y="14"/>
                      <a:pt x="28" y="0"/>
                      <a:pt x="0" y="7"/>
                    </a:cubicBezTo>
                    <a:cubicBezTo>
                      <a:pt x="15" y="10"/>
                      <a:pt x="33" y="27"/>
                      <a:pt x="47" y="53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6" name="Freeform 513"/>
              <p:cNvSpPr>
                <a:spLocks/>
              </p:cNvSpPr>
              <p:nvPr/>
            </p:nvSpPr>
            <p:spPr bwMode="auto">
              <a:xfrm>
                <a:off x="7216775" y="2647950"/>
                <a:ext cx="130175" cy="254000"/>
              </a:xfrm>
              <a:custGeom>
                <a:avLst/>
                <a:gdLst>
                  <a:gd name="T0" fmla="*/ 12 w 34"/>
                  <a:gd name="T1" fmla="*/ 66 h 66"/>
                  <a:gd name="T2" fmla="*/ 34 w 34"/>
                  <a:gd name="T3" fmla="*/ 56 h 66"/>
                  <a:gd name="T4" fmla="*/ 9 w 34"/>
                  <a:gd name="T5" fmla="*/ 0 h 66"/>
                  <a:gd name="T6" fmla="*/ 12 w 34"/>
                  <a:gd name="T7" fmla="*/ 6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66">
                    <a:moveTo>
                      <a:pt x="12" y="66"/>
                    </a:moveTo>
                    <a:cubicBezTo>
                      <a:pt x="34" y="56"/>
                      <a:pt x="34" y="56"/>
                      <a:pt x="34" y="56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0" y="10"/>
                      <a:pt x="2" y="38"/>
                      <a:pt x="12" y="66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7" name="Freeform 514"/>
              <p:cNvSpPr>
                <a:spLocks/>
              </p:cNvSpPr>
              <p:nvPr/>
            </p:nvSpPr>
            <p:spPr bwMode="auto">
              <a:xfrm>
                <a:off x="7267575" y="2625725"/>
                <a:ext cx="190500" cy="230187"/>
              </a:xfrm>
              <a:custGeom>
                <a:avLst/>
                <a:gdLst>
                  <a:gd name="T0" fmla="*/ 50 w 50"/>
                  <a:gd name="T1" fmla="*/ 48 h 60"/>
                  <a:gd name="T2" fmla="*/ 0 w 50"/>
                  <a:gd name="T3" fmla="*/ 4 h 60"/>
                  <a:gd name="T4" fmla="*/ 26 w 50"/>
                  <a:gd name="T5" fmla="*/ 60 h 60"/>
                  <a:gd name="T6" fmla="*/ 50 w 50"/>
                  <a:gd name="T7" fmla="*/ 4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60">
                    <a:moveTo>
                      <a:pt x="50" y="48"/>
                    </a:moveTo>
                    <a:cubicBezTo>
                      <a:pt x="35" y="20"/>
                      <a:pt x="13" y="0"/>
                      <a:pt x="0" y="4"/>
                    </a:cubicBezTo>
                    <a:cubicBezTo>
                      <a:pt x="26" y="60"/>
                      <a:pt x="26" y="60"/>
                      <a:pt x="26" y="60"/>
                    </a:cubicBezTo>
                    <a:lnTo>
                      <a:pt x="50" y="48"/>
                    </a:ln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8" name="Freeform 515"/>
              <p:cNvSpPr>
                <a:spLocks/>
              </p:cNvSpPr>
              <p:nvPr/>
            </p:nvSpPr>
            <p:spPr bwMode="auto">
              <a:xfrm>
                <a:off x="7232650" y="2598738"/>
                <a:ext cx="34925" cy="49212"/>
              </a:xfrm>
              <a:custGeom>
                <a:avLst/>
                <a:gdLst>
                  <a:gd name="T0" fmla="*/ 9 w 9"/>
                  <a:gd name="T1" fmla="*/ 11 h 13"/>
                  <a:gd name="T2" fmla="*/ 5 w 9"/>
                  <a:gd name="T3" fmla="*/ 2 h 13"/>
                  <a:gd name="T4" fmla="*/ 2 w 9"/>
                  <a:gd name="T5" fmla="*/ 1 h 13"/>
                  <a:gd name="T6" fmla="*/ 0 w 9"/>
                  <a:gd name="T7" fmla="*/ 4 h 13"/>
                  <a:gd name="T8" fmla="*/ 5 w 9"/>
                  <a:gd name="T9" fmla="*/ 13 h 13"/>
                  <a:gd name="T10" fmla="*/ 8 w 9"/>
                  <a:gd name="T11" fmla="*/ 11 h 13"/>
                  <a:gd name="T12" fmla="*/ 9 w 9"/>
                  <a:gd name="T13" fmla="*/ 11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3">
                    <a:moveTo>
                      <a:pt x="9" y="11"/>
                    </a:moveTo>
                    <a:cubicBezTo>
                      <a:pt x="5" y="2"/>
                      <a:pt x="5" y="2"/>
                      <a:pt x="5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2"/>
                      <a:pt x="7" y="12"/>
                      <a:pt x="8" y="11"/>
                    </a:cubicBezTo>
                    <a:cubicBezTo>
                      <a:pt x="8" y="11"/>
                      <a:pt x="9" y="11"/>
                      <a:pt x="9" y="11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69" name="Freeform 516"/>
              <p:cNvSpPr>
                <a:spLocks/>
              </p:cNvSpPr>
              <p:nvPr/>
            </p:nvSpPr>
            <p:spPr bwMode="auto">
              <a:xfrm>
                <a:off x="7186613" y="2855913"/>
                <a:ext cx="460375" cy="309562"/>
              </a:xfrm>
              <a:custGeom>
                <a:avLst/>
                <a:gdLst>
                  <a:gd name="T0" fmla="*/ 78 w 120"/>
                  <a:gd name="T1" fmla="*/ 65 h 81"/>
                  <a:gd name="T2" fmla="*/ 47 w 120"/>
                  <a:gd name="T3" fmla="*/ 0 h 81"/>
                  <a:gd name="T4" fmla="*/ 42 w 120"/>
                  <a:gd name="T5" fmla="*/ 2 h 81"/>
                  <a:gd name="T6" fmla="*/ 72 w 120"/>
                  <a:gd name="T7" fmla="*/ 65 h 81"/>
                  <a:gd name="T8" fmla="*/ 60 w 120"/>
                  <a:gd name="T9" fmla="*/ 64 h 81"/>
                  <a:gd name="T10" fmla="*/ 0 w 120"/>
                  <a:gd name="T11" fmla="*/ 81 h 81"/>
                  <a:gd name="T12" fmla="*/ 120 w 120"/>
                  <a:gd name="T13" fmla="*/ 81 h 81"/>
                  <a:gd name="T14" fmla="*/ 78 w 120"/>
                  <a:gd name="T15" fmla="*/ 6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0" h="81">
                    <a:moveTo>
                      <a:pt x="78" y="65"/>
                    </a:moveTo>
                    <a:cubicBezTo>
                      <a:pt x="47" y="0"/>
                      <a:pt x="47" y="0"/>
                      <a:pt x="47" y="0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72" y="65"/>
                      <a:pt x="72" y="65"/>
                      <a:pt x="72" y="65"/>
                    </a:cubicBezTo>
                    <a:cubicBezTo>
                      <a:pt x="68" y="64"/>
                      <a:pt x="64" y="64"/>
                      <a:pt x="60" y="64"/>
                    </a:cubicBezTo>
                    <a:cubicBezTo>
                      <a:pt x="15" y="64"/>
                      <a:pt x="0" y="81"/>
                      <a:pt x="0" y="81"/>
                    </a:cubicBezTo>
                    <a:cubicBezTo>
                      <a:pt x="120" y="81"/>
                      <a:pt x="120" y="81"/>
                      <a:pt x="120" y="81"/>
                    </a:cubicBezTo>
                    <a:cubicBezTo>
                      <a:pt x="120" y="81"/>
                      <a:pt x="109" y="69"/>
                      <a:pt x="78" y="65"/>
                    </a:cubicBezTo>
                    <a:close/>
                  </a:path>
                </a:pathLst>
              </a:custGeom>
              <a:solidFill>
                <a:srgbClr val="B6E55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76" name="组合 175"/>
          <p:cNvGrpSpPr/>
          <p:nvPr/>
        </p:nvGrpSpPr>
        <p:grpSpPr>
          <a:xfrm>
            <a:off x="5488164" y="1684735"/>
            <a:ext cx="1137941" cy="689124"/>
            <a:chOff x="5605912" y="4941362"/>
            <a:chExt cx="1137941" cy="689124"/>
          </a:xfrm>
        </p:grpSpPr>
        <p:grpSp>
          <p:nvGrpSpPr>
            <p:cNvPr id="177" name="组合 176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188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89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90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91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rgbClr val="153943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92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193" name="Oval 487"/>
              <p:cNvSpPr>
                <a:spLocks noChangeArrowheads="1"/>
              </p:cNvSpPr>
              <p:nvPr/>
            </p:nvSpPr>
            <p:spPr bwMode="auto">
              <a:xfrm>
                <a:off x="-2134809" y="968556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178" name="文本框 622"/>
            <p:cNvSpPr txBox="1"/>
            <p:nvPr/>
          </p:nvSpPr>
          <p:spPr>
            <a:xfrm>
              <a:off x="5961397" y="4955087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9" name="组合 178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180" name="Freeform 524"/>
              <p:cNvSpPr>
                <a:spLocks/>
              </p:cNvSpPr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1" name="Freeform 525"/>
              <p:cNvSpPr>
                <a:spLocks/>
              </p:cNvSpPr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2" name="Freeform 526"/>
              <p:cNvSpPr>
                <a:spLocks/>
              </p:cNvSpPr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3" name="Freeform 527"/>
              <p:cNvSpPr>
                <a:spLocks/>
              </p:cNvSpPr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4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5" name="Freeform 529"/>
              <p:cNvSpPr>
                <a:spLocks/>
              </p:cNvSpPr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6" name="Freeform 530"/>
              <p:cNvSpPr>
                <a:spLocks/>
              </p:cNvSpPr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87" name="Freeform 531"/>
              <p:cNvSpPr>
                <a:spLocks/>
              </p:cNvSpPr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94" name="Freeform 60"/>
          <p:cNvSpPr>
            <a:spLocks/>
          </p:cNvSpPr>
          <p:nvPr/>
        </p:nvSpPr>
        <p:spPr bwMode="auto">
          <a:xfrm>
            <a:off x="7361378" y="3179329"/>
            <a:ext cx="554943" cy="596101"/>
          </a:xfrm>
          <a:custGeom>
            <a:avLst/>
            <a:gdLst>
              <a:gd name="T0" fmla="*/ 415 w 437"/>
              <a:gd name="T1" fmla="*/ 364 h 470"/>
              <a:gd name="T2" fmla="*/ 388 w 437"/>
              <a:gd name="T3" fmla="*/ 335 h 470"/>
              <a:gd name="T4" fmla="*/ 307 w 437"/>
              <a:gd name="T5" fmla="*/ 291 h 470"/>
              <a:gd name="T6" fmla="*/ 273 w 437"/>
              <a:gd name="T7" fmla="*/ 257 h 470"/>
              <a:gd name="T8" fmla="*/ 262 w 437"/>
              <a:gd name="T9" fmla="*/ 240 h 470"/>
              <a:gd name="T10" fmla="*/ 288 w 437"/>
              <a:gd name="T11" fmla="*/ 199 h 470"/>
              <a:gd name="T12" fmla="*/ 294 w 437"/>
              <a:gd name="T13" fmla="*/ 185 h 470"/>
              <a:gd name="T14" fmla="*/ 298 w 437"/>
              <a:gd name="T15" fmla="*/ 147 h 470"/>
              <a:gd name="T16" fmla="*/ 285 w 437"/>
              <a:gd name="T17" fmla="*/ 57 h 470"/>
              <a:gd name="T18" fmla="*/ 280 w 437"/>
              <a:gd name="T19" fmla="*/ 52 h 470"/>
              <a:gd name="T20" fmla="*/ 262 w 437"/>
              <a:gd name="T21" fmla="*/ 37 h 470"/>
              <a:gd name="T22" fmla="*/ 155 w 437"/>
              <a:gd name="T23" fmla="*/ 50 h 470"/>
              <a:gd name="T24" fmla="*/ 140 w 437"/>
              <a:gd name="T25" fmla="*/ 140 h 470"/>
              <a:gd name="T26" fmla="*/ 142 w 437"/>
              <a:gd name="T27" fmla="*/ 179 h 470"/>
              <a:gd name="T28" fmla="*/ 150 w 437"/>
              <a:gd name="T29" fmla="*/ 195 h 470"/>
              <a:gd name="T30" fmla="*/ 153 w 437"/>
              <a:gd name="T31" fmla="*/ 202 h 470"/>
              <a:gd name="T32" fmla="*/ 155 w 437"/>
              <a:gd name="T33" fmla="*/ 201 h 470"/>
              <a:gd name="T34" fmla="*/ 178 w 437"/>
              <a:gd name="T35" fmla="*/ 239 h 470"/>
              <a:gd name="T36" fmla="*/ 159 w 437"/>
              <a:gd name="T37" fmla="*/ 256 h 470"/>
              <a:gd name="T38" fmla="*/ 129 w 437"/>
              <a:gd name="T39" fmla="*/ 291 h 470"/>
              <a:gd name="T40" fmla="*/ 48 w 437"/>
              <a:gd name="T41" fmla="*/ 335 h 470"/>
              <a:gd name="T42" fmla="*/ 21 w 437"/>
              <a:gd name="T43" fmla="*/ 364 h 470"/>
              <a:gd name="T44" fmla="*/ 0 w 437"/>
              <a:gd name="T45" fmla="*/ 451 h 470"/>
              <a:gd name="T46" fmla="*/ 0 w 437"/>
              <a:gd name="T47" fmla="*/ 470 h 470"/>
              <a:gd name="T48" fmla="*/ 437 w 437"/>
              <a:gd name="T49" fmla="*/ 470 h 470"/>
              <a:gd name="T50" fmla="*/ 437 w 437"/>
              <a:gd name="T51" fmla="*/ 451 h 470"/>
              <a:gd name="T52" fmla="*/ 415 w 437"/>
              <a:gd name="T53" fmla="*/ 364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437" h="470">
                <a:moveTo>
                  <a:pt x="415" y="364"/>
                </a:moveTo>
                <a:cubicBezTo>
                  <a:pt x="415" y="364"/>
                  <a:pt x="422" y="351"/>
                  <a:pt x="388" y="335"/>
                </a:cubicBezTo>
                <a:cubicBezTo>
                  <a:pt x="307" y="291"/>
                  <a:pt x="307" y="291"/>
                  <a:pt x="307" y="291"/>
                </a:cubicBezTo>
                <a:cubicBezTo>
                  <a:pt x="273" y="257"/>
                  <a:pt x="273" y="257"/>
                  <a:pt x="273" y="257"/>
                </a:cubicBezTo>
                <a:cubicBezTo>
                  <a:pt x="256" y="248"/>
                  <a:pt x="246" y="251"/>
                  <a:pt x="262" y="240"/>
                </a:cubicBezTo>
                <a:cubicBezTo>
                  <a:pt x="274" y="230"/>
                  <a:pt x="282" y="216"/>
                  <a:pt x="288" y="199"/>
                </a:cubicBezTo>
                <a:cubicBezTo>
                  <a:pt x="289" y="198"/>
                  <a:pt x="292" y="194"/>
                  <a:pt x="294" y="185"/>
                </a:cubicBezTo>
                <a:cubicBezTo>
                  <a:pt x="294" y="185"/>
                  <a:pt x="325" y="148"/>
                  <a:pt x="298" y="147"/>
                </a:cubicBezTo>
                <a:cubicBezTo>
                  <a:pt x="298" y="147"/>
                  <a:pt x="326" y="96"/>
                  <a:pt x="285" y="57"/>
                </a:cubicBezTo>
                <a:cubicBezTo>
                  <a:pt x="285" y="57"/>
                  <a:pt x="283" y="55"/>
                  <a:pt x="280" y="52"/>
                </a:cubicBezTo>
                <a:cubicBezTo>
                  <a:pt x="271" y="42"/>
                  <a:pt x="262" y="37"/>
                  <a:pt x="262" y="37"/>
                </a:cubicBezTo>
                <a:cubicBezTo>
                  <a:pt x="203" y="0"/>
                  <a:pt x="155" y="50"/>
                  <a:pt x="155" y="50"/>
                </a:cubicBezTo>
                <a:cubicBezTo>
                  <a:pt x="113" y="88"/>
                  <a:pt x="140" y="140"/>
                  <a:pt x="140" y="140"/>
                </a:cubicBezTo>
                <a:cubicBezTo>
                  <a:pt x="112" y="140"/>
                  <a:pt x="142" y="179"/>
                  <a:pt x="142" y="179"/>
                </a:cubicBezTo>
                <a:cubicBezTo>
                  <a:pt x="146" y="197"/>
                  <a:pt x="150" y="195"/>
                  <a:pt x="150" y="195"/>
                </a:cubicBezTo>
                <a:cubicBezTo>
                  <a:pt x="152" y="195"/>
                  <a:pt x="152" y="198"/>
                  <a:pt x="153" y="202"/>
                </a:cubicBezTo>
                <a:cubicBezTo>
                  <a:pt x="154" y="201"/>
                  <a:pt x="154" y="201"/>
                  <a:pt x="155" y="201"/>
                </a:cubicBezTo>
                <a:cubicBezTo>
                  <a:pt x="160" y="216"/>
                  <a:pt x="168" y="229"/>
                  <a:pt x="178" y="239"/>
                </a:cubicBezTo>
                <a:cubicBezTo>
                  <a:pt x="187" y="251"/>
                  <a:pt x="163" y="251"/>
                  <a:pt x="159" y="256"/>
                </a:cubicBezTo>
                <a:cubicBezTo>
                  <a:pt x="157" y="259"/>
                  <a:pt x="129" y="291"/>
                  <a:pt x="129" y="291"/>
                </a:cubicBezTo>
                <a:cubicBezTo>
                  <a:pt x="48" y="335"/>
                  <a:pt x="48" y="335"/>
                  <a:pt x="48" y="335"/>
                </a:cubicBezTo>
                <a:cubicBezTo>
                  <a:pt x="15" y="351"/>
                  <a:pt x="21" y="364"/>
                  <a:pt x="21" y="364"/>
                </a:cubicBezTo>
                <a:cubicBezTo>
                  <a:pt x="0" y="451"/>
                  <a:pt x="0" y="451"/>
                  <a:pt x="0" y="451"/>
                </a:cubicBezTo>
                <a:cubicBezTo>
                  <a:pt x="0" y="470"/>
                  <a:pt x="0" y="470"/>
                  <a:pt x="0" y="470"/>
                </a:cubicBezTo>
                <a:cubicBezTo>
                  <a:pt x="437" y="470"/>
                  <a:pt x="437" y="470"/>
                  <a:pt x="437" y="470"/>
                </a:cubicBezTo>
                <a:cubicBezTo>
                  <a:pt x="437" y="451"/>
                  <a:pt x="437" y="451"/>
                  <a:pt x="437" y="451"/>
                </a:cubicBezTo>
                <a:lnTo>
                  <a:pt x="415" y="364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5" name="文本框 219"/>
          <p:cNvSpPr txBox="1"/>
          <p:nvPr/>
        </p:nvSpPr>
        <p:spPr>
          <a:xfrm>
            <a:off x="7294530" y="3978930"/>
            <a:ext cx="35555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Wingdings" panose="05000000000000000000" pitchFamily="2" charset="2"/>
              <a:buChar char="n"/>
            </a:pPr>
            <a:r>
              <a:rPr lang="zh-CN" altLang="en-US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地名</a:t>
            </a:r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：简要说明图表含义；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96" name="组合 195"/>
          <p:cNvGrpSpPr/>
          <p:nvPr/>
        </p:nvGrpSpPr>
        <p:grpSpPr>
          <a:xfrm>
            <a:off x="7916322" y="3338614"/>
            <a:ext cx="1314738" cy="436817"/>
            <a:chOff x="7772306" y="2580173"/>
            <a:chExt cx="1314738" cy="436817"/>
          </a:xfrm>
        </p:grpSpPr>
        <p:sp>
          <p:nvSpPr>
            <p:cNvPr id="197" name="圆角矩形 196"/>
            <p:cNvSpPr/>
            <p:nvPr/>
          </p:nvSpPr>
          <p:spPr>
            <a:xfrm>
              <a:off x="7885054" y="2580173"/>
              <a:ext cx="1201990" cy="436817"/>
            </a:xfrm>
            <a:prstGeom prst="roundRect">
              <a:avLst>
                <a:gd name="adj" fmla="val 9938"/>
              </a:avLst>
            </a:prstGeom>
            <a:solidFill>
              <a:srgbClr val="2F5E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zh-CN" altLang="en-US" dirty="0" smtClean="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简要说明</a:t>
              </a: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198" name="等腰三角形 197"/>
            <p:cNvSpPr/>
            <p:nvPr/>
          </p:nvSpPr>
          <p:spPr>
            <a:xfrm rot="16200000">
              <a:off x="7810422" y="2647717"/>
              <a:ext cx="74631" cy="150864"/>
            </a:xfrm>
            <a:prstGeom prst="triangle">
              <a:avLst/>
            </a:prstGeom>
            <a:solidFill>
              <a:srgbClr val="2F5EB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199" name="组合 198"/>
          <p:cNvGrpSpPr/>
          <p:nvPr/>
        </p:nvGrpSpPr>
        <p:grpSpPr>
          <a:xfrm>
            <a:off x="1993131" y="4173104"/>
            <a:ext cx="1735276" cy="1689729"/>
            <a:chOff x="2074745" y="3972141"/>
            <a:chExt cx="1735276" cy="1689729"/>
          </a:xfrm>
        </p:grpSpPr>
        <p:sp>
          <p:nvSpPr>
            <p:cNvPr id="200" name="Freeform 441"/>
            <p:cNvSpPr>
              <a:spLocks noEditPoints="1"/>
            </p:cNvSpPr>
            <p:nvPr/>
          </p:nvSpPr>
          <p:spPr bwMode="auto">
            <a:xfrm>
              <a:off x="2082131" y="3972141"/>
              <a:ext cx="1689729" cy="1689729"/>
            </a:xfrm>
            <a:custGeom>
              <a:avLst/>
              <a:gdLst>
                <a:gd name="T0" fmla="*/ 579 w 1158"/>
                <a:gd name="T1" fmla="*/ 1157 h 1157"/>
                <a:gd name="T2" fmla="*/ 0 w 1158"/>
                <a:gd name="T3" fmla="*/ 578 h 1157"/>
                <a:gd name="T4" fmla="*/ 579 w 1158"/>
                <a:gd name="T5" fmla="*/ 0 h 1157"/>
                <a:gd name="T6" fmla="*/ 1158 w 1158"/>
                <a:gd name="T7" fmla="*/ 578 h 1157"/>
                <a:gd name="T8" fmla="*/ 579 w 1158"/>
                <a:gd name="T9" fmla="*/ 1157 h 1157"/>
                <a:gd name="T10" fmla="*/ 579 w 1158"/>
                <a:gd name="T11" fmla="*/ 22 h 1157"/>
                <a:gd name="T12" fmla="*/ 23 w 1158"/>
                <a:gd name="T13" fmla="*/ 578 h 1157"/>
                <a:gd name="T14" fmla="*/ 579 w 1158"/>
                <a:gd name="T15" fmla="*/ 1134 h 1157"/>
                <a:gd name="T16" fmla="*/ 1135 w 1158"/>
                <a:gd name="T17" fmla="*/ 578 h 1157"/>
                <a:gd name="T18" fmla="*/ 579 w 1158"/>
                <a:gd name="T19" fmla="*/ 22 h 1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58" h="1157">
                  <a:moveTo>
                    <a:pt x="579" y="1157"/>
                  </a:moveTo>
                  <a:cubicBezTo>
                    <a:pt x="260" y="1157"/>
                    <a:pt x="0" y="898"/>
                    <a:pt x="0" y="578"/>
                  </a:cubicBezTo>
                  <a:cubicBezTo>
                    <a:pt x="0" y="259"/>
                    <a:pt x="260" y="0"/>
                    <a:pt x="579" y="0"/>
                  </a:cubicBezTo>
                  <a:cubicBezTo>
                    <a:pt x="898" y="0"/>
                    <a:pt x="1158" y="259"/>
                    <a:pt x="1158" y="578"/>
                  </a:cubicBezTo>
                  <a:cubicBezTo>
                    <a:pt x="1158" y="898"/>
                    <a:pt x="898" y="1157"/>
                    <a:pt x="579" y="1157"/>
                  </a:cubicBezTo>
                  <a:close/>
                  <a:moveTo>
                    <a:pt x="579" y="22"/>
                  </a:moveTo>
                  <a:cubicBezTo>
                    <a:pt x="272" y="22"/>
                    <a:pt x="23" y="272"/>
                    <a:pt x="23" y="578"/>
                  </a:cubicBezTo>
                  <a:cubicBezTo>
                    <a:pt x="23" y="885"/>
                    <a:pt x="272" y="1134"/>
                    <a:pt x="579" y="1134"/>
                  </a:cubicBezTo>
                  <a:cubicBezTo>
                    <a:pt x="885" y="1134"/>
                    <a:pt x="1135" y="885"/>
                    <a:pt x="1135" y="578"/>
                  </a:cubicBezTo>
                  <a:cubicBezTo>
                    <a:pt x="1135" y="272"/>
                    <a:pt x="885" y="22"/>
                    <a:pt x="57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1" name="组合 200"/>
            <p:cNvGrpSpPr/>
            <p:nvPr/>
          </p:nvGrpSpPr>
          <p:grpSpPr>
            <a:xfrm>
              <a:off x="2074745" y="3972453"/>
              <a:ext cx="1735276" cy="1679094"/>
              <a:chOff x="2074745" y="3972453"/>
              <a:chExt cx="1735276" cy="1679094"/>
            </a:xfrm>
          </p:grpSpPr>
          <p:sp>
            <p:nvSpPr>
              <p:cNvPr id="267" name="等腰三角形 266"/>
              <p:cNvSpPr/>
              <p:nvPr/>
            </p:nvSpPr>
            <p:spPr>
              <a:xfrm rot="3346611">
                <a:off x="3565751" y="4198063"/>
                <a:ext cx="234007" cy="254533"/>
              </a:xfrm>
              <a:prstGeom prst="triangle">
                <a:avLst/>
              </a:prstGeom>
              <a:solidFill>
                <a:srgbClr val="2F5EB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6" name="Oval 18"/>
              <p:cNvSpPr>
                <a:spLocks noChangeArrowheads="1"/>
              </p:cNvSpPr>
              <p:nvPr/>
            </p:nvSpPr>
            <p:spPr bwMode="auto">
              <a:xfrm>
                <a:off x="2074745" y="3972453"/>
                <a:ext cx="1679094" cy="1679094"/>
              </a:xfrm>
              <a:prstGeom prst="ellipse">
                <a:avLst/>
              </a:prstGeom>
              <a:gradFill>
                <a:gsLst>
                  <a:gs pos="0">
                    <a:srgbClr val="0E1A40"/>
                  </a:gs>
                  <a:gs pos="100000">
                    <a:srgbClr val="2F5EB0"/>
                  </a:gs>
                </a:gsLst>
                <a:lin ang="138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202" name="组合 201"/>
            <p:cNvGrpSpPr/>
            <p:nvPr/>
          </p:nvGrpSpPr>
          <p:grpSpPr>
            <a:xfrm>
              <a:off x="2453949" y="4347725"/>
              <a:ext cx="981182" cy="979130"/>
              <a:chOff x="7316788" y="39688"/>
              <a:chExt cx="758825" cy="757238"/>
            </a:xfrm>
          </p:grpSpPr>
          <p:sp>
            <p:nvSpPr>
              <p:cNvPr id="203" name="Freeform 345"/>
              <p:cNvSpPr>
                <a:spLocks/>
              </p:cNvSpPr>
              <p:nvPr/>
            </p:nvSpPr>
            <p:spPr bwMode="auto">
              <a:xfrm>
                <a:off x="7323138" y="55563"/>
                <a:ext cx="184150" cy="195263"/>
              </a:xfrm>
              <a:custGeom>
                <a:avLst/>
                <a:gdLst>
                  <a:gd name="T0" fmla="*/ 162 w 162"/>
                  <a:gd name="T1" fmla="*/ 158 h 171"/>
                  <a:gd name="T2" fmla="*/ 149 w 162"/>
                  <a:gd name="T3" fmla="*/ 171 h 171"/>
                  <a:gd name="T4" fmla="*/ 13 w 162"/>
                  <a:gd name="T5" fmla="*/ 171 h 171"/>
                  <a:gd name="T6" fmla="*/ 0 w 162"/>
                  <a:gd name="T7" fmla="*/ 158 h 171"/>
                  <a:gd name="T8" fmla="*/ 0 w 162"/>
                  <a:gd name="T9" fmla="*/ 13 h 171"/>
                  <a:gd name="T10" fmla="*/ 13 w 162"/>
                  <a:gd name="T11" fmla="*/ 0 h 171"/>
                  <a:gd name="T12" fmla="*/ 149 w 162"/>
                  <a:gd name="T13" fmla="*/ 0 h 171"/>
                  <a:gd name="T14" fmla="*/ 162 w 162"/>
                  <a:gd name="T15" fmla="*/ 13 h 171"/>
                  <a:gd name="T16" fmla="*/ 162 w 162"/>
                  <a:gd name="T17" fmla="*/ 158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2" h="171">
                    <a:moveTo>
                      <a:pt x="162" y="158"/>
                    </a:moveTo>
                    <a:cubicBezTo>
                      <a:pt x="162" y="165"/>
                      <a:pt x="157" y="171"/>
                      <a:pt x="149" y="171"/>
                    </a:cubicBezTo>
                    <a:cubicBezTo>
                      <a:pt x="13" y="171"/>
                      <a:pt x="13" y="171"/>
                      <a:pt x="13" y="171"/>
                    </a:cubicBezTo>
                    <a:cubicBezTo>
                      <a:pt x="6" y="171"/>
                      <a:pt x="0" y="165"/>
                      <a:pt x="0" y="158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3" y="0"/>
                    </a:cubicBezTo>
                    <a:cubicBezTo>
                      <a:pt x="149" y="0"/>
                      <a:pt x="149" y="0"/>
                      <a:pt x="149" y="0"/>
                    </a:cubicBezTo>
                    <a:cubicBezTo>
                      <a:pt x="157" y="0"/>
                      <a:pt x="162" y="6"/>
                      <a:pt x="162" y="13"/>
                    </a:cubicBezTo>
                    <a:lnTo>
                      <a:pt x="162" y="158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346"/>
              <p:cNvSpPr>
                <a:spLocks/>
              </p:cNvSpPr>
              <p:nvPr/>
            </p:nvSpPr>
            <p:spPr bwMode="auto">
              <a:xfrm>
                <a:off x="7323138" y="55563"/>
                <a:ext cx="184150" cy="73025"/>
              </a:xfrm>
              <a:custGeom>
                <a:avLst/>
                <a:gdLst>
                  <a:gd name="T0" fmla="*/ 149 w 162"/>
                  <a:gd name="T1" fmla="*/ 0 h 64"/>
                  <a:gd name="T2" fmla="*/ 13 w 162"/>
                  <a:gd name="T3" fmla="*/ 0 h 64"/>
                  <a:gd name="T4" fmla="*/ 0 w 162"/>
                  <a:gd name="T5" fmla="*/ 13 h 64"/>
                  <a:gd name="T6" fmla="*/ 0 w 162"/>
                  <a:gd name="T7" fmla="*/ 64 h 64"/>
                  <a:gd name="T8" fmla="*/ 162 w 162"/>
                  <a:gd name="T9" fmla="*/ 64 h 64"/>
                  <a:gd name="T10" fmla="*/ 162 w 162"/>
                  <a:gd name="T11" fmla="*/ 13 h 64"/>
                  <a:gd name="T12" fmla="*/ 149 w 162"/>
                  <a:gd name="T13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2" h="64">
                    <a:moveTo>
                      <a:pt x="149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162" y="64"/>
                      <a:pt x="162" y="64"/>
                      <a:pt x="162" y="64"/>
                    </a:cubicBezTo>
                    <a:cubicBezTo>
                      <a:pt x="162" y="13"/>
                      <a:pt x="162" y="13"/>
                      <a:pt x="162" y="13"/>
                    </a:cubicBezTo>
                    <a:cubicBezTo>
                      <a:pt x="162" y="6"/>
                      <a:pt x="157" y="0"/>
                      <a:pt x="149" y="0"/>
                    </a:cubicBez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05" name="Freeform 347"/>
              <p:cNvSpPr>
                <a:spLocks/>
              </p:cNvSpPr>
              <p:nvPr/>
            </p:nvSpPr>
            <p:spPr bwMode="auto">
              <a:xfrm>
                <a:off x="73517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348"/>
              <p:cNvSpPr>
                <a:spLocks/>
              </p:cNvSpPr>
              <p:nvPr/>
            </p:nvSpPr>
            <p:spPr bwMode="auto">
              <a:xfrm>
                <a:off x="73898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349"/>
              <p:cNvSpPr>
                <a:spLocks/>
              </p:cNvSpPr>
              <p:nvPr/>
            </p:nvSpPr>
            <p:spPr bwMode="auto">
              <a:xfrm>
                <a:off x="74279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5 w 11"/>
                  <a:gd name="T3" fmla="*/ 28 h 28"/>
                  <a:gd name="T4" fmla="*/ 5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5 w 11"/>
                  <a:gd name="T11" fmla="*/ 0 h 28"/>
                  <a:gd name="T12" fmla="*/ 5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8" y="28"/>
                      <a:pt x="5" y="28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2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8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350"/>
              <p:cNvSpPr>
                <a:spLocks/>
              </p:cNvSpPr>
              <p:nvPr/>
            </p:nvSpPr>
            <p:spPr bwMode="auto">
              <a:xfrm>
                <a:off x="7466013" y="39688"/>
                <a:ext cx="12700" cy="31750"/>
              </a:xfrm>
              <a:custGeom>
                <a:avLst/>
                <a:gdLst>
                  <a:gd name="T0" fmla="*/ 11 w 11"/>
                  <a:gd name="T1" fmla="*/ 23 h 28"/>
                  <a:gd name="T2" fmla="*/ 6 w 11"/>
                  <a:gd name="T3" fmla="*/ 28 h 28"/>
                  <a:gd name="T4" fmla="*/ 6 w 11"/>
                  <a:gd name="T5" fmla="*/ 28 h 28"/>
                  <a:gd name="T6" fmla="*/ 0 w 11"/>
                  <a:gd name="T7" fmla="*/ 23 h 28"/>
                  <a:gd name="T8" fmla="*/ 0 w 11"/>
                  <a:gd name="T9" fmla="*/ 5 h 28"/>
                  <a:gd name="T10" fmla="*/ 6 w 11"/>
                  <a:gd name="T11" fmla="*/ 0 h 28"/>
                  <a:gd name="T12" fmla="*/ 6 w 11"/>
                  <a:gd name="T13" fmla="*/ 0 h 28"/>
                  <a:gd name="T14" fmla="*/ 11 w 11"/>
                  <a:gd name="T15" fmla="*/ 5 h 28"/>
                  <a:gd name="T16" fmla="*/ 11 w 11"/>
                  <a:gd name="T17" fmla="*/ 23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28">
                    <a:moveTo>
                      <a:pt x="11" y="23"/>
                    </a:moveTo>
                    <a:cubicBezTo>
                      <a:pt x="11" y="26"/>
                      <a:pt x="9" y="28"/>
                      <a:pt x="6" y="28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3" y="28"/>
                      <a:pt x="0" y="26"/>
                      <a:pt x="0" y="2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9" y="0"/>
                      <a:pt x="11" y="3"/>
                      <a:pt x="11" y="5"/>
                    </a:cubicBez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351"/>
              <p:cNvSpPr>
                <a:spLocks/>
              </p:cNvSpPr>
              <p:nvPr/>
            </p:nvSpPr>
            <p:spPr bwMode="auto">
              <a:xfrm>
                <a:off x="7366001" y="87313"/>
                <a:ext cx="39688" cy="30163"/>
              </a:xfrm>
              <a:custGeom>
                <a:avLst/>
                <a:gdLst>
                  <a:gd name="T0" fmla="*/ 32 w 35"/>
                  <a:gd name="T1" fmla="*/ 3 h 26"/>
                  <a:gd name="T2" fmla="*/ 35 w 35"/>
                  <a:gd name="T3" fmla="*/ 10 h 26"/>
                  <a:gd name="T4" fmla="*/ 35 w 35"/>
                  <a:gd name="T5" fmla="*/ 26 h 26"/>
                  <a:gd name="T6" fmla="*/ 29 w 35"/>
                  <a:gd name="T7" fmla="*/ 26 h 26"/>
                  <a:gd name="T8" fmla="*/ 29 w 35"/>
                  <a:gd name="T9" fmla="*/ 10 h 26"/>
                  <a:gd name="T10" fmla="*/ 28 w 35"/>
                  <a:gd name="T11" fmla="*/ 7 h 26"/>
                  <a:gd name="T12" fmla="*/ 25 w 35"/>
                  <a:gd name="T13" fmla="*/ 6 h 26"/>
                  <a:gd name="T14" fmla="*/ 22 w 35"/>
                  <a:gd name="T15" fmla="*/ 7 h 26"/>
                  <a:gd name="T16" fmla="*/ 21 w 35"/>
                  <a:gd name="T17" fmla="*/ 10 h 26"/>
                  <a:gd name="T18" fmla="*/ 21 w 35"/>
                  <a:gd name="T19" fmla="*/ 26 h 26"/>
                  <a:gd name="T20" fmla="*/ 14 w 35"/>
                  <a:gd name="T21" fmla="*/ 26 h 26"/>
                  <a:gd name="T22" fmla="*/ 14 w 35"/>
                  <a:gd name="T23" fmla="*/ 10 h 26"/>
                  <a:gd name="T24" fmla="*/ 13 w 35"/>
                  <a:gd name="T25" fmla="*/ 7 h 26"/>
                  <a:gd name="T26" fmla="*/ 10 w 35"/>
                  <a:gd name="T27" fmla="*/ 6 h 26"/>
                  <a:gd name="T28" fmla="*/ 7 w 35"/>
                  <a:gd name="T29" fmla="*/ 7 h 26"/>
                  <a:gd name="T30" fmla="*/ 6 w 35"/>
                  <a:gd name="T31" fmla="*/ 10 h 26"/>
                  <a:gd name="T32" fmla="*/ 6 w 35"/>
                  <a:gd name="T33" fmla="*/ 26 h 26"/>
                  <a:gd name="T34" fmla="*/ 0 w 35"/>
                  <a:gd name="T35" fmla="*/ 26 h 26"/>
                  <a:gd name="T36" fmla="*/ 0 w 35"/>
                  <a:gd name="T37" fmla="*/ 10 h 26"/>
                  <a:gd name="T38" fmla="*/ 3 w 35"/>
                  <a:gd name="T39" fmla="*/ 3 h 26"/>
                  <a:gd name="T40" fmla="*/ 10 w 35"/>
                  <a:gd name="T41" fmla="*/ 0 h 26"/>
                  <a:gd name="T42" fmla="*/ 17 w 35"/>
                  <a:gd name="T43" fmla="*/ 3 h 26"/>
                  <a:gd name="T44" fmla="*/ 25 w 35"/>
                  <a:gd name="T45" fmla="*/ 0 h 26"/>
                  <a:gd name="T46" fmla="*/ 32 w 35"/>
                  <a:gd name="T47" fmla="*/ 3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35" h="26">
                    <a:moveTo>
                      <a:pt x="32" y="3"/>
                    </a:moveTo>
                    <a:cubicBezTo>
                      <a:pt x="34" y="5"/>
                      <a:pt x="35" y="7"/>
                      <a:pt x="35" y="10"/>
                    </a:cubicBezTo>
                    <a:cubicBezTo>
                      <a:pt x="35" y="26"/>
                      <a:pt x="35" y="26"/>
                      <a:pt x="35" y="26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9"/>
                      <a:pt x="28" y="8"/>
                      <a:pt x="28" y="7"/>
                    </a:cubicBezTo>
                    <a:cubicBezTo>
                      <a:pt x="27" y="6"/>
                      <a:pt x="26" y="6"/>
                      <a:pt x="25" y="6"/>
                    </a:cubicBezTo>
                    <a:cubicBezTo>
                      <a:pt x="24" y="6"/>
                      <a:pt x="23" y="6"/>
                      <a:pt x="22" y="7"/>
                    </a:cubicBezTo>
                    <a:cubicBezTo>
                      <a:pt x="21" y="8"/>
                      <a:pt x="21" y="9"/>
                      <a:pt x="21" y="10"/>
                    </a:cubicBezTo>
                    <a:cubicBezTo>
                      <a:pt x="21" y="26"/>
                      <a:pt x="21" y="26"/>
                      <a:pt x="21" y="2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4" y="9"/>
                      <a:pt x="14" y="8"/>
                      <a:pt x="13" y="7"/>
                    </a:cubicBezTo>
                    <a:cubicBezTo>
                      <a:pt x="12" y="6"/>
                      <a:pt x="11" y="6"/>
                      <a:pt x="10" y="6"/>
                    </a:cubicBezTo>
                    <a:cubicBezTo>
                      <a:pt x="9" y="6"/>
                      <a:pt x="8" y="6"/>
                      <a:pt x="7" y="7"/>
                    </a:cubicBezTo>
                    <a:cubicBezTo>
                      <a:pt x="7" y="8"/>
                      <a:pt x="6" y="9"/>
                      <a:pt x="6" y="10"/>
                    </a:cubicBezTo>
                    <a:cubicBezTo>
                      <a:pt x="6" y="26"/>
                      <a:pt x="6" y="26"/>
                      <a:pt x="6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7"/>
                      <a:pt x="1" y="5"/>
                      <a:pt x="3" y="3"/>
                    </a:cubicBezTo>
                    <a:cubicBezTo>
                      <a:pt x="5" y="1"/>
                      <a:pt x="7" y="0"/>
                      <a:pt x="10" y="0"/>
                    </a:cubicBezTo>
                    <a:cubicBezTo>
                      <a:pt x="13" y="0"/>
                      <a:pt x="15" y="1"/>
                      <a:pt x="17" y="3"/>
                    </a:cubicBezTo>
                    <a:cubicBezTo>
                      <a:pt x="20" y="1"/>
                      <a:pt x="22" y="0"/>
                      <a:pt x="25" y="0"/>
                    </a:cubicBezTo>
                    <a:cubicBezTo>
                      <a:pt x="28" y="0"/>
                      <a:pt x="30" y="1"/>
                      <a:pt x="32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352"/>
              <p:cNvSpPr>
                <a:spLocks noEditPoints="1"/>
              </p:cNvSpPr>
              <p:nvPr/>
            </p:nvSpPr>
            <p:spPr bwMode="auto">
              <a:xfrm>
                <a:off x="7408863" y="87313"/>
                <a:ext cx="28575" cy="30163"/>
              </a:xfrm>
              <a:custGeom>
                <a:avLst/>
                <a:gdLst>
                  <a:gd name="T0" fmla="*/ 21 w 25"/>
                  <a:gd name="T1" fmla="*/ 3 h 26"/>
                  <a:gd name="T2" fmla="*/ 25 w 25"/>
                  <a:gd name="T3" fmla="*/ 13 h 26"/>
                  <a:gd name="T4" fmla="*/ 25 w 25"/>
                  <a:gd name="T5" fmla="*/ 26 h 26"/>
                  <a:gd name="T6" fmla="*/ 18 w 25"/>
                  <a:gd name="T7" fmla="*/ 26 h 26"/>
                  <a:gd name="T8" fmla="*/ 18 w 25"/>
                  <a:gd name="T9" fmla="*/ 20 h 26"/>
                  <a:gd name="T10" fmla="*/ 7 w 25"/>
                  <a:gd name="T11" fmla="*/ 20 h 26"/>
                  <a:gd name="T12" fmla="*/ 7 w 25"/>
                  <a:gd name="T13" fmla="*/ 26 h 26"/>
                  <a:gd name="T14" fmla="*/ 0 w 25"/>
                  <a:gd name="T15" fmla="*/ 26 h 26"/>
                  <a:gd name="T16" fmla="*/ 0 w 25"/>
                  <a:gd name="T17" fmla="*/ 13 h 26"/>
                  <a:gd name="T18" fmla="*/ 4 w 25"/>
                  <a:gd name="T19" fmla="*/ 3 h 26"/>
                  <a:gd name="T20" fmla="*/ 13 w 25"/>
                  <a:gd name="T21" fmla="*/ 0 h 26"/>
                  <a:gd name="T22" fmla="*/ 21 w 25"/>
                  <a:gd name="T23" fmla="*/ 3 h 26"/>
                  <a:gd name="T24" fmla="*/ 7 w 25"/>
                  <a:gd name="T25" fmla="*/ 14 h 26"/>
                  <a:gd name="T26" fmla="*/ 18 w 25"/>
                  <a:gd name="T27" fmla="*/ 14 h 26"/>
                  <a:gd name="T28" fmla="*/ 18 w 25"/>
                  <a:gd name="T29" fmla="*/ 13 h 26"/>
                  <a:gd name="T30" fmla="*/ 17 w 25"/>
                  <a:gd name="T31" fmla="*/ 8 h 26"/>
                  <a:gd name="T32" fmla="*/ 13 w 25"/>
                  <a:gd name="T33" fmla="*/ 6 h 26"/>
                  <a:gd name="T34" fmla="*/ 8 w 25"/>
                  <a:gd name="T35" fmla="*/ 8 h 26"/>
                  <a:gd name="T36" fmla="*/ 7 w 25"/>
                  <a:gd name="T37" fmla="*/ 13 h 26"/>
                  <a:gd name="T38" fmla="*/ 7 w 25"/>
                  <a:gd name="T39" fmla="*/ 14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5" h="26">
                    <a:moveTo>
                      <a:pt x="21" y="3"/>
                    </a:moveTo>
                    <a:cubicBezTo>
                      <a:pt x="24" y="6"/>
                      <a:pt x="25" y="9"/>
                      <a:pt x="25" y="1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20"/>
                      <a:pt x="7" y="20"/>
                      <a:pt x="7" y="20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9"/>
                      <a:pt x="2" y="6"/>
                      <a:pt x="4" y="3"/>
                    </a:cubicBezTo>
                    <a:cubicBezTo>
                      <a:pt x="6" y="1"/>
                      <a:pt x="9" y="0"/>
                      <a:pt x="13" y="0"/>
                    </a:cubicBezTo>
                    <a:cubicBezTo>
                      <a:pt x="16" y="0"/>
                      <a:pt x="19" y="1"/>
                      <a:pt x="21" y="3"/>
                    </a:cubicBezTo>
                    <a:close/>
                    <a:moveTo>
                      <a:pt x="7" y="14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1"/>
                      <a:pt x="18" y="9"/>
                      <a:pt x="17" y="8"/>
                    </a:cubicBezTo>
                    <a:cubicBezTo>
                      <a:pt x="16" y="7"/>
                      <a:pt x="14" y="6"/>
                      <a:pt x="13" y="6"/>
                    </a:cubicBezTo>
                    <a:cubicBezTo>
                      <a:pt x="11" y="6"/>
                      <a:pt x="10" y="7"/>
                      <a:pt x="8" y="8"/>
                    </a:cubicBezTo>
                    <a:cubicBezTo>
                      <a:pt x="7" y="9"/>
                      <a:pt x="7" y="11"/>
                      <a:pt x="7" y="13"/>
                    </a:cubicBezTo>
                    <a:lnTo>
                      <a:pt x="7" y="1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353"/>
              <p:cNvSpPr>
                <a:spLocks/>
              </p:cNvSpPr>
              <p:nvPr/>
            </p:nvSpPr>
            <p:spPr bwMode="auto">
              <a:xfrm>
                <a:off x="7439026" y="87313"/>
                <a:ext cx="26988" cy="30163"/>
              </a:xfrm>
              <a:custGeom>
                <a:avLst/>
                <a:gdLst>
                  <a:gd name="T0" fmla="*/ 24 w 24"/>
                  <a:gd name="T1" fmla="*/ 0 h 26"/>
                  <a:gd name="T2" fmla="*/ 18 w 24"/>
                  <a:gd name="T3" fmla="*/ 11 h 26"/>
                  <a:gd name="T4" fmla="*/ 13 w 24"/>
                  <a:gd name="T5" fmla="*/ 20 h 26"/>
                  <a:gd name="T6" fmla="*/ 9 w 24"/>
                  <a:gd name="T7" fmla="*/ 24 h 26"/>
                  <a:gd name="T8" fmla="*/ 3 w 24"/>
                  <a:gd name="T9" fmla="*/ 26 h 26"/>
                  <a:gd name="T10" fmla="*/ 0 w 24"/>
                  <a:gd name="T11" fmla="*/ 26 h 26"/>
                  <a:gd name="T12" fmla="*/ 0 w 24"/>
                  <a:gd name="T13" fmla="*/ 20 h 26"/>
                  <a:gd name="T14" fmla="*/ 3 w 24"/>
                  <a:gd name="T15" fmla="*/ 20 h 26"/>
                  <a:gd name="T16" fmla="*/ 7 w 24"/>
                  <a:gd name="T17" fmla="*/ 18 h 26"/>
                  <a:gd name="T18" fmla="*/ 0 w 24"/>
                  <a:gd name="T19" fmla="*/ 0 h 26"/>
                  <a:gd name="T20" fmla="*/ 7 w 24"/>
                  <a:gd name="T21" fmla="*/ 0 h 26"/>
                  <a:gd name="T22" fmla="*/ 11 w 24"/>
                  <a:gd name="T23" fmla="*/ 11 h 26"/>
                  <a:gd name="T24" fmla="*/ 17 w 24"/>
                  <a:gd name="T25" fmla="*/ 0 h 26"/>
                  <a:gd name="T26" fmla="*/ 24 w 24"/>
                  <a:gd name="T2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4" h="26">
                    <a:moveTo>
                      <a:pt x="24" y="0"/>
                    </a:moveTo>
                    <a:cubicBezTo>
                      <a:pt x="18" y="11"/>
                      <a:pt x="18" y="11"/>
                      <a:pt x="18" y="11"/>
                    </a:cubicBez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2"/>
                      <a:pt x="11" y="23"/>
                      <a:pt x="9" y="24"/>
                    </a:cubicBezTo>
                    <a:cubicBezTo>
                      <a:pt x="7" y="25"/>
                      <a:pt x="5" y="26"/>
                      <a:pt x="3" y="26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6" y="19"/>
                      <a:pt x="7" y="18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11" y="11"/>
                      <a:pt x="11" y="11"/>
                      <a:pt x="11" y="11"/>
                    </a:cubicBezTo>
                    <a:cubicBezTo>
                      <a:pt x="12" y="8"/>
                      <a:pt x="14" y="5"/>
                      <a:pt x="17" y="0"/>
                    </a:cubicBez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2" name="Freeform 354"/>
              <p:cNvSpPr>
                <a:spLocks/>
              </p:cNvSpPr>
              <p:nvPr/>
            </p:nvSpPr>
            <p:spPr bwMode="auto">
              <a:xfrm>
                <a:off x="7361238" y="157163"/>
                <a:ext cx="57150" cy="60325"/>
              </a:xfrm>
              <a:custGeom>
                <a:avLst/>
                <a:gdLst>
                  <a:gd name="T0" fmla="*/ 34 w 50"/>
                  <a:gd name="T1" fmla="*/ 0 h 53"/>
                  <a:gd name="T2" fmla="*/ 45 w 50"/>
                  <a:gd name="T3" fmla="*/ 5 h 53"/>
                  <a:gd name="T4" fmla="*/ 50 w 50"/>
                  <a:gd name="T5" fmla="*/ 16 h 53"/>
                  <a:gd name="T6" fmla="*/ 50 w 50"/>
                  <a:gd name="T7" fmla="*/ 17 h 53"/>
                  <a:gd name="T8" fmla="*/ 45 w 50"/>
                  <a:gd name="T9" fmla="*/ 29 h 53"/>
                  <a:gd name="T10" fmla="*/ 34 w 50"/>
                  <a:gd name="T11" fmla="*/ 33 h 53"/>
                  <a:gd name="T12" fmla="*/ 16 w 50"/>
                  <a:gd name="T13" fmla="*/ 33 h 53"/>
                  <a:gd name="T14" fmla="*/ 13 w 50"/>
                  <a:gd name="T15" fmla="*/ 34 h 53"/>
                  <a:gd name="T16" fmla="*/ 13 w 50"/>
                  <a:gd name="T17" fmla="*/ 40 h 53"/>
                  <a:gd name="T18" fmla="*/ 47 w 50"/>
                  <a:gd name="T19" fmla="*/ 40 h 53"/>
                  <a:gd name="T20" fmla="*/ 47 w 50"/>
                  <a:gd name="T21" fmla="*/ 53 h 53"/>
                  <a:gd name="T22" fmla="*/ 0 w 50"/>
                  <a:gd name="T23" fmla="*/ 53 h 53"/>
                  <a:gd name="T24" fmla="*/ 0 w 50"/>
                  <a:gd name="T25" fmla="*/ 32 h 53"/>
                  <a:gd name="T26" fmla="*/ 5 w 50"/>
                  <a:gd name="T27" fmla="*/ 23 h 53"/>
                  <a:gd name="T28" fmla="*/ 16 w 50"/>
                  <a:gd name="T29" fmla="*/ 20 h 53"/>
                  <a:gd name="T30" fmla="*/ 34 w 50"/>
                  <a:gd name="T31" fmla="*/ 20 h 53"/>
                  <a:gd name="T32" fmla="*/ 37 w 50"/>
                  <a:gd name="T33" fmla="*/ 17 h 53"/>
                  <a:gd name="T34" fmla="*/ 34 w 50"/>
                  <a:gd name="T35" fmla="*/ 14 h 53"/>
                  <a:gd name="T36" fmla="*/ 3 w 50"/>
                  <a:gd name="T37" fmla="*/ 14 h 53"/>
                  <a:gd name="T38" fmla="*/ 3 w 50"/>
                  <a:gd name="T39" fmla="*/ 0 h 53"/>
                  <a:gd name="T40" fmla="*/ 34 w 50"/>
                  <a:gd name="T4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0" h="53">
                    <a:moveTo>
                      <a:pt x="34" y="0"/>
                    </a:moveTo>
                    <a:cubicBezTo>
                      <a:pt x="38" y="0"/>
                      <a:pt x="42" y="2"/>
                      <a:pt x="45" y="5"/>
                    </a:cubicBezTo>
                    <a:cubicBezTo>
                      <a:pt x="48" y="8"/>
                      <a:pt x="50" y="12"/>
                      <a:pt x="50" y="16"/>
                    </a:cubicBezTo>
                    <a:cubicBezTo>
                      <a:pt x="50" y="17"/>
                      <a:pt x="50" y="17"/>
                      <a:pt x="50" y="17"/>
                    </a:cubicBezTo>
                    <a:cubicBezTo>
                      <a:pt x="50" y="22"/>
                      <a:pt x="48" y="25"/>
                      <a:pt x="45" y="29"/>
                    </a:cubicBezTo>
                    <a:cubicBezTo>
                      <a:pt x="42" y="32"/>
                      <a:pt x="38" y="33"/>
                      <a:pt x="34" y="33"/>
                    </a:cubicBezTo>
                    <a:cubicBezTo>
                      <a:pt x="16" y="33"/>
                      <a:pt x="16" y="33"/>
                      <a:pt x="16" y="33"/>
                    </a:cubicBezTo>
                    <a:cubicBezTo>
                      <a:pt x="15" y="33"/>
                      <a:pt x="14" y="33"/>
                      <a:pt x="13" y="34"/>
                    </a:cubicBezTo>
                    <a:cubicBezTo>
                      <a:pt x="13" y="40"/>
                      <a:pt x="13" y="40"/>
                      <a:pt x="13" y="40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53"/>
                      <a:pt x="47" y="53"/>
                      <a:pt x="47" y="53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28"/>
                      <a:pt x="2" y="25"/>
                      <a:pt x="5" y="23"/>
                    </a:cubicBezTo>
                    <a:cubicBezTo>
                      <a:pt x="8" y="21"/>
                      <a:pt x="12" y="20"/>
                      <a:pt x="16" y="20"/>
                    </a:cubicBezTo>
                    <a:cubicBezTo>
                      <a:pt x="34" y="20"/>
                      <a:pt x="34" y="20"/>
                      <a:pt x="34" y="20"/>
                    </a:cubicBezTo>
                    <a:cubicBezTo>
                      <a:pt x="36" y="20"/>
                      <a:pt x="37" y="19"/>
                      <a:pt x="37" y="17"/>
                    </a:cubicBezTo>
                    <a:cubicBezTo>
                      <a:pt x="37" y="15"/>
                      <a:pt x="36" y="14"/>
                      <a:pt x="34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0"/>
                      <a:pt x="3" y="0"/>
                      <a:pt x="3" y="0"/>
                    </a:cubicBezTo>
                    <a:lnTo>
                      <a:pt x="34" y="0"/>
                    </a:ln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3" name="Freeform 355"/>
              <p:cNvSpPr>
                <a:spLocks/>
              </p:cNvSpPr>
              <p:nvPr/>
            </p:nvSpPr>
            <p:spPr bwMode="auto">
              <a:xfrm>
                <a:off x="7423151" y="157163"/>
                <a:ext cx="46038" cy="60325"/>
              </a:xfrm>
              <a:custGeom>
                <a:avLst/>
                <a:gdLst>
                  <a:gd name="T0" fmla="*/ 27 w 40"/>
                  <a:gd name="T1" fmla="*/ 0 h 53"/>
                  <a:gd name="T2" fmla="*/ 36 w 40"/>
                  <a:gd name="T3" fmla="*/ 4 h 53"/>
                  <a:gd name="T4" fmla="*/ 40 w 40"/>
                  <a:gd name="T5" fmla="*/ 12 h 53"/>
                  <a:gd name="T6" fmla="*/ 39 w 40"/>
                  <a:gd name="T7" fmla="*/ 18 h 53"/>
                  <a:gd name="T8" fmla="*/ 23 w 40"/>
                  <a:gd name="T9" fmla="*/ 53 h 53"/>
                  <a:gd name="T10" fmla="*/ 8 w 40"/>
                  <a:gd name="T11" fmla="*/ 53 h 53"/>
                  <a:gd name="T12" fmla="*/ 26 w 40"/>
                  <a:gd name="T13" fmla="*/ 14 h 53"/>
                  <a:gd name="T14" fmla="*/ 0 w 40"/>
                  <a:gd name="T15" fmla="*/ 14 h 53"/>
                  <a:gd name="T16" fmla="*/ 0 w 40"/>
                  <a:gd name="T17" fmla="*/ 0 h 53"/>
                  <a:gd name="T18" fmla="*/ 27 w 40"/>
                  <a:gd name="T1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" h="53">
                    <a:moveTo>
                      <a:pt x="27" y="0"/>
                    </a:moveTo>
                    <a:cubicBezTo>
                      <a:pt x="31" y="0"/>
                      <a:pt x="34" y="1"/>
                      <a:pt x="36" y="4"/>
                    </a:cubicBezTo>
                    <a:cubicBezTo>
                      <a:pt x="39" y="6"/>
                      <a:pt x="40" y="9"/>
                      <a:pt x="40" y="12"/>
                    </a:cubicBezTo>
                    <a:cubicBezTo>
                      <a:pt x="40" y="14"/>
                      <a:pt x="40" y="16"/>
                      <a:pt x="39" y="18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8" y="53"/>
                      <a:pt x="8" y="53"/>
                      <a:pt x="8" y="53"/>
                    </a:cubicBezTo>
                    <a:cubicBezTo>
                      <a:pt x="26" y="14"/>
                      <a:pt x="26" y="14"/>
                      <a:pt x="26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00A1E9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4" name="Rectangle 356"/>
              <p:cNvSpPr>
                <a:spLocks noChangeArrowheads="1"/>
              </p:cNvSpPr>
              <p:nvPr/>
            </p:nvSpPr>
            <p:spPr bwMode="auto">
              <a:xfrm>
                <a:off x="7659688" y="60326"/>
                <a:ext cx="415925" cy="7366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15" name="Rectangle 359"/>
              <p:cNvSpPr>
                <a:spLocks noChangeArrowheads="1"/>
              </p:cNvSpPr>
              <p:nvPr/>
            </p:nvSpPr>
            <p:spPr bwMode="auto">
              <a:xfrm>
                <a:off x="7718426" y="106363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6" name="Rectangle 360"/>
              <p:cNvSpPr>
                <a:spLocks noChangeArrowheads="1"/>
              </p:cNvSpPr>
              <p:nvPr/>
            </p:nvSpPr>
            <p:spPr bwMode="auto">
              <a:xfrm>
                <a:off x="7718426" y="161926"/>
                <a:ext cx="303213" cy="4921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7" name="Rectangle 361"/>
              <p:cNvSpPr>
                <a:spLocks noChangeArrowheads="1"/>
              </p:cNvSpPr>
              <p:nvPr/>
            </p:nvSpPr>
            <p:spPr bwMode="auto">
              <a:xfrm>
                <a:off x="7718426" y="225426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8" name="Rectangle 362"/>
              <p:cNvSpPr>
                <a:spLocks noChangeArrowheads="1"/>
              </p:cNvSpPr>
              <p:nvPr/>
            </p:nvSpPr>
            <p:spPr bwMode="auto">
              <a:xfrm>
                <a:off x="7718426" y="276226"/>
                <a:ext cx="303213" cy="5080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9" name="Rectangle 363"/>
              <p:cNvSpPr>
                <a:spLocks noChangeArrowheads="1"/>
              </p:cNvSpPr>
              <p:nvPr/>
            </p:nvSpPr>
            <p:spPr bwMode="auto">
              <a:xfrm>
                <a:off x="7718426" y="385763"/>
                <a:ext cx="303213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0" name="Rectangle 364"/>
              <p:cNvSpPr>
                <a:spLocks noChangeArrowheads="1"/>
              </p:cNvSpPr>
              <p:nvPr/>
            </p:nvSpPr>
            <p:spPr bwMode="auto">
              <a:xfrm>
                <a:off x="7718426" y="441326"/>
                <a:ext cx="303213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1" name="Rectangle 365"/>
              <p:cNvSpPr>
                <a:spLocks noChangeArrowheads="1"/>
              </p:cNvSpPr>
              <p:nvPr/>
            </p:nvSpPr>
            <p:spPr bwMode="auto">
              <a:xfrm>
                <a:off x="7718426" y="495301"/>
                <a:ext cx="303213" cy="55563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2" name="Rectangle 366"/>
              <p:cNvSpPr>
                <a:spLocks noChangeArrowheads="1"/>
              </p:cNvSpPr>
              <p:nvPr/>
            </p:nvSpPr>
            <p:spPr bwMode="auto">
              <a:xfrm>
                <a:off x="7718426" y="555626"/>
                <a:ext cx="303213" cy="539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3" name="Freeform 367"/>
              <p:cNvSpPr>
                <a:spLocks/>
              </p:cNvSpPr>
              <p:nvPr/>
            </p:nvSpPr>
            <p:spPr bwMode="auto">
              <a:xfrm>
                <a:off x="7991476" y="106363"/>
                <a:ext cx="30163" cy="50800"/>
              </a:xfrm>
              <a:custGeom>
                <a:avLst/>
                <a:gdLst>
                  <a:gd name="T0" fmla="*/ 19 w 19"/>
                  <a:gd name="T1" fmla="*/ 0 h 32"/>
                  <a:gd name="T2" fmla="*/ 0 w 19"/>
                  <a:gd name="T3" fmla="*/ 32 h 32"/>
                  <a:gd name="T4" fmla="*/ 19 w 19"/>
                  <a:gd name="T5" fmla="*/ 32 h 32"/>
                  <a:gd name="T6" fmla="*/ 19 w 19"/>
                  <a:gd name="T7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9" h="32">
                    <a:moveTo>
                      <a:pt x="19" y="0"/>
                    </a:moveTo>
                    <a:lnTo>
                      <a:pt x="0" y="32"/>
                    </a:lnTo>
                    <a:lnTo>
                      <a:pt x="19" y="3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4" name="Freeform 368"/>
              <p:cNvSpPr>
                <a:spLocks/>
              </p:cNvSpPr>
              <p:nvPr/>
            </p:nvSpPr>
            <p:spPr bwMode="auto">
              <a:xfrm>
                <a:off x="7718426" y="555626"/>
                <a:ext cx="98425" cy="53975"/>
              </a:xfrm>
              <a:custGeom>
                <a:avLst/>
                <a:gdLst>
                  <a:gd name="T0" fmla="*/ 62 w 62"/>
                  <a:gd name="T1" fmla="*/ 0 h 34"/>
                  <a:gd name="T2" fmla="*/ 14 w 62"/>
                  <a:gd name="T3" fmla="*/ 0 h 34"/>
                  <a:gd name="T4" fmla="*/ 0 w 62"/>
                  <a:gd name="T5" fmla="*/ 14 h 34"/>
                  <a:gd name="T6" fmla="*/ 0 w 62"/>
                  <a:gd name="T7" fmla="*/ 34 h 34"/>
                  <a:gd name="T8" fmla="*/ 37 w 62"/>
                  <a:gd name="T9" fmla="*/ 34 h 34"/>
                  <a:gd name="T10" fmla="*/ 62 w 62"/>
                  <a:gd name="T11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4">
                    <a:moveTo>
                      <a:pt x="62" y="0"/>
                    </a:moveTo>
                    <a:lnTo>
                      <a:pt x="14" y="0"/>
                    </a:lnTo>
                    <a:lnTo>
                      <a:pt x="0" y="14"/>
                    </a:lnTo>
                    <a:lnTo>
                      <a:pt x="0" y="34"/>
                    </a:lnTo>
                    <a:lnTo>
                      <a:pt x="37" y="34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5" name="Freeform 369"/>
              <p:cNvSpPr>
                <a:spLocks/>
              </p:cNvSpPr>
              <p:nvPr/>
            </p:nvSpPr>
            <p:spPr bwMode="auto">
              <a:xfrm>
                <a:off x="7970838" y="225426"/>
                <a:ext cx="50800" cy="41275"/>
              </a:xfrm>
              <a:custGeom>
                <a:avLst/>
                <a:gdLst>
                  <a:gd name="T0" fmla="*/ 32 w 32"/>
                  <a:gd name="T1" fmla="*/ 26 h 26"/>
                  <a:gd name="T2" fmla="*/ 32 w 32"/>
                  <a:gd name="T3" fmla="*/ 0 h 26"/>
                  <a:gd name="T4" fmla="*/ 24 w 32"/>
                  <a:gd name="T5" fmla="*/ 0 h 26"/>
                  <a:gd name="T6" fmla="*/ 0 w 32"/>
                  <a:gd name="T7" fmla="*/ 26 h 26"/>
                  <a:gd name="T8" fmla="*/ 32 w 3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26">
                    <a:moveTo>
                      <a:pt x="32" y="26"/>
                    </a:moveTo>
                    <a:lnTo>
                      <a:pt x="3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32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6" name="Freeform 370"/>
              <p:cNvSpPr>
                <a:spLocks/>
              </p:cNvSpPr>
              <p:nvPr/>
            </p:nvSpPr>
            <p:spPr bwMode="auto">
              <a:xfrm>
                <a:off x="7900988" y="225426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4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4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7" name="Freeform 371"/>
              <p:cNvSpPr>
                <a:spLocks/>
              </p:cNvSpPr>
              <p:nvPr/>
            </p:nvSpPr>
            <p:spPr bwMode="auto">
              <a:xfrm>
                <a:off x="7718426" y="495301"/>
                <a:ext cx="42863" cy="55563"/>
              </a:xfrm>
              <a:custGeom>
                <a:avLst/>
                <a:gdLst>
                  <a:gd name="T0" fmla="*/ 0 w 27"/>
                  <a:gd name="T1" fmla="*/ 0 h 35"/>
                  <a:gd name="T2" fmla="*/ 0 w 27"/>
                  <a:gd name="T3" fmla="*/ 35 h 35"/>
                  <a:gd name="T4" fmla="*/ 2 w 27"/>
                  <a:gd name="T5" fmla="*/ 35 h 35"/>
                  <a:gd name="T6" fmla="*/ 27 w 27"/>
                  <a:gd name="T7" fmla="*/ 0 h 35"/>
                  <a:gd name="T8" fmla="*/ 0 w 27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35">
                    <a:moveTo>
                      <a:pt x="0" y="0"/>
                    </a:moveTo>
                    <a:lnTo>
                      <a:pt x="0" y="35"/>
                    </a:lnTo>
                    <a:lnTo>
                      <a:pt x="2" y="35"/>
                    </a:lnTo>
                    <a:lnTo>
                      <a:pt x="27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8" name="Freeform 372"/>
              <p:cNvSpPr>
                <a:spLocks/>
              </p:cNvSpPr>
              <p:nvPr/>
            </p:nvSpPr>
            <p:spPr bwMode="auto">
              <a:xfrm>
                <a:off x="7947026" y="161926"/>
                <a:ext cx="74613" cy="49213"/>
              </a:xfrm>
              <a:custGeom>
                <a:avLst/>
                <a:gdLst>
                  <a:gd name="T0" fmla="*/ 28 w 47"/>
                  <a:gd name="T1" fmla="*/ 31 h 31"/>
                  <a:gd name="T2" fmla="*/ 47 w 47"/>
                  <a:gd name="T3" fmla="*/ 0 h 31"/>
                  <a:gd name="T4" fmla="*/ 47 w 47"/>
                  <a:gd name="T5" fmla="*/ 0 h 31"/>
                  <a:gd name="T6" fmla="*/ 25 w 47"/>
                  <a:gd name="T7" fmla="*/ 0 h 31"/>
                  <a:gd name="T8" fmla="*/ 0 w 47"/>
                  <a:gd name="T9" fmla="*/ 31 h 31"/>
                  <a:gd name="T10" fmla="*/ 28 w 47"/>
                  <a:gd name="T11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31">
                    <a:moveTo>
                      <a:pt x="28" y="31"/>
                    </a:moveTo>
                    <a:lnTo>
                      <a:pt x="47" y="0"/>
                    </a:lnTo>
                    <a:lnTo>
                      <a:pt x="47" y="0"/>
                    </a:lnTo>
                    <a:lnTo>
                      <a:pt x="25" y="0"/>
                    </a:lnTo>
                    <a:lnTo>
                      <a:pt x="0" y="31"/>
                    </a:lnTo>
                    <a:lnTo>
                      <a:pt x="28" y="31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9" name="Freeform 373"/>
              <p:cNvSpPr>
                <a:spLocks/>
              </p:cNvSpPr>
              <p:nvPr/>
            </p:nvSpPr>
            <p:spPr bwMode="auto">
              <a:xfrm>
                <a:off x="8016876" y="193676"/>
                <a:ext cx="4763" cy="17463"/>
              </a:xfrm>
              <a:custGeom>
                <a:avLst/>
                <a:gdLst>
                  <a:gd name="T0" fmla="*/ 3 w 3"/>
                  <a:gd name="T1" fmla="*/ 0 h 11"/>
                  <a:gd name="T2" fmla="*/ 0 w 3"/>
                  <a:gd name="T3" fmla="*/ 11 h 11"/>
                  <a:gd name="T4" fmla="*/ 3 w 3"/>
                  <a:gd name="T5" fmla="*/ 11 h 11"/>
                  <a:gd name="T6" fmla="*/ 3 w 3"/>
                  <a:gd name="T7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lnTo>
                      <a:pt x="0" y="11"/>
                    </a:lnTo>
                    <a:lnTo>
                      <a:pt x="3" y="1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0" name="Freeform 374"/>
              <p:cNvSpPr>
                <a:spLocks/>
              </p:cNvSpPr>
              <p:nvPr/>
            </p:nvSpPr>
            <p:spPr bwMode="auto">
              <a:xfrm>
                <a:off x="7793038" y="441326"/>
                <a:ext cx="115888" cy="44450"/>
              </a:xfrm>
              <a:custGeom>
                <a:avLst/>
                <a:gdLst>
                  <a:gd name="T0" fmla="*/ 25 w 73"/>
                  <a:gd name="T1" fmla="*/ 0 h 28"/>
                  <a:gd name="T2" fmla="*/ 0 w 73"/>
                  <a:gd name="T3" fmla="*/ 28 h 28"/>
                  <a:gd name="T4" fmla="*/ 48 w 73"/>
                  <a:gd name="T5" fmla="*/ 28 h 28"/>
                  <a:gd name="T6" fmla="*/ 73 w 73"/>
                  <a:gd name="T7" fmla="*/ 0 h 28"/>
                  <a:gd name="T8" fmla="*/ 25 w 7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8">
                    <a:moveTo>
                      <a:pt x="25" y="0"/>
                    </a:moveTo>
                    <a:lnTo>
                      <a:pt x="0" y="28"/>
                    </a:lnTo>
                    <a:lnTo>
                      <a:pt x="48" y="28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1" name="Freeform 375"/>
              <p:cNvSpPr>
                <a:spLocks/>
              </p:cNvSpPr>
              <p:nvPr/>
            </p:nvSpPr>
            <p:spPr bwMode="auto">
              <a:xfrm>
                <a:off x="7837488" y="385763"/>
                <a:ext cx="115888" cy="41275"/>
              </a:xfrm>
              <a:custGeom>
                <a:avLst/>
                <a:gdLst>
                  <a:gd name="T0" fmla="*/ 26 w 73"/>
                  <a:gd name="T1" fmla="*/ 0 h 26"/>
                  <a:gd name="T2" fmla="*/ 0 w 73"/>
                  <a:gd name="T3" fmla="*/ 26 h 26"/>
                  <a:gd name="T4" fmla="*/ 49 w 73"/>
                  <a:gd name="T5" fmla="*/ 26 h 26"/>
                  <a:gd name="T6" fmla="*/ 73 w 73"/>
                  <a:gd name="T7" fmla="*/ 0 h 26"/>
                  <a:gd name="T8" fmla="*/ 26 w 7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26">
                    <a:moveTo>
                      <a:pt x="26" y="0"/>
                    </a:moveTo>
                    <a:lnTo>
                      <a:pt x="0" y="26"/>
                    </a:lnTo>
                    <a:lnTo>
                      <a:pt x="49" y="26"/>
                    </a:lnTo>
                    <a:lnTo>
                      <a:pt x="73" y="0"/>
                    </a:lnTo>
                    <a:lnTo>
                      <a:pt x="26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2" name="Freeform 376"/>
              <p:cNvSpPr>
                <a:spLocks/>
              </p:cNvSpPr>
              <p:nvPr/>
            </p:nvSpPr>
            <p:spPr bwMode="auto">
              <a:xfrm>
                <a:off x="7923213" y="276226"/>
                <a:ext cx="98425" cy="50800"/>
              </a:xfrm>
              <a:custGeom>
                <a:avLst/>
                <a:gdLst>
                  <a:gd name="T0" fmla="*/ 62 w 62"/>
                  <a:gd name="T1" fmla="*/ 0 h 32"/>
                  <a:gd name="T2" fmla="*/ 26 w 62"/>
                  <a:gd name="T3" fmla="*/ 0 h 32"/>
                  <a:gd name="T4" fmla="*/ 0 w 62"/>
                  <a:gd name="T5" fmla="*/ 32 h 32"/>
                  <a:gd name="T6" fmla="*/ 49 w 62"/>
                  <a:gd name="T7" fmla="*/ 32 h 32"/>
                  <a:gd name="T8" fmla="*/ 62 w 62"/>
                  <a:gd name="T9" fmla="*/ 8 h 32"/>
                  <a:gd name="T10" fmla="*/ 62 w 6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32">
                    <a:moveTo>
                      <a:pt x="62" y="0"/>
                    </a:moveTo>
                    <a:lnTo>
                      <a:pt x="26" y="0"/>
                    </a:lnTo>
                    <a:lnTo>
                      <a:pt x="0" y="32"/>
                    </a:lnTo>
                    <a:lnTo>
                      <a:pt x="49" y="32"/>
                    </a:lnTo>
                    <a:lnTo>
                      <a:pt x="62" y="8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3" name="Freeform 377"/>
              <p:cNvSpPr>
                <a:spLocks/>
              </p:cNvSpPr>
              <p:nvPr/>
            </p:nvSpPr>
            <p:spPr bwMode="auto">
              <a:xfrm>
                <a:off x="7747001" y="495301"/>
                <a:ext cx="115888" cy="55563"/>
              </a:xfrm>
              <a:custGeom>
                <a:avLst/>
                <a:gdLst>
                  <a:gd name="T0" fmla="*/ 25 w 73"/>
                  <a:gd name="T1" fmla="*/ 0 h 35"/>
                  <a:gd name="T2" fmla="*/ 0 w 73"/>
                  <a:gd name="T3" fmla="*/ 35 h 35"/>
                  <a:gd name="T4" fmla="*/ 48 w 73"/>
                  <a:gd name="T5" fmla="*/ 35 h 35"/>
                  <a:gd name="T6" fmla="*/ 73 w 73"/>
                  <a:gd name="T7" fmla="*/ 0 h 35"/>
                  <a:gd name="T8" fmla="*/ 25 w 73"/>
                  <a:gd name="T9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" h="35">
                    <a:moveTo>
                      <a:pt x="25" y="0"/>
                    </a:moveTo>
                    <a:lnTo>
                      <a:pt x="0" y="35"/>
                    </a:lnTo>
                    <a:lnTo>
                      <a:pt x="48" y="35"/>
                    </a:lnTo>
                    <a:lnTo>
                      <a:pt x="73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4" name="Freeform 378"/>
              <p:cNvSpPr>
                <a:spLocks/>
              </p:cNvSpPr>
              <p:nvPr/>
            </p:nvSpPr>
            <p:spPr bwMode="auto">
              <a:xfrm>
                <a:off x="7769226" y="385763"/>
                <a:ext cx="82550" cy="41275"/>
              </a:xfrm>
              <a:custGeom>
                <a:avLst/>
                <a:gdLst>
                  <a:gd name="T0" fmla="*/ 27 w 52"/>
                  <a:gd name="T1" fmla="*/ 26 h 26"/>
                  <a:gd name="T2" fmla="*/ 52 w 52"/>
                  <a:gd name="T3" fmla="*/ 0 h 26"/>
                  <a:gd name="T4" fmla="*/ 25 w 52"/>
                  <a:gd name="T5" fmla="*/ 0 h 26"/>
                  <a:gd name="T6" fmla="*/ 0 w 52"/>
                  <a:gd name="T7" fmla="*/ 26 h 26"/>
                  <a:gd name="T8" fmla="*/ 27 w 52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6">
                    <a:moveTo>
                      <a:pt x="27" y="26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6"/>
                    </a:lnTo>
                    <a:lnTo>
                      <a:pt x="27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5" name="Freeform 379"/>
              <p:cNvSpPr>
                <a:spLocks/>
              </p:cNvSpPr>
              <p:nvPr/>
            </p:nvSpPr>
            <p:spPr bwMode="auto">
              <a:xfrm>
                <a:off x="7853363" y="276226"/>
                <a:ext cx="84138" cy="50800"/>
              </a:xfrm>
              <a:custGeom>
                <a:avLst/>
                <a:gdLst>
                  <a:gd name="T0" fmla="*/ 28 w 53"/>
                  <a:gd name="T1" fmla="*/ 32 h 32"/>
                  <a:gd name="T2" fmla="*/ 53 w 53"/>
                  <a:gd name="T3" fmla="*/ 0 h 32"/>
                  <a:gd name="T4" fmla="*/ 26 w 53"/>
                  <a:gd name="T5" fmla="*/ 0 h 32"/>
                  <a:gd name="T6" fmla="*/ 0 w 53"/>
                  <a:gd name="T7" fmla="*/ 32 h 32"/>
                  <a:gd name="T8" fmla="*/ 28 w 53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3" h="32">
                    <a:moveTo>
                      <a:pt x="28" y="32"/>
                    </a:moveTo>
                    <a:lnTo>
                      <a:pt x="53" y="0"/>
                    </a:lnTo>
                    <a:lnTo>
                      <a:pt x="26" y="0"/>
                    </a:lnTo>
                    <a:lnTo>
                      <a:pt x="0" y="32"/>
                    </a:lnTo>
                    <a:lnTo>
                      <a:pt x="28" y="3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6" name="Freeform 380"/>
              <p:cNvSpPr>
                <a:spLocks/>
              </p:cNvSpPr>
              <p:nvPr/>
            </p:nvSpPr>
            <p:spPr bwMode="auto">
              <a:xfrm>
                <a:off x="7724776" y="441326"/>
                <a:ext cx="82550" cy="44450"/>
              </a:xfrm>
              <a:custGeom>
                <a:avLst/>
                <a:gdLst>
                  <a:gd name="T0" fmla="*/ 27 w 52"/>
                  <a:gd name="T1" fmla="*/ 28 h 28"/>
                  <a:gd name="T2" fmla="*/ 52 w 52"/>
                  <a:gd name="T3" fmla="*/ 0 h 28"/>
                  <a:gd name="T4" fmla="*/ 25 w 52"/>
                  <a:gd name="T5" fmla="*/ 0 h 28"/>
                  <a:gd name="T6" fmla="*/ 0 w 52"/>
                  <a:gd name="T7" fmla="*/ 28 h 28"/>
                  <a:gd name="T8" fmla="*/ 27 w 52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28">
                    <a:moveTo>
                      <a:pt x="27" y="28"/>
                    </a:moveTo>
                    <a:lnTo>
                      <a:pt x="52" y="0"/>
                    </a:lnTo>
                    <a:lnTo>
                      <a:pt x="25" y="0"/>
                    </a:lnTo>
                    <a:lnTo>
                      <a:pt x="0" y="28"/>
                    </a:lnTo>
                    <a:lnTo>
                      <a:pt x="27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7" name="Freeform 381"/>
              <p:cNvSpPr>
                <a:spLocks noEditPoints="1"/>
              </p:cNvSpPr>
              <p:nvPr/>
            </p:nvSpPr>
            <p:spPr bwMode="auto">
              <a:xfrm>
                <a:off x="7773988" y="660401"/>
                <a:ext cx="177800" cy="136525"/>
              </a:xfrm>
              <a:custGeom>
                <a:avLst/>
                <a:gdLst>
                  <a:gd name="T0" fmla="*/ 55 w 112"/>
                  <a:gd name="T1" fmla="*/ 86 h 86"/>
                  <a:gd name="T2" fmla="*/ 0 w 112"/>
                  <a:gd name="T3" fmla="*/ 86 h 86"/>
                  <a:gd name="T4" fmla="*/ 0 w 112"/>
                  <a:gd name="T5" fmla="*/ 0 h 86"/>
                  <a:gd name="T6" fmla="*/ 55 w 112"/>
                  <a:gd name="T7" fmla="*/ 0 h 86"/>
                  <a:gd name="T8" fmla="*/ 55 w 112"/>
                  <a:gd name="T9" fmla="*/ 86 h 86"/>
                  <a:gd name="T10" fmla="*/ 112 w 112"/>
                  <a:gd name="T11" fmla="*/ 0 h 86"/>
                  <a:gd name="T12" fmla="*/ 63 w 112"/>
                  <a:gd name="T13" fmla="*/ 0 h 86"/>
                  <a:gd name="T14" fmla="*/ 63 w 112"/>
                  <a:gd name="T15" fmla="*/ 86 h 86"/>
                  <a:gd name="T16" fmla="*/ 112 w 112"/>
                  <a:gd name="T17" fmla="*/ 86 h 86"/>
                  <a:gd name="T18" fmla="*/ 112 w 112"/>
                  <a:gd name="T1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" h="86">
                    <a:moveTo>
                      <a:pt x="55" y="86"/>
                    </a:moveTo>
                    <a:lnTo>
                      <a:pt x="0" y="86"/>
                    </a:lnTo>
                    <a:lnTo>
                      <a:pt x="0" y="0"/>
                    </a:lnTo>
                    <a:lnTo>
                      <a:pt x="55" y="0"/>
                    </a:lnTo>
                    <a:lnTo>
                      <a:pt x="55" y="86"/>
                    </a:lnTo>
                    <a:close/>
                    <a:moveTo>
                      <a:pt x="112" y="0"/>
                    </a:moveTo>
                    <a:lnTo>
                      <a:pt x="63" y="0"/>
                    </a:lnTo>
                    <a:lnTo>
                      <a:pt x="63" y="86"/>
                    </a:lnTo>
                    <a:lnTo>
                      <a:pt x="112" y="86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8" name="Freeform 382"/>
              <p:cNvSpPr>
                <a:spLocks/>
              </p:cNvSpPr>
              <p:nvPr/>
            </p:nvSpPr>
            <p:spPr bwMode="auto">
              <a:xfrm>
                <a:off x="7834313" y="758826"/>
                <a:ext cx="26988" cy="38100"/>
              </a:xfrm>
              <a:custGeom>
                <a:avLst/>
                <a:gdLst>
                  <a:gd name="T0" fmla="*/ 17 w 17"/>
                  <a:gd name="T1" fmla="*/ 12 h 24"/>
                  <a:gd name="T2" fmla="*/ 17 w 17"/>
                  <a:gd name="T3" fmla="*/ 0 h 24"/>
                  <a:gd name="T4" fmla="*/ 0 w 17"/>
                  <a:gd name="T5" fmla="*/ 24 h 24"/>
                  <a:gd name="T6" fmla="*/ 10 w 17"/>
                  <a:gd name="T7" fmla="*/ 24 h 24"/>
                  <a:gd name="T8" fmla="*/ 17 w 17"/>
                  <a:gd name="T9" fmla="*/ 12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24">
                    <a:moveTo>
                      <a:pt x="17" y="12"/>
                    </a:moveTo>
                    <a:lnTo>
                      <a:pt x="17" y="0"/>
                    </a:lnTo>
                    <a:lnTo>
                      <a:pt x="0" y="24"/>
                    </a:lnTo>
                    <a:lnTo>
                      <a:pt x="10" y="24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9" name="Freeform 383"/>
              <p:cNvSpPr>
                <a:spLocks/>
              </p:cNvSpPr>
              <p:nvPr/>
            </p:nvSpPr>
            <p:spPr bwMode="auto">
              <a:xfrm>
                <a:off x="7773988" y="660401"/>
                <a:ext cx="87313" cy="136525"/>
              </a:xfrm>
              <a:custGeom>
                <a:avLst/>
                <a:gdLst>
                  <a:gd name="T0" fmla="*/ 55 w 55"/>
                  <a:gd name="T1" fmla="*/ 0 h 86"/>
                  <a:gd name="T2" fmla="*/ 51 w 55"/>
                  <a:gd name="T3" fmla="*/ 0 h 86"/>
                  <a:gd name="T4" fmla="*/ 0 w 55"/>
                  <a:gd name="T5" fmla="*/ 62 h 86"/>
                  <a:gd name="T6" fmla="*/ 0 w 55"/>
                  <a:gd name="T7" fmla="*/ 86 h 86"/>
                  <a:gd name="T8" fmla="*/ 32 w 55"/>
                  <a:gd name="T9" fmla="*/ 86 h 86"/>
                  <a:gd name="T10" fmla="*/ 55 w 55"/>
                  <a:gd name="T11" fmla="*/ 55 h 86"/>
                  <a:gd name="T12" fmla="*/ 55 w 55"/>
                  <a:gd name="T13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86">
                    <a:moveTo>
                      <a:pt x="55" y="0"/>
                    </a:moveTo>
                    <a:lnTo>
                      <a:pt x="51" y="0"/>
                    </a:lnTo>
                    <a:lnTo>
                      <a:pt x="0" y="62"/>
                    </a:lnTo>
                    <a:lnTo>
                      <a:pt x="0" y="86"/>
                    </a:lnTo>
                    <a:lnTo>
                      <a:pt x="32" y="86"/>
                    </a:lnTo>
                    <a:lnTo>
                      <a:pt x="55" y="55"/>
                    </a:lnTo>
                    <a:lnTo>
                      <a:pt x="55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0" name="Freeform 384"/>
              <p:cNvSpPr>
                <a:spLocks/>
              </p:cNvSpPr>
              <p:nvPr/>
            </p:nvSpPr>
            <p:spPr bwMode="auto">
              <a:xfrm>
                <a:off x="7874001" y="660401"/>
                <a:ext cx="57150" cy="74613"/>
              </a:xfrm>
              <a:custGeom>
                <a:avLst/>
                <a:gdLst>
                  <a:gd name="T0" fmla="*/ 0 w 36"/>
                  <a:gd name="T1" fmla="*/ 47 h 47"/>
                  <a:gd name="T2" fmla="*/ 36 w 36"/>
                  <a:gd name="T3" fmla="*/ 0 h 47"/>
                  <a:gd name="T4" fmla="*/ 0 w 36"/>
                  <a:gd name="T5" fmla="*/ 0 h 47"/>
                  <a:gd name="T6" fmla="*/ 0 w 36"/>
                  <a:gd name="T7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47">
                    <a:moveTo>
                      <a:pt x="0" y="47"/>
                    </a:moveTo>
                    <a:lnTo>
                      <a:pt x="36" y="0"/>
                    </a:lnTo>
                    <a:lnTo>
                      <a:pt x="0" y="0"/>
                    </a:lnTo>
                    <a:lnTo>
                      <a:pt x="0" y="47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1" name="Freeform 385"/>
              <p:cNvSpPr>
                <a:spLocks/>
              </p:cNvSpPr>
              <p:nvPr/>
            </p:nvSpPr>
            <p:spPr bwMode="auto">
              <a:xfrm>
                <a:off x="7874001" y="660401"/>
                <a:ext cx="80963" cy="104775"/>
              </a:xfrm>
              <a:custGeom>
                <a:avLst/>
                <a:gdLst>
                  <a:gd name="T0" fmla="*/ 42 w 51"/>
                  <a:gd name="T1" fmla="*/ 0 h 66"/>
                  <a:gd name="T2" fmla="*/ 0 w 51"/>
                  <a:gd name="T3" fmla="*/ 55 h 66"/>
                  <a:gd name="T4" fmla="*/ 0 w 51"/>
                  <a:gd name="T5" fmla="*/ 66 h 66"/>
                  <a:gd name="T6" fmla="*/ 51 w 51"/>
                  <a:gd name="T7" fmla="*/ 0 h 66"/>
                  <a:gd name="T8" fmla="*/ 42 w 51"/>
                  <a:gd name="T9" fmla="*/ 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66">
                    <a:moveTo>
                      <a:pt x="42" y="0"/>
                    </a:moveTo>
                    <a:lnTo>
                      <a:pt x="0" y="55"/>
                    </a:lnTo>
                    <a:lnTo>
                      <a:pt x="0" y="66"/>
                    </a:lnTo>
                    <a:lnTo>
                      <a:pt x="51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2" name="Rectangle 386"/>
              <p:cNvSpPr>
                <a:spLocks noChangeArrowheads="1"/>
              </p:cNvSpPr>
              <p:nvPr/>
            </p:nvSpPr>
            <p:spPr bwMode="auto">
              <a:xfrm>
                <a:off x="7316788" y="403226"/>
                <a:ext cx="315913" cy="393700"/>
              </a:xfrm>
              <a:prstGeom prst="rect">
                <a:avLst/>
              </a:pr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3" name="Rectangle 388"/>
              <p:cNvSpPr>
                <a:spLocks noChangeArrowheads="1"/>
              </p:cNvSpPr>
              <p:nvPr/>
            </p:nvSpPr>
            <p:spPr bwMode="auto">
              <a:xfrm>
                <a:off x="7348538" y="431801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4" name="Rectangle 389"/>
              <p:cNvSpPr>
                <a:spLocks noChangeArrowheads="1"/>
              </p:cNvSpPr>
              <p:nvPr/>
            </p:nvSpPr>
            <p:spPr bwMode="auto">
              <a:xfrm>
                <a:off x="7348538" y="485776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5" name="Rectangle 390"/>
              <p:cNvSpPr>
                <a:spLocks noChangeArrowheads="1"/>
              </p:cNvSpPr>
              <p:nvPr/>
            </p:nvSpPr>
            <p:spPr bwMode="auto">
              <a:xfrm>
                <a:off x="7348538" y="541338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6" name="Rectangle 391"/>
              <p:cNvSpPr>
                <a:spLocks noChangeArrowheads="1"/>
              </p:cNvSpPr>
              <p:nvPr/>
            </p:nvSpPr>
            <p:spPr bwMode="auto">
              <a:xfrm>
                <a:off x="7348538" y="592138"/>
                <a:ext cx="255588" cy="44450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7" name="Rectangle 392"/>
              <p:cNvSpPr>
                <a:spLocks noChangeArrowheads="1"/>
              </p:cNvSpPr>
              <p:nvPr/>
            </p:nvSpPr>
            <p:spPr bwMode="auto">
              <a:xfrm>
                <a:off x="7348538" y="641351"/>
                <a:ext cx="255588" cy="46038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8" name="Rectangle 393"/>
              <p:cNvSpPr>
                <a:spLocks noChangeArrowheads="1"/>
              </p:cNvSpPr>
              <p:nvPr/>
            </p:nvSpPr>
            <p:spPr bwMode="auto">
              <a:xfrm>
                <a:off x="7348538" y="696913"/>
                <a:ext cx="255588" cy="41275"/>
              </a:xfrm>
              <a:prstGeom prst="rect">
                <a:avLst/>
              </a:prstGeom>
              <a:solidFill>
                <a:srgbClr val="BDC2C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9" name="Freeform 394"/>
              <p:cNvSpPr>
                <a:spLocks/>
              </p:cNvSpPr>
              <p:nvPr/>
            </p:nvSpPr>
            <p:spPr bwMode="auto">
              <a:xfrm>
                <a:off x="7596188" y="460376"/>
                <a:ext cx="7938" cy="12700"/>
              </a:xfrm>
              <a:custGeom>
                <a:avLst/>
                <a:gdLst>
                  <a:gd name="T0" fmla="*/ 5 w 5"/>
                  <a:gd name="T1" fmla="*/ 8 h 8"/>
                  <a:gd name="T2" fmla="*/ 5 w 5"/>
                  <a:gd name="T3" fmla="*/ 0 h 8"/>
                  <a:gd name="T4" fmla="*/ 0 w 5"/>
                  <a:gd name="T5" fmla="*/ 8 h 8"/>
                  <a:gd name="T6" fmla="*/ 5 w 5"/>
                  <a:gd name="T7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8">
                    <a:moveTo>
                      <a:pt x="5" y="8"/>
                    </a:moveTo>
                    <a:lnTo>
                      <a:pt x="5" y="0"/>
                    </a:lnTo>
                    <a:lnTo>
                      <a:pt x="0" y="8"/>
                    </a:lnTo>
                    <a:lnTo>
                      <a:pt x="5" y="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0" name="Freeform 395"/>
              <p:cNvSpPr>
                <a:spLocks/>
              </p:cNvSpPr>
              <p:nvPr/>
            </p:nvSpPr>
            <p:spPr bwMode="auto">
              <a:xfrm>
                <a:off x="7554913" y="485776"/>
                <a:ext cx="49213" cy="46038"/>
              </a:xfrm>
              <a:custGeom>
                <a:avLst/>
                <a:gdLst>
                  <a:gd name="T0" fmla="*/ 21 w 31"/>
                  <a:gd name="T1" fmla="*/ 0 h 29"/>
                  <a:gd name="T2" fmla="*/ 0 w 31"/>
                  <a:gd name="T3" fmla="*/ 29 h 29"/>
                  <a:gd name="T4" fmla="*/ 13 w 31"/>
                  <a:gd name="T5" fmla="*/ 29 h 29"/>
                  <a:gd name="T6" fmla="*/ 31 w 31"/>
                  <a:gd name="T7" fmla="*/ 2 h 29"/>
                  <a:gd name="T8" fmla="*/ 31 w 31"/>
                  <a:gd name="T9" fmla="*/ 0 h 29"/>
                  <a:gd name="T10" fmla="*/ 21 w 31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29">
                    <a:moveTo>
                      <a:pt x="21" y="0"/>
                    </a:moveTo>
                    <a:lnTo>
                      <a:pt x="0" y="29"/>
                    </a:lnTo>
                    <a:lnTo>
                      <a:pt x="13" y="29"/>
                    </a:lnTo>
                    <a:lnTo>
                      <a:pt x="31" y="2"/>
                    </a:lnTo>
                    <a:lnTo>
                      <a:pt x="3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1" name="Freeform 396"/>
              <p:cNvSpPr>
                <a:spLocks/>
              </p:cNvSpPr>
              <p:nvPr/>
            </p:nvSpPr>
            <p:spPr bwMode="auto">
              <a:xfrm>
                <a:off x="7513638" y="541338"/>
                <a:ext cx="55563" cy="41275"/>
              </a:xfrm>
              <a:custGeom>
                <a:avLst/>
                <a:gdLst>
                  <a:gd name="T0" fmla="*/ 0 w 35"/>
                  <a:gd name="T1" fmla="*/ 26 h 26"/>
                  <a:gd name="T2" fmla="*/ 14 w 35"/>
                  <a:gd name="T3" fmla="*/ 26 h 26"/>
                  <a:gd name="T4" fmla="*/ 35 w 35"/>
                  <a:gd name="T5" fmla="*/ 0 h 26"/>
                  <a:gd name="T6" fmla="*/ 21 w 35"/>
                  <a:gd name="T7" fmla="*/ 0 h 26"/>
                  <a:gd name="T8" fmla="*/ 0 w 35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5" y="0"/>
                    </a:lnTo>
                    <a:lnTo>
                      <a:pt x="21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2" name="Freeform 397"/>
              <p:cNvSpPr>
                <a:spLocks/>
              </p:cNvSpPr>
              <p:nvPr/>
            </p:nvSpPr>
            <p:spPr bwMode="auto">
              <a:xfrm>
                <a:off x="7472363" y="592138"/>
                <a:ext cx="57150" cy="44450"/>
              </a:xfrm>
              <a:custGeom>
                <a:avLst/>
                <a:gdLst>
                  <a:gd name="T0" fmla="*/ 0 w 36"/>
                  <a:gd name="T1" fmla="*/ 28 h 28"/>
                  <a:gd name="T2" fmla="*/ 14 w 36"/>
                  <a:gd name="T3" fmla="*/ 28 h 28"/>
                  <a:gd name="T4" fmla="*/ 36 w 36"/>
                  <a:gd name="T5" fmla="*/ 0 h 28"/>
                  <a:gd name="T6" fmla="*/ 22 w 36"/>
                  <a:gd name="T7" fmla="*/ 0 h 28"/>
                  <a:gd name="T8" fmla="*/ 0 w 36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8">
                    <a:moveTo>
                      <a:pt x="0" y="28"/>
                    </a:moveTo>
                    <a:lnTo>
                      <a:pt x="14" y="28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8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3" name="Freeform 398"/>
              <p:cNvSpPr>
                <a:spLocks/>
              </p:cNvSpPr>
              <p:nvPr/>
            </p:nvSpPr>
            <p:spPr bwMode="auto">
              <a:xfrm>
                <a:off x="7431088" y="641351"/>
                <a:ext cx="57150" cy="46038"/>
              </a:xfrm>
              <a:custGeom>
                <a:avLst/>
                <a:gdLst>
                  <a:gd name="T0" fmla="*/ 0 w 36"/>
                  <a:gd name="T1" fmla="*/ 29 h 29"/>
                  <a:gd name="T2" fmla="*/ 14 w 36"/>
                  <a:gd name="T3" fmla="*/ 29 h 29"/>
                  <a:gd name="T4" fmla="*/ 36 w 36"/>
                  <a:gd name="T5" fmla="*/ 0 h 29"/>
                  <a:gd name="T6" fmla="*/ 22 w 36"/>
                  <a:gd name="T7" fmla="*/ 0 h 29"/>
                  <a:gd name="T8" fmla="*/ 0 w 36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9">
                    <a:moveTo>
                      <a:pt x="0" y="29"/>
                    </a:moveTo>
                    <a:lnTo>
                      <a:pt x="14" y="29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4" name="Freeform 399"/>
              <p:cNvSpPr>
                <a:spLocks/>
              </p:cNvSpPr>
              <p:nvPr/>
            </p:nvSpPr>
            <p:spPr bwMode="auto">
              <a:xfrm>
                <a:off x="7389813" y="696913"/>
                <a:ext cx="57150" cy="41275"/>
              </a:xfrm>
              <a:custGeom>
                <a:avLst/>
                <a:gdLst>
                  <a:gd name="T0" fmla="*/ 0 w 36"/>
                  <a:gd name="T1" fmla="*/ 26 h 26"/>
                  <a:gd name="T2" fmla="*/ 14 w 36"/>
                  <a:gd name="T3" fmla="*/ 26 h 26"/>
                  <a:gd name="T4" fmla="*/ 36 w 36"/>
                  <a:gd name="T5" fmla="*/ 0 h 26"/>
                  <a:gd name="T6" fmla="*/ 22 w 36"/>
                  <a:gd name="T7" fmla="*/ 0 h 26"/>
                  <a:gd name="T8" fmla="*/ 0 w 36"/>
                  <a:gd name="T9" fmla="*/ 2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26">
                    <a:moveTo>
                      <a:pt x="0" y="26"/>
                    </a:moveTo>
                    <a:lnTo>
                      <a:pt x="14" y="26"/>
                    </a:lnTo>
                    <a:lnTo>
                      <a:pt x="36" y="0"/>
                    </a:lnTo>
                    <a:lnTo>
                      <a:pt x="22" y="0"/>
                    </a:lnTo>
                    <a:lnTo>
                      <a:pt x="0" y="2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5" name="Freeform 400"/>
              <p:cNvSpPr>
                <a:spLocks/>
              </p:cNvSpPr>
              <p:nvPr/>
            </p:nvSpPr>
            <p:spPr bwMode="auto">
              <a:xfrm>
                <a:off x="7515226" y="431801"/>
                <a:ext cx="88900" cy="41275"/>
              </a:xfrm>
              <a:custGeom>
                <a:avLst/>
                <a:gdLst>
                  <a:gd name="T0" fmla="*/ 56 w 56"/>
                  <a:gd name="T1" fmla="*/ 6 h 26"/>
                  <a:gd name="T2" fmla="*/ 56 w 56"/>
                  <a:gd name="T3" fmla="*/ 0 h 26"/>
                  <a:gd name="T4" fmla="*/ 21 w 56"/>
                  <a:gd name="T5" fmla="*/ 0 h 26"/>
                  <a:gd name="T6" fmla="*/ 0 w 56"/>
                  <a:gd name="T7" fmla="*/ 26 h 26"/>
                  <a:gd name="T8" fmla="*/ 41 w 56"/>
                  <a:gd name="T9" fmla="*/ 26 h 26"/>
                  <a:gd name="T10" fmla="*/ 56 w 56"/>
                  <a:gd name="T11" fmla="*/ 6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26">
                    <a:moveTo>
                      <a:pt x="56" y="6"/>
                    </a:moveTo>
                    <a:lnTo>
                      <a:pt x="56" y="0"/>
                    </a:ln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56" y="6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6" name="Freeform 401"/>
              <p:cNvSpPr>
                <a:spLocks/>
              </p:cNvSpPr>
              <p:nvPr/>
            </p:nvSpPr>
            <p:spPr bwMode="auto">
              <a:xfrm>
                <a:off x="7473951" y="485776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1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1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7" name="Freeform 402"/>
              <p:cNvSpPr>
                <a:spLocks/>
              </p:cNvSpPr>
              <p:nvPr/>
            </p:nvSpPr>
            <p:spPr bwMode="auto">
              <a:xfrm>
                <a:off x="7432676" y="541338"/>
                <a:ext cx="100013" cy="41275"/>
              </a:xfrm>
              <a:custGeom>
                <a:avLst/>
                <a:gdLst>
                  <a:gd name="T0" fmla="*/ 63 w 63"/>
                  <a:gd name="T1" fmla="*/ 0 h 26"/>
                  <a:gd name="T2" fmla="*/ 21 w 63"/>
                  <a:gd name="T3" fmla="*/ 0 h 26"/>
                  <a:gd name="T4" fmla="*/ 0 w 63"/>
                  <a:gd name="T5" fmla="*/ 26 h 26"/>
                  <a:gd name="T6" fmla="*/ 41 w 63"/>
                  <a:gd name="T7" fmla="*/ 26 h 26"/>
                  <a:gd name="T8" fmla="*/ 63 w 63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6">
                    <a:moveTo>
                      <a:pt x="63" y="0"/>
                    </a:moveTo>
                    <a:lnTo>
                      <a:pt x="21" y="0"/>
                    </a:lnTo>
                    <a:lnTo>
                      <a:pt x="0" y="26"/>
                    </a:lnTo>
                    <a:lnTo>
                      <a:pt x="41" y="26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8" name="Freeform 403"/>
              <p:cNvSpPr>
                <a:spLocks/>
              </p:cNvSpPr>
              <p:nvPr/>
            </p:nvSpPr>
            <p:spPr bwMode="auto">
              <a:xfrm>
                <a:off x="7391401" y="592138"/>
                <a:ext cx="100013" cy="44450"/>
              </a:xfrm>
              <a:custGeom>
                <a:avLst/>
                <a:gdLst>
                  <a:gd name="T0" fmla="*/ 63 w 63"/>
                  <a:gd name="T1" fmla="*/ 0 h 28"/>
                  <a:gd name="T2" fmla="*/ 21 w 63"/>
                  <a:gd name="T3" fmla="*/ 0 h 28"/>
                  <a:gd name="T4" fmla="*/ 0 w 63"/>
                  <a:gd name="T5" fmla="*/ 28 h 28"/>
                  <a:gd name="T6" fmla="*/ 42 w 63"/>
                  <a:gd name="T7" fmla="*/ 28 h 28"/>
                  <a:gd name="T8" fmla="*/ 63 w 63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8">
                    <a:moveTo>
                      <a:pt x="63" y="0"/>
                    </a:moveTo>
                    <a:lnTo>
                      <a:pt x="21" y="0"/>
                    </a:lnTo>
                    <a:lnTo>
                      <a:pt x="0" y="28"/>
                    </a:lnTo>
                    <a:lnTo>
                      <a:pt x="42" y="28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9" name="Freeform 404"/>
              <p:cNvSpPr>
                <a:spLocks/>
              </p:cNvSpPr>
              <p:nvPr/>
            </p:nvSpPr>
            <p:spPr bwMode="auto">
              <a:xfrm>
                <a:off x="7350126" y="641351"/>
                <a:ext cx="100013" cy="46038"/>
              </a:xfrm>
              <a:custGeom>
                <a:avLst/>
                <a:gdLst>
                  <a:gd name="T0" fmla="*/ 63 w 63"/>
                  <a:gd name="T1" fmla="*/ 0 h 29"/>
                  <a:gd name="T2" fmla="*/ 21 w 63"/>
                  <a:gd name="T3" fmla="*/ 0 h 29"/>
                  <a:gd name="T4" fmla="*/ 0 w 63"/>
                  <a:gd name="T5" fmla="*/ 29 h 29"/>
                  <a:gd name="T6" fmla="*/ 42 w 63"/>
                  <a:gd name="T7" fmla="*/ 29 h 29"/>
                  <a:gd name="T8" fmla="*/ 63 w 63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29">
                    <a:moveTo>
                      <a:pt x="63" y="0"/>
                    </a:moveTo>
                    <a:lnTo>
                      <a:pt x="21" y="0"/>
                    </a:lnTo>
                    <a:lnTo>
                      <a:pt x="0" y="29"/>
                    </a:lnTo>
                    <a:lnTo>
                      <a:pt x="42" y="29"/>
                    </a:lnTo>
                    <a:lnTo>
                      <a:pt x="63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0" name="Freeform 405"/>
              <p:cNvSpPr>
                <a:spLocks/>
              </p:cNvSpPr>
              <p:nvPr/>
            </p:nvSpPr>
            <p:spPr bwMode="auto">
              <a:xfrm>
                <a:off x="7348538" y="696913"/>
                <a:ext cx="60325" cy="41275"/>
              </a:xfrm>
              <a:custGeom>
                <a:avLst/>
                <a:gdLst>
                  <a:gd name="T0" fmla="*/ 0 w 38"/>
                  <a:gd name="T1" fmla="*/ 0 h 26"/>
                  <a:gd name="T2" fmla="*/ 0 w 38"/>
                  <a:gd name="T3" fmla="*/ 26 h 26"/>
                  <a:gd name="T4" fmla="*/ 17 w 38"/>
                  <a:gd name="T5" fmla="*/ 26 h 26"/>
                  <a:gd name="T6" fmla="*/ 38 w 38"/>
                  <a:gd name="T7" fmla="*/ 0 h 26"/>
                  <a:gd name="T8" fmla="*/ 0 w 38"/>
                  <a:gd name="T9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26">
                    <a:moveTo>
                      <a:pt x="0" y="0"/>
                    </a:moveTo>
                    <a:lnTo>
                      <a:pt x="0" y="26"/>
                    </a:lnTo>
                    <a:lnTo>
                      <a:pt x="17" y="26"/>
                    </a:lnTo>
                    <a:lnTo>
                      <a:pt x="38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7DA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1" name="Freeform 407"/>
              <p:cNvSpPr>
                <a:spLocks/>
              </p:cNvSpPr>
              <p:nvPr/>
            </p:nvSpPr>
            <p:spPr bwMode="auto">
              <a:xfrm>
                <a:off x="7597776" y="68263"/>
                <a:ext cx="36513" cy="41275"/>
              </a:xfrm>
              <a:custGeom>
                <a:avLst/>
                <a:gdLst>
                  <a:gd name="T0" fmla="*/ 17 w 23"/>
                  <a:gd name="T1" fmla="*/ 10 h 26"/>
                  <a:gd name="T2" fmla="*/ 17 w 23"/>
                  <a:gd name="T3" fmla="*/ 0 h 26"/>
                  <a:gd name="T4" fmla="*/ 23 w 23"/>
                  <a:gd name="T5" fmla="*/ 0 h 26"/>
                  <a:gd name="T6" fmla="*/ 23 w 23"/>
                  <a:gd name="T7" fmla="*/ 26 h 26"/>
                  <a:gd name="T8" fmla="*/ 17 w 23"/>
                  <a:gd name="T9" fmla="*/ 26 h 26"/>
                  <a:gd name="T10" fmla="*/ 17 w 23"/>
                  <a:gd name="T11" fmla="*/ 16 h 26"/>
                  <a:gd name="T12" fmla="*/ 7 w 23"/>
                  <a:gd name="T13" fmla="*/ 16 h 26"/>
                  <a:gd name="T14" fmla="*/ 7 w 23"/>
                  <a:gd name="T15" fmla="*/ 26 h 26"/>
                  <a:gd name="T16" fmla="*/ 0 w 23"/>
                  <a:gd name="T17" fmla="*/ 26 h 26"/>
                  <a:gd name="T18" fmla="*/ 0 w 23"/>
                  <a:gd name="T19" fmla="*/ 0 h 26"/>
                  <a:gd name="T20" fmla="*/ 7 w 23"/>
                  <a:gd name="T21" fmla="*/ 0 h 26"/>
                  <a:gd name="T22" fmla="*/ 7 w 23"/>
                  <a:gd name="T23" fmla="*/ 10 h 26"/>
                  <a:gd name="T24" fmla="*/ 17 w 23"/>
                  <a:gd name="T25" fmla="*/ 1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3" h="26">
                    <a:moveTo>
                      <a:pt x="17" y="10"/>
                    </a:moveTo>
                    <a:lnTo>
                      <a:pt x="17" y="0"/>
                    </a:lnTo>
                    <a:lnTo>
                      <a:pt x="23" y="0"/>
                    </a:lnTo>
                    <a:lnTo>
                      <a:pt x="23" y="26"/>
                    </a:lnTo>
                    <a:lnTo>
                      <a:pt x="17" y="26"/>
                    </a:lnTo>
                    <a:lnTo>
                      <a:pt x="17" y="16"/>
                    </a:lnTo>
                    <a:lnTo>
                      <a:pt x="7" y="16"/>
                    </a:lnTo>
                    <a:lnTo>
                      <a:pt x="7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7" y="10"/>
                    </a:lnTo>
                    <a:lnTo>
                      <a:pt x="17" y="1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2" name="Freeform 408"/>
              <p:cNvSpPr>
                <a:spLocks noEditPoints="1"/>
              </p:cNvSpPr>
              <p:nvPr/>
            </p:nvSpPr>
            <p:spPr bwMode="auto">
              <a:xfrm>
                <a:off x="7596188" y="131763"/>
                <a:ext cx="41275" cy="44450"/>
              </a:xfrm>
              <a:custGeom>
                <a:avLst/>
                <a:gdLst>
                  <a:gd name="T0" fmla="*/ 32 w 37"/>
                  <a:gd name="T1" fmla="*/ 6 h 39"/>
                  <a:gd name="T2" fmla="*/ 37 w 37"/>
                  <a:gd name="T3" fmla="*/ 20 h 39"/>
                  <a:gd name="T4" fmla="*/ 32 w 37"/>
                  <a:gd name="T5" fmla="*/ 33 h 39"/>
                  <a:gd name="T6" fmla="*/ 18 w 37"/>
                  <a:gd name="T7" fmla="*/ 39 h 39"/>
                  <a:gd name="T8" fmla="*/ 5 w 37"/>
                  <a:gd name="T9" fmla="*/ 33 h 39"/>
                  <a:gd name="T10" fmla="*/ 0 w 37"/>
                  <a:gd name="T11" fmla="*/ 20 h 39"/>
                  <a:gd name="T12" fmla="*/ 5 w 37"/>
                  <a:gd name="T13" fmla="*/ 6 h 39"/>
                  <a:gd name="T14" fmla="*/ 18 w 37"/>
                  <a:gd name="T15" fmla="*/ 0 h 39"/>
                  <a:gd name="T16" fmla="*/ 32 w 37"/>
                  <a:gd name="T17" fmla="*/ 6 h 39"/>
                  <a:gd name="T18" fmla="*/ 25 w 37"/>
                  <a:gd name="T19" fmla="*/ 27 h 39"/>
                  <a:gd name="T20" fmla="*/ 28 w 37"/>
                  <a:gd name="T21" fmla="*/ 20 h 39"/>
                  <a:gd name="T22" fmla="*/ 25 w 37"/>
                  <a:gd name="T23" fmla="*/ 12 h 39"/>
                  <a:gd name="T24" fmla="*/ 18 w 37"/>
                  <a:gd name="T25" fmla="*/ 9 h 39"/>
                  <a:gd name="T26" fmla="*/ 11 w 37"/>
                  <a:gd name="T27" fmla="*/ 12 h 39"/>
                  <a:gd name="T28" fmla="*/ 9 w 37"/>
                  <a:gd name="T29" fmla="*/ 20 h 39"/>
                  <a:gd name="T30" fmla="*/ 11 w 37"/>
                  <a:gd name="T31" fmla="*/ 27 h 39"/>
                  <a:gd name="T32" fmla="*/ 18 w 37"/>
                  <a:gd name="T33" fmla="*/ 30 h 39"/>
                  <a:gd name="T34" fmla="*/ 25 w 37"/>
                  <a:gd name="T35" fmla="*/ 27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7" h="39">
                    <a:moveTo>
                      <a:pt x="32" y="6"/>
                    </a:moveTo>
                    <a:cubicBezTo>
                      <a:pt x="35" y="10"/>
                      <a:pt x="37" y="14"/>
                      <a:pt x="37" y="20"/>
                    </a:cubicBezTo>
                    <a:cubicBezTo>
                      <a:pt x="37" y="25"/>
                      <a:pt x="35" y="29"/>
                      <a:pt x="32" y="33"/>
                    </a:cubicBezTo>
                    <a:cubicBezTo>
                      <a:pt x="28" y="37"/>
                      <a:pt x="24" y="39"/>
                      <a:pt x="18" y="39"/>
                    </a:cubicBezTo>
                    <a:cubicBezTo>
                      <a:pt x="13" y="39"/>
                      <a:pt x="9" y="37"/>
                      <a:pt x="5" y="33"/>
                    </a:cubicBezTo>
                    <a:cubicBezTo>
                      <a:pt x="1" y="29"/>
                      <a:pt x="0" y="25"/>
                      <a:pt x="0" y="20"/>
                    </a:cubicBezTo>
                    <a:cubicBezTo>
                      <a:pt x="0" y="14"/>
                      <a:pt x="1" y="10"/>
                      <a:pt x="5" y="6"/>
                    </a:cubicBezTo>
                    <a:cubicBezTo>
                      <a:pt x="9" y="2"/>
                      <a:pt x="13" y="0"/>
                      <a:pt x="18" y="0"/>
                    </a:cubicBezTo>
                    <a:cubicBezTo>
                      <a:pt x="24" y="0"/>
                      <a:pt x="28" y="2"/>
                      <a:pt x="32" y="6"/>
                    </a:cubicBezTo>
                    <a:close/>
                    <a:moveTo>
                      <a:pt x="25" y="27"/>
                    </a:moveTo>
                    <a:cubicBezTo>
                      <a:pt x="27" y="25"/>
                      <a:pt x="28" y="22"/>
                      <a:pt x="28" y="20"/>
                    </a:cubicBezTo>
                    <a:cubicBezTo>
                      <a:pt x="28" y="17"/>
                      <a:pt x="27" y="14"/>
                      <a:pt x="25" y="12"/>
                    </a:cubicBezTo>
                    <a:cubicBezTo>
                      <a:pt x="23" y="10"/>
                      <a:pt x="21" y="9"/>
                      <a:pt x="18" y="9"/>
                    </a:cubicBezTo>
                    <a:cubicBezTo>
                      <a:pt x="16" y="9"/>
                      <a:pt x="13" y="10"/>
                      <a:pt x="11" y="12"/>
                    </a:cubicBezTo>
                    <a:cubicBezTo>
                      <a:pt x="10" y="14"/>
                      <a:pt x="9" y="17"/>
                      <a:pt x="9" y="20"/>
                    </a:cubicBezTo>
                    <a:cubicBezTo>
                      <a:pt x="9" y="22"/>
                      <a:pt x="10" y="25"/>
                      <a:pt x="11" y="27"/>
                    </a:cubicBezTo>
                    <a:cubicBezTo>
                      <a:pt x="13" y="29"/>
                      <a:pt x="16" y="30"/>
                      <a:pt x="18" y="30"/>
                    </a:cubicBezTo>
                    <a:cubicBezTo>
                      <a:pt x="21" y="30"/>
                      <a:pt x="23" y="29"/>
                      <a:pt x="25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3" name="Freeform 409"/>
              <p:cNvSpPr>
                <a:spLocks/>
              </p:cNvSpPr>
              <p:nvPr/>
            </p:nvSpPr>
            <p:spPr bwMode="auto">
              <a:xfrm>
                <a:off x="7602538" y="200025"/>
                <a:ext cx="28575" cy="41275"/>
              </a:xfrm>
              <a:custGeom>
                <a:avLst/>
                <a:gdLst>
                  <a:gd name="T0" fmla="*/ 18 w 18"/>
                  <a:gd name="T1" fmla="*/ 0 h 26"/>
                  <a:gd name="T2" fmla="*/ 18 w 18"/>
                  <a:gd name="T3" fmla="*/ 6 h 26"/>
                  <a:gd name="T4" fmla="*/ 12 w 18"/>
                  <a:gd name="T5" fmla="*/ 6 h 26"/>
                  <a:gd name="T6" fmla="*/ 12 w 18"/>
                  <a:gd name="T7" fmla="*/ 26 h 26"/>
                  <a:gd name="T8" fmla="*/ 6 w 18"/>
                  <a:gd name="T9" fmla="*/ 26 h 26"/>
                  <a:gd name="T10" fmla="*/ 6 w 18"/>
                  <a:gd name="T11" fmla="*/ 6 h 26"/>
                  <a:gd name="T12" fmla="*/ 0 w 18"/>
                  <a:gd name="T13" fmla="*/ 6 h 26"/>
                  <a:gd name="T14" fmla="*/ 0 w 18"/>
                  <a:gd name="T15" fmla="*/ 0 h 26"/>
                  <a:gd name="T16" fmla="*/ 18 w 18"/>
                  <a:gd name="T1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26">
                    <a:moveTo>
                      <a:pt x="18" y="0"/>
                    </a:moveTo>
                    <a:lnTo>
                      <a:pt x="18" y="6"/>
                    </a:lnTo>
                    <a:lnTo>
                      <a:pt x="12" y="6"/>
                    </a:lnTo>
                    <a:lnTo>
                      <a:pt x="12" y="26"/>
                    </a:lnTo>
                    <a:lnTo>
                      <a:pt x="6" y="26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4" name="Freeform 410"/>
              <p:cNvSpPr>
                <a:spLocks/>
              </p:cNvSpPr>
              <p:nvPr/>
            </p:nvSpPr>
            <p:spPr bwMode="auto">
              <a:xfrm>
                <a:off x="7597776" y="265113"/>
                <a:ext cx="36513" cy="41275"/>
              </a:xfrm>
              <a:custGeom>
                <a:avLst/>
                <a:gdLst>
                  <a:gd name="T0" fmla="*/ 32 w 32"/>
                  <a:gd name="T1" fmla="*/ 0 h 36"/>
                  <a:gd name="T2" fmla="*/ 32 w 32"/>
                  <a:gd name="T3" fmla="*/ 9 h 36"/>
                  <a:gd name="T4" fmla="*/ 17 w 32"/>
                  <a:gd name="T5" fmla="*/ 9 h 36"/>
                  <a:gd name="T6" fmla="*/ 10 w 32"/>
                  <a:gd name="T7" fmla="*/ 13 h 36"/>
                  <a:gd name="T8" fmla="*/ 26 w 32"/>
                  <a:gd name="T9" fmla="*/ 13 h 36"/>
                  <a:gd name="T10" fmla="*/ 26 w 32"/>
                  <a:gd name="T11" fmla="*/ 23 h 36"/>
                  <a:gd name="T12" fmla="*/ 10 w 32"/>
                  <a:gd name="T13" fmla="*/ 23 h 36"/>
                  <a:gd name="T14" fmla="*/ 17 w 32"/>
                  <a:gd name="T15" fmla="*/ 27 h 36"/>
                  <a:gd name="T16" fmla="*/ 32 w 32"/>
                  <a:gd name="T17" fmla="*/ 27 h 36"/>
                  <a:gd name="T18" fmla="*/ 32 w 32"/>
                  <a:gd name="T19" fmla="*/ 36 h 36"/>
                  <a:gd name="T20" fmla="*/ 17 w 32"/>
                  <a:gd name="T21" fmla="*/ 36 h 36"/>
                  <a:gd name="T22" fmla="*/ 5 w 32"/>
                  <a:gd name="T23" fmla="*/ 31 h 36"/>
                  <a:gd name="T24" fmla="*/ 0 w 32"/>
                  <a:gd name="T25" fmla="*/ 18 h 36"/>
                  <a:gd name="T26" fmla="*/ 5 w 32"/>
                  <a:gd name="T27" fmla="*/ 5 h 36"/>
                  <a:gd name="T28" fmla="*/ 17 w 32"/>
                  <a:gd name="T29" fmla="*/ 0 h 36"/>
                  <a:gd name="T30" fmla="*/ 32 w 32"/>
                  <a:gd name="T3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2" h="36">
                    <a:moveTo>
                      <a:pt x="32" y="0"/>
                    </a:moveTo>
                    <a:cubicBezTo>
                      <a:pt x="32" y="9"/>
                      <a:pt x="32" y="9"/>
                      <a:pt x="32" y="9"/>
                    </a:cubicBezTo>
                    <a:cubicBezTo>
                      <a:pt x="17" y="9"/>
                      <a:pt x="17" y="9"/>
                      <a:pt x="17" y="9"/>
                    </a:cubicBezTo>
                    <a:cubicBezTo>
                      <a:pt x="14" y="9"/>
                      <a:pt x="12" y="10"/>
                      <a:pt x="10" y="13"/>
                    </a:cubicBezTo>
                    <a:cubicBezTo>
                      <a:pt x="26" y="13"/>
                      <a:pt x="26" y="13"/>
                      <a:pt x="26" y="13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12" y="26"/>
                      <a:pt x="14" y="27"/>
                      <a:pt x="17" y="27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3" y="36"/>
                      <a:pt x="8" y="34"/>
                      <a:pt x="5" y="31"/>
                    </a:cubicBezTo>
                    <a:cubicBezTo>
                      <a:pt x="2" y="27"/>
                      <a:pt x="0" y="23"/>
                      <a:pt x="0" y="18"/>
                    </a:cubicBezTo>
                    <a:cubicBezTo>
                      <a:pt x="0" y="13"/>
                      <a:pt x="2" y="9"/>
                      <a:pt x="5" y="5"/>
                    </a:cubicBezTo>
                    <a:cubicBezTo>
                      <a:pt x="8" y="2"/>
                      <a:pt x="13" y="0"/>
                      <a:pt x="17" y="0"/>
                    </a:cubicBez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65" name="Freeform 411"/>
              <p:cNvSpPr>
                <a:spLocks/>
              </p:cNvSpPr>
              <p:nvPr/>
            </p:nvSpPr>
            <p:spPr bwMode="auto">
              <a:xfrm>
                <a:off x="7600951" y="330200"/>
                <a:ext cx="31750" cy="41275"/>
              </a:xfrm>
              <a:custGeom>
                <a:avLst/>
                <a:gdLst>
                  <a:gd name="T0" fmla="*/ 9 w 28"/>
                  <a:gd name="T1" fmla="*/ 26 h 36"/>
                  <a:gd name="T2" fmla="*/ 11 w 28"/>
                  <a:gd name="T3" fmla="*/ 27 h 36"/>
                  <a:gd name="T4" fmla="*/ 28 w 28"/>
                  <a:gd name="T5" fmla="*/ 27 h 36"/>
                  <a:gd name="T6" fmla="*/ 28 w 28"/>
                  <a:gd name="T7" fmla="*/ 36 h 36"/>
                  <a:gd name="T8" fmla="*/ 11 w 28"/>
                  <a:gd name="T9" fmla="*/ 36 h 36"/>
                  <a:gd name="T10" fmla="*/ 3 w 28"/>
                  <a:gd name="T11" fmla="*/ 33 h 36"/>
                  <a:gd name="T12" fmla="*/ 0 w 28"/>
                  <a:gd name="T13" fmla="*/ 26 h 36"/>
                  <a:gd name="T14" fmla="*/ 0 w 28"/>
                  <a:gd name="T15" fmla="*/ 0 h 36"/>
                  <a:gd name="T16" fmla="*/ 9 w 28"/>
                  <a:gd name="T17" fmla="*/ 0 h 36"/>
                  <a:gd name="T18" fmla="*/ 9 w 28"/>
                  <a:gd name="T19" fmla="*/ 26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" h="36">
                    <a:moveTo>
                      <a:pt x="9" y="26"/>
                    </a:moveTo>
                    <a:cubicBezTo>
                      <a:pt x="9" y="27"/>
                      <a:pt x="10" y="27"/>
                      <a:pt x="11" y="27"/>
                    </a:cubicBezTo>
                    <a:cubicBezTo>
                      <a:pt x="28" y="27"/>
                      <a:pt x="28" y="27"/>
                      <a:pt x="28" y="27"/>
                    </a:cubicBezTo>
                    <a:cubicBezTo>
                      <a:pt x="28" y="36"/>
                      <a:pt x="28" y="36"/>
                      <a:pt x="28" y="36"/>
                    </a:cubicBezTo>
                    <a:cubicBezTo>
                      <a:pt x="11" y="36"/>
                      <a:pt x="11" y="36"/>
                      <a:pt x="11" y="36"/>
                    </a:cubicBezTo>
                    <a:cubicBezTo>
                      <a:pt x="8" y="36"/>
                      <a:pt x="6" y="35"/>
                      <a:pt x="3" y="33"/>
                    </a:cubicBezTo>
                    <a:cubicBezTo>
                      <a:pt x="1" y="31"/>
                      <a:pt x="0" y="29"/>
                      <a:pt x="0" y="26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9" y="0"/>
                      <a:pt x="9" y="0"/>
                      <a:pt x="9" y="0"/>
                    </a:cubicBezTo>
                    <a:lnTo>
                      <a:pt x="9" y="26"/>
                    </a:ln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68" name="组合 267"/>
          <p:cNvGrpSpPr/>
          <p:nvPr/>
        </p:nvGrpSpPr>
        <p:grpSpPr>
          <a:xfrm>
            <a:off x="3915780" y="3483980"/>
            <a:ext cx="1137941" cy="689124"/>
            <a:chOff x="5605912" y="4941362"/>
            <a:chExt cx="1137941" cy="689124"/>
          </a:xfrm>
        </p:grpSpPr>
        <p:grpSp>
          <p:nvGrpSpPr>
            <p:cNvPr id="269" name="组合 268"/>
            <p:cNvGrpSpPr/>
            <p:nvPr/>
          </p:nvGrpSpPr>
          <p:grpSpPr>
            <a:xfrm>
              <a:off x="5605912" y="4941362"/>
              <a:ext cx="962973" cy="689124"/>
              <a:chOff x="-2338009" y="769144"/>
              <a:chExt cx="2790825" cy="1997174"/>
            </a:xfrm>
          </p:grpSpPr>
          <p:sp>
            <p:nvSpPr>
              <p:cNvPr id="280" name="Oval 499"/>
              <p:cNvSpPr>
                <a:spLocks noChangeArrowheads="1"/>
              </p:cNvSpPr>
              <p:nvPr/>
            </p:nvSpPr>
            <p:spPr bwMode="auto">
              <a:xfrm>
                <a:off x="-1880016" y="2601218"/>
                <a:ext cx="309563" cy="165100"/>
              </a:xfrm>
              <a:prstGeom prst="ellipse">
                <a:avLst/>
              </a:pr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81" name="Rectangle 483"/>
              <p:cNvSpPr>
                <a:spLocks noChangeArrowheads="1"/>
              </p:cNvSpPr>
              <p:nvPr/>
            </p:nvSpPr>
            <p:spPr bwMode="auto">
              <a:xfrm>
                <a:off x="-1725234" y="800536"/>
                <a:ext cx="2178050" cy="1231900"/>
              </a:xfrm>
              <a:prstGeom prst="rect">
                <a:avLst/>
              </a:prstGeom>
              <a:gradFill>
                <a:gsLst>
                  <a:gs pos="0">
                    <a:srgbClr val="0E1A40"/>
                  </a:gs>
                  <a:gs pos="100000">
                    <a:srgbClr val="2F5EB0"/>
                  </a:gs>
                </a:gsLst>
                <a:lin ang="13800000" scaled="0"/>
              </a:gra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82" name="Freeform 484"/>
              <p:cNvSpPr>
                <a:spLocks/>
              </p:cNvSpPr>
              <p:nvPr/>
            </p:nvSpPr>
            <p:spPr bwMode="auto">
              <a:xfrm>
                <a:off x="-2338009" y="775494"/>
                <a:ext cx="1254125" cy="1935163"/>
              </a:xfrm>
              <a:custGeom>
                <a:avLst/>
                <a:gdLst>
                  <a:gd name="T0" fmla="*/ 334 w 334"/>
                  <a:gd name="T1" fmla="*/ 167 h 515"/>
                  <a:gd name="T2" fmla="*/ 167 w 334"/>
                  <a:gd name="T3" fmla="*/ 0 h 515"/>
                  <a:gd name="T4" fmla="*/ 0 w 334"/>
                  <a:gd name="T5" fmla="*/ 167 h 515"/>
                  <a:gd name="T6" fmla="*/ 130 w 334"/>
                  <a:gd name="T7" fmla="*/ 330 h 515"/>
                  <a:gd name="T8" fmla="*/ 165 w 334"/>
                  <a:gd name="T9" fmla="*/ 515 h 515"/>
                  <a:gd name="T10" fmla="*/ 200 w 334"/>
                  <a:gd name="T11" fmla="*/ 331 h 515"/>
                  <a:gd name="T12" fmla="*/ 334 w 334"/>
                  <a:gd name="T13" fmla="*/ 16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4" h="515">
                    <a:moveTo>
                      <a:pt x="334" y="167"/>
                    </a:moveTo>
                    <a:cubicBezTo>
                      <a:pt x="334" y="75"/>
                      <a:pt x="259" y="0"/>
                      <a:pt x="167" y="0"/>
                    </a:cubicBezTo>
                    <a:cubicBezTo>
                      <a:pt x="75" y="0"/>
                      <a:pt x="0" y="75"/>
                      <a:pt x="0" y="167"/>
                    </a:cubicBezTo>
                    <a:cubicBezTo>
                      <a:pt x="0" y="247"/>
                      <a:pt x="56" y="313"/>
                      <a:pt x="130" y="330"/>
                    </a:cubicBezTo>
                    <a:cubicBezTo>
                      <a:pt x="165" y="515"/>
                      <a:pt x="165" y="515"/>
                      <a:pt x="165" y="515"/>
                    </a:cubicBezTo>
                    <a:cubicBezTo>
                      <a:pt x="200" y="331"/>
                      <a:pt x="200" y="331"/>
                      <a:pt x="200" y="331"/>
                    </a:cubicBezTo>
                    <a:cubicBezTo>
                      <a:pt x="276" y="315"/>
                      <a:pt x="334" y="248"/>
                      <a:pt x="334" y="1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83" name="Freeform 485"/>
              <p:cNvSpPr>
                <a:spLocks/>
              </p:cNvSpPr>
              <p:nvPr/>
            </p:nvSpPr>
            <p:spPr bwMode="auto">
              <a:xfrm>
                <a:off x="-1725234" y="769144"/>
                <a:ext cx="641350" cy="1938338"/>
              </a:xfrm>
              <a:custGeom>
                <a:avLst/>
                <a:gdLst>
                  <a:gd name="T0" fmla="*/ 0 w 171"/>
                  <a:gd name="T1" fmla="*/ 2 h 516"/>
                  <a:gd name="T2" fmla="*/ 2 w 171"/>
                  <a:gd name="T3" fmla="*/ 516 h 516"/>
                  <a:gd name="T4" fmla="*/ 37 w 171"/>
                  <a:gd name="T5" fmla="*/ 333 h 516"/>
                  <a:gd name="T6" fmla="*/ 171 w 171"/>
                  <a:gd name="T7" fmla="*/ 171 h 516"/>
                  <a:gd name="T8" fmla="*/ 0 w 171"/>
                  <a:gd name="T9" fmla="*/ 2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516">
                    <a:moveTo>
                      <a:pt x="0" y="2"/>
                    </a:moveTo>
                    <a:cubicBezTo>
                      <a:pt x="0" y="2"/>
                      <a:pt x="2" y="516"/>
                      <a:pt x="2" y="516"/>
                    </a:cubicBezTo>
                    <a:cubicBezTo>
                      <a:pt x="37" y="333"/>
                      <a:pt x="37" y="333"/>
                      <a:pt x="37" y="333"/>
                    </a:cubicBezTo>
                    <a:cubicBezTo>
                      <a:pt x="113" y="317"/>
                      <a:pt x="171" y="251"/>
                      <a:pt x="171" y="171"/>
                    </a:cubicBezTo>
                    <a:cubicBezTo>
                      <a:pt x="171" y="78"/>
                      <a:pt x="96" y="0"/>
                      <a:pt x="0" y="2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284" name="Freeform 486"/>
              <p:cNvSpPr>
                <a:spLocks noEditPoints="1"/>
              </p:cNvSpPr>
              <p:nvPr/>
            </p:nvSpPr>
            <p:spPr bwMode="auto">
              <a:xfrm>
                <a:off x="-2217359" y="896144"/>
                <a:ext cx="1006475" cy="1006475"/>
              </a:xfrm>
              <a:custGeom>
                <a:avLst/>
                <a:gdLst>
                  <a:gd name="T0" fmla="*/ 134 w 268"/>
                  <a:gd name="T1" fmla="*/ 268 h 268"/>
                  <a:gd name="T2" fmla="*/ 0 w 268"/>
                  <a:gd name="T3" fmla="*/ 134 h 268"/>
                  <a:gd name="T4" fmla="*/ 134 w 268"/>
                  <a:gd name="T5" fmla="*/ 0 h 268"/>
                  <a:gd name="T6" fmla="*/ 268 w 268"/>
                  <a:gd name="T7" fmla="*/ 134 h 268"/>
                  <a:gd name="T8" fmla="*/ 134 w 268"/>
                  <a:gd name="T9" fmla="*/ 268 h 268"/>
                  <a:gd name="T10" fmla="*/ 134 w 268"/>
                  <a:gd name="T11" fmla="*/ 10 h 268"/>
                  <a:gd name="T12" fmla="*/ 11 w 268"/>
                  <a:gd name="T13" fmla="*/ 134 h 268"/>
                  <a:gd name="T14" fmla="*/ 134 w 268"/>
                  <a:gd name="T15" fmla="*/ 257 h 268"/>
                  <a:gd name="T16" fmla="*/ 258 w 268"/>
                  <a:gd name="T17" fmla="*/ 134 h 268"/>
                  <a:gd name="T18" fmla="*/ 134 w 268"/>
                  <a:gd name="T19" fmla="*/ 10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8" h="268">
                    <a:moveTo>
                      <a:pt x="134" y="268"/>
                    </a:moveTo>
                    <a:cubicBezTo>
                      <a:pt x="60" y="268"/>
                      <a:pt x="0" y="208"/>
                      <a:pt x="0" y="134"/>
                    </a:cubicBezTo>
                    <a:cubicBezTo>
                      <a:pt x="0" y="60"/>
                      <a:pt x="60" y="0"/>
                      <a:pt x="134" y="0"/>
                    </a:cubicBezTo>
                    <a:cubicBezTo>
                      <a:pt x="208" y="0"/>
                      <a:pt x="268" y="60"/>
                      <a:pt x="268" y="134"/>
                    </a:cubicBezTo>
                    <a:cubicBezTo>
                      <a:pt x="268" y="208"/>
                      <a:pt x="208" y="268"/>
                      <a:pt x="134" y="268"/>
                    </a:cubicBezTo>
                    <a:close/>
                    <a:moveTo>
                      <a:pt x="134" y="10"/>
                    </a:moveTo>
                    <a:cubicBezTo>
                      <a:pt x="66" y="10"/>
                      <a:pt x="11" y="65"/>
                      <a:pt x="11" y="134"/>
                    </a:cubicBezTo>
                    <a:cubicBezTo>
                      <a:pt x="11" y="202"/>
                      <a:pt x="66" y="257"/>
                      <a:pt x="134" y="257"/>
                    </a:cubicBezTo>
                    <a:cubicBezTo>
                      <a:pt x="202" y="257"/>
                      <a:pt x="258" y="202"/>
                      <a:pt x="258" y="134"/>
                    </a:cubicBezTo>
                    <a:cubicBezTo>
                      <a:pt x="258" y="65"/>
                      <a:pt x="202" y="10"/>
                      <a:pt x="134" y="1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  <p:sp>
            <p:nvSpPr>
              <p:cNvPr id="285" name="Oval 487"/>
              <p:cNvSpPr>
                <a:spLocks noChangeArrowheads="1"/>
              </p:cNvSpPr>
              <p:nvPr/>
            </p:nvSpPr>
            <p:spPr bwMode="auto">
              <a:xfrm>
                <a:off x="-2124651" y="988037"/>
                <a:ext cx="841375" cy="8413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/>
              </a:p>
            </p:txBody>
          </p:sp>
        </p:grpSp>
        <p:sp>
          <p:nvSpPr>
            <p:cNvPr id="270" name="文本框 622"/>
            <p:cNvSpPr txBox="1"/>
            <p:nvPr/>
          </p:nvSpPr>
          <p:spPr>
            <a:xfrm>
              <a:off x="5961397" y="4955087"/>
              <a:ext cx="7824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地名</a:t>
              </a:r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71" name="组合 270"/>
            <p:cNvGrpSpPr/>
            <p:nvPr/>
          </p:nvGrpSpPr>
          <p:grpSpPr>
            <a:xfrm>
              <a:off x="5726005" y="5060474"/>
              <a:ext cx="172449" cy="175868"/>
              <a:chOff x="7385050" y="3114675"/>
              <a:chExt cx="560388" cy="571500"/>
            </a:xfrm>
          </p:grpSpPr>
          <p:sp>
            <p:nvSpPr>
              <p:cNvPr id="272" name="Freeform 524"/>
              <p:cNvSpPr>
                <a:spLocks/>
              </p:cNvSpPr>
              <p:nvPr/>
            </p:nvSpPr>
            <p:spPr bwMode="auto">
              <a:xfrm>
                <a:off x="7553325" y="3114675"/>
                <a:ext cx="227013" cy="114300"/>
              </a:xfrm>
              <a:custGeom>
                <a:avLst/>
                <a:gdLst>
                  <a:gd name="T0" fmla="*/ 59 w 59"/>
                  <a:gd name="T1" fmla="*/ 30 h 30"/>
                  <a:gd name="T2" fmla="*/ 31 w 59"/>
                  <a:gd name="T3" fmla="*/ 12 h 30"/>
                  <a:gd name="T4" fmla="*/ 31 w 59"/>
                  <a:gd name="T5" fmla="*/ 0 h 30"/>
                  <a:gd name="T6" fmla="*/ 25 w 59"/>
                  <a:gd name="T7" fmla="*/ 0 h 30"/>
                  <a:gd name="T8" fmla="*/ 25 w 59"/>
                  <a:gd name="T9" fmla="*/ 12 h 30"/>
                  <a:gd name="T10" fmla="*/ 0 w 59"/>
                  <a:gd name="T11" fmla="*/ 30 h 30"/>
                  <a:gd name="T12" fmla="*/ 30 w 59"/>
                  <a:gd name="T13" fmla="*/ 22 h 30"/>
                  <a:gd name="T14" fmla="*/ 59 w 59"/>
                  <a:gd name="T15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30">
                    <a:moveTo>
                      <a:pt x="59" y="30"/>
                    </a:moveTo>
                    <a:cubicBezTo>
                      <a:pt x="59" y="20"/>
                      <a:pt x="47" y="13"/>
                      <a:pt x="31" y="12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13" y="13"/>
                      <a:pt x="0" y="21"/>
                      <a:pt x="0" y="30"/>
                    </a:cubicBezTo>
                    <a:cubicBezTo>
                      <a:pt x="9" y="25"/>
                      <a:pt x="19" y="22"/>
                      <a:pt x="30" y="22"/>
                    </a:cubicBezTo>
                    <a:cubicBezTo>
                      <a:pt x="41" y="22"/>
                      <a:pt x="51" y="25"/>
                      <a:pt x="59" y="30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3" name="Freeform 525"/>
              <p:cNvSpPr>
                <a:spLocks/>
              </p:cNvSpPr>
              <p:nvPr/>
            </p:nvSpPr>
            <p:spPr bwMode="auto">
              <a:xfrm>
                <a:off x="7791450" y="3160713"/>
                <a:ext cx="34925" cy="30163"/>
              </a:xfrm>
              <a:custGeom>
                <a:avLst/>
                <a:gdLst>
                  <a:gd name="T0" fmla="*/ 10 w 22"/>
                  <a:gd name="T1" fmla="*/ 14 h 19"/>
                  <a:gd name="T2" fmla="*/ 12 w 22"/>
                  <a:gd name="T3" fmla="*/ 19 h 19"/>
                  <a:gd name="T4" fmla="*/ 14 w 22"/>
                  <a:gd name="T5" fmla="*/ 12 h 19"/>
                  <a:gd name="T6" fmla="*/ 22 w 22"/>
                  <a:gd name="T7" fmla="*/ 12 h 19"/>
                  <a:gd name="T8" fmla="*/ 17 w 22"/>
                  <a:gd name="T9" fmla="*/ 7 h 19"/>
                  <a:gd name="T10" fmla="*/ 17 w 22"/>
                  <a:gd name="T11" fmla="*/ 0 h 19"/>
                  <a:gd name="T12" fmla="*/ 10 w 22"/>
                  <a:gd name="T13" fmla="*/ 2 h 19"/>
                  <a:gd name="T14" fmla="*/ 5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10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10" y="14"/>
                    </a:moveTo>
                    <a:lnTo>
                      <a:pt x="12" y="19"/>
                    </a:lnTo>
                    <a:lnTo>
                      <a:pt x="14" y="12"/>
                    </a:lnTo>
                    <a:lnTo>
                      <a:pt x="22" y="12"/>
                    </a:lnTo>
                    <a:lnTo>
                      <a:pt x="17" y="7"/>
                    </a:lnTo>
                    <a:lnTo>
                      <a:pt x="17" y="0"/>
                    </a:lnTo>
                    <a:lnTo>
                      <a:pt x="10" y="2"/>
                    </a:lnTo>
                    <a:lnTo>
                      <a:pt x="5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4" name="Freeform 526"/>
              <p:cNvSpPr>
                <a:spLocks/>
              </p:cNvSpPr>
              <p:nvPr/>
            </p:nvSpPr>
            <p:spPr bwMode="auto">
              <a:xfrm>
                <a:off x="7840663" y="3176588"/>
                <a:ext cx="104775" cy="98425"/>
              </a:xfrm>
              <a:custGeom>
                <a:avLst/>
                <a:gdLst>
                  <a:gd name="T0" fmla="*/ 25 w 66"/>
                  <a:gd name="T1" fmla="*/ 43 h 62"/>
                  <a:gd name="T2" fmla="*/ 37 w 66"/>
                  <a:gd name="T3" fmla="*/ 62 h 62"/>
                  <a:gd name="T4" fmla="*/ 44 w 66"/>
                  <a:gd name="T5" fmla="*/ 41 h 62"/>
                  <a:gd name="T6" fmla="*/ 66 w 66"/>
                  <a:gd name="T7" fmla="*/ 36 h 62"/>
                  <a:gd name="T8" fmla="*/ 49 w 66"/>
                  <a:gd name="T9" fmla="*/ 21 h 62"/>
                  <a:gd name="T10" fmla="*/ 49 w 66"/>
                  <a:gd name="T11" fmla="*/ 0 h 62"/>
                  <a:gd name="T12" fmla="*/ 29 w 66"/>
                  <a:gd name="T13" fmla="*/ 12 h 62"/>
                  <a:gd name="T14" fmla="*/ 10 w 66"/>
                  <a:gd name="T15" fmla="*/ 4 h 62"/>
                  <a:gd name="T16" fmla="*/ 15 w 66"/>
                  <a:gd name="T17" fmla="*/ 26 h 62"/>
                  <a:gd name="T18" fmla="*/ 0 w 66"/>
                  <a:gd name="T19" fmla="*/ 43 h 62"/>
                  <a:gd name="T20" fmla="*/ 25 w 66"/>
                  <a:gd name="T21" fmla="*/ 43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6" h="62">
                    <a:moveTo>
                      <a:pt x="25" y="43"/>
                    </a:moveTo>
                    <a:lnTo>
                      <a:pt x="37" y="62"/>
                    </a:lnTo>
                    <a:lnTo>
                      <a:pt x="44" y="41"/>
                    </a:lnTo>
                    <a:lnTo>
                      <a:pt x="66" y="36"/>
                    </a:lnTo>
                    <a:lnTo>
                      <a:pt x="49" y="21"/>
                    </a:lnTo>
                    <a:lnTo>
                      <a:pt x="49" y="0"/>
                    </a:lnTo>
                    <a:lnTo>
                      <a:pt x="29" y="12"/>
                    </a:lnTo>
                    <a:lnTo>
                      <a:pt x="10" y="4"/>
                    </a:lnTo>
                    <a:lnTo>
                      <a:pt x="15" y="26"/>
                    </a:lnTo>
                    <a:lnTo>
                      <a:pt x="0" y="43"/>
                    </a:lnTo>
                    <a:lnTo>
                      <a:pt x="25" y="43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5" name="Freeform 527"/>
              <p:cNvSpPr>
                <a:spLocks/>
              </p:cNvSpPr>
              <p:nvPr/>
            </p:nvSpPr>
            <p:spPr bwMode="auto">
              <a:xfrm>
                <a:off x="7493000" y="3144838"/>
                <a:ext cx="49213" cy="46038"/>
              </a:xfrm>
              <a:custGeom>
                <a:avLst/>
                <a:gdLst>
                  <a:gd name="T0" fmla="*/ 12 w 31"/>
                  <a:gd name="T1" fmla="*/ 20 h 29"/>
                  <a:gd name="T2" fmla="*/ 17 w 31"/>
                  <a:gd name="T3" fmla="*/ 29 h 29"/>
                  <a:gd name="T4" fmla="*/ 21 w 31"/>
                  <a:gd name="T5" fmla="*/ 20 h 29"/>
                  <a:gd name="T6" fmla="*/ 31 w 31"/>
                  <a:gd name="T7" fmla="*/ 17 h 29"/>
                  <a:gd name="T8" fmla="*/ 21 w 31"/>
                  <a:gd name="T9" fmla="*/ 10 h 29"/>
                  <a:gd name="T10" fmla="*/ 21 w 31"/>
                  <a:gd name="T11" fmla="*/ 0 h 29"/>
                  <a:gd name="T12" fmla="*/ 14 w 31"/>
                  <a:gd name="T13" fmla="*/ 5 h 29"/>
                  <a:gd name="T14" fmla="*/ 4 w 31"/>
                  <a:gd name="T15" fmla="*/ 3 h 29"/>
                  <a:gd name="T16" fmla="*/ 7 w 31"/>
                  <a:gd name="T17" fmla="*/ 12 h 29"/>
                  <a:gd name="T18" fmla="*/ 0 w 31"/>
                  <a:gd name="T19" fmla="*/ 20 h 29"/>
                  <a:gd name="T20" fmla="*/ 12 w 31"/>
                  <a:gd name="T21" fmla="*/ 2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" h="29">
                    <a:moveTo>
                      <a:pt x="12" y="20"/>
                    </a:moveTo>
                    <a:lnTo>
                      <a:pt x="17" y="29"/>
                    </a:lnTo>
                    <a:lnTo>
                      <a:pt x="21" y="20"/>
                    </a:lnTo>
                    <a:lnTo>
                      <a:pt x="31" y="17"/>
                    </a:lnTo>
                    <a:lnTo>
                      <a:pt x="21" y="10"/>
                    </a:lnTo>
                    <a:lnTo>
                      <a:pt x="21" y="0"/>
                    </a:lnTo>
                    <a:lnTo>
                      <a:pt x="14" y="5"/>
                    </a:lnTo>
                    <a:lnTo>
                      <a:pt x="4" y="3"/>
                    </a:lnTo>
                    <a:lnTo>
                      <a:pt x="7" y="12"/>
                    </a:lnTo>
                    <a:lnTo>
                      <a:pt x="0" y="20"/>
                    </a:lnTo>
                    <a:lnTo>
                      <a:pt x="12" y="20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6" name="Freeform 528"/>
              <p:cNvSpPr>
                <a:spLocks noEditPoints="1"/>
              </p:cNvSpPr>
              <p:nvPr/>
            </p:nvSpPr>
            <p:spPr bwMode="auto">
              <a:xfrm>
                <a:off x="7431088" y="3209925"/>
                <a:ext cx="479425" cy="476250"/>
              </a:xfrm>
              <a:custGeom>
                <a:avLst/>
                <a:gdLst>
                  <a:gd name="T0" fmla="*/ 0 w 125"/>
                  <a:gd name="T1" fmla="*/ 62 h 124"/>
                  <a:gd name="T2" fmla="*/ 125 w 125"/>
                  <a:gd name="T3" fmla="*/ 62 h 124"/>
                  <a:gd name="T4" fmla="*/ 19 w 125"/>
                  <a:gd name="T5" fmla="*/ 44 h 124"/>
                  <a:gd name="T6" fmla="*/ 44 w 125"/>
                  <a:gd name="T7" fmla="*/ 19 h 124"/>
                  <a:gd name="T8" fmla="*/ 19 w 125"/>
                  <a:gd name="T9" fmla="*/ 44 h 124"/>
                  <a:gd name="T10" fmla="*/ 18 w 125"/>
                  <a:gd name="T11" fmla="*/ 76 h 124"/>
                  <a:gd name="T12" fmla="*/ 38 w 125"/>
                  <a:gd name="T13" fmla="*/ 64 h 124"/>
                  <a:gd name="T14" fmla="*/ 30 w 125"/>
                  <a:gd name="T15" fmla="*/ 20 h 124"/>
                  <a:gd name="T16" fmla="*/ 46 w 125"/>
                  <a:gd name="T17" fmla="*/ 15 h 124"/>
                  <a:gd name="T18" fmla="*/ 37 w 125"/>
                  <a:gd name="T19" fmla="*/ 9 h 124"/>
                  <a:gd name="T20" fmla="*/ 9 w 125"/>
                  <a:gd name="T21" fmla="*/ 37 h 124"/>
                  <a:gd name="T22" fmla="*/ 15 w 125"/>
                  <a:gd name="T23" fmla="*/ 50 h 124"/>
                  <a:gd name="T24" fmla="*/ 4 w 125"/>
                  <a:gd name="T25" fmla="*/ 61 h 124"/>
                  <a:gd name="T26" fmla="*/ 14 w 125"/>
                  <a:gd name="T27" fmla="*/ 64 h 124"/>
                  <a:gd name="T28" fmla="*/ 3 w 125"/>
                  <a:gd name="T29" fmla="*/ 64 h 124"/>
                  <a:gd name="T30" fmla="*/ 15 w 125"/>
                  <a:gd name="T31" fmla="*/ 78 h 124"/>
                  <a:gd name="T32" fmla="*/ 5 w 125"/>
                  <a:gd name="T33" fmla="*/ 72 h 124"/>
                  <a:gd name="T34" fmla="*/ 9 w 125"/>
                  <a:gd name="T35" fmla="*/ 87 h 124"/>
                  <a:gd name="T36" fmla="*/ 37 w 125"/>
                  <a:gd name="T37" fmla="*/ 115 h 124"/>
                  <a:gd name="T38" fmla="*/ 30 w 125"/>
                  <a:gd name="T39" fmla="*/ 104 h 124"/>
                  <a:gd name="T40" fmla="*/ 53 w 125"/>
                  <a:gd name="T41" fmla="*/ 120 h 124"/>
                  <a:gd name="T42" fmla="*/ 60 w 125"/>
                  <a:gd name="T43" fmla="*/ 107 h 124"/>
                  <a:gd name="T44" fmla="*/ 43 w 125"/>
                  <a:gd name="T45" fmla="*/ 86 h 124"/>
                  <a:gd name="T46" fmla="*/ 60 w 125"/>
                  <a:gd name="T47" fmla="*/ 107 h 124"/>
                  <a:gd name="T48" fmla="*/ 42 w 125"/>
                  <a:gd name="T49" fmla="*/ 82 h 124"/>
                  <a:gd name="T50" fmla="*/ 60 w 125"/>
                  <a:gd name="T51" fmla="*/ 64 h 124"/>
                  <a:gd name="T52" fmla="*/ 60 w 125"/>
                  <a:gd name="T53" fmla="*/ 61 h 124"/>
                  <a:gd name="T54" fmla="*/ 42 w 125"/>
                  <a:gd name="T55" fmla="*/ 42 h 124"/>
                  <a:gd name="T56" fmla="*/ 60 w 125"/>
                  <a:gd name="T57" fmla="*/ 61 h 124"/>
                  <a:gd name="T58" fmla="*/ 50 w 125"/>
                  <a:gd name="T59" fmla="*/ 14 h 124"/>
                  <a:gd name="T60" fmla="*/ 60 w 125"/>
                  <a:gd name="T61" fmla="*/ 13 h 124"/>
                  <a:gd name="T62" fmla="*/ 86 w 125"/>
                  <a:gd name="T63" fmla="*/ 43 h 124"/>
                  <a:gd name="T64" fmla="*/ 108 w 125"/>
                  <a:gd name="T65" fmla="*/ 61 h 124"/>
                  <a:gd name="T66" fmla="*/ 108 w 125"/>
                  <a:gd name="T67" fmla="*/ 64 h 124"/>
                  <a:gd name="T68" fmla="*/ 86 w 125"/>
                  <a:gd name="T69" fmla="*/ 82 h 124"/>
                  <a:gd name="T70" fmla="*/ 108 w 125"/>
                  <a:gd name="T71" fmla="*/ 64 h 124"/>
                  <a:gd name="T72" fmla="*/ 80 w 125"/>
                  <a:gd name="T73" fmla="*/ 19 h 124"/>
                  <a:gd name="T74" fmla="*/ 105 w 125"/>
                  <a:gd name="T75" fmla="*/ 44 h 124"/>
                  <a:gd name="T76" fmla="*/ 63 w 125"/>
                  <a:gd name="T77" fmla="*/ 3 h 124"/>
                  <a:gd name="T78" fmla="*/ 63 w 125"/>
                  <a:gd name="T79" fmla="*/ 13 h 124"/>
                  <a:gd name="T80" fmla="*/ 63 w 125"/>
                  <a:gd name="T81" fmla="*/ 17 h 124"/>
                  <a:gd name="T82" fmla="*/ 82 w 125"/>
                  <a:gd name="T83" fmla="*/ 38 h 124"/>
                  <a:gd name="T84" fmla="*/ 63 w 125"/>
                  <a:gd name="T85" fmla="*/ 17 h 124"/>
                  <a:gd name="T86" fmla="*/ 82 w 125"/>
                  <a:gd name="T87" fmla="*/ 42 h 124"/>
                  <a:gd name="T88" fmla="*/ 63 w 125"/>
                  <a:gd name="T89" fmla="*/ 61 h 124"/>
                  <a:gd name="T90" fmla="*/ 63 w 125"/>
                  <a:gd name="T91" fmla="*/ 121 h 124"/>
                  <a:gd name="T92" fmla="*/ 74 w 125"/>
                  <a:gd name="T93" fmla="*/ 110 h 124"/>
                  <a:gd name="T94" fmla="*/ 63 w 125"/>
                  <a:gd name="T95" fmla="*/ 107 h 124"/>
                  <a:gd name="T96" fmla="*/ 82 w 125"/>
                  <a:gd name="T97" fmla="*/ 86 h 124"/>
                  <a:gd name="T98" fmla="*/ 63 w 125"/>
                  <a:gd name="T99" fmla="*/ 107 h 124"/>
                  <a:gd name="T100" fmla="*/ 105 w 125"/>
                  <a:gd name="T101" fmla="*/ 80 h 124"/>
                  <a:gd name="T102" fmla="*/ 80 w 125"/>
                  <a:gd name="T103" fmla="*/ 105 h 124"/>
                  <a:gd name="T104" fmla="*/ 87 w 125"/>
                  <a:gd name="T105" fmla="*/ 115 h 124"/>
                  <a:gd name="T106" fmla="*/ 116 w 125"/>
                  <a:gd name="T107" fmla="*/ 87 h 124"/>
                  <a:gd name="T108" fmla="*/ 110 w 125"/>
                  <a:gd name="T109" fmla="*/ 75 h 124"/>
                  <a:gd name="T110" fmla="*/ 121 w 125"/>
                  <a:gd name="T111" fmla="*/ 64 h 124"/>
                  <a:gd name="T112" fmla="*/ 111 w 125"/>
                  <a:gd name="T113" fmla="*/ 61 h 124"/>
                  <a:gd name="T114" fmla="*/ 121 w 125"/>
                  <a:gd name="T115" fmla="*/ 61 h 124"/>
                  <a:gd name="T116" fmla="*/ 109 w 125"/>
                  <a:gd name="T117" fmla="*/ 45 h 124"/>
                  <a:gd name="T118" fmla="*/ 120 w 125"/>
                  <a:gd name="T119" fmla="*/ 52 h 124"/>
                  <a:gd name="T120" fmla="*/ 101 w 125"/>
                  <a:gd name="T121" fmla="*/ 24 h 124"/>
                  <a:gd name="T122" fmla="*/ 116 w 125"/>
                  <a:gd name="T123" fmla="*/ 37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5" h="124">
                    <a:moveTo>
                      <a:pt x="62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6"/>
                      <a:pt x="28" y="124"/>
                      <a:pt x="62" y="124"/>
                    </a:cubicBezTo>
                    <a:cubicBezTo>
                      <a:pt x="97" y="124"/>
                      <a:pt x="125" y="96"/>
                      <a:pt x="125" y="62"/>
                    </a:cubicBezTo>
                    <a:cubicBezTo>
                      <a:pt x="125" y="28"/>
                      <a:pt x="97" y="0"/>
                      <a:pt x="62" y="0"/>
                    </a:cubicBezTo>
                    <a:close/>
                    <a:moveTo>
                      <a:pt x="19" y="44"/>
                    </a:moveTo>
                    <a:cubicBezTo>
                      <a:pt x="21" y="37"/>
                      <a:pt x="23" y="31"/>
                      <a:pt x="26" y="26"/>
                    </a:cubicBezTo>
                    <a:cubicBezTo>
                      <a:pt x="32" y="23"/>
                      <a:pt x="38" y="20"/>
                      <a:pt x="44" y="19"/>
                    </a:cubicBezTo>
                    <a:cubicBezTo>
                      <a:pt x="42" y="25"/>
                      <a:pt x="40" y="31"/>
                      <a:pt x="39" y="39"/>
                    </a:cubicBezTo>
                    <a:cubicBezTo>
                      <a:pt x="32" y="40"/>
                      <a:pt x="25" y="42"/>
                      <a:pt x="19" y="44"/>
                    </a:cubicBezTo>
                    <a:close/>
                    <a:moveTo>
                      <a:pt x="39" y="82"/>
                    </a:moveTo>
                    <a:cubicBezTo>
                      <a:pt x="31" y="80"/>
                      <a:pt x="24" y="79"/>
                      <a:pt x="18" y="76"/>
                    </a:cubicBezTo>
                    <a:cubicBezTo>
                      <a:pt x="18" y="72"/>
                      <a:pt x="17" y="67"/>
                      <a:pt x="17" y="64"/>
                    </a:cubicBezTo>
                    <a:cubicBezTo>
                      <a:pt x="38" y="64"/>
                      <a:pt x="38" y="64"/>
                      <a:pt x="38" y="64"/>
                    </a:cubicBezTo>
                    <a:cubicBezTo>
                      <a:pt x="38" y="70"/>
                      <a:pt x="38" y="76"/>
                      <a:pt x="39" y="82"/>
                    </a:cubicBezTo>
                    <a:close/>
                    <a:moveTo>
                      <a:pt x="30" y="20"/>
                    </a:moveTo>
                    <a:cubicBezTo>
                      <a:pt x="36" y="12"/>
                      <a:pt x="44" y="7"/>
                      <a:pt x="53" y="4"/>
                    </a:cubicBezTo>
                    <a:cubicBezTo>
                      <a:pt x="50" y="7"/>
                      <a:pt x="48" y="11"/>
                      <a:pt x="46" y="15"/>
                    </a:cubicBezTo>
                    <a:cubicBezTo>
                      <a:pt x="40" y="16"/>
                      <a:pt x="35" y="18"/>
                      <a:pt x="30" y="20"/>
                    </a:cubicBezTo>
                    <a:close/>
                    <a:moveTo>
                      <a:pt x="37" y="9"/>
                    </a:moveTo>
                    <a:cubicBezTo>
                      <a:pt x="32" y="12"/>
                      <a:pt x="28" y="18"/>
                      <a:pt x="24" y="24"/>
                    </a:cubicBezTo>
                    <a:cubicBezTo>
                      <a:pt x="18" y="27"/>
                      <a:pt x="13" y="32"/>
                      <a:pt x="9" y="37"/>
                    </a:cubicBezTo>
                    <a:cubicBezTo>
                      <a:pt x="15" y="24"/>
                      <a:pt x="25" y="14"/>
                      <a:pt x="37" y="9"/>
                    </a:cubicBezTo>
                    <a:close/>
                    <a:moveTo>
                      <a:pt x="15" y="50"/>
                    </a:moveTo>
                    <a:cubicBezTo>
                      <a:pt x="14" y="53"/>
                      <a:pt x="14" y="57"/>
                      <a:pt x="14" y="61"/>
                    </a:cubicBezTo>
                    <a:cubicBezTo>
                      <a:pt x="4" y="61"/>
                      <a:pt x="4" y="61"/>
                      <a:pt x="4" y="61"/>
                    </a:cubicBezTo>
                    <a:cubicBezTo>
                      <a:pt x="5" y="57"/>
                      <a:pt x="9" y="53"/>
                      <a:pt x="15" y="50"/>
                    </a:cubicBezTo>
                    <a:close/>
                    <a:moveTo>
                      <a:pt x="14" y="64"/>
                    </a:moveTo>
                    <a:cubicBezTo>
                      <a:pt x="14" y="67"/>
                      <a:pt x="14" y="71"/>
                      <a:pt x="15" y="75"/>
                    </a:cubicBezTo>
                    <a:cubicBezTo>
                      <a:pt x="8" y="72"/>
                      <a:pt x="4" y="67"/>
                      <a:pt x="3" y="64"/>
                    </a:cubicBezTo>
                    <a:lnTo>
                      <a:pt x="14" y="64"/>
                    </a:lnTo>
                    <a:close/>
                    <a:moveTo>
                      <a:pt x="15" y="78"/>
                    </a:moveTo>
                    <a:cubicBezTo>
                      <a:pt x="17" y="84"/>
                      <a:pt x="18" y="89"/>
                      <a:pt x="21" y="94"/>
                    </a:cubicBezTo>
                    <a:cubicBezTo>
                      <a:pt x="13" y="88"/>
                      <a:pt x="7" y="80"/>
                      <a:pt x="5" y="72"/>
                    </a:cubicBezTo>
                    <a:cubicBezTo>
                      <a:pt x="7" y="74"/>
                      <a:pt x="11" y="76"/>
                      <a:pt x="15" y="78"/>
                    </a:cubicBezTo>
                    <a:close/>
                    <a:moveTo>
                      <a:pt x="9" y="87"/>
                    </a:moveTo>
                    <a:cubicBezTo>
                      <a:pt x="13" y="92"/>
                      <a:pt x="18" y="97"/>
                      <a:pt x="24" y="100"/>
                    </a:cubicBezTo>
                    <a:cubicBezTo>
                      <a:pt x="28" y="106"/>
                      <a:pt x="32" y="111"/>
                      <a:pt x="37" y="115"/>
                    </a:cubicBezTo>
                    <a:cubicBezTo>
                      <a:pt x="25" y="109"/>
                      <a:pt x="15" y="99"/>
                      <a:pt x="9" y="87"/>
                    </a:cubicBezTo>
                    <a:close/>
                    <a:moveTo>
                      <a:pt x="30" y="104"/>
                    </a:moveTo>
                    <a:cubicBezTo>
                      <a:pt x="35" y="106"/>
                      <a:pt x="40" y="108"/>
                      <a:pt x="46" y="109"/>
                    </a:cubicBezTo>
                    <a:cubicBezTo>
                      <a:pt x="48" y="113"/>
                      <a:pt x="50" y="117"/>
                      <a:pt x="53" y="120"/>
                    </a:cubicBezTo>
                    <a:cubicBezTo>
                      <a:pt x="44" y="117"/>
                      <a:pt x="36" y="111"/>
                      <a:pt x="30" y="104"/>
                    </a:cubicBezTo>
                    <a:close/>
                    <a:moveTo>
                      <a:pt x="60" y="107"/>
                    </a:moveTo>
                    <a:cubicBezTo>
                      <a:pt x="57" y="107"/>
                      <a:pt x="52" y="107"/>
                      <a:pt x="48" y="106"/>
                    </a:cubicBezTo>
                    <a:cubicBezTo>
                      <a:pt x="46" y="100"/>
                      <a:pt x="44" y="93"/>
                      <a:pt x="43" y="86"/>
                    </a:cubicBezTo>
                    <a:cubicBezTo>
                      <a:pt x="48" y="86"/>
                      <a:pt x="54" y="87"/>
                      <a:pt x="60" y="87"/>
                    </a:cubicBezTo>
                    <a:lnTo>
                      <a:pt x="60" y="107"/>
                    </a:lnTo>
                    <a:close/>
                    <a:moveTo>
                      <a:pt x="60" y="83"/>
                    </a:moveTo>
                    <a:cubicBezTo>
                      <a:pt x="54" y="83"/>
                      <a:pt x="48" y="83"/>
                      <a:pt x="42" y="82"/>
                    </a:cubicBezTo>
                    <a:cubicBezTo>
                      <a:pt x="41" y="76"/>
                      <a:pt x="41" y="70"/>
                      <a:pt x="41" y="64"/>
                    </a:cubicBezTo>
                    <a:cubicBezTo>
                      <a:pt x="60" y="64"/>
                      <a:pt x="60" y="64"/>
                      <a:pt x="60" y="64"/>
                    </a:cubicBezTo>
                    <a:lnTo>
                      <a:pt x="60" y="83"/>
                    </a:lnTo>
                    <a:close/>
                    <a:moveTo>
                      <a:pt x="60" y="61"/>
                    </a:move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54"/>
                      <a:pt x="41" y="48"/>
                      <a:pt x="42" y="42"/>
                    </a:cubicBezTo>
                    <a:cubicBezTo>
                      <a:pt x="48" y="41"/>
                      <a:pt x="54" y="41"/>
                      <a:pt x="60" y="40"/>
                    </a:cubicBezTo>
                    <a:lnTo>
                      <a:pt x="60" y="61"/>
                    </a:lnTo>
                    <a:close/>
                    <a:moveTo>
                      <a:pt x="60" y="13"/>
                    </a:moveTo>
                    <a:cubicBezTo>
                      <a:pt x="57" y="13"/>
                      <a:pt x="53" y="14"/>
                      <a:pt x="50" y="14"/>
                    </a:cubicBezTo>
                    <a:cubicBezTo>
                      <a:pt x="53" y="8"/>
                      <a:pt x="57" y="4"/>
                      <a:pt x="60" y="3"/>
                    </a:cubicBezTo>
                    <a:lnTo>
                      <a:pt x="60" y="13"/>
                    </a:lnTo>
                    <a:close/>
                    <a:moveTo>
                      <a:pt x="87" y="61"/>
                    </a:moveTo>
                    <a:cubicBezTo>
                      <a:pt x="87" y="54"/>
                      <a:pt x="87" y="48"/>
                      <a:pt x="86" y="43"/>
                    </a:cubicBezTo>
                    <a:cubicBezTo>
                      <a:pt x="94" y="44"/>
                      <a:pt x="101" y="46"/>
                      <a:pt x="106" y="48"/>
                    </a:cubicBezTo>
                    <a:cubicBezTo>
                      <a:pt x="107" y="52"/>
                      <a:pt x="107" y="57"/>
                      <a:pt x="108" y="61"/>
                    </a:cubicBezTo>
                    <a:lnTo>
                      <a:pt x="87" y="61"/>
                    </a:lnTo>
                    <a:close/>
                    <a:moveTo>
                      <a:pt x="108" y="64"/>
                    </a:moveTo>
                    <a:cubicBezTo>
                      <a:pt x="107" y="67"/>
                      <a:pt x="107" y="72"/>
                      <a:pt x="106" y="76"/>
                    </a:cubicBezTo>
                    <a:cubicBezTo>
                      <a:pt x="101" y="78"/>
                      <a:pt x="94" y="80"/>
                      <a:pt x="86" y="82"/>
                    </a:cubicBezTo>
                    <a:cubicBezTo>
                      <a:pt x="87" y="76"/>
                      <a:pt x="87" y="70"/>
                      <a:pt x="87" y="64"/>
                    </a:cubicBezTo>
                    <a:lnTo>
                      <a:pt x="108" y="64"/>
                    </a:lnTo>
                    <a:close/>
                    <a:moveTo>
                      <a:pt x="85" y="39"/>
                    </a:moveTo>
                    <a:cubicBezTo>
                      <a:pt x="84" y="31"/>
                      <a:pt x="83" y="25"/>
                      <a:pt x="80" y="19"/>
                    </a:cubicBezTo>
                    <a:cubicBezTo>
                      <a:pt x="87" y="20"/>
                      <a:pt x="93" y="23"/>
                      <a:pt x="98" y="26"/>
                    </a:cubicBezTo>
                    <a:cubicBezTo>
                      <a:pt x="101" y="31"/>
                      <a:pt x="104" y="37"/>
                      <a:pt x="105" y="44"/>
                    </a:cubicBezTo>
                    <a:cubicBezTo>
                      <a:pt x="100" y="42"/>
                      <a:pt x="93" y="40"/>
                      <a:pt x="85" y="39"/>
                    </a:cubicBezTo>
                    <a:close/>
                    <a:moveTo>
                      <a:pt x="63" y="3"/>
                    </a:moveTo>
                    <a:cubicBezTo>
                      <a:pt x="70" y="4"/>
                      <a:pt x="71" y="8"/>
                      <a:pt x="74" y="14"/>
                    </a:cubicBezTo>
                    <a:cubicBezTo>
                      <a:pt x="71" y="14"/>
                      <a:pt x="67" y="13"/>
                      <a:pt x="63" y="13"/>
                    </a:cubicBezTo>
                    <a:lnTo>
                      <a:pt x="63" y="3"/>
                    </a:lnTo>
                    <a:close/>
                    <a:moveTo>
                      <a:pt x="63" y="17"/>
                    </a:moveTo>
                    <a:cubicBezTo>
                      <a:pt x="70" y="17"/>
                      <a:pt x="72" y="17"/>
                      <a:pt x="76" y="18"/>
                    </a:cubicBezTo>
                    <a:cubicBezTo>
                      <a:pt x="79" y="24"/>
                      <a:pt x="80" y="31"/>
                      <a:pt x="82" y="38"/>
                    </a:cubicBezTo>
                    <a:cubicBezTo>
                      <a:pt x="76" y="38"/>
                      <a:pt x="70" y="37"/>
                      <a:pt x="63" y="37"/>
                    </a:cubicBezTo>
                    <a:lnTo>
                      <a:pt x="63" y="17"/>
                    </a:lnTo>
                    <a:close/>
                    <a:moveTo>
                      <a:pt x="63" y="40"/>
                    </a:moveTo>
                    <a:cubicBezTo>
                      <a:pt x="70" y="41"/>
                      <a:pt x="76" y="41"/>
                      <a:pt x="82" y="42"/>
                    </a:cubicBezTo>
                    <a:cubicBezTo>
                      <a:pt x="83" y="48"/>
                      <a:pt x="84" y="54"/>
                      <a:pt x="84" y="61"/>
                    </a:cubicBezTo>
                    <a:cubicBezTo>
                      <a:pt x="63" y="61"/>
                      <a:pt x="63" y="61"/>
                      <a:pt x="63" y="61"/>
                    </a:cubicBezTo>
                    <a:lnTo>
                      <a:pt x="63" y="40"/>
                    </a:lnTo>
                    <a:close/>
                    <a:moveTo>
                      <a:pt x="63" y="121"/>
                    </a:moveTo>
                    <a:cubicBezTo>
                      <a:pt x="63" y="110"/>
                      <a:pt x="63" y="110"/>
                      <a:pt x="63" y="110"/>
                    </a:cubicBezTo>
                    <a:cubicBezTo>
                      <a:pt x="67" y="110"/>
                      <a:pt x="71" y="110"/>
                      <a:pt x="74" y="110"/>
                    </a:cubicBezTo>
                    <a:cubicBezTo>
                      <a:pt x="71" y="116"/>
                      <a:pt x="70" y="120"/>
                      <a:pt x="63" y="121"/>
                    </a:cubicBezTo>
                    <a:close/>
                    <a:moveTo>
                      <a:pt x="63" y="107"/>
                    </a:moveTo>
                    <a:cubicBezTo>
                      <a:pt x="63" y="87"/>
                      <a:pt x="63" y="87"/>
                      <a:pt x="63" y="87"/>
                    </a:cubicBezTo>
                    <a:cubicBezTo>
                      <a:pt x="70" y="87"/>
                      <a:pt x="76" y="86"/>
                      <a:pt x="82" y="86"/>
                    </a:cubicBezTo>
                    <a:cubicBezTo>
                      <a:pt x="80" y="93"/>
                      <a:pt x="79" y="100"/>
                      <a:pt x="76" y="106"/>
                    </a:cubicBezTo>
                    <a:cubicBezTo>
                      <a:pt x="72" y="107"/>
                      <a:pt x="70" y="107"/>
                      <a:pt x="63" y="107"/>
                    </a:cubicBezTo>
                    <a:close/>
                    <a:moveTo>
                      <a:pt x="85" y="85"/>
                    </a:moveTo>
                    <a:cubicBezTo>
                      <a:pt x="93" y="84"/>
                      <a:pt x="100" y="82"/>
                      <a:pt x="105" y="80"/>
                    </a:cubicBezTo>
                    <a:cubicBezTo>
                      <a:pt x="104" y="86"/>
                      <a:pt x="101" y="92"/>
                      <a:pt x="98" y="98"/>
                    </a:cubicBezTo>
                    <a:cubicBezTo>
                      <a:pt x="93" y="101"/>
                      <a:pt x="87" y="103"/>
                      <a:pt x="80" y="105"/>
                    </a:cubicBezTo>
                    <a:cubicBezTo>
                      <a:pt x="83" y="99"/>
                      <a:pt x="84" y="93"/>
                      <a:pt x="85" y="85"/>
                    </a:cubicBezTo>
                    <a:close/>
                    <a:moveTo>
                      <a:pt x="87" y="115"/>
                    </a:moveTo>
                    <a:cubicBezTo>
                      <a:pt x="93" y="111"/>
                      <a:pt x="97" y="106"/>
                      <a:pt x="101" y="100"/>
                    </a:cubicBezTo>
                    <a:cubicBezTo>
                      <a:pt x="107" y="97"/>
                      <a:pt x="112" y="92"/>
                      <a:pt x="116" y="87"/>
                    </a:cubicBezTo>
                    <a:cubicBezTo>
                      <a:pt x="110" y="99"/>
                      <a:pt x="100" y="109"/>
                      <a:pt x="87" y="115"/>
                    </a:cubicBezTo>
                    <a:close/>
                    <a:moveTo>
                      <a:pt x="110" y="75"/>
                    </a:moveTo>
                    <a:cubicBezTo>
                      <a:pt x="111" y="71"/>
                      <a:pt x="111" y="67"/>
                      <a:pt x="111" y="64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20" y="67"/>
                      <a:pt x="116" y="72"/>
                      <a:pt x="110" y="75"/>
                    </a:cubicBezTo>
                    <a:close/>
                    <a:moveTo>
                      <a:pt x="111" y="61"/>
                    </a:moveTo>
                    <a:cubicBezTo>
                      <a:pt x="111" y="57"/>
                      <a:pt x="111" y="53"/>
                      <a:pt x="110" y="50"/>
                    </a:cubicBezTo>
                    <a:cubicBezTo>
                      <a:pt x="116" y="53"/>
                      <a:pt x="120" y="57"/>
                      <a:pt x="121" y="61"/>
                    </a:cubicBezTo>
                    <a:lnTo>
                      <a:pt x="111" y="61"/>
                    </a:lnTo>
                    <a:close/>
                    <a:moveTo>
                      <a:pt x="109" y="45"/>
                    </a:moveTo>
                    <a:cubicBezTo>
                      <a:pt x="108" y="40"/>
                      <a:pt x="106" y="35"/>
                      <a:pt x="104" y="30"/>
                    </a:cubicBezTo>
                    <a:cubicBezTo>
                      <a:pt x="112" y="36"/>
                      <a:pt x="117" y="44"/>
                      <a:pt x="120" y="52"/>
                    </a:cubicBezTo>
                    <a:cubicBezTo>
                      <a:pt x="117" y="50"/>
                      <a:pt x="114" y="47"/>
                      <a:pt x="109" y="45"/>
                    </a:cubicBezTo>
                    <a:close/>
                    <a:moveTo>
                      <a:pt x="101" y="24"/>
                    </a:moveTo>
                    <a:cubicBezTo>
                      <a:pt x="97" y="18"/>
                      <a:pt x="93" y="12"/>
                      <a:pt x="87" y="9"/>
                    </a:cubicBezTo>
                    <a:cubicBezTo>
                      <a:pt x="100" y="14"/>
                      <a:pt x="110" y="24"/>
                      <a:pt x="116" y="37"/>
                    </a:cubicBezTo>
                    <a:cubicBezTo>
                      <a:pt x="112" y="32"/>
                      <a:pt x="107" y="27"/>
                      <a:pt x="101" y="24"/>
                    </a:cubicBez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7" name="Freeform 529"/>
              <p:cNvSpPr>
                <a:spLocks/>
              </p:cNvSpPr>
              <p:nvPr/>
            </p:nvSpPr>
            <p:spPr bwMode="auto">
              <a:xfrm>
                <a:off x="7407275" y="3141663"/>
                <a:ext cx="34925" cy="30163"/>
              </a:xfrm>
              <a:custGeom>
                <a:avLst/>
                <a:gdLst>
                  <a:gd name="T0" fmla="*/ 8 w 22"/>
                  <a:gd name="T1" fmla="*/ 14 h 19"/>
                  <a:gd name="T2" fmla="*/ 13 w 22"/>
                  <a:gd name="T3" fmla="*/ 19 h 19"/>
                  <a:gd name="T4" fmla="*/ 15 w 22"/>
                  <a:gd name="T5" fmla="*/ 12 h 19"/>
                  <a:gd name="T6" fmla="*/ 22 w 22"/>
                  <a:gd name="T7" fmla="*/ 9 h 19"/>
                  <a:gd name="T8" fmla="*/ 15 w 22"/>
                  <a:gd name="T9" fmla="*/ 7 h 19"/>
                  <a:gd name="T10" fmla="*/ 15 w 22"/>
                  <a:gd name="T11" fmla="*/ 0 h 19"/>
                  <a:gd name="T12" fmla="*/ 10 w 22"/>
                  <a:gd name="T13" fmla="*/ 2 h 19"/>
                  <a:gd name="T14" fmla="*/ 3 w 22"/>
                  <a:gd name="T15" fmla="*/ 0 h 19"/>
                  <a:gd name="T16" fmla="*/ 5 w 22"/>
                  <a:gd name="T17" fmla="*/ 7 h 19"/>
                  <a:gd name="T18" fmla="*/ 0 w 22"/>
                  <a:gd name="T19" fmla="*/ 14 h 19"/>
                  <a:gd name="T20" fmla="*/ 8 w 22"/>
                  <a:gd name="T21" fmla="*/ 14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2" h="19">
                    <a:moveTo>
                      <a:pt x="8" y="14"/>
                    </a:moveTo>
                    <a:lnTo>
                      <a:pt x="13" y="19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10" y="2"/>
                    </a:lnTo>
                    <a:lnTo>
                      <a:pt x="3" y="0"/>
                    </a:lnTo>
                    <a:lnTo>
                      <a:pt x="5" y="7"/>
                    </a:lnTo>
                    <a:lnTo>
                      <a:pt x="0" y="14"/>
                    </a:lnTo>
                    <a:lnTo>
                      <a:pt x="8" y="14"/>
                    </a:lnTo>
                    <a:close/>
                  </a:path>
                </a:pathLst>
              </a:custGeom>
              <a:solidFill>
                <a:srgbClr val="3BC2FF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8" name="Freeform 530"/>
              <p:cNvSpPr>
                <a:spLocks/>
              </p:cNvSpPr>
              <p:nvPr/>
            </p:nvSpPr>
            <p:spPr bwMode="auto">
              <a:xfrm>
                <a:off x="7899400" y="3294063"/>
                <a:ext cx="46038" cy="46038"/>
              </a:xfrm>
              <a:custGeom>
                <a:avLst/>
                <a:gdLst>
                  <a:gd name="T0" fmla="*/ 29 w 29"/>
                  <a:gd name="T1" fmla="*/ 12 h 29"/>
                  <a:gd name="T2" fmla="*/ 19 w 29"/>
                  <a:gd name="T3" fmla="*/ 10 h 29"/>
                  <a:gd name="T4" fmla="*/ 14 w 29"/>
                  <a:gd name="T5" fmla="*/ 0 h 29"/>
                  <a:gd name="T6" fmla="*/ 9 w 29"/>
                  <a:gd name="T7" fmla="*/ 10 h 29"/>
                  <a:gd name="T8" fmla="*/ 0 w 29"/>
                  <a:gd name="T9" fmla="*/ 10 h 29"/>
                  <a:gd name="T10" fmla="*/ 7 w 29"/>
                  <a:gd name="T11" fmla="*/ 17 h 29"/>
                  <a:gd name="T12" fmla="*/ 4 w 29"/>
                  <a:gd name="T13" fmla="*/ 29 h 29"/>
                  <a:gd name="T14" fmla="*/ 14 w 29"/>
                  <a:gd name="T15" fmla="*/ 25 h 29"/>
                  <a:gd name="T16" fmla="*/ 21 w 29"/>
                  <a:gd name="T17" fmla="*/ 29 h 29"/>
                  <a:gd name="T18" fmla="*/ 21 w 29"/>
                  <a:gd name="T19" fmla="*/ 20 h 29"/>
                  <a:gd name="T20" fmla="*/ 29 w 29"/>
                  <a:gd name="T21" fmla="*/ 1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9" h="29">
                    <a:moveTo>
                      <a:pt x="29" y="12"/>
                    </a:moveTo>
                    <a:lnTo>
                      <a:pt x="19" y="10"/>
                    </a:lnTo>
                    <a:lnTo>
                      <a:pt x="14" y="0"/>
                    </a:lnTo>
                    <a:lnTo>
                      <a:pt x="9" y="10"/>
                    </a:lnTo>
                    <a:lnTo>
                      <a:pt x="0" y="10"/>
                    </a:lnTo>
                    <a:lnTo>
                      <a:pt x="7" y="17"/>
                    </a:lnTo>
                    <a:lnTo>
                      <a:pt x="4" y="29"/>
                    </a:lnTo>
                    <a:lnTo>
                      <a:pt x="14" y="25"/>
                    </a:lnTo>
                    <a:lnTo>
                      <a:pt x="21" y="29"/>
                    </a:lnTo>
                    <a:lnTo>
                      <a:pt x="21" y="20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9" name="Freeform 531"/>
              <p:cNvSpPr>
                <a:spLocks/>
              </p:cNvSpPr>
              <p:nvPr/>
            </p:nvSpPr>
            <p:spPr bwMode="auto">
              <a:xfrm>
                <a:off x="7385050" y="3206750"/>
                <a:ext cx="103188" cy="100013"/>
              </a:xfrm>
              <a:custGeom>
                <a:avLst/>
                <a:gdLst>
                  <a:gd name="T0" fmla="*/ 43 w 65"/>
                  <a:gd name="T1" fmla="*/ 43 h 63"/>
                  <a:gd name="T2" fmla="*/ 65 w 65"/>
                  <a:gd name="T3" fmla="*/ 36 h 63"/>
                  <a:gd name="T4" fmla="*/ 46 w 65"/>
                  <a:gd name="T5" fmla="*/ 22 h 63"/>
                  <a:gd name="T6" fmla="*/ 48 w 65"/>
                  <a:gd name="T7" fmla="*/ 0 h 63"/>
                  <a:gd name="T8" fmla="*/ 29 w 65"/>
                  <a:gd name="T9" fmla="*/ 12 h 63"/>
                  <a:gd name="T10" fmla="*/ 7 w 65"/>
                  <a:gd name="T11" fmla="*/ 5 h 63"/>
                  <a:gd name="T12" fmla="*/ 14 w 65"/>
                  <a:gd name="T13" fmla="*/ 26 h 63"/>
                  <a:gd name="T14" fmla="*/ 0 w 65"/>
                  <a:gd name="T15" fmla="*/ 46 h 63"/>
                  <a:gd name="T16" fmla="*/ 24 w 65"/>
                  <a:gd name="T17" fmla="*/ 46 h 63"/>
                  <a:gd name="T18" fmla="*/ 36 w 65"/>
                  <a:gd name="T19" fmla="*/ 63 h 63"/>
                  <a:gd name="T20" fmla="*/ 43 w 65"/>
                  <a:gd name="T21" fmla="*/ 4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63">
                    <a:moveTo>
                      <a:pt x="43" y="43"/>
                    </a:moveTo>
                    <a:lnTo>
                      <a:pt x="65" y="36"/>
                    </a:lnTo>
                    <a:lnTo>
                      <a:pt x="46" y="22"/>
                    </a:lnTo>
                    <a:lnTo>
                      <a:pt x="48" y="0"/>
                    </a:lnTo>
                    <a:lnTo>
                      <a:pt x="29" y="12"/>
                    </a:lnTo>
                    <a:lnTo>
                      <a:pt x="7" y="5"/>
                    </a:lnTo>
                    <a:lnTo>
                      <a:pt x="14" y="26"/>
                    </a:lnTo>
                    <a:lnTo>
                      <a:pt x="0" y="46"/>
                    </a:lnTo>
                    <a:lnTo>
                      <a:pt x="24" y="46"/>
                    </a:lnTo>
                    <a:lnTo>
                      <a:pt x="36" y="63"/>
                    </a:lnTo>
                    <a:lnTo>
                      <a:pt x="43" y="43"/>
                    </a:lnTo>
                    <a:close/>
                  </a:path>
                </a:pathLst>
              </a:custGeom>
              <a:solidFill>
                <a:schemeClr val="tx2">
                  <a:lumMod val="7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solidFill>
                    <a:schemeClr val="lt1"/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286" name="矩形 28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7" name="矩形 28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9" name="矩形 28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31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89308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 animBg="1"/>
      <p:bldP spid="19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45" name="组合 4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4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3" name="椭圆 32"/>
          <p:cNvSpPr/>
          <p:nvPr/>
        </p:nvSpPr>
        <p:spPr>
          <a:xfrm>
            <a:off x="5377507" y="1628800"/>
            <a:ext cx="1368152" cy="136815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45"/>
          <p:cNvSpPr txBox="1"/>
          <p:nvPr/>
        </p:nvSpPr>
        <p:spPr>
          <a:xfrm>
            <a:off x="5563122" y="3212976"/>
            <a:ext cx="1013419" cy="400110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PART 05</a:t>
            </a:r>
            <a:endParaRPr lang="en-US" altLang="zh-CN" sz="2000" dirty="0">
              <a:solidFill>
                <a:schemeClr val="tx1">
                  <a:lumMod val="50000"/>
                  <a:lumOff val="50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Rectangle 49"/>
          <p:cNvSpPr/>
          <p:nvPr/>
        </p:nvSpPr>
        <p:spPr>
          <a:xfrm>
            <a:off x="4657427" y="3554074"/>
            <a:ext cx="2880320" cy="58477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marL="0" lvl="1" algn="ctr"/>
            <a:r>
              <a:rPr lang="zh-CN" altLang="en-US" sz="3200" b="1" dirty="0" smtClean="0">
                <a:solidFill>
                  <a:srgbClr val="2F5EB0"/>
                </a:solidFill>
                <a:latin typeface="微软雅黑" pitchFamily="34" charset="-122"/>
                <a:ea typeface="微软雅黑" pitchFamily="34" charset="-122"/>
              </a:rPr>
              <a:t>财务与融资</a:t>
            </a:r>
            <a:endParaRPr lang="en-US" altLang="zh-CN" sz="3200" b="1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Rectangle 60"/>
          <p:cNvSpPr/>
          <p:nvPr/>
        </p:nvSpPr>
        <p:spPr>
          <a:xfrm>
            <a:off x="4369395" y="4187754"/>
            <a:ext cx="3456384" cy="609398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在此录入上述图表的描述说明，在此录入上述图表的描述说明文字信息。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cxnSp>
        <p:nvCxnSpPr>
          <p:cNvPr id="38" name="Straight Connector 2"/>
          <p:cNvCxnSpPr/>
          <p:nvPr/>
        </p:nvCxnSpPr>
        <p:spPr>
          <a:xfrm>
            <a:off x="5017467" y="4179392"/>
            <a:ext cx="2160240" cy="0"/>
          </a:xfrm>
          <a:prstGeom prst="line">
            <a:avLst/>
          </a:prstGeom>
          <a:ln w="9525">
            <a:solidFill>
              <a:srgbClr val="2F5EB0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KSO_Shape"/>
          <p:cNvSpPr>
            <a:spLocks/>
          </p:cNvSpPr>
          <p:nvPr/>
        </p:nvSpPr>
        <p:spPr bwMode="auto">
          <a:xfrm>
            <a:off x="5711996" y="1932673"/>
            <a:ext cx="715670" cy="687044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4397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3153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32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75029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/>
      <p:bldP spid="36" grpId="0"/>
      <p:bldP spid="37" grpId="0"/>
      <p:bldP spid="17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成本预算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pSp>
        <p:nvGrpSpPr>
          <p:cNvPr id="70" name="组合 69"/>
          <p:cNvGrpSpPr/>
          <p:nvPr/>
        </p:nvGrpSpPr>
        <p:grpSpPr>
          <a:xfrm>
            <a:off x="2432964" y="1850664"/>
            <a:ext cx="2444677" cy="2436655"/>
            <a:chOff x="1440917" y="1548121"/>
            <a:chExt cx="2027143" cy="2020491"/>
          </a:xfrm>
          <a:solidFill>
            <a:schemeClr val="accent5">
              <a:lumMod val="50000"/>
            </a:schemeClr>
          </a:solidFill>
        </p:grpSpPr>
        <p:sp>
          <p:nvSpPr>
            <p:cNvPr id="71" name="Freeform 6"/>
            <p:cNvSpPr>
              <a:spLocks/>
            </p:cNvSpPr>
            <p:nvPr/>
          </p:nvSpPr>
          <p:spPr bwMode="auto">
            <a:xfrm rot="2700000">
              <a:off x="1444243" y="1544795"/>
              <a:ext cx="2020491" cy="2027143"/>
            </a:xfrm>
            <a:custGeom>
              <a:avLst/>
              <a:gdLst>
                <a:gd name="T0" fmla="*/ 1039 w 5610"/>
                <a:gd name="T1" fmla="*/ 4570 h 5609"/>
                <a:gd name="T2" fmla="*/ 4802 w 5610"/>
                <a:gd name="T3" fmla="*/ 4570 h 5609"/>
                <a:gd name="T4" fmla="*/ 5579 w 5610"/>
                <a:gd name="T5" fmla="*/ 2575 h 5609"/>
                <a:gd name="T6" fmla="*/ 5579 w 5610"/>
                <a:gd name="T7" fmla="*/ 30 h 5609"/>
                <a:gd name="T8" fmla="*/ 3035 w 5610"/>
                <a:gd name="T9" fmla="*/ 30 h 5609"/>
                <a:gd name="T10" fmla="*/ 1039 w 5610"/>
                <a:gd name="T11" fmla="*/ 807 h 5609"/>
                <a:gd name="T12" fmla="*/ 1039 w 5610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10" h="5609">
                  <a:moveTo>
                    <a:pt x="1039" y="4570"/>
                  </a:moveTo>
                  <a:cubicBezTo>
                    <a:pt x="2078" y="5609"/>
                    <a:pt x="3763" y="5609"/>
                    <a:pt x="4802" y="4570"/>
                  </a:cubicBezTo>
                  <a:cubicBezTo>
                    <a:pt x="5351" y="4022"/>
                    <a:pt x="5610" y="3293"/>
                    <a:pt x="5579" y="2575"/>
                  </a:cubicBezTo>
                  <a:lnTo>
                    <a:pt x="5579" y="30"/>
                  </a:lnTo>
                  <a:lnTo>
                    <a:pt x="3035" y="30"/>
                  </a:lnTo>
                  <a:cubicBezTo>
                    <a:pt x="2316" y="0"/>
                    <a:pt x="1588" y="258"/>
                    <a:pt x="1039" y="807"/>
                  </a:cubicBezTo>
                  <a:cubicBezTo>
                    <a:pt x="0" y="1846"/>
                    <a:pt x="0" y="3531"/>
                    <a:pt x="1039" y="457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889683" y="2173729"/>
              <a:ext cx="1304283" cy="25521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管理成本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73" name="TextBox 9"/>
            <p:cNvSpPr txBox="1">
              <a:spLocks noChangeArrowheads="1"/>
            </p:cNvSpPr>
            <p:nvPr/>
          </p:nvSpPr>
          <p:spPr bwMode="auto">
            <a:xfrm>
              <a:off x="1970406" y="2491031"/>
              <a:ext cx="652913" cy="484899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40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391927" y="3573012"/>
            <a:ext cx="1978373" cy="1971881"/>
            <a:chOff x="3111668" y="2944827"/>
            <a:chExt cx="1640481" cy="1635098"/>
          </a:xfrm>
          <a:solidFill>
            <a:schemeClr val="accent5">
              <a:lumMod val="75000"/>
            </a:schemeClr>
          </a:solidFill>
        </p:grpSpPr>
        <p:sp>
          <p:nvSpPr>
            <p:cNvPr id="75" name="Freeform 7"/>
            <p:cNvSpPr>
              <a:spLocks/>
            </p:cNvSpPr>
            <p:nvPr/>
          </p:nvSpPr>
          <p:spPr bwMode="auto">
            <a:xfrm rot="2700000">
              <a:off x="3114360" y="2942135"/>
              <a:ext cx="1635098" cy="1640481"/>
            </a:xfrm>
            <a:custGeom>
              <a:avLst/>
              <a:gdLst>
                <a:gd name="T0" fmla="*/ 4570 w 5609"/>
                <a:gd name="T1" fmla="*/ 4570 h 5609"/>
                <a:gd name="T2" fmla="*/ 807 w 5609"/>
                <a:gd name="T3" fmla="*/ 4570 h 5609"/>
                <a:gd name="T4" fmla="*/ 30 w 5609"/>
                <a:gd name="T5" fmla="*/ 2575 h 5609"/>
                <a:gd name="T6" fmla="*/ 30 w 5609"/>
                <a:gd name="T7" fmla="*/ 30 h 5609"/>
                <a:gd name="T8" fmla="*/ 2574 w 5609"/>
                <a:gd name="T9" fmla="*/ 30 h 5609"/>
                <a:gd name="T10" fmla="*/ 4570 w 5609"/>
                <a:gd name="T11" fmla="*/ 807 h 5609"/>
                <a:gd name="T12" fmla="*/ 4570 w 5609"/>
                <a:gd name="T13" fmla="*/ 4570 h 5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09" h="5609">
                  <a:moveTo>
                    <a:pt x="4570" y="4570"/>
                  </a:moveTo>
                  <a:cubicBezTo>
                    <a:pt x="3531" y="5609"/>
                    <a:pt x="1846" y="5609"/>
                    <a:pt x="807" y="4570"/>
                  </a:cubicBezTo>
                  <a:cubicBezTo>
                    <a:pt x="258" y="4022"/>
                    <a:pt x="0" y="3293"/>
                    <a:pt x="30" y="2575"/>
                  </a:cubicBezTo>
                  <a:lnTo>
                    <a:pt x="30" y="30"/>
                  </a:lnTo>
                  <a:lnTo>
                    <a:pt x="2574" y="30"/>
                  </a:lnTo>
                  <a:cubicBezTo>
                    <a:pt x="3293" y="0"/>
                    <a:pt x="4022" y="258"/>
                    <a:pt x="4570" y="807"/>
                  </a:cubicBezTo>
                  <a:cubicBezTo>
                    <a:pt x="5609" y="1846"/>
                    <a:pt x="5609" y="3531"/>
                    <a:pt x="4570" y="4570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421327" y="3347926"/>
              <a:ext cx="1078663" cy="2296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营销成本</a:t>
              </a:r>
              <a:endParaRPr lang="zh-CN" altLang="en-US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77" name="TextBox 9"/>
            <p:cNvSpPr txBox="1">
              <a:spLocks noChangeArrowheads="1"/>
            </p:cNvSpPr>
            <p:nvPr/>
          </p:nvSpPr>
          <p:spPr bwMode="auto">
            <a:xfrm>
              <a:off x="3466877" y="3620484"/>
              <a:ext cx="663547" cy="48490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30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5716683" y="2287533"/>
            <a:ext cx="1567951" cy="1562915"/>
            <a:chOff x="4254365" y="1910376"/>
            <a:chExt cx="1300156" cy="1295980"/>
          </a:xfrm>
          <a:solidFill>
            <a:srgbClr val="2DD3C2"/>
          </a:solidFill>
        </p:grpSpPr>
        <p:sp>
          <p:nvSpPr>
            <p:cNvPr id="79" name="Freeform 5"/>
            <p:cNvSpPr>
              <a:spLocks/>
            </p:cNvSpPr>
            <p:nvPr/>
          </p:nvSpPr>
          <p:spPr bwMode="auto">
            <a:xfrm rot="2700000" flipH="1">
              <a:off x="4256453" y="1908288"/>
              <a:ext cx="1295980" cy="1300156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434737" y="2241239"/>
              <a:ext cx="901312" cy="17864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办公成本</a:t>
              </a:r>
              <a:endParaRPr lang="zh-CN" altLang="en-US" sz="14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81" name="TextBox 9"/>
            <p:cNvSpPr txBox="1">
              <a:spLocks noChangeArrowheads="1"/>
            </p:cNvSpPr>
            <p:nvPr/>
          </p:nvSpPr>
          <p:spPr bwMode="auto">
            <a:xfrm>
              <a:off x="4396940" y="2413757"/>
              <a:ext cx="654244" cy="484900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32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20</a:t>
              </a:r>
              <a:r>
                <a:rPr lang="en-US" altLang="zh-CN" sz="20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%</a:t>
              </a:r>
              <a:endParaRPr lang="zh-CN" altLang="en-US" sz="20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4746546" y="1407064"/>
            <a:ext cx="1294367" cy="1290210"/>
            <a:chOff x="3395261" y="1209491"/>
            <a:chExt cx="1073298" cy="1069851"/>
          </a:xfrm>
          <a:solidFill>
            <a:srgbClr val="92D050"/>
          </a:solidFill>
        </p:grpSpPr>
        <p:sp>
          <p:nvSpPr>
            <p:cNvPr id="83" name="Freeform 5"/>
            <p:cNvSpPr>
              <a:spLocks/>
            </p:cNvSpPr>
            <p:nvPr/>
          </p:nvSpPr>
          <p:spPr bwMode="auto">
            <a:xfrm rot="2700000">
              <a:off x="3396984" y="1207768"/>
              <a:ext cx="1069851" cy="1073298"/>
            </a:xfrm>
            <a:custGeom>
              <a:avLst/>
              <a:gdLst>
                <a:gd name="T0" fmla="*/ 795 w 4296"/>
                <a:gd name="T1" fmla="*/ 796 h 4297"/>
                <a:gd name="T2" fmla="*/ 3678 w 4296"/>
                <a:gd name="T3" fmla="*/ 796 h 4297"/>
                <a:gd name="T4" fmla="*/ 4273 w 4296"/>
                <a:gd name="T5" fmla="*/ 2324 h 4297"/>
                <a:gd name="T6" fmla="*/ 4273 w 4296"/>
                <a:gd name="T7" fmla="*/ 4273 h 4297"/>
                <a:gd name="T8" fmla="*/ 2324 w 4296"/>
                <a:gd name="T9" fmla="*/ 4273 h 4297"/>
                <a:gd name="T10" fmla="*/ 795 w 4296"/>
                <a:gd name="T11" fmla="*/ 3678 h 4297"/>
                <a:gd name="T12" fmla="*/ 795 w 4296"/>
                <a:gd name="T13" fmla="*/ 796 h 4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296" h="4297">
                  <a:moveTo>
                    <a:pt x="795" y="796"/>
                  </a:moveTo>
                  <a:cubicBezTo>
                    <a:pt x="1591" y="0"/>
                    <a:pt x="2882" y="0"/>
                    <a:pt x="3678" y="796"/>
                  </a:cubicBezTo>
                  <a:cubicBezTo>
                    <a:pt x="4098" y="1216"/>
                    <a:pt x="4296" y="1774"/>
                    <a:pt x="4273" y="2324"/>
                  </a:cubicBezTo>
                  <a:lnTo>
                    <a:pt x="4273" y="4273"/>
                  </a:lnTo>
                  <a:lnTo>
                    <a:pt x="2324" y="4273"/>
                  </a:lnTo>
                  <a:cubicBezTo>
                    <a:pt x="1774" y="4297"/>
                    <a:pt x="1216" y="4098"/>
                    <a:pt x="795" y="3678"/>
                  </a:cubicBezTo>
                  <a:cubicBezTo>
                    <a:pt x="0" y="2882"/>
                    <a:pt x="0" y="1592"/>
                    <a:pt x="795" y="796"/>
                  </a:cubicBezTo>
                  <a:close/>
                </a:path>
              </a:pathLst>
            </a:cu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Impact MT Std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582648" y="1516900"/>
              <a:ext cx="698523" cy="15312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1200" b="1" dirty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其他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成本</a:t>
              </a:r>
              <a:endParaRPr lang="zh-CN" altLang="en-US" sz="12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  <p:sp>
          <p:nvSpPr>
            <p:cNvPr id="85" name="TextBox 9"/>
            <p:cNvSpPr txBox="1">
              <a:spLocks noChangeArrowheads="1"/>
            </p:cNvSpPr>
            <p:nvPr/>
          </p:nvSpPr>
          <p:spPr bwMode="auto">
            <a:xfrm>
              <a:off x="3582648" y="1669699"/>
              <a:ext cx="505370" cy="38281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r>
                <a:rPr lang="en-US" altLang="zh-CN" sz="24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10</a:t>
              </a:r>
              <a:r>
                <a:rPr lang="en-US" altLang="zh-CN" sz="1600" b="1" dirty="0" smtClean="0">
                  <a:solidFill>
                    <a:schemeClr val="bg1"/>
                  </a:solidFill>
                  <a:latin typeface="Impact MT Std" pitchFamily="34" charset="0"/>
                  <a:ea typeface="微软雅黑" pitchFamily="34" charset="-122"/>
                </a:rPr>
                <a:t>%</a:t>
              </a:r>
              <a:endParaRPr lang="zh-CN" altLang="en-US" sz="1600" b="1" dirty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endParaRPr>
            </a:p>
          </p:txBody>
        </p:sp>
      </p:grpSp>
      <p:sp>
        <p:nvSpPr>
          <p:cNvPr id="86" name="TextBox 85"/>
          <p:cNvSpPr txBox="1"/>
          <p:nvPr/>
        </p:nvSpPr>
        <p:spPr>
          <a:xfrm>
            <a:off x="7186239" y="2080111"/>
            <a:ext cx="3338756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428651" y="3024130"/>
            <a:ext cx="3277448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6536958" y="4323408"/>
            <a:ext cx="3123941" cy="57708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31907" y="4293096"/>
            <a:ext cx="2665128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5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点击输入本栏的具体文字，简明扼要的说明分项内容，此为概念图解，请根据您的具体内容酌情修改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矩形 90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610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资金缺口</a:t>
            </a: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graphicFrame>
        <p:nvGraphicFramePr>
          <p:cNvPr id="54" name="图表 53"/>
          <p:cNvGraphicFramePr/>
          <p:nvPr>
            <p:extLst>
              <p:ext uri="{D42A27DB-BD31-4B8C-83A1-F6EECF244321}">
                <p14:modId xmlns:p14="http://schemas.microsoft.com/office/powerpoint/2010/main" val="2896697857"/>
              </p:ext>
            </p:extLst>
          </p:nvPr>
        </p:nvGraphicFramePr>
        <p:xfrm>
          <a:off x="5305499" y="984474"/>
          <a:ext cx="5832648" cy="36771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5" name="标题 11"/>
          <p:cNvSpPr txBox="1">
            <a:spLocks/>
          </p:cNvSpPr>
          <p:nvPr/>
        </p:nvSpPr>
        <p:spPr>
          <a:xfrm>
            <a:off x="1993131" y="1267943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64%</a:t>
            </a:r>
            <a:endParaRPr lang="zh-CN" altLang="en-US" sz="20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56" name="标题 11"/>
          <p:cNvSpPr txBox="1">
            <a:spLocks/>
          </p:cNvSpPr>
          <p:nvPr/>
        </p:nvSpPr>
        <p:spPr>
          <a:xfrm>
            <a:off x="2546693" y="1339951"/>
            <a:ext cx="268679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标题 11"/>
          <p:cNvSpPr txBox="1">
            <a:spLocks/>
          </p:cNvSpPr>
          <p:nvPr/>
        </p:nvSpPr>
        <p:spPr>
          <a:xfrm>
            <a:off x="2546693" y="984475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58" name="标题 11"/>
          <p:cNvSpPr txBox="1">
            <a:spLocks/>
          </p:cNvSpPr>
          <p:nvPr/>
        </p:nvSpPr>
        <p:spPr>
          <a:xfrm>
            <a:off x="1993131" y="2568211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25%</a:t>
            </a:r>
            <a:endParaRPr lang="zh-CN" altLang="en-US" sz="20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59" name="标题 11"/>
          <p:cNvSpPr txBox="1">
            <a:spLocks/>
          </p:cNvSpPr>
          <p:nvPr/>
        </p:nvSpPr>
        <p:spPr>
          <a:xfrm>
            <a:off x="2546693" y="2640219"/>
            <a:ext cx="268679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标题 11"/>
          <p:cNvSpPr txBox="1">
            <a:spLocks/>
          </p:cNvSpPr>
          <p:nvPr/>
        </p:nvSpPr>
        <p:spPr>
          <a:xfrm>
            <a:off x="2546693" y="2284743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1" name="标题 11"/>
          <p:cNvSpPr txBox="1">
            <a:spLocks/>
          </p:cNvSpPr>
          <p:nvPr/>
        </p:nvSpPr>
        <p:spPr>
          <a:xfrm>
            <a:off x="1993131" y="3784476"/>
            <a:ext cx="720080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20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11%</a:t>
            </a:r>
            <a:endParaRPr lang="zh-CN" altLang="en-US" sz="20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62" name="标题 11"/>
          <p:cNvSpPr txBox="1">
            <a:spLocks/>
          </p:cNvSpPr>
          <p:nvPr/>
        </p:nvSpPr>
        <p:spPr>
          <a:xfrm>
            <a:off x="2546693" y="3856484"/>
            <a:ext cx="2686798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标题 11"/>
          <p:cNvSpPr txBox="1">
            <a:spLocks/>
          </p:cNvSpPr>
          <p:nvPr/>
        </p:nvSpPr>
        <p:spPr>
          <a:xfrm>
            <a:off x="2546693" y="350100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1957127" y="5230941"/>
            <a:ext cx="8172908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046356" y="4795991"/>
            <a:ext cx="20593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b="1" dirty="0" smtClean="0">
                <a:solidFill>
                  <a:srgbClr val="2F5EB0"/>
                </a:solidFill>
                <a:latin typeface="Impact MT Std" pitchFamily="34" charset="0"/>
                <a:ea typeface="微软雅黑" pitchFamily="34" charset="-122"/>
              </a:rPr>
              <a:t>点击输入标题文本</a:t>
            </a:r>
            <a:endParaRPr lang="zh-CN" altLang="en-US" b="1" dirty="0">
              <a:solidFill>
                <a:srgbClr val="2F5EB0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34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0681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750"/>
                            </p:stCondLst>
                            <p:childTnLst>
                              <p:par>
                                <p:cTn id="5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3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50"/>
                            </p:stCondLst>
                            <p:childTnLst>
                              <p:par>
                                <p:cTn id="6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3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4" grpId="0">
        <p:bldAsOne/>
      </p:bldGraphic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6" name="十字星 5"/>
          <p:cNvSpPr/>
          <p:nvPr/>
        </p:nvSpPr>
        <p:spPr>
          <a:xfrm>
            <a:off x="4657427" y="2492893"/>
            <a:ext cx="2893213" cy="2508923"/>
          </a:xfrm>
          <a:custGeom>
            <a:avLst/>
            <a:gdLst>
              <a:gd name="connsiteX0" fmla="*/ 0 w 2893213"/>
              <a:gd name="connsiteY0" fmla="*/ 1256241 h 2512481"/>
              <a:gd name="connsiteX1" fmla="*/ 1190880 w 2893213"/>
              <a:gd name="connsiteY1" fmla="*/ 1034166 h 2512481"/>
              <a:gd name="connsiteX2" fmla="*/ 1446607 w 2893213"/>
              <a:gd name="connsiteY2" fmla="*/ 0 h 2512481"/>
              <a:gd name="connsiteX3" fmla="*/ 1702333 w 2893213"/>
              <a:gd name="connsiteY3" fmla="*/ 1034166 h 2512481"/>
              <a:gd name="connsiteX4" fmla="*/ 2893213 w 2893213"/>
              <a:gd name="connsiteY4" fmla="*/ 1256241 h 2512481"/>
              <a:gd name="connsiteX5" fmla="*/ 1702333 w 2893213"/>
              <a:gd name="connsiteY5" fmla="*/ 1478315 h 2512481"/>
              <a:gd name="connsiteX6" fmla="*/ 1446607 w 2893213"/>
              <a:gd name="connsiteY6" fmla="*/ 2512481 h 2512481"/>
              <a:gd name="connsiteX7" fmla="*/ 1190880 w 2893213"/>
              <a:gd name="connsiteY7" fmla="*/ 1478315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1190880 w 2893213"/>
              <a:gd name="connsiteY1" fmla="*/ 1034166 h 2512481"/>
              <a:gd name="connsiteX2" fmla="*/ 1446607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702333 w 2893213"/>
              <a:gd name="connsiteY5" fmla="*/ 1478315 h 2512481"/>
              <a:gd name="connsiteX6" fmla="*/ 1446607 w 2893213"/>
              <a:gd name="connsiteY6" fmla="*/ 2512481 h 2512481"/>
              <a:gd name="connsiteX7" fmla="*/ 1190880 w 2893213"/>
              <a:gd name="connsiteY7" fmla="*/ 1478315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891474 w 2893213"/>
              <a:gd name="connsiteY1" fmla="*/ 791405 h 2512481"/>
              <a:gd name="connsiteX2" fmla="*/ 1446607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702333 w 2893213"/>
              <a:gd name="connsiteY5" fmla="*/ 1478315 h 2512481"/>
              <a:gd name="connsiteX6" fmla="*/ 1446607 w 2893213"/>
              <a:gd name="connsiteY6" fmla="*/ 2512481 h 2512481"/>
              <a:gd name="connsiteX7" fmla="*/ 1190880 w 2893213"/>
              <a:gd name="connsiteY7" fmla="*/ 1478315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891474 w 2893213"/>
              <a:gd name="connsiteY1" fmla="*/ 791405 h 2512481"/>
              <a:gd name="connsiteX2" fmla="*/ 1446607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702333 w 2893213"/>
              <a:gd name="connsiteY5" fmla="*/ 1478315 h 2512481"/>
              <a:gd name="connsiteX6" fmla="*/ 1446607 w 2893213"/>
              <a:gd name="connsiteY6" fmla="*/ 2512481 h 2512481"/>
              <a:gd name="connsiteX7" fmla="*/ 891475 w 2893213"/>
              <a:gd name="connsiteY7" fmla="*/ 1729168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891474 w 2893213"/>
              <a:gd name="connsiteY1" fmla="*/ 791405 h 2512481"/>
              <a:gd name="connsiteX2" fmla="*/ 1446607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847989 w 2893213"/>
              <a:gd name="connsiteY5" fmla="*/ 1769628 h 2512481"/>
              <a:gd name="connsiteX6" fmla="*/ 1446607 w 2893213"/>
              <a:gd name="connsiteY6" fmla="*/ 2512481 h 2512481"/>
              <a:gd name="connsiteX7" fmla="*/ 891475 w 2893213"/>
              <a:gd name="connsiteY7" fmla="*/ 1729168 h 2512481"/>
              <a:gd name="connsiteX8" fmla="*/ 0 w 2893213"/>
              <a:gd name="connsiteY8" fmla="*/ 1256241 h 2512481"/>
              <a:gd name="connsiteX0" fmla="*/ 0 w 2893213"/>
              <a:gd name="connsiteY0" fmla="*/ 1256241 h 2512481"/>
              <a:gd name="connsiteX1" fmla="*/ 891474 w 2893213"/>
              <a:gd name="connsiteY1" fmla="*/ 791405 h 2512481"/>
              <a:gd name="connsiteX2" fmla="*/ 1439491 w 2893213"/>
              <a:gd name="connsiteY2" fmla="*/ 0 h 2512481"/>
              <a:gd name="connsiteX3" fmla="*/ 1904634 w 2893213"/>
              <a:gd name="connsiteY3" fmla="*/ 839957 h 2512481"/>
              <a:gd name="connsiteX4" fmla="*/ 2893213 w 2893213"/>
              <a:gd name="connsiteY4" fmla="*/ 1256241 h 2512481"/>
              <a:gd name="connsiteX5" fmla="*/ 1847989 w 2893213"/>
              <a:gd name="connsiteY5" fmla="*/ 1769628 h 2512481"/>
              <a:gd name="connsiteX6" fmla="*/ 1446607 w 2893213"/>
              <a:gd name="connsiteY6" fmla="*/ 2512481 h 2512481"/>
              <a:gd name="connsiteX7" fmla="*/ 891475 w 2893213"/>
              <a:gd name="connsiteY7" fmla="*/ 1729168 h 2512481"/>
              <a:gd name="connsiteX8" fmla="*/ 0 w 2893213"/>
              <a:gd name="connsiteY8" fmla="*/ 1256241 h 2512481"/>
              <a:gd name="connsiteX0" fmla="*/ 0 w 2893213"/>
              <a:gd name="connsiteY0" fmla="*/ 1256241 h 2508923"/>
              <a:gd name="connsiteX1" fmla="*/ 891474 w 2893213"/>
              <a:gd name="connsiteY1" fmla="*/ 791405 h 2508923"/>
              <a:gd name="connsiteX2" fmla="*/ 1439491 w 2893213"/>
              <a:gd name="connsiteY2" fmla="*/ 0 h 2508923"/>
              <a:gd name="connsiteX3" fmla="*/ 1904634 w 2893213"/>
              <a:gd name="connsiteY3" fmla="*/ 839957 h 2508923"/>
              <a:gd name="connsiteX4" fmla="*/ 2893213 w 2893213"/>
              <a:gd name="connsiteY4" fmla="*/ 1256241 h 2508923"/>
              <a:gd name="connsiteX5" fmla="*/ 1847989 w 2893213"/>
              <a:gd name="connsiteY5" fmla="*/ 1769628 h 2508923"/>
              <a:gd name="connsiteX6" fmla="*/ 1432375 w 2893213"/>
              <a:gd name="connsiteY6" fmla="*/ 2508923 h 2508923"/>
              <a:gd name="connsiteX7" fmla="*/ 891475 w 2893213"/>
              <a:gd name="connsiteY7" fmla="*/ 1729168 h 2508923"/>
              <a:gd name="connsiteX8" fmla="*/ 0 w 2893213"/>
              <a:gd name="connsiteY8" fmla="*/ 1256241 h 2508923"/>
              <a:gd name="connsiteX0" fmla="*/ 0 w 2893213"/>
              <a:gd name="connsiteY0" fmla="*/ 1256241 h 2508923"/>
              <a:gd name="connsiteX1" fmla="*/ 891474 w 2893213"/>
              <a:gd name="connsiteY1" fmla="*/ 791405 h 2508923"/>
              <a:gd name="connsiteX2" fmla="*/ 1439491 w 2893213"/>
              <a:gd name="connsiteY2" fmla="*/ 0 h 2508923"/>
              <a:gd name="connsiteX3" fmla="*/ 1892911 w 2893213"/>
              <a:gd name="connsiteY3" fmla="*/ 793064 h 2508923"/>
              <a:gd name="connsiteX4" fmla="*/ 2893213 w 2893213"/>
              <a:gd name="connsiteY4" fmla="*/ 1256241 h 2508923"/>
              <a:gd name="connsiteX5" fmla="*/ 1847989 w 2893213"/>
              <a:gd name="connsiteY5" fmla="*/ 1769628 h 2508923"/>
              <a:gd name="connsiteX6" fmla="*/ 1432375 w 2893213"/>
              <a:gd name="connsiteY6" fmla="*/ 2508923 h 2508923"/>
              <a:gd name="connsiteX7" fmla="*/ 891475 w 2893213"/>
              <a:gd name="connsiteY7" fmla="*/ 1729168 h 2508923"/>
              <a:gd name="connsiteX8" fmla="*/ 0 w 2893213"/>
              <a:gd name="connsiteY8" fmla="*/ 1256241 h 2508923"/>
              <a:gd name="connsiteX0" fmla="*/ 0 w 2893213"/>
              <a:gd name="connsiteY0" fmla="*/ 1256241 h 2508923"/>
              <a:gd name="connsiteX1" fmla="*/ 891474 w 2893213"/>
              <a:gd name="connsiteY1" fmla="*/ 791405 h 2508923"/>
              <a:gd name="connsiteX2" fmla="*/ 1439491 w 2893213"/>
              <a:gd name="connsiteY2" fmla="*/ 0 h 2508923"/>
              <a:gd name="connsiteX3" fmla="*/ 1892911 w 2893213"/>
              <a:gd name="connsiteY3" fmla="*/ 793064 h 2508923"/>
              <a:gd name="connsiteX4" fmla="*/ 2893213 w 2893213"/>
              <a:gd name="connsiteY4" fmla="*/ 1256241 h 2508923"/>
              <a:gd name="connsiteX5" fmla="*/ 1895579 w 2893213"/>
              <a:gd name="connsiteY5" fmla="*/ 1735635 h 2508923"/>
              <a:gd name="connsiteX6" fmla="*/ 1432375 w 2893213"/>
              <a:gd name="connsiteY6" fmla="*/ 2508923 h 2508923"/>
              <a:gd name="connsiteX7" fmla="*/ 891475 w 2893213"/>
              <a:gd name="connsiteY7" fmla="*/ 1729168 h 2508923"/>
              <a:gd name="connsiteX8" fmla="*/ 0 w 2893213"/>
              <a:gd name="connsiteY8" fmla="*/ 1256241 h 2508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93213" h="2508923">
                <a:moveTo>
                  <a:pt x="0" y="1256241"/>
                </a:moveTo>
                <a:lnTo>
                  <a:pt x="891474" y="791405"/>
                </a:lnTo>
                <a:lnTo>
                  <a:pt x="1439491" y="0"/>
                </a:lnTo>
                <a:lnTo>
                  <a:pt x="1892911" y="793064"/>
                </a:lnTo>
                <a:lnTo>
                  <a:pt x="2893213" y="1256241"/>
                </a:lnTo>
                <a:lnTo>
                  <a:pt x="1895579" y="1735635"/>
                </a:lnTo>
                <a:lnTo>
                  <a:pt x="1432375" y="2508923"/>
                </a:lnTo>
                <a:lnTo>
                  <a:pt x="891475" y="1729168"/>
                </a:lnTo>
                <a:lnTo>
                  <a:pt x="0" y="125624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文本框 9"/>
          <p:cNvSpPr txBox="1"/>
          <p:nvPr/>
        </p:nvSpPr>
        <p:spPr>
          <a:xfrm>
            <a:off x="5233491" y="3573016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融资计划</a:t>
            </a:r>
            <a:endParaRPr lang="zh-CN" altLang="en-US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5772470" y="2064167"/>
            <a:ext cx="663125" cy="663125"/>
            <a:chOff x="8077071" y="845254"/>
            <a:chExt cx="2036801" cy="2036802"/>
          </a:xfrm>
        </p:grpSpPr>
        <p:sp>
          <p:nvSpPr>
            <p:cNvPr id="93" name="椭圆 92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4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5" name="矩形 94"/>
          <p:cNvSpPr/>
          <p:nvPr/>
        </p:nvSpPr>
        <p:spPr>
          <a:xfrm>
            <a:off x="5090149" y="1029603"/>
            <a:ext cx="2159566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96" name="组合 95"/>
          <p:cNvGrpSpPr/>
          <p:nvPr/>
        </p:nvGrpSpPr>
        <p:grpSpPr>
          <a:xfrm>
            <a:off x="7219077" y="3402171"/>
            <a:ext cx="663125" cy="663125"/>
            <a:chOff x="8125599" y="1434035"/>
            <a:chExt cx="2036802" cy="2036802"/>
          </a:xfrm>
        </p:grpSpPr>
        <p:sp>
          <p:nvSpPr>
            <p:cNvPr id="97" name="椭圆 9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8" name="组合 97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9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0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101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sp>
        <p:nvSpPr>
          <p:cNvPr id="102" name="矩形 101"/>
          <p:cNvSpPr/>
          <p:nvPr/>
        </p:nvSpPr>
        <p:spPr>
          <a:xfrm>
            <a:off x="7969795" y="3284984"/>
            <a:ext cx="2159566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03" name="组合 102"/>
          <p:cNvGrpSpPr/>
          <p:nvPr/>
        </p:nvGrpSpPr>
        <p:grpSpPr>
          <a:xfrm>
            <a:off x="5730020" y="4670253"/>
            <a:ext cx="663125" cy="663125"/>
            <a:chOff x="8125599" y="1434035"/>
            <a:chExt cx="2036802" cy="2036802"/>
          </a:xfrm>
        </p:grpSpPr>
        <p:sp>
          <p:nvSpPr>
            <p:cNvPr id="104" name="椭圆 10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5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6" name="矩形 105"/>
          <p:cNvSpPr/>
          <p:nvPr/>
        </p:nvSpPr>
        <p:spPr>
          <a:xfrm>
            <a:off x="5089475" y="5350083"/>
            <a:ext cx="2159566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grpSp>
        <p:nvGrpSpPr>
          <p:cNvPr id="107" name="组合 106"/>
          <p:cNvGrpSpPr/>
          <p:nvPr/>
        </p:nvGrpSpPr>
        <p:grpSpPr>
          <a:xfrm>
            <a:off x="4354342" y="3413947"/>
            <a:ext cx="663125" cy="663125"/>
            <a:chOff x="8125599" y="1434035"/>
            <a:chExt cx="2036802" cy="2036802"/>
          </a:xfrm>
        </p:grpSpPr>
        <p:sp>
          <p:nvSpPr>
            <p:cNvPr id="108" name="椭圆 107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9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0" name="矩形 109"/>
          <p:cNvSpPr/>
          <p:nvPr/>
        </p:nvSpPr>
        <p:spPr>
          <a:xfrm>
            <a:off x="2209155" y="3284984"/>
            <a:ext cx="2159566" cy="95923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b="1" kern="100" dirty="0" smtClean="0">
                <a:solidFill>
                  <a:srgbClr val="2F5EB0"/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输入名称</a:t>
            </a:r>
            <a:endParaRPr lang="en-US" altLang="zh-CN" b="1" kern="100" dirty="0" smtClean="0">
              <a:solidFill>
                <a:srgbClr val="2F5EB0"/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在此输入详细文字介绍，</a:t>
            </a:r>
            <a:endParaRPr lang="en-US" altLang="zh-CN" sz="1400" kern="100" dirty="0" smtClean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1400" kern="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和详细信息。</a:t>
            </a:r>
          </a:p>
        </p:txBody>
      </p:sp>
      <p:sp>
        <p:nvSpPr>
          <p:cNvPr id="111" name="矩形 110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矩形 113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35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4522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8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7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4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2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3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1" grpId="0"/>
          <p:bldP spid="95" grpId="0"/>
          <p:bldP spid="102" grpId="0"/>
          <p:bldP spid="106" grpId="0"/>
          <p:bldP spid="1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6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8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6" dur="500"/>
                                            <p:tgtEl>
                                              <p:spTgt spid="1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91" grpId="0"/>
          <p:bldP spid="95" grpId="0"/>
          <p:bldP spid="102" grpId="0"/>
          <p:bldP spid="106" grpId="0"/>
          <p:bldP spid="110" grpId="0"/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资金用途</a:t>
            </a: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305048" y="1643853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2" name="弧形 21"/>
          <p:cNvSpPr/>
          <p:nvPr/>
        </p:nvSpPr>
        <p:spPr>
          <a:xfrm>
            <a:off x="2305048" y="1643853"/>
            <a:ext cx="1368152" cy="136815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23" name="文本框 9"/>
          <p:cNvSpPr txBox="1"/>
          <p:nvPr/>
        </p:nvSpPr>
        <p:spPr>
          <a:xfrm>
            <a:off x="2497187" y="2132856"/>
            <a:ext cx="100811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50%</a:t>
            </a:r>
            <a:endParaRPr lang="zh-CN" altLang="en-US" sz="24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2137147" y="3012005"/>
            <a:ext cx="167901" cy="16790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1777107" y="2723974"/>
            <a:ext cx="288032" cy="28803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3865339" y="1484784"/>
            <a:ext cx="663125" cy="663125"/>
            <a:chOff x="8125599" y="1434035"/>
            <a:chExt cx="2036802" cy="2036802"/>
          </a:xfrm>
        </p:grpSpPr>
        <p:sp>
          <p:nvSpPr>
            <p:cNvPr id="27" name="椭圆 2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8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3793331" y="22333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3793331" y="2583506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985568" y="1658906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2" name="弧形 31"/>
          <p:cNvSpPr/>
          <p:nvPr/>
        </p:nvSpPr>
        <p:spPr>
          <a:xfrm>
            <a:off x="6985568" y="1658906"/>
            <a:ext cx="1368152" cy="1368152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33" name="文本框 9"/>
          <p:cNvSpPr txBox="1"/>
          <p:nvPr/>
        </p:nvSpPr>
        <p:spPr>
          <a:xfrm>
            <a:off x="7177707" y="2147909"/>
            <a:ext cx="100811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40%</a:t>
            </a:r>
            <a:endParaRPr lang="zh-CN" altLang="en-US" sz="24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817667" y="3027058"/>
            <a:ext cx="167901" cy="16790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457627" y="2739027"/>
            <a:ext cx="288032" cy="28803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Freeform 261"/>
          <p:cNvSpPr>
            <a:spLocks/>
          </p:cNvSpPr>
          <p:nvPr/>
        </p:nvSpPr>
        <p:spPr bwMode="auto">
          <a:xfrm>
            <a:off x="8709603" y="1673342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473851" y="2248361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47"/>
          <p:cNvSpPr>
            <a:spLocks noChangeArrowheads="1"/>
          </p:cNvSpPr>
          <p:nvPr/>
        </p:nvSpPr>
        <p:spPr bwMode="auto">
          <a:xfrm>
            <a:off x="8473851" y="2598559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305048" y="3861048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0" name="弧形 39"/>
          <p:cNvSpPr/>
          <p:nvPr/>
        </p:nvSpPr>
        <p:spPr>
          <a:xfrm>
            <a:off x="2305048" y="3861048"/>
            <a:ext cx="1368152" cy="1368152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1" name="文本框 9"/>
          <p:cNvSpPr txBox="1"/>
          <p:nvPr/>
        </p:nvSpPr>
        <p:spPr>
          <a:xfrm>
            <a:off x="2497187" y="4350051"/>
            <a:ext cx="100811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60%</a:t>
            </a:r>
            <a:endParaRPr lang="zh-CN" altLang="en-US" sz="24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137147" y="5229200"/>
            <a:ext cx="167901" cy="16790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1777107" y="4941169"/>
            <a:ext cx="288032" cy="28803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3793331" y="445050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>
            <a:spLocks noChangeArrowheads="1"/>
          </p:cNvSpPr>
          <p:nvPr/>
        </p:nvSpPr>
        <p:spPr bwMode="auto">
          <a:xfrm>
            <a:off x="3793331" y="4800701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985568" y="3876101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7" name="弧形 46"/>
          <p:cNvSpPr/>
          <p:nvPr/>
        </p:nvSpPr>
        <p:spPr>
          <a:xfrm>
            <a:off x="6985568" y="3876101"/>
            <a:ext cx="1368152" cy="1368152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rgbClr val="2F5E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3CCCC7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48" name="文本框 9"/>
          <p:cNvSpPr txBox="1"/>
          <p:nvPr/>
        </p:nvSpPr>
        <p:spPr>
          <a:xfrm>
            <a:off x="7177707" y="4365104"/>
            <a:ext cx="1008112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400" dirty="0" smtClean="0">
                <a:solidFill>
                  <a:srgbClr val="2F5EB0"/>
                </a:solidFill>
                <a:latin typeface="Impact MT Std" pitchFamily="34" charset="0"/>
                <a:ea typeface="方正兰亭黑简体" panose="02000000000000000000" pitchFamily="2" charset="-122"/>
              </a:rPr>
              <a:t>90%</a:t>
            </a:r>
            <a:endParaRPr lang="zh-CN" altLang="en-US" sz="2400" dirty="0">
              <a:solidFill>
                <a:srgbClr val="2F5EB0"/>
              </a:solidFill>
              <a:latin typeface="Impact MT Std" pitchFamily="34" charset="0"/>
              <a:ea typeface="方正兰亭黑简体" panose="02000000000000000000" pitchFamily="2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817667" y="5244253"/>
            <a:ext cx="167901" cy="167901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6457627" y="4956222"/>
            <a:ext cx="288032" cy="288032"/>
          </a:xfrm>
          <a:prstGeom prst="ellipse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8473851" y="446555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2F5EB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8473851" y="4815754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8545859" y="1504716"/>
            <a:ext cx="663125" cy="663125"/>
            <a:chOff x="8125599" y="1434035"/>
            <a:chExt cx="2036802" cy="2036802"/>
          </a:xfrm>
        </p:grpSpPr>
        <p:sp>
          <p:nvSpPr>
            <p:cNvPr id="54" name="椭圆 5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3865339" y="3717032"/>
            <a:ext cx="663125" cy="663125"/>
            <a:chOff x="8125599" y="1434035"/>
            <a:chExt cx="2036802" cy="2036802"/>
          </a:xfrm>
        </p:grpSpPr>
        <p:sp>
          <p:nvSpPr>
            <p:cNvPr id="57" name="椭圆 5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8550739" y="3701979"/>
            <a:ext cx="663125" cy="663125"/>
            <a:chOff x="8125599" y="1434035"/>
            <a:chExt cx="2036802" cy="2036802"/>
          </a:xfrm>
        </p:grpSpPr>
        <p:sp>
          <p:nvSpPr>
            <p:cNvPr id="60" name="椭圆 5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gradFill>
              <a:gsLst>
                <a:gs pos="0">
                  <a:srgbClr val="0E1A40"/>
                </a:gs>
                <a:gs pos="100000">
                  <a:srgbClr val="2F5EB0"/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61" name="组合 60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62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6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65" name="矩形 64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36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704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9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9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3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/>
          <p:bldP spid="24" grpId="0" animBg="1"/>
          <p:bldP spid="25" grpId="0" animBg="1"/>
          <p:bldP spid="29" grpId="0"/>
          <p:bldP spid="30" grpId="0"/>
          <p:bldP spid="31" grpId="0" animBg="1"/>
          <p:bldP spid="32" grpId="0" animBg="1"/>
          <p:bldP spid="33" grpId="0"/>
          <p:bldP spid="34" grpId="0" animBg="1"/>
          <p:bldP spid="35" grpId="0" animBg="1"/>
          <p:bldP spid="37" grpId="0"/>
          <p:bldP spid="38" grpId="0"/>
          <p:bldP spid="39" grpId="0" animBg="1"/>
          <p:bldP spid="40" grpId="0" animBg="1"/>
          <p:bldP spid="41" grpId="0"/>
          <p:bldP spid="42" grpId="0" animBg="1"/>
          <p:bldP spid="43" grpId="0" animBg="1"/>
          <p:bldP spid="44" grpId="0"/>
          <p:bldP spid="45" grpId="0"/>
          <p:bldP spid="46" grpId="0" animBg="1"/>
          <p:bldP spid="47" grpId="0" animBg="1"/>
          <p:bldP spid="48" grpId="0"/>
          <p:bldP spid="49" grpId="0" animBg="1"/>
          <p:bldP spid="50" grpId="0" animBg="1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1" grpId="0" animBg="1"/>
          <p:bldP spid="22" grpId="0" animBg="1"/>
          <p:bldP spid="23" grpId="0"/>
          <p:bldP spid="24" grpId="0" animBg="1"/>
          <p:bldP spid="25" grpId="0" animBg="1"/>
          <p:bldP spid="29" grpId="0"/>
          <p:bldP spid="30" grpId="0"/>
          <p:bldP spid="31" grpId="0" animBg="1"/>
          <p:bldP spid="32" grpId="0" animBg="1"/>
          <p:bldP spid="33" grpId="0"/>
          <p:bldP spid="34" grpId="0" animBg="1"/>
          <p:bldP spid="35" grpId="0" animBg="1"/>
          <p:bldP spid="37" grpId="0"/>
          <p:bldP spid="38" grpId="0"/>
          <p:bldP spid="39" grpId="0" animBg="1"/>
          <p:bldP spid="40" grpId="0" animBg="1"/>
          <p:bldP spid="41" grpId="0"/>
          <p:bldP spid="42" grpId="0" animBg="1"/>
          <p:bldP spid="43" grpId="0" animBg="1"/>
          <p:bldP spid="44" grpId="0"/>
          <p:bldP spid="45" grpId="0"/>
          <p:bldP spid="46" grpId="0" animBg="1"/>
          <p:bldP spid="47" grpId="0" animBg="1"/>
          <p:bldP spid="48" grpId="0"/>
          <p:bldP spid="49" grpId="0" animBg="1"/>
          <p:bldP spid="50" grpId="0" animBg="1"/>
          <p:bldP spid="51" grpId="0"/>
          <p:bldP spid="52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风险评估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8098000" y="1626445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  <a:effectLst/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r>
              <a:rPr lang="en-US" altLang="zh-CN" sz="5400" dirty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6</a:t>
            </a:r>
            <a:r>
              <a:rPr lang="en-US" altLang="zh-CN" sz="54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2</a:t>
            </a:r>
            <a:r>
              <a:rPr lang="en-US" altLang="zh-CN" sz="2400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%</a:t>
            </a:r>
          </a:p>
          <a:p>
            <a:pPr algn="ctr">
              <a:lnSpc>
                <a:spcPts val="15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Impact MT Std" pitchFamily="34" charset="0"/>
                <a:ea typeface="微软雅黑" pitchFamily="3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098000" y="3349916"/>
            <a:ext cx="2485774" cy="1078536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lvl="0" algn="ctr">
              <a:lnSpc>
                <a:spcPts val="1500"/>
              </a:lnSpc>
            </a:pPr>
            <a:r>
              <a:rPr lang="en-US" altLang="zh-CN" sz="5400" dirty="0" smtClean="0">
                <a:solidFill>
                  <a:prstClr val="white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38</a:t>
            </a:r>
            <a:r>
              <a:rPr lang="en-US" altLang="zh-CN" sz="2400" dirty="0" smtClean="0">
                <a:solidFill>
                  <a:prstClr val="white"/>
                </a:solidFill>
                <a:latin typeface="Impact MT Std" pitchFamily="34" charset="0"/>
                <a:ea typeface="微软雅黑" panose="020B0503020204020204" pitchFamily="34" charset="-122"/>
                <a:cs typeface="UKIJ Qolyazma" pitchFamily="18" charset="0"/>
              </a:rPr>
              <a:t>%</a:t>
            </a:r>
            <a:endParaRPr lang="en-US" altLang="zh-CN" sz="2400" dirty="0">
              <a:solidFill>
                <a:prstClr val="white"/>
              </a:solidFill>
              <a:latin typeface="Impact MT Std" pitchFamily="34" charset="0"/>
              <a:ea typeface="微软雅黑" panose="020B0503020204020204" pitchFamily="34" charset="-122"/>
              <a:cs typeface="UKIJ Qolyazma" pitchFamily="18" charset="0"/>
            </a:endParaRPr>
          </a:p>
          <a:p>
            <a:endParaRPr lang="zh-CN" altLang="en-US" dirty="0">
              <a:latin typeface="Impact MT Std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1869308" y="312730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869308" y="3349916"/>
            <a:ext cx="6228692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869308" y="1628800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869308" y="1993450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5"/>
          <p:cNvSpPr txBox="1"/>
          <p:nvPr/>
        </p:nvSpPr>
        <p:spPr>
          <a:xfrm flipH="1">
            <a:off x="1869308" y="3609418"/>
            <a:ext cx="2786907" cy="369326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2F5EB0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869308" y="3974068"/>
            <a:ext cx="5250703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</a:t>
            </a:r>
            <a:r>
              <a:rPr lang="zh-CN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r>
              <a:rPr lang="zh-CN" alt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后您的内容打在这里</a:t>
            </a:r>
            <a:r>
              <a:rPr lang="zh-CN" altLang="en-US" sz="140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766816" y="5283146"/>
            <a:ext cx="893928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37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905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70"/>
                            </p:stCondLst>
                            <p:childTnLst>
                              <p:par>
                                <p:cTn id="3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85019" cy="5831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2931" y="0"/>
            <a:ext cx="576064" cy="836712"/>
            <a:chOff x="841003" y="360040"/>
            <a:chExt cx="504056" cy="836712"/>
          </a:xfrm>
          <a:solidFill>
            <a:srgbClr val="2F5EB0"/>
          </a:solidFill>
        </p:grpSpPr>
        <p:sp>
          <p:nvSpPr>
            <p:cNvPr id="4" name="矩形 3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9"/>
          <p:cNvSpPr txBox="1"/>
          <p:nvPr/>
        </p:nvSpPr>
        <p:spPr>
          <a:xfrm>
            <a:off x="841003" y="202431"/>
            <a:ext cx="1656184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9" name="KSO_Shape"/>
          <p:cNvSpPr>
            <a:spLocks/>
          </p:cNvSpPr>
          <p:nvPr/>
        </p:nvSpPr>
        <p:spPr bwMode="auto">
          <a:xfrm>
            <a:off x="264939" y="116632"/>
            <a:ext cx="375041" cy="360040"/>
          </a:xfrm>
          <a:custGeom>
            <a:avLst/>
            <a:gdLst>
              <a:gd name="T0" fmla="*/ 1618108 w 3816350"/>
              <a:gd name="T1" fmla="*/ 3491708 h 3665538"/>
              <a:gd name="T2" fmla="*/ 3711914 w 3816350"/>
              <a:gd name="T3" fmla="*/ 3515947 h 3665538"/>
              <a:gd name="T4" fmla="*/ 1938033 w 3816350"/>
              <a:gd name="T5" fmla="*/ 3320852 h 3665538"/>
              <a:gd name="T6" fmla="*/ 2466975 w 3816350"/>
              <a:gd name="T7" fmla="*/ 3464378 h 3665538"/>
              <a:gd name="T8" fmla="*/ 1420823 w 3816350"/>
              <a:gd name="T9" fmla="*/ 3514907 h 3665538"/>
              <a:gd name="T10" fmla="*/ 1072366 w 3816350"/>
              <a:gd name="T11" fmla="*/ 3448171 h 3665538"/>
              <a:gd name="T12" fmla="*/ 350995 w 3816350"/>
              <a:gd name="T13" fmla="*/ 3613421 h 3665538"/>
              <a:gd name="T14" fmla="*/ 2826009 w 3816350"/>
              <a:gd name="T15" fmla="*/ 3416327 h 3665538"/>
              <a:gd name="T16" fmla="*/ 3710327 w 3816350"/>
              <a:gd name="T17" fmla="*/ 3553504 h 3665538"/>
              <a:gd name="T18" fmla="*/ 1625482 w 3816350"/>
              <a:gd name="T19" fmla="*/ 3379536 h 3665538"/>
              <a:gd name="T20" fmla="*/ 2426374 w 3816350"/>
              <a:gd name="T21" fmla="*/ 3213000 h 3665538"/>
              <a:gd name="T22" fmla="*/ 771525 w 3816350"/>
              <a:gd name="T23" fmla="*/ 3205163 h 3665538"/>
              <a:gd name="T24" fmla="*/ 1067953 w 3816350"/>
              <a:gd name="T25" fmla="*/ 3277053 h 3665538"/>
              <a:gd name="T26" fmla="*/ 784892 w 3816350"/>
              <a:gd name="T27" fmla="*/ 3451540 h 3665538"/>
              <a:gd name="T28" fmla="*/ 2490788 w 3816350"/>
              <a:gd name="T29" fmla="*/ 3116568 h 3665538"/>
              <a:gd name="T30" fmla="*/ 1449375 w 3816350"/>
              <a:gd name="T31" fmla="*/ 3307847 h 3665538"/>
              <a:gd name="T32" fmla="*/ 2434307 w 3816350"/>
              <a:gd name="T33" fmla="*/ 3163198 h 3665538"/>
              <a:gd name="T34" fmla="*/ 3783974 w 3816350"/>
              <a:gd name="T35" fmla="*/ 3278823 h 3665538"/>
              <a:gd name="T36" fmla="*/ 2635250 w 3816350"/>
              <a:gd name="T37" fmla="*/ 3206432 h 3665538"/>
              <a:gd name="T38" fmla="*/ 3815080 w 3816350"/>
              <a:gd name="T39" fmla="*/ 3040062 h 3665538"/>
              <a:gd name="T40" fmla="*/ 2866956 w 3816350"/>
              <a:gd name="T41" fmla="*/ 3006725 h 3665538"/>
              <a:gd name="T42" fmla="*/ 657993 w 3816350"/>
              <a:gd name="T43" fmla="*/ 3196983 h 3665538"/>
              <a:gd name="T44" fmla="*/ 872062 w 3816350"/>
              <a:gd name="T45" fmla="*/ 3214746 h 3665538"/>
              <a:gd name="T46" fmla="*/ 825374 w 3816350"/>
              <a:gd name="T47" fmla="*/ 2994614 h 3665538"/>
              <a:gd name="T48" fmla="*/ 1190307 w 3816350"/>
              <a:gd name="T49" fmla="*/ 3120223 h 3665538"/>
              <a:gd name="T50" fmla="*/ 273368 w 3816350"/>
              <a:gd name="T51" fmla="*/ 3120223 h 3665538"/>
              <a:gd name="T52" fmla="*/ 1472924 w 3816350"/>
              <a:gd name="T53" fmla="*/ 2958852 h 3665538"/>
              <a:gd name="T54" fmla="*/ 2445690 w 3816350"/>
              <a:gd name="T55" fmla="*/ 3096148 h 3665538"/>
              <a:gd name="T56" fmla="*/ 1403350 w 3816350"/>
              <a:gd name="T57" fmla="*/ 2909186 h 3665538"/>
              <a:gd name="T58" fmla="*/ 3767144 w 3816350"/>
              <a:gd name="T59" fmla="*/ 2880042 h 3665538"/>
              <a:gd name="T60" fmla="*/ 2660954 w 3816350"/>
              <a:gd name="T61" fmla="*/ 3062923 h 3665538"/>
              <a:gd name="T62" fmla="*/ 2077078 w 3816350"/>
              <a:gd name="T63" fmla="*/ 2755988 h 3665538"/>
              <a:gd name="T64" fmla="*/ 2064323 w 3816350"/>
              <a:gd name="T65" fmla="*/ 3023556 h 3665538"/>
              <a:gd name="T66" fmla="*/ 1553136 w 3816350"/>
              <a:gd name="T67" fmla="*/ 2926811 h 3665538"/>
              <a:gd name="T68" fmla="*/ 2489519 w 3816350"/>
              <a:gd name="T69" fmla="*/ 2707310 h 3665538"/>
              <a:gd name="T70" fmla="*/ 1846579 w 3816350"/>
              <a:gd name="T71" fmla="*/ 2621224 h 3665538"/>
              <a:gd name="T72" fmla="*/ 3411957 w 3816350"/>
              <a:gd name="T73" fmla="*/ 2738921 h 3665538"/>
              <a:gd name="T74" fmla="*/ 3080259 w 3816350"/>
              <a:gd name="T75" fmla="*/ 2936880 h 3665538"/>
              <a:gd name="T76" fmla="*/ 1829436 w 3816350"/>
              <a:gd name="T77" fmla="*/ 2582778 h 3665538"/>
              <a:gd name="T78" fmla="*/ 1856740 w 3816350"/>
              <a:gd name="T79" fmla="*/ 2801747 h 3665538"/>
              <a:gd name="T80" fmla="*/ 2088516 w 3816350"/>
              <a:gd name="T81" fmla="*/ 2619751 h 3665538"/>
              <a:gd name="T82" fmla="*/ 2403793 w 3816350"/>
              <a:gd name="T83" fmla="*/ 2645568 h 3665538"/>
              <a:gd name="T84" fmla="*/ 1545273 w 3816350"/>
              <a:gd name="T85" fmla="*/ 2758080 h 3665538"/>
              <a:gd name="T86" fmla="*/ 2737140 w 3816350"/>
              <a:gd name="T87" fmla="*/ 2576196 h 3665538"/>
              <a:gd name="T88" fmla="*/ 3655103 w 3816350"/>
              <a:gd name="T89" fmla="*/ 2636838 h 3665538"/>
              <a:gd name="T90" fmla="*/ 2771738 w 3816350"/>
              <a:gd name="T91" fmla="*/ 2448243 h 3665538"/>
              <a:gd name="T92" fmla="*/ 2989478 w 3816350"/>
              <a:gd name="T93" fmla="*/ 2307907 h 3665538"/>
              <a:gd name="T94" fmla="*/ 2867591 w 3816350"/>
              <a:gd name="T95" fmla="*/ 2234247 h 3665538"/>
              <a:gd name="T96" fmla="*/ 3696043 w 3816350"/>
              <a:gd name="T97" fmla="*/ 2367598 h 3665538"/>
              <a:gd name="T98" fmla="*/ 3314856 w 3816350"/>
              <a:gd name="T99" fmla="*/ 1892183 h 3665538"/>
              <a:gd name="T100" fmla="*/ 2974884 w 3816350"/>
              <a:gd name="T101" fmla="*/ 2068371 h 3665538"/>
              <a:gd name="T102" fmla="*/ 3799844 w 3816350"/>
              <a:gd name="T103" fmla="*/ 2062969 h 3665538"/>
              <a:gd name="T104" fmla="*/ 2637789 w 3816350"/>
              <a:gd name="T105" fmla="*/ 2027696 h 3665538"/>
              <a:gd name="T106" fmla="*/ 3189458 w 3816350"/>
              <a:gd name="T107" fmla="*/ 1697313 h 3665538"/>
              <a:gd name="T108" fmla="*/ 3015840 w 3816350"/>
              <a:gd name="T109" fmla="*/ 1948969 h 3665538"/>
              <a:gd name="T110" fmla="*/ 3354189 w 3816350"/>
              <a:gd name="T111" fmla="*/ 1860541 h 3665538"/>
              <a:gd name="T112" fmla="*/ 3468771 w 3816350"/>
              <a:gd name="T113" fmla="*/ 1695411 h 3665538"/>
              <a:gd name="T114" fmla="*/ 3173905 w 3816350"/>
              <a:gd name="T115" fmla="*/ 2035495 h 3665538"/>
              <a:gd name="T116" fmla="*/ 3074241 w 3816350"/>
              <a:gd name="T117" fmla="*/ 1681466 h 3665538"/>
              <a:gd name="T118" fmla="*/ 3386120 w 3816350"/>
              <a:gd name="T119" fmla="*/ 1131189 h 3665538"/>
              <a:gd name="T120" fmla="*/ 254975 w 3816350"/>
              <a:gd name="T121" fmla="*/ 2785759 h 3665538"/>
              <a:gd name="T122" fmla="*/ 1131353 w 3816350"/>
              <a:gd name="T123" fmla="*/ 1377803 h 3665538"/>
              <a:gd name="T124" fmla="*/ 2508155 w 3816350"/>
              <a:gd name="T125" fmla="*/ 314537 h 3665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16350" h="3665538">
                <a:moveTo>
                  <a:pt x="1892592" y="3532067"/>
                </a:moveTo>
                <a:lnTo>
                  <a:pt x="1892592" y="3635348"/>
                </a:lnTo>
                <a:lnTo>
                  <a:pt x="1913877" y="3636302"/>
                </a:lnTo>
                <a:lnTo>
                  <a:pt x="1935480" y="3636302"/>
                </a:lnTo>
                <a:lnTo>
                  <a:pt x="1965343" y="3635666"/>
                </a:lnTo>
                <a:lnTo>
                  <a:pt x="1965343" y="3532385"/>
                </a:lnTo>
                <a:lnTo>
                  <a:pt x="1935480" y="3532703"/>
                </a:lnTo>
                <a:lnTo>
                  <a:pt x="1913877" y="3532703"/>
                </a:lnTo>
                <a:lnTo>
                  <a:pt x="1892592" y="3532067"/>
                </a:lnTo>
                <a:close/>
                <a:moveTo>
                  <a:pt x="665284" y="3532067"/>
                </a:moveTo>
                <a:lnTo>
                  <a:pt x="665284" y="3635348"/>
                </a:lnTo>
                <a:lnTo>
                  <a:pt x="686575" y="3636302"/>
                </a:lnTo>
                <a:lnTo>
                  <a:pt x="708185" y="3636302"/>
                </a:lnTo>
                <a:lnTo>
                  <a:pt x="738374" y="3635666"/>
                </a:lnTo>
                <a:lnTo>
                  <a:pt x="738374" y="3532385"/>
                </a:lnTo>
                <a:lnTo>
                  <a:pt x="708185" y="3532703"/>
                </a:lnTo>
                <a:lnTo>
                  <a:pt x="686575" y="3532703"/>
                </a:lnTo>
                <a:lnTo>
                  <a:pt x="665284" y="3532067"/>
                </a:lnTo>
                <a:close/>
                <a:moveTo>
                  <a:pt x="1746773" y="3519356"/>
                </a:moveTo>
                <a:lnTo>
                  <a:pt x="1746773" y="3623272"/>
                </a:lnTo>
                <a:lnTo>
                  <a:pt x="1764563" y="3625497"/>
                </a:lnTo>
                <a:lnTo>
                  <a:pt x="1782671" y="3628039"/>
                </a:lnTo>
                <a:lnTo>
                  <a:pt x="1800780" y="3629628"/>
                </a:lnTo>
                <a:lnTo>
                  <a:pt x="1819841" y="3631535"/>
                </a:lnTo>
                <a:lnTo>
                  <a:pt x="1819841" y="3527618"/>
                </a:lnTo>
                <a:lnTo>
                  <a:pt x="1800780" y="3526029"/>
                </a:lnTo>
                <a:lnTo>
                  <a:pt x="1782671" y="3524123"/>
                </a:lnTo>
                <a:lnTo>
                  <a:pt x="1764563" y="3521580"/>
                </a:lnTo>
                <a:lnTo>
                  <a:pt x="1746773" y="3519356"/>
                </a:lnTo>
                <a:close/>
                <a:moveTo>
                  <a:pt x="519421" y="3519356"/>
                </a:moveTo>
                <a:lnTo>
                  <a:pt x="519421" y="3623272"/>
                </a:lnTo>
                <a:lnTo>
                  <a:pt x="537217" y="3625497"/>
                </a:lnTo>
                <a:lnTo>
                  <a:pt x="555330" y="3628039"/>
                </a:lnTo>
                <a:lnTo>
                  <a:pt x="573762" y="3629946"/>
                </a:lnTo>
                <a:lnTo>
                  <a:pt x="592511" y="3631535"/>
                </a:lnTo>
                <a:lnTo>
                  <a:pt x="592511" y="3527618"/>
                </a:lnTo>
                <a:lnTo>
                  <a:pt x="573762" y="3526029"/>
                </a:lnTo>
                <a:lnTo>
                  <a:pt x="555330" y="3524123"/>
                </a:lnTo>
                <a:lnTo>
                  <a:pt x="537217" y="3521580"/>
                </a:lnTo>
                <a:lnTo>
                  <a:pt x="519421" y="3519356"/>
                </a:lnTo>
                <a:close/>
                <a:moveTo>
                  <a:pt x="3151360" y="3517220"/>
                </a:moveTo>
                <a:lnTo>
                  <a:pt x="3151360" y="3632118"/>
                </a:lnTo>
                <a:lnTo>
                  <a:pt x="3174848" y="3632755"/>
                </a:lnTo>
                <a:lnTo>
                  <a:pt x="3198972" y="3633073"/>
                </a:lnTo>
                <a:lnTo>
                  <a:pt x="3231983" y="3632755"/>
                </a:lnTo>
                <a:lnTo>
                  <a:pt x="3231983" y="3517539"/>
                </a:lnTo>
                <a:lnTo>
                  <a:pt x="3198972" y="3517857"/>
                </a:lnTo>
                <a:lnTo>
                  <a:pt x="3174848" y="3517539"/>
                </a:lnTo>
                <a:lnTo>
                  <a:pt x="3151360" y="3517220"/>
                </a:lnTo>
                <a:close/>
                <a:moveTo>
                  <a:pt x="2989478" y="3502580"/>
                </a:moveTo>
                <a:lnTo>
                  <a:pt x="2989478" y="3618432"/>
                </a:lnTo>
                <a:lnTo>
                  <a:pt x="3009158" y="3620979"/>
                </a:lnTo>
                <a:lnTo>
                  <a:pt x="3029472" y="3623525"/>
                </a:lnTo>
                <a:lnTo>
                  <a:pt x="3049469" y="3625753"/>
                </a:lnTo>
                <a:lnTo>
                  <a:pt x="3070419" y="3627344"/>
                </a:lnTo>
                <a:lnTo>
                  <a:pt x="3070419" y="3512446"/>
                </a:lnTo>
                <a:lnTo>
                  <a:pt x="3049469" y="3510537"/>
                </a:lnTo>
                <a:lnTo>
                  <a:pt x="3029472" y="3507990"/>
                </a:lnTo>
                <a:lnTo>
                  <a:pt x="3009158" y="3505763"/>
                </a:lnTo>
                <a:lnTo>
                  <a:pt x="2989478" y="3502580"/>
                </a:lnTo>
                <a:close/>
                <a:moveTo>
                  <a:pt x="1600953" y="3486306"/>
                </a:moveTo>
                <a:lnTo>
                  <a:pt x="1600953" y="3591494"/>
                </a:lnTo>
                <a:lnTo>
                  <a:pt x="1618744" y="3596578"/>
                </a:lnTo>
                <a:lnTo>
                  <a:pt x="1636217" y="3601345"/>
                </a:lnTo>
                <a:lnTo>
                  <a:pt x="1654960" y="3606112"/>
                </a:lnTo>
                <a:lnTo>
                  <a:pt x="1673704" y="3610243"/>
                </a:lnTo>
                <a:lnTo>
                  <a:pt x="1673704" y="3506009"/>
                </a:lnTo>
                <a:lnTo>
                  <a:pt x="1654960" y="3501242"/>
                </a:lnTo>
                <a:lnTo>
                  <a:pt x="1636217" y="3496475"/>
                </a:lnTo>
                <a:lnTo>
                  <a:pt x="1618108" y="3491708"/>
                </a:lnTo>
                <a:lnTo>
                  <a:pt x="1600953" y="3486306"/>
                </a:lnTo>
                <a:close/>
                <a:moveTo>
                  <a:pt x="373875" y="3486306"/>
                </a:moveTo>
                <a:lnTo>
                  <a:pt x="373875" y="3591494"/>
                </a:lnTo>
                <a:lnTo>
                  <a:pt x="391353" y="3596578"/>
                </a:lnTo>
                <a:lnTo>
                  <a:pt x="409149" y="3601345"/>
                </a:lnTo>
                <a:lnTo>
                  <a:pt x="427581" y="3606112"/>
                </a:lnTo>
                <a:lnTo>
                  <a:pt x="446648" y="3610243"/>
                </a:lnTo>
                <a:lnTo>
                  <a:pt x="446648" y="3506009"/>
                </a:lnTo>
                <a:lnTo>
                  <a:pt x="427581" y="3501242"/>
                </a:lnTo>
                <a:lnTo>
                  <a:pt x="409149" y="3496475"/>
                </a:lnTo>
                <a:lnTo>
                  <a:pt x="390718" y="3491708"/>
                </a:lnTo>
                <a:lnTo>
                  <a:pt x="373875" y="3486306"/>
                </a:lnTo>
                <a:close/>
                <a:moveTo>
                  <a:pt x="2827597" y="3465978"/>
                </a:moveTo>
                <a:lnTo>
                  <a:pt x="2827597" y="3583104"/>
                </a:lnTo>
                <a:lnTo>
                  <a:pt x="2846959" y="3589151"/>
                </a:lnTo>
                <a:lnTo>
                  <a:pt x="2866956" y="3594243"/>
                </a:lnTo>
                <a:lnTo>
                  <a:pt x="2887588" y="3599336"/>
                </a:lnTo>
                <a:lnTo>
                  <a:pt x="2908220" y="3604110"/>
                </a:lnTo>
                <a:lnTo>
                  <a:pt x="2908220" y="3487939"/>
                </a:lnTo>
                <a:lnTo>
                  <a:pt x="2887588" y="3482847"/>
                </a:lnTo>
                <a:lnTo>
                  <a:pt x="2866956" y="3477436"/>
                </a:lnTo>
                <a:lnTo>
                  <a:pt x="2846959" y="3472025"/>
                </a:lnTo>
                <a:lnTo>
                  <a:pt x="2827597" y="3465978"/>
                </a:lnTo>
                <a:close/>
                <a:moveTo>
                  <a:pt x="2402802" y="3447218"/>
                </a:moveTo>
                <a:lnTo>
                  <a:pt x="2397719" y="3450714"/>
                </a:lnTo>
                <a:lnTo>
                  <a:pt x="2391365" y="3453891"/>
                </a:lnTo>
                <a:lnTo>
                  <a:pt x="2383740" y="3457387"/>
                </a:lnTo>
                <a:lnTo>
                  <a:pt x="2376433" y="3460565"/>
                </a:lnTo>
                <a:lnTo>
                  <a:pt x="2347841" y="3472005"/>
                </a:lnTo>
                <a:lnTo>
                  <a:pt x="2347841" y="3562893"/>
                </a:lnTo>
                <a:lnTo>
                  <a:pt x="2355784" y="3558761"/>
                </a:lnTo>
                <a:lnTo>
                  <a:pt x="2363408" y="3554630"/>
                </a:lnTo>
                <a:lnTo>
                  <a:pt x="2371033" y="3550181"/>
                </a:lnTo>
                <a:lnTo>
                  <a:pt x="2378340" y="3545414"/>
                </a:lnTo>
                <a:lnTo>
                  <a:pt x="2385329" y="3540648"/>
                </a:lnTo>
                <a:lnTo>
                  <a:pt x="2391683" y="3535881"/>
                </a:lnTo>
                <a:lnTo>
                  <a:pt x="2397719" y="3531114"/>
                </a:lnTo>
                <a:lnTo>
                  <a:pt x="2402802" y="3526983"/>
                </a:lnTo>
                <a:lnTo>
                  <a:pt x="2402802" y="3447218"/>
                </a:lnTo>
                <a:close/>
                <a:moveTo>
                  <a:pt x="1175646" y="3447218"/>
                </a:moveTo>
                <a:lnTo>
                  <a:pt x="1170561" y="3450714"/>
                </a:lnTo>
                <a:lnTo>
                  <a:pt x="1164205" y="3453891"/>
                </a:lnTo>
                <a:lnTo>
                  <a:pt x="1156578" y="3457387"/>
                </a:lnTo>
                <a:lnTo>
                  <a:pt x="1149269" y="3460565"/>
                </a:lnTo>
                <a:lnTo>
                  <a:pt x="1120669" y="3472005"/>
                </a:lnTo>
                <a:lnTo>
                  <a:pt x="1120669" y="3562893"/>
                </a:lnTo>
                <a:lnTo>
                  <a:pt x="1128613" y="3558761"/>
                </a:lnTo>
                <a:lnTo>
                  <a:pt x="1136240" y="3554630"/>
                </a:lnTo>
                <a:lnTo>
                  <a:pt x="1144185" y="3550181"/>
                </a:lnTo>
                <a:lnTo>
                  <a:pt x="1151176" y="3545414"/>
                </a:lnTo>
                <a:lnTo>
                  <a:pt x="1158167" y="3540648"/>
                </a:lnTo>
                <a:lnTo>
                  <a:pt x="1164523" y="3535881"/>
                </a:lnTo>
                <a:lnTo>
                  <a:pt x="1170561" y="3531114"/>
                </a:lnTo>
                <a:lnTo>
                  <a:pt x="1175646" y="3526347"/>
                </a:lnTo>
                <a:lnTo>
                  <a:pt x="1175646" y="3447218"/>
                </a:lnTo>
                <a:close/>
                <a:moveTo>
                  <a:pt x="3717945" y="3422692"/>
                </a:moveTo>
                <a:lnTo>
                  <a:pt x="3711914" y="3426193"/>
                </a:lnTo>
                <a:lnTo>
                  <a:pt x="3704931" y="3430013"/>
                </a:lnTo>
                <a:lnTo>
                  <a:pt x="3696678" y="3433832"/>
                </a:lnTo>
                <a:lnTo>
                  <a:pt x="3688425" y="3437651"/>
                </a:lnTo>
                <a:lnTo>
                  <a:pt x="3671285" y="3444335"/>
                </a:lnTo>
                <a:lnTo>
                  <a:pt x="3656684" y="3450064"/>
                </a:lnTo>
                <a:lnTo>
                  <a:pt x="3656684" y="3551276"/>
                </a:lnTo>
                <a:lnTo>
                  <a:pt x="3665254" y="3546820"/>
                </a:lnTo>
                <a:lnTo>
                  <a:pt x="3674142" y="3542046"/>
                </a:lnTo>
                <a:lnTo>
                  <a:pt x="3682394" y="3537272"/>
                </a:lnTo>
                <a:lnTo>
                  <a:pt x="3690647" y="3532179"/>
                </a:lnTo>
                <a:lnTo>
                  <a:pt x="3698582" y="3526769"/>
                </a:lnTo>
                <a:lnTo>
                  <a:pt x="3705566" y="3521358"/>
                </a:lnTo>
                <a:lnTo>
                  <a:pt x="3711914" y="3515947"/>
                </a:lnTo>
                <a:lnTo>
                  <a:pt x="3717945" y="3510855"/>
                </a:lnTo>
                <a:lnTo>
                  <a:pt x="3717945" y="3422692"/>
                </a:lnTo>
                <a:close/>
                <a:moveTo>
                  <a:pt x="1455133" y="3410672"/>
                </a:moveTo>
                <a:lnTo>
                  <a:pt x="1455133" y="3516813"/>
                </a:lnTo>
                <a:lnTo>
                  <a:pt x="1457675" y="3519674"/>
                </a:lnTo>
                <a:lnTo>
                  <a:pt x="1460216" y="3522534"/>
                </a:lnTo>
                <a:lnTo>
                  <a:pt x="1466888" y="3528572"/>
                </a:lnTo>
                <a:lnTo>
                  <a:pt x="1475466" y="3534610"/>
                </a:lnTo>
                <a:lnTo>
                  <a:pt x="1484679" y="3540965"/>
                </a:lnTo>
                <a:lnTo>
                  <a:pt x="1495162" y="3547639"/>
                </a:lnTo>
                <a:lnTo>
                  <a:pt x="1505964" y="3553677"/>
                </a:lnTo>
                <a:lnTo>
                  <a:pt x="1517083" y="3559715"/>
                </a:lnTo>
                <a:lnTo>
                  <a:pt x="1528202" y="3564799"/>
                </a:lnTo>
                <a:lnTo>
                  <a:pt x="1528202" y="3457387"/>
                </a:lnTo>
                <a:lnTo>
                  <a:pt x="1517083" y="3452302"/>
                </a:lnTo>
                <a:lnTo>
                  <a:pt x="1506917" y="3446582"/>
                </a:lnTo>
                <a:lnTo>
                  <a:pt x="1497068" y="3441180"/>
                </a:lnTo>
                <a:lnTo>
                  <a:pt x="1487538" y="3435142"/>
                </a:lnTo>
                <a:lnTo>
                  <a:pt x="1478960" y="3429422"/>
                </a:lnTo>
                <a:lnTo>
                  <a:pt x="1470700" y="3423384"/>
                </a:lnTo>
                <a:lnTo>
                  <a:pt x="1462758" y="3417028"/>
                </a:lnTo>
                <a:lnTo>
                  <a:pt x="1455133" y="3410672"/>
                </a:lnTo>
                <a:close/>
                <a:moveTo>
                  <a:pt x="227694" y="3410672"/>
                </a:moveTo>
                <a:lnTo>
                  <a:pt x="227694" y="3516813"/>
                </a:lnTo>
                <a:lnTo>
                  <a:pt x="230237" y="3519674"/>
                </a:lnTo>
                <a:lnTo>
                  <a:pt x="233097" y="3522534"/>
                </a:lnTo>
                <a:lnTo>
                  <a:pt x="239770" y="3528572"/>
                </a:lnTo>
                <a:lnTo>
                  <a:pt x="248033" y="3534610"/>
                </a:lnTo>
                <a:lnTo>
                  <a:pt x="257566" y="3540965"/>
                </a:lnTo>
                <a:lnTo>
                  <a:pt x="267735" y="3547639"/>
                </a:lnTo>
                <a:lnTo>
                  <a:pt x="278858" y="3553677"/>
                </a:lnTo>
                <a:lnTo>
                  <a:pt x="289662" y="3559715"/>
                </a:lnTo>
                <a:lnTo>
                  <a:pt x="300785" y="3564799"/>
                </a:lnTo>
                <a:lnTo>
                  <a:pt x="300785" y="3457387"/>
                </a:lnTo>
                <a:lnTo>
                  <a:pt x="289662" y="3452302"/>
                </a:lnTo>
                <a:lnTo>
                  <a:pt x="279493" y="3446582"/>
                </a:lnTo>
                <a:lnTo>
                  <a:pt x="269642" y="3441180"/>
                </a:lnTo>
                <a:lnTo>
                  <a:pt x="260108" y="3435142"/>
                </a:lnTo>
                <a:lnTo>
                  <a:pt x="251528" y="3429422"/>
                </a:lnTo>
                <a:lnTo>
                  <a:pt x="243266" y="3423384"/>
                </a:lnTo>
                <a:lnTo>
                  <a:pt x="235321" y="3417028"/>
                </a:lnTo>
                <a:lnTo>
                  <a:pt x="227694" y="3410672"/>
                </a:lnTo>
                <a:close/>
                <a:moveTo>
                  <a:pt x="2665715" y="3381953"/>
                </a:moveTo>
                <a:lnTo>
                  <a:pt x="2665715" y="3500670"/>
                </a:lnTo>
                <a:lnTo>
                  <a:pt x="2668254" y="3503216"/>
                </a:lnTo>
                <a:lnTo>
                  <a:pt x="2671429" y="3506399"/>
                </a:lnTo>
                <a:lnTo>
                  <a:pt x="2678729" y="3512765"/>
                </a:lnTo>
                <a:lnTo>
                  <a:pt x="2687934" y="3519767"/>
                </a:lnTo>
                <a:lnTo>
                  <a:pt x="2698726" y="3527087"/>
                </a:lnTo>
                <a:lnTo>
                  <a:pt x="2710153" y="3534089"/>
                </a:lnTo>
                <a:lnTo>
                  <a:pt x="2722215" y="3541409"/>
                </a:lnTo>
                <a:lnTo>
                  <a:pt x="2734594" y="3547457"/>
                </a:lnTo>
                <a:lnTo>
                  <a:pt x="2746656" y="3553504"/>
                </a:lnTo>
                <a:lnTo>
                  <a:pt x="2746656" y="3434150"/>
                </a:lnTo>
                <a:lnTo>
                  <a:pt x="2734594" y="3428103"/>
                </a:lnTo>
                <a:lnTo>
                  <a:pt x="2723167" y="3422374"/>
                </a:lnTo>
                <a:lnTo>
                  <a:pt x="2712058" y="3416009"/>
                </a:lnTo>
                <a:lnTo>
                  <a:pt x="2701583" y="3409325"/>
                </a:lnTo>
                <a:lnTo>
                  <a:pt x="2691743" y="3402959"/>
                </a:lnTo>
                <a:lnTo>
                  <a:pt x="2682538" y="3396276"/>
                </a:lnTo>
                <a:lnTo>
                  <a:pt x="2673650" y="3388955"/>
                </a:lnTo>
                <a:lnTo>
                  <a:pt x="2665715" y="3381953"/>
                </a:lnTo>
                <a:close/>
                <a:moveTo>
                  <a:pt x="1916773" y="3320218"/>
                </a:moveTo>
                <a:lnTo>
                  <a:pt x="1916773" y="3423312"/>
                </a:lnTo>
                <a:lnTo>
                  <a:pt x="1938033" y="3423629"/>
                </a:lnTo>
                <a:lnTo>
                  <a:pt x="1959928" y="3424263"/>
                </a:lnTo>
                <a:lnTo>
                  <a:pt x="1989755" y="3423629"/>
                </a:lnTo>
                <a:lnTo>
                  <a:pt x="1989755" y="3320535"/>
                </a:lnTo>
                <a:lnTo>
                  <a:pt x="1959293" y="3320852"/>
                </a:lnTo>
                <a:lnTo>
                  <a:pt x="1938033" y="3320852"/>
                </a:lnTo>
                <a:lnTo>
                  <a:pt x="1916773" y="3320218"/>
                </a:lnTo>
                <a:close/>
                <a:moveTo>
                  <a:pt x="1404938" y="3314700"/>
                </a:moveTo>
                <a:lnTo>
                  <a:pt x="1408115" y="3320420"/>
                </a:lnTo>
                <a:lnTo>
                  <a:pt x="1411928" y="3325505"/>
                </a:lnTo>
                <a:lnTo>
                  <a:pt x="1415740" y="3330590"/>
                </a:lnTo>
                <a:lnTo>
                  <a:pt x="1419552" y="3335992"/>
                </a:lnTo>
                <a:lnTo>
                  <a:pt x="1424000" y="3340759"/>
                </a:lnTo>
                <a:lnTo>
                  <a:pt x="1428447" y="3346161"/>
                </a:lnTo>
                <a:lnTo>
                  <a:pt x="1438296" y="3356013"/>
                </a:lnTo>
                <a:lnTo>
                  <a:pt x="1448780" y="3365229"/>
                </a:lnTo>
                <a:lnTo>
                  <a:pt x="1460852" y="3374444"/>
                </a:lnTo>
                <a:lnTo>
                  <a:pt x="1472924" y="3383025"/>
                </a:lnTo>
                <a:lnTo>
                  <a:pt x="1486267" y="3391287"/>
                </a:lnTo>
                <a:lnTo>
                  <a:pt x="1500563" y="3399550"/>
                </a:lnTo>
                <a:lnTo>
                  <a:pt x="1515494" y="3407494"/>
                </a:lnTo>
                <a:lnTo>
                  <a:pt x="1531061" y="3415121"/>
                </a:lnTo>
                <a:lnTo>
                  <a:pt x="1547263" y="3422113"/>
                </a:lnTo>
                <a:lnTo>
                  <a:pt x="1564101" y="3428786"/>
                </a:lnTo>
                <a:lnTo>
                  <a:pt x="1581574" y="3435142"/>
                </a:lnTo>
                <a:lnTo>
                  <a:pt x="1599682" y="3441498"/>
                </a:lnTo>
                <a:lnTo>
                  <a:pt x="1618108" y="3447218"/>
                </a:lnTo>
                <a:lnTo>
                  <a:pt x="1637170" y="3452620"/>
                </a:lnTo>
                <a:lnTo>
                  <a:pt x="1656866" y="3457705"/>
                </a:lnTo>
                <a:lnTo>
                  <a:pt x="1676881" y="3462472"/>
                </a:lnTo>
                <a:lnTo>
                  <a:pt x="1697213" y="3466921"/>
                </a:lnTo>
                <a:lnTo>
                  <a:pt x="1718180" y="3471052"/>
                </a:lnTo>
                <a:lnTo>
                  <a:pt x="1738830" y="3474865"/>
                </a:lnTo>
                <a:lnTo>
                  <a:pt x="1760116" y="3478361"/>
                </a:lnTo>
                <a:lnTo>
                  <a:pt x="1782036" y="3480903"/>
                </a:lnTo>
                <a:lnTo>
                  <a:pt x="1803639" y="3483763"/>
                </a:lnTo>
                <a:lnTo>
                  <a:pt x="1825877" y="3486306"/>
                </a:lnTo>
                <a:lnTo>
                  <a:pt x="1847798" y="3488213"/>
                </a:lnTo>
                <a:lnTo>
                  <a:pt x="1870036" y="3489801"/>
                </a:lnTo>
                <a:lnTo>
                  <a:pt x="1891957" y="3490755"/>
                </a:lnTo>
                <a:lnTo>
                  <a:pt x="1914513" y="3492026"/>
                </a:lnTo>
                <a:lnTo>
                  <a:pt x="1936751" y="3492344"/>
                </a:lnTo>
                <a:lnTo>
                  <a:pt x="1959307" y="3492979"/>
                </a:lnTo>
                <a:lnTo>
                  <a:pt x="1978051" y="3492344"/>
                </a:lnTo>
                <a:lnTo>
                  <a:pt x="1996794" y="3492026"/>
                </a:lnTo>
                <a:lnTo>
                  <a:pt x="2015538" y="3491708"/>
                </a:lnTo>
                <a:lnTo>
                  <a:pt x="2034599" y="3490437"/>
                </a:lnTo>
                <a:lnTo>
                  <a:pt x="2053025" y="3489801"/>
                </a:lnTo>
                <a:lnTo>
                  <a:pt x="2071769" y="3488213"/>
                </a:lnTo>
                <a:lnTo>
                  <a:pt x="2090513" y="3486624"/>
                </a:lnTo>
                <a:lnTo>
                  <a:pt x="2108621" y="3484717"/>
                </a:lnTo>
                <a:lnTo>
                  <a:pt x="2127365" y="3482492"/>
                </a:lnTo>
                <a:lnTo>
                  <a:pt x="2145473" y="3480268"/>
                </a:lnTo>
                <a:lnTo>
                  <a:pt x="2163581" y="3477408"/>
                </a:lnTo>
                <a:lnTo>
                  <a:pt x="2181372" y="3474865"/>
                </a:lnTo>
                <a:lnTo>
                  <a:pt x="2199163" y="3471688"/>
                </a:lnTo>
                <a:lnTo>
                  <a:pt x="2216318" y="3468510"/>
                </a:lnTo>
                <a:lnTo>
                  <a:pt x="2233473" y="3464696"/>
                </a:lnTo>
                <a:lnTo>
                  <a:pt x="2250311" y="3460883"/>
                </a:lnTo>
                <a:lnTo>
                  <a:pt x="2266830" y="3457069"/>
                </a:lnTo>
                <a:lnTo>
                  <a:pt x="2283668" y="3452620"/>
                </a:lnTo>
                <a:lnTo>
                  <a:pt x="2299235" y="3448171"/>
                </a:lnTo>
                <a:lnTo>
                  <a:pt x="2315119" y="3443404"/>
                </a:lnTo>
                <a:lnTo>
                  <a:pt x="2330051" y="3438320"/>
                </a:lnTo>
                <a:lnTo>
                  <a:pt x="2344982" y="3432917"/>
                </a:lnTo>
                <a:lnTo>
                  <a:pt x="2359278" y="3427833"/>
                </a:lnTo>
                <a:lnTo>
                  <a:pt x="2373574" y="3421795"/>
                </a:lnTo>
                <a:lnTo>
                  <a:pt x="2386917" y="3415757"/>
                </a:lnTo>
                <a:lnTo>
                  <a:pt x="2399942" y="3409719"/>
                </a:lnTo>
                <a:lnTo>
                  <a:pt x="2412650" y="3403363"/>
                </a:lnTo>
                <a:lnTo>
                  <a:pt x="2424722" y="3396690"/>
                </a:lnTo>
                <a:lnTo>
                  <a:pt x="2436159" y="3389380"/>
                </a:lnTo>
                <a:lnTo>
                  <a:pt x="2446961" y="3382389"/>
                </a:lnTo>
                <a:lnTo>
                  <a:pt x="2457444" y="3375080"/>
                </a:lnTo>
                <a:lnTo>
                  <a:pt x="2466975" y="3367453"/>
                </a:lnTo>
                <a:lnTo>
                  <a:pt x="2466975" y="3464378"/>
                </a:lnTo>
                <a:lnTo>
                  <a:pt x="2466657" y="3464696"/>
                </a:lnTo>
                <a:lnTo>
                  <a:pt x="2466340" y="3472641"/>
                </a:lnTo>
                <a:lnTo>
                  <a:pt x="2466022" y="3477408"/>
                </a:lnTo>
                <a:lnTo>
                  <a:pt x="2464751" y="3482492"/>
                </a:lnTo>
                <a:lnTo>
                  <a:pt x="2463480" y="3487895"/>
                </a:lnTo>
                <a:lnTo>
                  <a:pt x="2461892" y="3492344"/>
                </a:lnTo>
                <a:lnTo>
                  <a:pt x="2459986" y="3497111"/>
                </a:lnTo>
                <a:lnTo>
                  <a:pt x="2457444" y="3501877"/>
                </a:lnTo>
                <a:lnTo>
                  <a:pt x="2455220" y="3506962"/>
                </a:lnTo>
                <a:lnTo>
                  <a:pt x="2452361" y="3511729"/>
                </a:lnTo>
                <a:lnTo>
                  <a:pt x="2449184" y="3516178"/>
                </a:lnTo>
                <a:lnTo>
                  <a:pt x="2445690" y="3520945"/>
                </a:lnTo>
                <a:lnTo>
                  <a:pt x="2441878" y="3525712"/>
                </a:lnTo>
                <a:lnTo>
                  <a:pt x="2437748" y="3529843"/>
                </a:lnTo>
                <a:lnTo>
                  <a:pt x="2429170" y="3539059"/>
                </a:lnTo>
                <a:lnTo>
                  <a:pt x="2419322" y="3547639"/>
                </a:lnTo>
                <a:lnTo>
                  <a:pt x="2408202" y="3556537"/>
                </a:lnTo>
                <a:lnTo>
                  <a:pt x="2396130" y="3564799"/>
                </a:lnTo>
                <a:lnTo>
                  <a:pt x="2383423" y="3572744"/>
                </a:lnTo>
                <a:lnTo>
                  <a:pt x="2369127" y="3580689"/>
                </a:lnTo>
                <a:lnTo>
                  <a:pt x="2354195" y="3587998"/>
                </a:lnTo>
                <a:lnTo>
                  <a:pt x="2338311" y="3595625"/>
                </a:lnTo>
                <a:lnTo>
                  <a:pt x="2321791" y="3602298"/>
                </a:lnTo>
                <a:lnTo>
                  <a:pt x="2304636" y="3608972"/>
                </a:lnTo>
                <a:lnTo>
                  <a:pt x="2285892" y="3615328"/>
                </a:lnTo>
                <a:lnTo>
                  <a:pt x="2266830" y="3621683"/>
                </a:lnTo>
                <a:lnTo>
                  <a:pt x="2247134" y="3627086"/>
                </a:lnTo>
                <a:lnTo>
                  <a:pt x="2226802" y="3632806"/>
                </a:lnTo>
                <a:lnTo>
                  <a:pt x="2205516" y="3637255"/>
                </a:lnTo>
                <a:lnTo>
                  <a:pt x="2183278" y="3642022"/>
                </a:lnTo>
                <a:lnTo>
                  <a:pt x="2160722" y="3646471"/>
                </a:lnTo>
                <a:lnTo>
                  <a:pt x="2137848" y="3649967"/>
                </a:lnTo>
                <a:lnTo>
                  <a:pt x="2114340" y="3653462"/>
                </a:lnTo>
                <a:lnTo>
                  <a:pt x="2089877" y="3656640"/>
                </a:lnTo>
                <a:lnTo>
                  <a:pt x="2065415" y="3659182"/>
                </a:lnTo>
                <a:lnTo>
                  <a:pt x="2040000" y="3661407"/>
                </a:lnTo>
                <a:lnTo>
                  <a:pt x="2014267" y="3662996"/>
                </a:lnTo>
                <a:lnTo>
                  <a:pt x="1988217" y="3664267"/>
                </a:lnTo>
                <a:lnTo>
                  <a:pt x="1962166" y="3664903"/>
                </a:lnTo>
                <a:lnTo>
                  <a:pt x="1935480" y="3665538"/>
                </a:lnTo>
                <a:lnTo>
                  <a:pt x="1908159" y="3664903"/>
                </a:lnTo>
                <a:lnTo>
                  <a:pt x="1881155" y="3664267"/>
                </a:lnTo>
                <a:lnTo>
                  <a:pt x="1854469" y="3662996"/>
                </a:lnTo>
                <a:lnTo>
                  <a:pt x="1828419" y="3661089"/>
                </a:lnTo>
                <a:lnTo>
                  <a:pt x="1803004" y="3659182"/>
                </a:lnTo>
                <a:lnTo>
                  <a:pt x="1777588" y="3656322"/>
                </a:lnTo>
                <a:lnTo>
                  <a:pt x="1752809" y="3653145"/>
                </a:lnTo>
                <a:lnTo>
                  <a:pt x="1728664" y="3649649"/>
                </a:lnTo>
                <a:lnTo>
                  <a:pt x="1705155" y="3645835"/>
                </a:lnTo>
                <a:lnTo>
                  <a:pt x="1682282" y="3641069"/>
                </a:lnTo>
                <a:lnTo>
                  <a:pt x="1660043" y="3636302"/>
                </a:lnTo>
                <a:lnTo>
                  <a:pt x="1638440" y="3631217"/>
                </a:lnTo>
                <a:lnTo>
                  <a:pt x="1617791" y="3625497"/>
                </a:lnTo>
                <a:lnTo>
                  <a:pt x="1597776" y="3619777"/>
                </a:lnTo>
                <a:lnTo>
                  <a:pt x="1578397" y="3613421"/>
                </a:lnTo>
                <a:lnTo>
                  <a:pt x="1559653" y="3606747"/>
                </a:lnTo>
                <a:lnTo>
                  <a:pt x="1542498" y="3599438"/>
                </a:lnTo>
                <a:lnTo>
                  <a:pt x="1525343" y="3592447"/>
                </a:lnTo>
                <a:lnTo>
                  <a:pt x="1509776" y="3584820"/>
                </a:lnTo>
                <a:lnTo>
                  <a:pt x="1495162" y="3576875"/>
                </a:lnTo>
                <a:lnTo>
                  <a:pt x="1481184" y="3568613"/>
                </a:lnTo>
                <a:lnTo>
                  <a:pt x="1468159" y="3560350"/>
                </a:lnTo>
                <a:lnTo>
                  <a:pt x="1456404" y="3551770"/>
                </a:lnTo>
                <a:lnTo>
                  <a:pt x="1445603" y="3542554"/>
                </a:lnTo>
                <a:lnTo>
                  <a:pt x="1440837" y="3538423"/>
                </a:lnTo>
                <a:lnTo>
                  <a:pt x="1436390" y="3533656"/>
                </a:lnTo>
                <a:lnTo>
                  <a:pt x="1431942" y="3529207"/>
                </a:lnTo>
                <a:lnTo>
                  <a:pt x="1428130" y="3524440"/>
                </a:lnTo>
                <a:lnTo>
                  <a:pt x="1424318" y="3519674"/>
                </a:lnTo>
                <a:lnTo>
                  <a:pt x="1420823" y="3514907"/>
                </a:lnTo>
                <a:lnTo>
                  <a:pt x="1417646" y="3510140"/>
                </a:lnTo>
                <a:lnTo>
                  <a:pt x="1415105" y="3505055"/>
                </a:lnTo>
                <a:lnTo>
                  <a:pt x="1412563" y="3500288"/>
                </a:lnTo>
                <a:lnTo>
                  <a:pt x="1410339" y="3495204"/>
                </a:lnTo>
                <a:lnTo>
                  <a:pt x="1408115" y="3490437"/>
                </a:lnTo>
                <a:lnTo>
                  <a:pt x="1407162" y="3485352"/>
                </a:lnTo>
                <a:lnTo>
                  <a:pt x="1405892" y="3480268"/>
                </a:lnTo>
                <a:lnTo>
                  <a:pt x="1404621" y="3475183"/>
                </a:lnTo>
                <a:lnTo>
                  <a:pt x="1404303" y="3470099"/>
                </a:lnTo>
                <a:lnTo>
                  <a:pt x="1404303" y="3464696"/>
                </a:lnTo>
                <a:lnTo>
                  <a:pt x="1403350" y="3464696"/>
                </a:lnTo>
                <a:lnTo>
                  <a:pt x="1403350" y="3333132"/>
                </a:lnTo>
                <a:lnTo>
                  <a:pt x="1403350" y="3329318"/>
                </a:lnTo>
                <a:lnTo>
                  <a:pt x="1403985" y="3322327"/>
                </a:lnTo>
                <a:lnTo>
                  <a:pt x="1404938" y="3314700"/>
                </a:lnTo>
                <a:close/>
                <a:moveTo>
                  <a:pt x="177802" y="3314700"/>
                </a:moveTo>
                <a:lnTo>
                  <a:pt x="180980" y="3320420"/>
                </a:lnTo>
                <a:lnTo>
                  <a:pt x="184476" y="3325505"/>
                </a:lnTo>
                <a:lnTo>
                  <a:pt x="188289" y="3330590"/>
                </a:lnTo>
                <a:lnTo>
                  <a:pt x="192420" y="3335992"/>
                </a:lnTo>
                <a:lnTo>
                  <a:pt x="196551" y="3340759"/>
                </a:lnTo>
                <a:lnTo>
                  <a:pt x="201000" y="3346161"/>
                </a:lnTo>
                <a:lnTo>
                  <a:pt x="210852" y="3356013"/>
                </a:lnTo>
                <a:lnTo>
                  <a:pt x="221656" y="3365229"/>
                </a:lnTo>
                <a:lnTo>
                  <a:pt x="233414" y="3374444"/>
                </a:lnTo>
                <a:lnTo>
                  <a:pt x="245490" y="3383025"/>
                </a:lnTo>
                <a:lnTo>
                  <a:pt x="259155" y="3391287"/>
                </a:lnTo>
                <a:lnTo>
                  <a:pt x="273138" y="3399550"/>
                </a:lnTo>
                <a:lnTo>
                  <a:pt x="288073" y="3407494"/>
                </a:lnTo>
                <a:lnTo>
                  <a:pt x="303645" y="3415121"/>
                </a:lnTo>
                <a:lnTo>
                  <a:pt x="319852" y="3422113"/>
                </a:lnTo>
                <a:lnTo>
                  <a:pt x="336694" y="3428786"/>
                </a:lnTo>
                <a:lnTo>
                  <a:pt x="354173" y="3435142"/>
                </a:lnTo>
                <a:lnTo>
                  <a:pt x="372286" y="3441498"/>
                </a:lnTo>
                <a:lnTo>
                  <a:pt x="390718" y="3447218"/>
                </a:lnTo>
                <a:lnTo>
                  <a:pt x="409785" y="3452620"/>
                </a:lnTo>
                <a:lnTo>
                  <a:pt x="429488" y="3457705"/>
                </a:lnTo>
                <a:lnTo>
                  <a:pt x="449826" y="3462472"/>
                </a:lnTo>
                <a:lnTo>
                  <a:pt x="469846" y="3466921"/>
                </a:lnTo>
                <a:lnTo>
                  <a:pt x="490820" y="3471052"/>
                </a:lnTo>
                <a:lnTo>
                  <a:pt x="511794" y="3474865"/>
                </a:lnTo>
                <a:lnTo>
                  <a:pt x="533085" y="3478361"/>
                </a:lnTo>
                <a:lnTo>
                  <a:pt x="554695" y="3480903"/>
                </a:lnTo>
                <a:lnTo>
                  <a:pt x="576304" y="3483763"/>
                </a:lnTo>
                <a:lnTo>
                  <a:pt x="598549" y="3486306"/>
                </a:lnTo>
                <a:lnTo>
                  <a:pt x="620476" y="3488213"/>
                </a:lnTo>
                <a:lnTo>
                  <a:pt x="642721" y="3489801"/>
                </a:lnTo>
                <a:lnTo>
                  <a:pt x="664966" y="3490755"/>
                </a:lnTo>
                <a:lnTo>
                  <a:pt x="687211" y="3492026"/>
                </a:lnTo>
                <a:lnTo>
                  <a:pt x="709456" y="3492344"/>
                </a:lnTo>
                <a:lnTo>
                  <a:pt x="732018" y="3492344"/>
                </a:lnTo>
                <a:lnTo>
                  <a:pt x="750768" y="3492344"/>
                </a:lnTo>
                <a:lnTo>
                  <a:pt x="769517" y="3492026"/>
                </a:lnTo>
                <a:lnTo>
                  <a:pt x="788266" y="3491708"/>
                </a:lnTo>
                <a:lnTo>
                  <a:pt x="807333" y="3490437"/>
                </a:lnTo>
                <a:lnTo>
                  <a:pt x="825765" y="3489801"/>
                </a:lnTo>
                <a:lnTo>
                  <a:pt x="844832" y="3488213"/>
                </a:lnTo>
                <a:lnTo>
                  <a:pt x="863263" y="3486624"/>
                </a:lnTo>
                <a:lnTo>
                  <a:pt x="881695" y="3484717"/>
                </a:lnTo>
                <a:lnTo>
                  <a:pt x="900126" y="3482492"/>
                </a:lnTo>
                <a:lnTo>
                  <a:pt x="918240" y="3480268"/>
                </a:lnTo>
                <a:lnTo>
                  <a:pt x="936354" y="3477408"/>
                </a:lnTo>
                <a:lnTo>
                  <a:pt x="954150" y="3474865"/>
                </a:lnTo>
                <a:lnTo>
                  <a:pt x="971946" y="3471688"/>
                </a:lnTo>
                <a:lnTo>
                  <a:pt x="989424" y="3468510"/>
                </a:lnTo>
                <a:lnTo>
                  <a:pt x="1006266" y="3464696"/>
                </a:lnTo>
                <a:lnTo>
                  <a:pt x="1023109" y="3460883"/>
                </a:lnTo>
                <a:lnTo>
                  <a:pt x="1039952" y="3457069"/>
                </a:lnTo>
                <a:lnTo>
                  <a:pt x="1056476" y="3452620"/>
                </a:lnTo>
                <a:lnTo>
                  <a:pt x="1072366" y="3448171"/>
                </a:lnTo>
                <a:lnTo>
                  <a:pt x="1087937" y="3443087"/>
                </a:lnTo>
                <a:lnTo>
                  <a:pt x="1102873" y="3438320"/>
                </a:lnTo>
                <a:lnTo>
                  <a:pt x="1118126" y="3432917"/>
                </a:lnTo>
                <a:lnTo>
                  <a:pt x="1132109" y="3427833"/>
                </a:lnTo>
                <a:lnTo>
                  <a:pt x="1146409" y="3421795"/>
                </a:lnTo>
                <a:lnTo>
                  <a:pt x="1159756" y="3415757"/>
                </a:lnTo>
                <a:lnTo>
                  <a:pt x="1172785" y="3409719"/>
                </a:lnTo>
                <a:lnTo>
                  <a:pt x="1185497" y="3403363"/>
                </a:lnTo>
                <a:lnTo>
                  <a:pt x="1197890" y="3396690"/>
                </a:lnTo>
                <a:lnTo>
                  <a:pt x="1209331" y="3389380"/>
                </a:lnTo>
                <a:lnTo>
                  <a:pt x="1219818" y="3382389"/>
                </a:lnTo>
                <a:lnTo>
                  <a:pt x="1230622" y="3375080"/>
                </a:lnTo>
                <a:lnTo>
                  <a:pt x="1239838" y="3367453"/>
                </a:lnTo>
                <a:lnTo>
                  <a:pt x="1239838" y="3464378"/>
                </a:lnTo>
                <a:lnTo>
                  <a:pt x="1239838" y="3464696"/>
                </a:lnTo>
                <a:lnTo>
                  <a:pt x="1239520" y="3468827"/>
                </a:lnTo>
                <a:lnTo>
                  <a:pt x="1239202" y="3472641"/>
                </a:lnTo>
                <a:lnTo>
                  <a:pt x="1238885" y="3477408"/>
                </a:lnTo>
                <a:lnTo>
                  <a:pt x="1237614" y="3482492"/>
                </a:lnTo>
                <a:lnTo>
                  <a:pt x="1236342" y="3487895"/>
                </a:lnTo>
                <a:lnTo>
                  <a:pt x="1234754" y="3492344"/>
                </a:lnTo>
                <a:lnTo>
                  <a:pt x="1232847" y="3497111"/>
                </a:lnTo>
                <a:lnTo>
                  <a:pt x="1230622" y="3501877"/>
                </a:lnTo>
                <a:lnTo>
                  <a:pt x="1228080" y="3506962"/>
                </a:lnTo>
                <a:lnTo>
                  <a:pt x="1225538" y="3511729"/>
                </a:lnTo>
                <a:lnTo>
                  <a:pt x="1222360" y="3516178"/>
                </a:lnTo>
                <a:lnTo>
                  <a:pt x="1218546" y="3520945"/>
                </a:lnTo>
                <a:lnTo>
                  <a:pt x="1214733" y="3525712"/>
                </a:lnTo>
                <a:lnTo>
                  <a:pt x="1210920" y="3529843"/>
                </a:lnTo>
                <a:lnTo>
                  <a:pt x="1202022" y="3539059"/>
                </a:lnTo>
                <a:lnTo>
                  <a:pt x="1192170" y="3547639"/>
                </a:lnTo>
                <a:lnTo>
                  <a:pt x="1181048" y="3556537"/>
                </a:lnTo>
                <a:lnTo>
                  <a:pt x="1169290" y="3564799"/>
                </a:lnTo>
                <a:lnTo>
                  <a:pt x="1156261" y="3572744"/>
                </a:lnTo>
                <a:lnTo>
                  <a:pt x="1141960" y="3580689"/>
                </a:lnTo>
                <a:lnTo>
                  <a:pt x="1127024" y="3587998"/>
                </a:lnTo>
                <a:lnTo>
                  <a:pt x="1111453" y="3595625"/>
                </a:lnTo>
                <a:lnTo>
                  <a:pt x="1094610" y="3602298"/>
                </a:lnTo>
                <a:lnTo>
                  <a:pt x="1077450" y="3608972"/>
                </a:lnTo>
                <a:lnTo>
                  <a:pt x="1058701" y="3615328"/>
                </a:lnTo>
                <a:lnTo>
                  <a:pt x="1039952" y="3621683"/>
                </a:lnTo>
                <a:lnTo>
                  <a:pt x="1020249" y="3627086"/>
                </a:lnTo>
                <a:lnTo>
                  <a:pt x="999593" y="3632806"/>
                </a:lnTo>
                <a:lnTo>
                  <a:pt x="978301" y="3637255"/>
                </a:lnTo>
                <a:lnTo>
                  <a:pt x="956056" y="3642022"/>
                </a:lnTo>
                <a:lnTo>
                  <a:pt x="933494" y="3646471"/>
                </a:lnTo>
                <a:lnTo>
                  <a:pt x="910613" y="3649967"/>
                </a:lnTo>
                <a:lnTo>
                  <a:pt x="887097" y="3653462"/>
                </a:lnTo>
                <a:lnTo>
                  <a:pt x="862946" y="3656640"/>
                </a:lnTo>
                <a:lnTo>
                  <a:pt x="838158" y="3659182"/>
                </a:lnTo>
                <a:lnTo>
                  <a:pt x="812736" y="3661407"/>
                </a:lnTo>
                <a:lnTo>
                  <a:pt x="787313" y="3662996"/>
                </a:lnTo>
                <a:lnTo>
                  <a:pt x="761572" y="3664267"/>
                </a:lnTo>
                <a:lnTo>
                  <a:pt x="735196" y="3664903"/>
                </a:lnTo>
                <a:lnTo>
                  <a:pt x="708185" y="3665538"/>
                </a:lnTo>
                <a:lnTo>
                  <a:pt x="680855" y="3664903"/>
                </a:lnTo>
                <a:lnTo>
                  <a:pt x="654161" y="3664267"/>
                </a:lnTo>
                <a:lnTo>
                  <a:pt x="627467" y="3662996"/>
                </a:lnTo>
                <a:lnTo>
                  <a:pt x="601409" y="3661089"/>
                </a:lnTo>
                <a:lnTo>
                  <a:pt x="575668" y="3659182"/>
                </a:lnTo>
                <a:lnTo>
                  <a:pt x="550246" y="3656322"/>
                </a:lnTo>
                <a:lnTo>
                  <a:pt x="525458" y="3653145"/>
                </a:lnTo>
                <a:lnTo>
                  <a:pt x="501307" y="3649649"/>
                </a:lnTo>
                <a:lnTo>
                  <a:pt x="478109" y="3645835"/>
                </a:lnTo>
                <a:lnTo>
                  <a:pt x="455228" y="3641069"/>
                </a:lnTo>
                <a:lnTo>
                  <a:pt x="432665" y="3636302"/>
                </a:lnTo>
                <a:lnTo>
                  <a:pt x="411374" y="3631217"/>
                </a:lnTo>
                <a:lnTo>
                  <a:pt x="390400" y="3625497"/>
                </a:lnTo>
                <a:lnTo>
                  <a:pt x="370380" y="3619777"/>
                </a:lnTo>
                <a:lnTo>
                  <a:pt x="350995" y="3613421"/>
                </a:lnTo>
                <a:lnTo>
                  <a:pt x="332563" y="3606747"/>
                </a:lnTo>
                <a:lnTo>
                  <a:pt x="315085" y="3599438"/>
                </a:lnTo>
                <a:lnTo>
                  <a:pt x="297925" y="3592447"/>
                </a:lnTo>
                <a:lnTo>
                  <a:pt x="282353" y="3584820"/>
                </a:lnTo>
                <a:lnTo>
                  <a:pt x="267735" y="3576875"/>
                </a:lnTo>
                <a:lnTo>
                  <a:pt x="253753" y="3568613"/>
                </a:lnTo>
                <a:lnTo>
                  <a:pt x="240724" y="3560350"/>
                </a:lnTo>
                <a:lnTo>
                  <a:pt x="229283" y="3551770"/>
                </a:lnTo>
                <a:lnTo>
                  <a:pt x="218796" y="3542872"/>
                </a:lnTo>
                <a:lnTo>
                  <a:pt x="213712" y="3538423"/>
                </a:lnTo>
                <a:lnTo>
                  <a:pt x="208945" y="3533656"/>
                </a:lnTo>
                <a:lnTo>
                  <a:pt x="204814" y="3529207"/>
                </a:lnTo>
                <a:lnTo>
                  <a:pt x="200683" y="3524440"/>
                </a:lnTo>
                <a:lnTo>
                  <a:pt x="196869" y="3519674"/>
                </a:lnTo>
                <a:lnTo>
                  <a:pt x="193374" y="3514907"/>
                </a:lnTo>
                <a:lnTo>
                  <a:pt x="190196" y="3510140"/>
                </a:lnTo>
                <a:lnTo>
                  <a:pt x="187653" y="3505055"/>
                </a:lnTo>
                <a:lnTo>
                  <a:pt x="185111" y="3500288"/>
                </a:lnTo>
                <a:lnTo>
                  <a:pt x="182887" y="3495204"/>
                </a:lnTo>
                <a:lnTo>
                  <a:pt x="181298" y="3490437"/>
                </a:lnTo>
                <a:lnTo>
                  <a:pt x="179709" y="3485352"/>
                </a:lnTo>
                <a:lnTo>
                  <a:pt x="178438" y="3480268"/>
                </a:lnTo>
                <a:lnTo>
                  <a:pt x="177802" y="3475183"/>
                </a:lnTo>
                <a:lnTo>
                  <a:pt x="176849" y="3470099"/>
                </a:lnTo>
                <a:lnTo>
                  <a:pt x="176849" y="3464696"/>
                </a:lnTo>
                <a:lnTo>
                  <a:pt x="176531" y="3464696"/>
                </a:lnTo>
                <a:lnTo>
                  <a:pt x="176531" y="3333132"/>
                </a:lnTo>
                <a:lnTo>
                  <a:pt x="176213" y="3329318"/>
                </a:lnTo>
                <a:lnTo>
                  <a:pt x="176531" y="3322327"/>
                </a:lnTo>
                <a:lnTo>
                  <a:pt x="177802" y="3314700"/>
                </a:lnTo>
                <a:close/>
                <a:moveTo>
                  <a:pt x="1771445" y="3307529"/>
                </a:moveTo>
                <a:lnTo>
                  <a:pt x="1771445" y="3411258"/>
                </a:lnTo>
                <a:lnTo>
                  <a:pt x="1789215" y="3413478"/>
                </a:lnTo>
                <a:lnTo>
                  <a:pt x="1807301" y="3415698"/>
                </a:lnTo>
                <a:lnTo>
                  <a:pt x="1825388" y="3417285"/>
                </a:lnTo>
                <a:lnTo>
                  <a:pt x="1843792" y="3419505"/>
                </a:lnTo>
                <a:lnTo>
                  <a:pt x="1843792" y="3315777"/>
                </a:lnTo>
                <a:lnTo>
                  <a:pt x="1825388" y="3314191"/>
                </a:lnTo>
                <a:lnTo>
                  <a:pt x="1807301" y="3312287"/>
                </a:lnTo>
                <a:lnTo>
                  <a:pt x="1789215" y="3309750"/>
                </a:lnTo>
                <a:lnTo>
                  <a:pt x="1771445" y="3307529"/>
                </a:lnTo>
                <a:close/>
                <a:moveTo>
                  <a:pt x="3178346" y="3281045"/>
                </a:moveTo>
                <a:lnTo>
                  <a:pt x="3178346" y="3395980"/>
                </a:lnTo>
                <a:lnTo>
                  <a:pt x="3201835" y="3396298"/>
                </a:lnTo>
                <a:lnTo>
                  <a:pt x="3225959" y="3396615"/>
                </a:lnTo>
                <a:lnTo>
                  <a:pt x="3258970" y="3396298"/>
                </a:lnTo>
                <a:lnTo>
                  <a:pt x="3258970" y="3281363"/>
                </a:lnTo>
                <a:lnTo>
                  <a:pt x="3225641" y="3281680"/>
                </a:lnTo>
                <a:lnTo>
                  <a:pt x="3201835" y="3281363"/>
                </a:lnTo>
                <a:lnTo>
                  <a:pt x="3178346" y="3281045"/>
                </a:lnTo>
                <a:close/>
                <a:moveTo>
                  <a:pt x="2609850" y="3275012"/>
                </a:moveTo>
                <a:lnTo>
                  <a:pt x="2613342" y="3281059"/>
                </a:lnTo>
                <a:lnTo>
                  <a:pt x="2617468" y="3287107"/>
                </a:lnTo>
                <a:lnTo>
                  <a:pt x="2621594" y="3292836"/>
                </a:lnTo>
                <a:lnTo>
                  <a:pt x="2626038" y="3298883"/>
                </a:lnTo>
                <a:lnTo>
                  <a:pt x="2631117" y="3304294"/>
                </a:lnTo>
                <a:lnTo>
                  <a:pt x="2635878" y="3310023"/>
                </a:lnTo>
                <a:lnTo>
                  <a:pt x="2641274" y="3315433"/>
                </a:lnTo>
                <a:lnTo>
                  <a:pt x="2646988" y="3320844"/>
                </a:lnTo>
                <a:lnTo>
                  <a:pt x="2658732" y="3331347"/>
                </a:lnTo>
                <a:lnTo>
                  <a:pt x="2671746" y="3341532"/>
                </a:lnTo>
                <a:lnTo>
                  <a:pt x="2685712" y="3351080"/>
                </a:lnTo>
                <a:lnTo>
                  <a:pt x="2700631" y="3360629"/>
                </a:lnTo>
                <a:lnTo>
                  <a:pt x="2715867" y="3369540"/>
                </a:lnTo>
                <a:lnTo>
                  <a:pt x="2732372" y="3378452"/>
                </a:lnTo>
                <a:lnTo>
                  <a:pt x="2749830" y="3386727"/>
                </a:lnTo>
                <a:lnTo>
                  <a:pt x="2767923" y="3394684"/>
                </a:lnTo>
                <a:lnTo>
                  <a:pt x="2786650" y="3402004"/>
                </a:lnTo>
                <a:lnTo>
                  <a:pt x="2805695" y="3409325"/>
                </a:lnTo>
                <a:lnTo>
                  <a:pt x="2826009" y="3416327"/>
                </a:lnTo>
                <a:lnTo>
                  <a:pt x="2846959" y="3422692"/>
                </a:lnTo>
                <a:lnTo>
                  <a:pt x="2867591" y="3428421"/>
                </a:lnTo>
                <a:lnTo>
                  <a:pt x="2889492" y="3434469"/>
                </a:lnTo>
                <a:lnTo>
                  <a:pt x="2912029" y="3439561"/>
                </a:lnTo>
                <a:lnTo>
                  <a:pt x="2934248" y="3444654"/>
                </a:lnTo>
                <a:lnTo>
                  <a:pt x="2957102" y="3449109"/>
                </a:lnTo>
                <a:lnTo>
                  <a:pt x="2980908" y="3453565"/>
                </a:lnTo>
                <a:lnTo>
                  <a:pt x="3004396" y="3457066"/>
                </a:lnTo>
                <a:lnTo>
                  <a:pt x="3028203" y="3460567"/>
                </a:lnTo>
                <a:lnTo>
                  <a:pt x="3052644" y="3463432"/>
                </a:lnTo>
                <a:lnTo>
                  <a:pt x="3077084" y="3465978"/>
                </a:lnTo>
                <a:lnTo>
                  <a:pt x="3101525" y="3468206"/>
                </a:lnTo>
                <a:lnTo>
                  <a:pt x="3125966" y="3470116"/>
                </a:lnTo>
                <a:lnTo>
                  <a:pt x="3150725" y="3471389"/>
                </a:lnTo>
                <a:lnTo>
                  <a:pt x="3175800" y="3472344"/>
                </a:lnTo>
                <a:lnTo>
                  <a:pt x="3200559" y="3472980"/>
                </a:lnTo>
                <a:lnTo>
                  <a:pt x="3225317" y="3473298"/>
                </a:lnTo>
                <a:lnTo>
                  <a:pt x="3246266" y="3473298"/>
                </a:lnTo>
                <a:lnTo>
                  <a:pt x="3267216" y="3472344"/>
                </a:lnTo>
                <a:lnTo>
                  <a:pt x="3288165" y="3472025"/>
                </a:lnTo>
                <a:lnTo>
                  <a:pt x="3308797" y="3470752"/>
                </a:lnTo>
                <a:lnTo>
                  <a:pt x="3329429" y="3469797"/>
                </a:lnTo>
                <a:lnTo>
                  <a:pt x="3350378" y="3468206"/>
                </a:lnTo>
                <a:lnTo>
                  <a:pt x="3371010" y="3466615"/>
                </a:lnTo>
                <a:lnTo>
                  <a:pt x="3391325" y="3464068"/>
                </a:lnTo>
                <a:lnTo>
                  <a:pt x="3411957" y="3462159"/>
                </a:lnTo>
                <a:lnTo>
                  <a:pt x="3431954" y="3459294"/>
                </a:lnTo>
                <a:lnTo>
                  <a:pt x="3451951" y="3456748"/>
                </a:lnTo>
                <a:lnTo>
                  <a:pt x="3471948" y="3453565"/>
                </a:lnTo>
                <a:lnTo>
                  <a:pt x="3491628" y="3450064"/>
                </a:lnTo>
                <a:lnTo>
                  <a:pt x="3510990" y="3446245"/>
                </a:lnTo>
                <a:lnTo>
                  <a:pt x="3530035" y="3442107"/>
                </a:lnTo>
                <a:lnTo>
                  <a:pt x="3548763" y="3437970"/>
                </a:lnTo>
                <a:lnTo>
                  <a:pt x="3567173" y="3433196"/>
                </a:lnTo>
                <a:lnTo>
                  <a:pt x="3585265" y="3428421"/>
                </a:lnTo>
                <a:lnTo>
                  <a:pt x="3603041" y="3423329"/>
                </a:lnTo>
                <a:lnTo>
                  <a:pt x="3620498" y="3418237"/>
                </a:lnTo>
                <a:lnTo>
                  <a:pt x="3637004" y="3412826"/>
                </a:lnTo>
                <a:lnTo>
                  <a:pt x="3653510" y="3406779"/>
                </a:lnTo>
                <a:lnTo>
                  <a:pt x="3669698" y="3400731"/>
                </a:lnTo>
                <a:lnTo>
                  <a:pt x="3685251" y="3394048"/>
                </a:lnTo>
                <a:lnTo>
                  <a:pt x="3700170" y="3387682"/>
                </a:lnTo>
                <a:lnTo>
                  <a:pt x="3714770" y="3380680"/>
                </a:lnTo>
                <a:lnTo>
                  <a:pt x="3728419" y="3373678"/>
                </a:lnTo>
                <a:lnTo>
                  <a:pt x="3741751" y="3366039"/>
                </a:lnTo>
                <a:lnTo>
                  <a:pt x="3754765" y="3358719"/>
                </a:lnTo>
                <a:lnTo>
                  <a:pt x="3767144" y="3350762"/>
                </a:lnTo>
                <a:lnTo>
                  <a:pt x="3778571" y="3342487"/>
                </a:lnTo>
                <a:lnTo>
                  <a:pt x="3789363" y="3333575"/>
                </a:lnTo>
                <a:lnTo>
                  <a:pt x="3789363" y="3441471"/>
                </a:lnTo>
                <a:lnTo>
                  <a:pt x="3788728" y="3442107"/>
                </a:lnTo>
                <a:lnTo>
                  <a:pt x="3788411" y="3451019"/>
                </a:lnTo>
                <a:lnTo>
                  <a:pt x="3787776" y="3456748"/>
                </a:lnTo>
                <a:lnTo>
                  <a:pt x="3786506" y="3462159"/>
                </a:lnTo>
                <a:lnTo>
                  <a:pt x="3785237" y="3467569"/>
                </a:lnTo>
                <a:lnTo>
                  <a:pt x="3783332" y="3472980"/>
                </a:lnTo>
                <a:lnTo>
                  <a:pt x="3781428" y="3478391"/>
                </a:lnTo>
                <a:lnTo>
                  <a:pt x="3778571" y="3483801"/>
                </a:lnTo>
                <a:lnTo>
                  <a:pt x="3775714" y="3489212"/>
                </a:lnTo>
                <a:lnTo>
                  <a:pt x="3772540" y="3494305"/>
                </a:lnTo>
                <a:lnTo>
                  <a:pt x="3769048" y="3499715"/>
                </a:lnTo>
                <a:lnTo>
                  <a:pt x="3765557" y="3504808"/>
                </a:lnTo>
                <a:lnTo>
                  <a:pt x="3761113" y="3509900"/>
                </a:lnTo>
                <a:lnTo>
                  <a:pt x="3756987" y="3514674"/>
                </a:lnTo>
                <a:lnTo>
                  <a:pt x="3752226" y="3519767"/>
                </a:lnTo>
                <a:lnTo>
                  <a:pt x="3747147" y="3525177"/>
                </a:lnTo>
                <a:lnTo>
                  <a:pt x="3741433" y="3529633"/>
                </a:lnTo>
                <a:lnTo>
                  <a:pt x="3736037" y="3534407"/>
                </a:lnTo>
                <a:lnTo>
                  <a:pt x="3723658" y="3543956"/>
                </a:lnTo>
                <a:lnTo>
                  <a:pt x="3710327" y="3553504"/>
                </a:lnTo>
                <a:lnTo>
                  <a:pt x="3696043" y="3562097"/>
                </a:lnTo>
                <a:lnTo>
                  <a:pt x="3680490" y="3571009"/>
                </a:lnTo>
                <a:lnTo>
                  <a:pt x="3663667" y="3579603"/>
                </a:lnTo>
                <a:lnTo>
                  <a:pt x="3646526" y="3587560"/>
                </a:lnTo>
                <a:lnTo>
                  <a:pt x="3627799" y="3595516"/>
                </a:lnTo>
                <a:lnTo>
                  <a:pt x="3608754" y="3602837"/>
                </a:lnTo>
                <a:lnTo>
                  <a:pt x="3588122" y="3609521"/>
                </a:lnTo>
                <a:lnTo>
                  <a:pt x="3566855" y="3616523"/>
                </a:lnTo>
                <a:lnTo>
                  <a:pt x="3544636" y="3622570"/>
                </a:lnTo>
                <a:lnTo>
                  <a:pt x="3522417" y="3628935"/>
                </a:lnTo>
                <a:lnTo>
                  <a:pt x="3498611" y="3634664"/>
                </a:lnTo>
                <a:lnTo>
                  <a:pt x="3474170" y="3639757"/>
                </a:lnTo>
                <a:lnTo>
                  <a:pt x="3449412" y="3644213"/>
                </a:lnTo>
                <a:lnTo>
                  <a:pt x="3423701" y="3648350"/>
                </a:lnTo>
                <a:lnTo>
                  <a:pt x="3397356" y="3652488"/>
                </a:lnTo>
                <a:lnTo>
                  <a:pt x="3370376" y="3655671"/>
                </a:lnTo>
                <a:lnTo>
                  <a:pt x="3343395" y="3658853"/>
                </a:lnTo>
                <a:lnTo>
                  <a:pt x="3315146" y="3661081"/>
                </a:lnTo>
                <a:lnTo>
                  <a:pt x="3286896" y="3662673"/>
                </a:lnTo>
                <a:lnTo>
                  <a:pt x="3258011" y="3664264"/>
                </a:lnTo>
                <a:lnTo>
                  <a:pt x="3228491" y="3664901"/>
                </a:lnTo>
                <a:lnTo>
                  <a:pt x="3198972" y="3665537"/>
                </a:lnTo>
                <a:lnTo>
                  <a:pt x="3168500" y="3664901"/>
                </a:lnTo>
                <a:lnTo>
                  <a:pt x="3138663" y="3664264"/>
                </a:lnTo>
                <a:lnTo>
                  <a:pt x="3109143" y="3662673"/>
                </a:lnTo>
                <a:lnTo>
                  <a:pt x="3080259" y="3660763"/>
                </a:lnTo>
                <a:lnTo>
                  <a:pt x="3051374" y="3658217"/>
                </a:lnTo>
                <a:lnTo>
                  <a:pt x="3023441" y="3655034"/>
                </a:lnTo>
                <a:lnTo>
                  <a:pt x="2996144" y="3651533"/>
                </a:lnTo>
                <a:lnTo>
                  <a:pt x="2969481" y="3647714"/>
                </a:lnTo>
                <a:lnTo>
                  <a:pt x="2943453" y="3643258"/>
                </a:lnTo>
                <a:lnTo>
                  <a:pt x="2917742" y="3638165"/>
                </a:lnTo>
                <a:lnTo>
                  <a:pt x="2892984" y="3633073"/>
                </a:lnTo>
                <a:lnTo>
                  <a:pt x="2869178" y="3627026"/>
                </a:lnTo>
                <a:lnTo>
                  <a:pt x="2846007" y="3620660"/>
                </a:lnTo>
                <a:lnTo>
                  <a:pt x="2823470" y="3614295"/>
                </a:lnTo>
                <a:lnTo>
                  <a:pt x="2802203" y="3607293"/>
                </a:lnTo>
                <a:lnTo>
                  <a:pt x="2781889" y="3599654"/>
                </a:lnTo>
                <a:lnTo>
                  <a:pt x="2762527" y="3592334"/>
                </a:lnTo>
                <a:lnTo>
                  <a:pt x="2743799" y="3584059"/>
                </a:lnTo>
                <a:lnTo>
                  <a:pt x="2726024" y="3575783"/>
                </a:lnTo>
                <a:lnTo>
                  <a:pt x="2709518" y="3566872"/>
                </a:lnTo>
                <a:lnTo>
                  <a:pt x="2694600" y="3557960"/>
                </a:lnTo>
                <a:lnTo>
                  <a:pt x="2679999" y="3548412"/>
                </a:lnTo>
                <a:lnTo>
                  <a:pt x="2666985" y="3538863"/>
                </a:lnTo>
                <a:lnTo>
                  <a:pt x="2660954" y="3533771"/>
                </a:lnTo>
                <a:lnTo>
                  <a:pt x="2655240" y="3528997"/>
                </a:lnTo>
                <a:lnTo>
                  <a:pt x="2650162" y="3523904"/>
                </a:lnTo>
                <a:lnTo>
                  <a:pt x="2645083" y="3518812"/>
                </a:lnTo>
                <a:lnTo>
                  <a:pt x="2639687" y="3513719"/>
                </a:lnTo>
                <a:lnTo>
                  <a:pt x="2635561" y="3508309"/>
                </a:lnTo>
                <a:lnTo>
                  <a:pt x="2631434" y="3503216"/>
                </a:lnTo>
                <a:lnTo>
                  <a:pt x="2627625" y="3497806"/>
                </a:lnTo>
                <a:lnTo>
                  <a:pt x="2624134" y="3492713"/>
                </a:lnTo>
                <a:lnTo>
                  <a:pt x="2620960" y="3486984"/>
                </a:lnTo>
                <a:lnTo>
                  <a:pt x="2618103" y="3481574"/>
                </a:lnTo>
                <a:lnTo>
                  <a:pt x="2615881" y="3476163"/>
                </a:lnTo>
                <a:lnTo>
                  <a:pt x="2613659" y="3470434"/>
                </a:lnTo>
                <a:lnTo>
                  <a:pt x="2612072" y="3465023"/>
                </a:lnTo>
                <a:lnTo>
                  <a:pt x="2610485" y="3459294"/>
                </a:lnTo>
                <a:lnTo>
                  <a:pt x="2609850" y="3453565"/>
                </a:lnTo>
                <a:lnTo>
                  <a:pt x="2609215" y="3447836"/>
                </a:lnTo>
                <a:lnTo>
                  <a:pt x="2609215" y="3442107"/>
                </a:lnTo>
                <a:lnTo>
                  <a:pt x="2608580" y="3442426"/>
                </a:lnTo>
                <a:lnTo>
                  <a:pt x="2608580" y="3295700"/>
                </a:lnTo>
                <a:lnTo>
                  <a:pt x="2608263" y="3291881"/>
                </a:lnTo>
                <a:lnTo>
                  <a:pt x="2608580" y="3283287"/>
                </a:lnTo>
                <a:lnTo>
                  <a:pt x="2609850" y="3275012"/>
                </a:lnTo>
                <a:close/>
                <a:moveTo>
                  <a:pt x="1625482" y="3274222"/>
                </a:moveTo>
                <a:lnTo>
                  <a:pt x="1625482" y="3379536"/>
                </a:lnTo>
                <a:lnTo>
                  <a:pt x="1642935" y="3384612"/>
                </a:lnTo>
                <a:lnTo>
                  <a:pt x="1661021" y="3389370"/>
                </a:lnTo>
                <a:lnTo>
                  <a:pt x="1679425" y="3394128"/>
                </a:lnTo>
                <a:lnTo>
                  <a:pt x="1698464" y="3398252"/>
                </a:lnTo>
                <a:lnTo>
                  <a:pt x="1698464" y="3294206"/>
                </a:lnTo>
                <a:lnTo>
                  <a:pt x="1679425" y="3289448"/>
                </a:lnTo>
                <a:lnTo>
                  <a:pt x="1661021" y="3284690"/>
                </a:lnTo>
                <a:lnTo>
                  <a:pt x="1642935" y="3279932"/>
                </a:lnTo>
                <a:lnTo>
                  <a:pt x="1625482" y="3274222"/>
                </a:lnTo>
                <a:close/>
                <a:moveTo>
                  <a:pt x="3016148" y="3266758"/>
                </a:moveTo>
                <a:lnTo>
                  <a:pt x="3016148" y="3382010"/>
                </a:lnTo>
                <a:lnTo>
                  <a:pt x="3035827" y="3384868"/>
                </a:lnTo>
                <a:lnTo>
                  <a:pt x="3056142" y="3387090"/>
                </a:lnTo>
                <a:lnTo>
                  <a:pt x="3076456" y="3389630"/>
                </a:lnTo>
                <a:lnTo>
                  <a:pt x="3097406" y="3391535"/>
                </a:lnTo>
                <a:lnTo>
                  <a:pt x="3097406" y="3276283"/>
                </a:lnTo>
                <a:lnTo>
                  <a:pt x="3076456" y="3274378"/>
                </a:lnTo>
                <a:lnTo>
                  <a:pt x="3056142" y="3271838"/>
                </a:lnTo>
                <a:lnTo>
                  <a:pt x="3035827" y="3269615"/>
                </a:lnTo>
                <a:lnTo>
                  <a:pt x="3016148" y="3266758"/>
                </a:lnTo>
                <a:close/>
                <a:moveTo>
                  <a:pt x="2854584" y="3230245"/>
                </a:moveTo>
                <a:lnTo>
                  <a:pt x="2854584" y="3347403"/>
                </a:lnTo>
                <a:lnTo>
                  <a:pt x="2873946" y="3352800"/>
                </a:lnTo>
                <a:lnTo>
                  <a:pt x="2893626" y="3357880"/>
                </a:lnTo>
                <a:lnTo>
                  <a:pt x="2914258" y="3362960"/>
                </a:lnTo>
                <a:lnTo>
                  <a:pt x="2935524" y="3367723"/>
                </a:lnTo>
                <a:lnTo>
                  <a:pt x="2935524" y="3251835"/>
                </a:lnTo>
                <a:lnTo>
                  <a:pt x="2914258" y="3246755"/>
                </a:lnTo>
                <a:lnTo>
                  <a:pt x="2893626" y="3241675"/>
                </a:lnTo>
                <a:lnTo>
                  <a:pt x="2873946" y="3235960"/>
                </a:lnTo>
                <a:lnTo>
                  <a:pt x="2854584" y="3230245"/>
                </a:lnTo>
                <a:close/>
                <a:moveTo>
                  <a:pt x="1480154" y="3217441"/>
                </a:moveTo>
                <a:lnTo>
                  <a:pt x="1480154" y="3305626"/>
                </a:lnTo>
                <a:lnTo>
                  <a:pt x="1482375" y="3307847"/>
                </a:lnTo>
                <a:lnTo>
                  <a:pt x="1484914" y="3310701"/>
                </a:lnTo>
                <a:lnTo>
                  <a:pt x="1491895" y="3316411"/>
                </a:lnTo>
                <a:lnTo>
                  <a:pt x="1500145" y="3322755"/>
                </a:lnTo>
                <a:lnTo>
                  <a:pt x="1509664" y="3329100"/>
                </a:lnTo>
                <a:lnTo>
                  <a:pt x="1519818" y="3335444"/>
                </a:lnTo>
                <a:lnTo>
                  <a:pt x="1530924" y="3341788"/>
                </a:lnTo>
                <a:lnTo>
                  <a:pt x="1542030" y="3347498"/>
                </a:lnTo>
                <a:lnTo>
                  <a:pt x="1553136" y="3352891"/>
                </a:lnTo>
                <a:lnTo>
                  <a:pt x="1553136" y="3255189"/>
                </a:lnTo>
                <a:lnTo>
                  <a:pt x="1539174" y="3249797"/>
                </a:lnTo>
                <a:lnTo>
                  <a:pt x="1527116" y="3244721"/>
                </a:lnTo>
                <a:lnTo>
                  <a:pt x="1516010" y="3239646"/>
                </a:lnTo>
                <a:lnTo>
                  <a:pt x="1506174" y="3234888"/>
                </a:lnTo>
                <a:lnTo>
                  <a:pt x="1497924" y="3230130"/>
                </a:lnTo>
                <a:lnTo>
                  <a:pt x="1490626" y="3226006"/>
                </a:lnTo>
                <a:lnTo>
                  <a:pt x="1484914" y="3221565"/>
                </a:lnTo>
                <a:lnTo>
                  <a:pt x="1480154" y="3217441"/>
                </a:lnTo>
                <a:close/>
                <a:moveTo>
                  <a:pt x="2426374" y="3213000"/>
                </a:moveTo>
                <a:lnTo>
                  <a:pt x="2420662" y="3217124"/>
                </a:lnTo>
                <a:lnTo>
                  <a:pt x="2413999" y="3221565"/>
                </a:lnTo>
                <a:lnTo>
                  <a:pt x="2406701" y="3226323"/>
                </a:lnTo>
                <a:lnTo>
                  <a:pt x="2399720" y="3230130"/>
                </a:lnTo>
                <a:lnTo>
                  <a:pt x="2392739" y="3234253"/>
                </a:lnTo>
                <a:lnTo>
                  <a:pt x="2385124" y="3237743"/>
                </a:lnTo>
                <a:lnTo>
                  <a:pt x="2378460" y="3240915"/>
                </a:lnTo>
                <a:lnTo>
                  <a:pt x="2371797" y="3243135"/>
                </a:lnTo>
                <a:lnTo>
                  <a:pt x="2371797" y="3350353"/>
                </a:lnTo>
                <a:lnTo>
                  <a:pt x="2379729" y="3346864"/>
                </a:lnTo>
                <a:lnTo>
                  <a:pt x="2387028" y="3342423"/>
                </a:lnTo>
                <a:lnTo>
                  <a:pt x="2394643" y="3338299"/>
                </a:lnTo>
                <a:lnTo>
                  <a:pt x="2401941" y="3333541"/>
                </a:lnTo>
                <a:lnTo>
                  <a:pt x="2409239" y="3328782"/>
                </a:lnTo>
                <a:lnTo>
                  <a:pt x="2415585" y="3324024"/>
                </a:lnTo>
                <a:lnTo>
                  <a:pt x="2421297" y="3319266"/>
                </a:lnTo>
                <a:lnTo>
                  <a:pt x="2426374" y="3314508"/>
                </a:lnTo>
                <a:lnTo>
                  <a:pt x="2426374" y="3213000"/>
                </a:lnTo>
                <a:close/>
                <a:moveTo>
                  <a:pt x="2692385" y="3167062"/>
                </a:moveTo>
                <a:lnTo>
                  <a:pt x="2692385" y="3264535"/>
                </a:lnTo>
                <a:lnTo>
                  <a:pt x="2695241" y="3267393"/>
                </a:lnTo>
                <a:lnTo>
                  <a:pt x="2698098" y="3270250"/>
                </a:lnTo>
                <a:lnTo>
                  <a:pt x="2705399" y="3276600"/>
                </a:lnTo>
                <a:lnTo>
                  <a:pt x="2714921" y="3283903"/>
                </a:lnTo>
                <a:lnTo>
                  <a:pt x="2725078" y="3290888"/>
                </a:lnTo>
                <a:lnTo>
                  <a:pt x="2737140" y="3297873"/>
                </a:lnTo>
                <a:lnTo>
                  <a:pt x="2748884" y="3305175"/>
                </a:lnTo>
                <a:lnTo>
                  <a:pt x="2761581" y="3311525"/>
                </a:lnTo>
                <a:lnTo>
                  <a:pt x="2773325" y="3317240"/>
                </a:lnTo>
                <a:lnTo>
                  <a:pt x="2773325" y="3208337"/>
                </a:lnTo>
                <a:lnTo>
                  <a:pt x="2758407" y="3202940"/>
                </a:lnTo>
                <a:lnTo>
                  <a:pt x="2744441" y="3196907"/>
                </a:lnTo>
                <a:lnTo>
                  <a:pt x="2732379" y="3191510"/>
                </a:lnTo>
                <a:lnTo>
                  <a:pt x="2721269" y="3186430"/>
                </a:lnTo>
                <a:lnTo>
                  <a:pt x="2712064" y="3180715"/>
                </a:lnTo>
                <a:lnTo>
                  <a:pt x="2704446" y="3176270"/>
                </a:lnTo>
                <a:lnTo>
                  <a:pt x="2697781" y="3171507"/>
                </a:lnTo>
                <a:lnTo>
                  <a:pt x="2692385" y="3167062"/>
                </a:lnTo>
                <a:close/>
                <a:moveTo>
                  <a:pt x="3744614" y="3161665"/>
                </a:moveTo>
                <a:lnTo>
                  <a:pt x="3737949" y="3166745"/>
                </a:lnTo>
                <a:lnTo>
                  <a:pt x="3730648" y="3171507"/>
                </a:lnTo>
                <a:lnTo>
                  <a:pt x="3722713" y="3176587"/>
                </a:lnTo>
                <a:lnTo>
                  <a:pt x="3715095" y="3180715"/>
                </a:lnTo>
                <a:lnTo>
                  <a:pt x="3706524" y="3185160"/>
                </a:lnTo>
                <a:lnTo>
                  <a:pt x="3698907" y="3189287"/>
                </a:lnTo>
                <a:lnTo>
                  <a:pt x="3691289" y="3192780"/>
                </a:lnTo>
                <a:lnTo>
                  <a:pt x="3683671" y="3195320"/>
                </a:lnTo>
                <a:lnTo>
                  <a:pt x="3683671" y="3315018"/>
                </a:lnTo>
                <a:lnTo>
                  <a:pt x="3692558" y="3310573"/>
                </a:lnTo>
                <a:lnTo>
                  <a:pt x="3701128" y="3305810"/>
                </a:lnTo>
                <a:lnTo>
                  <a:pt x="3709381" y="3301048"/>
                </a:lnTo>
                <a:lnTo>
                  <a:pt x="3717634" y="3295968"/>
                </a:lnTo>
                <a:lnTo>
                  <a:pt x="3725252" y="3290570"/>
                </a:lnTo>
                <a:lnTo>
                  <a:pt x="3732235" y="3285490"/>
                </a:lnTo>
                <a:lnTo>
                  <a:pt x="3738901" y="3279775"/>
                </a:lnTo>
                <a:lnTo>
                  <a:pt x="3744614" y="3275013"/>
                </a:lnTo>
                <a:lnTo>
                  <a:pt x="3744614" y="3161665"/>
                </a:lnTo>
                <a:close/>
                <a:moveTo>
                  <a:pt x="771525" y="3136900"/>
                </a:moveTo>
                <a:lnTo>
                  <a:pt x="805634" y="3143476"/>
                </a:lnTo>
                <a:lnTo>
                  <a:pt x="812009" y="3145042"/>
                </a:lnTo>
                <a:lnTo>
                  <a:pt x="818066" y="3146921"/>
                </a:lnTo>
                <a:lnTo>
                  <a:pt x="823167" y="3148486"/>
                </a:lnTo>
                <a:lnTo>
                  <a:pt x="827311" y="3150365"/>
                </a:lnTo>
                <a:lnTo>
                  <a:pt x="831455" y="3152557"/>
                </a:lnTo>
                <a:lnTo>
                  <a:pt x="835280" y="3155062"/>
                </a:lnTo>
                <a:lnTo>
                  <a:pt x="842612" y="3160072"/>
                </a:lnTo>
                <a:lnTo>
                  <a:pt x="845162" y="3162890"/>
                </a:lnTo>
                <a:lnTo>
                  <a:pt x="847075" y="3165082"/>
                </a:lnTo>
                <a:lnTo>
                  <a:pt x="848669" y="3167587"/>
                </a:lnTo>
                <a:lnTo>
                  <a:pt x="849944" y="3170092"/>
                </a:lnTo>
                <a:lnTo>
                  <a:pt x="850900" y="3172597"/>
                </a:lnTo>
                <a:lnTo>
                  <a:pt x="850900" y="3175416"/>
                </a:lnTo>
                <a:lnTo>
                  <a:pt x="850262" y="3177608"/>
                </a:lnTo>
                <a:lnTo>
                  <a:pt x="849625" y="3180426"/>
                </a:lnTo>
                <a:lnTo>
                  <a:pt x="848031" y="3182618"/>
                </a:lnTo>
                <a:lnTo>
                  <a:pt x="846437" y="3185123"/>
                </a:lnTo>
                <a:lnTo>
                  <a:pt x="844206" y="3187315"/>
                </a:lnTo>
                <a:lnTo>
                  <a:pt x="841656" y="3189820"/>
                </a:lnTo>
                <a:lnTo>
                  <a:pt x="838468" y="3191699"/>
                </a:lnTo>
                <a:lnTo>
                  <a:pt x="834961" y="3193577"/>
                </a:lnTo>
                <a:lnTo>
                  <a:pt x="831136" y="3195143"/>
                </a:lnTo>
                <a:lnTo>
                  <a:pt x="826992" y="3197022"/>
                </a:lnTo>
                <a:lnTo>
                  <a:pt x="820935" y="3198587"/>
                </a:lnTo>
                <a:lnTo>
                  <a:pt x="815197" y="3200153"/>
                </a:lnTo>
                <a:lnTo>
                  <a:pt x="808503" y="3201719"/>
                </a:lnTo>
                <a:lnTo>
                  <a:pt x="801171" y="3202971"/>
                </a:lnTo>
                <a:lnTo>
                  <a:pt x="787145" y="3204537"/>
                </a:lnTo>
                <a:lnTo>
                  <a:pt x="771525" y="3205163"/>
                </a:lnTo>
                <a:lnTo>
                  <a:pt x="771525" y="3136900"/>
                </a:lnTo>
                <a:close/>
                <a:moveTo>
                  <a:pt x="200025" y="3117850"/>
                </a:moveTo>
                <a:lnTo>
                  <a:pt x="200343" y="3123582"/>
                </a:lnTo>
                <a:lnTo>
                  <a:pt x="201296" y="3129631"/>
                </a:lnTo>
                <a:lnTo>
                  <a:pt x="202567" y="3135044"/>
                </a:lnTo>
                <a:lnTo>
                  <a:pt x="204155" y="3141094"/>
                </a:lnTo>
                <a:lnTo>
                  <a:pt x="206061" y="3146507"/>
                </a:lnTo>
                <a:lnTo>
                  <a:pt x="208285" y="3152238"/>
                </a:lnTo>
                <a:lnTo>
                  <a:pt x="211144" y="3157651"/>
                </a:lnTo>
                <a:lnTo>
                  <a:pt x="214321" y="3163064"/>
                </a:lnTo>
                <a:lnTo>
                  <a:pt x="217816" y="3168795"/>
                </a:lnTo>
                <a:lnTo>
                  <a:pt x="221310" y="3173890"/>
                </a:lnTo>
                <a:lnTo>
                  <a:pt x="225758" y="3179303"/>
                </a:lnTo>
                <a:lnTo>
                  <a:pt x="230206" y="3184715"/>
                </a:lnTo>
                <a:lnTo>
                  <a:pt x="235289" y="3189810"/>
                </a:lnTo>
                <a:lnTo>
                  <a:pt x="240372" y="3194904"/>
                </a:lnTo>
                <a:lnTo>
                  <a:pt x="245773" y="3199999"/>
                </a:lnTo>
                <a:lnTo>
                  <a:pt x="251809" y="3205093"/>
                </a:lnTo>
                <a:lnTo>
                  <a:pt x="251809" y="3304436"/>
                </a:lnTo>
                <a:lnTo>
                  <a:pt x="254032" y="3306983"/>
                </a:lnTo>
                <a:lnTo>
                  <a:pt x="256574" y="3309531"/>
                </a:lnTo>
                <a:lnTo>
                  <a:pt x="263563" y="3315580"/>
                </a:lnTo>
                <a:lnTo>
                  <a:pt x="271823" y="3321948"/>
                </a:lnTo>
                <a:lnTo>
                  <a:pt x="281354" y="3328317"/>
                </a:lnTo>
                <a:lnTo>
                  <a:pt x="291520" y="3335003"/>
                </a:lnTo>
                <a:lnTo>
                  <a:pt x="302639" y="3340734"/>
                </a:lnTo>
                <a:lnTo>
                  <a:pt x="313758" y="3346784"/>
                </a:lnTo>
                <a:lnTo>
                  <a:pt x="324877" y="3351879"/>
                </a:lnTo>
                <a:lnTo>
                  <a:pt x="324877" y="3249352"/>
                </a:lnTo>
                <a:lnTo>
                  <a:pt x="341715" y="3256994"/>
                </a:lnTo>
                <a:lnTo>
                  <a:pt x="359505" y="3263999"/>
                </a:lnTo>
                <a:lnTo>
                  <a:pt x="377931" y="3270685"/>
                </a:lnTo>
                <a:lnTo>
                  <a:pt x="397311" y="3277053"/>
                </a:lnTo>
                <a:lnTo>
                  <a:pt x="397311" y="3378943"/>
                </a:lnTo>
                <a:lnTo>
                  <a:pt x="414783" y="3384038"/>
                </a:lnTo>
                <a:lnTo>
                  <a:pt x="432892" y="3388814"/>
                </a:lnTo>
                <a:lnTo>
                  <a:pt x="451318" y="3393590"/>
                </a:lnTo>
                <a:lnTo>
                  <a:pt x="470379" y="3397729"/>
                </a:lnTo>
                <a:lnTo>
                  <a:pt x="470379" y="3296476"/>
                </a:lnTo>
                <a:lnTo>
                  <a:pt x="488170" y="3300615"/>
                </a:lnTo>
                <a:lnTo>
                  <a:pt x="506278" y="3303799"/>
                </a:lnTo>
                <a:lnTo>
                  <a:pt x="524386" y="3306983"/>
                </a:lnTo>
                <a:lnTo>
                  <a:pt x="543448" y="3309849"/>
                </a:lnTo>
                <a:lnTo>
                  <a:pt x="543448" y="3410465"/>
                </a:lnTo>
                <a:lnTo>
                  <a:pt x="561238" y="3412694"/>
                </a:lnTo>
                <a:lnTo>
                  <a:pt x="579347" y="3415241"/>
                </a:lnTo>
                <a:lnTo>
                  <a:pt x="597455" y="3417152"/>
                </a:lnTo>
                <a:lnTo>
                  <a:pt x="615881" y="3418744"/>
                </a:lnTo>
                <a:lnTo>
                  <a:pt x="615881" y="3318446"/>
                </a:lnTo>
                <a:lnTo>
                  <a:pt x="634307" y="3320038"/>
                </a:lnTo>
                <a:lnTo>
                  <a:pt x="652415" y="3320993"/>
                </a:lnTo>
                <a:lnTo>
                  <a:pt x="670524" y="3321948"/>
                </a:lnTo>
                <a:lnTo>
                  <a:pt x="688950" y="3322585"/>
                </a:lnTo>
                <a:lnTo>
                  <a:pt x="688950" y="3422883"/>
                </a:lnTo>
                <a:lnTo>
                  <a:pt x="710235" y="3423520"/>
                </a:lnTo>
                <a:lnTo>
                  <a:pt x="732155" y="3423520"/>
                </a:lnTo>
                <a:lnTo>
                  <a:pt x="762018" y="3423201"/>
                </a:lnTo>
                <a:lnTo>
                  <a:pt x="762018" y="3322904"/>
                </a:lnTo>
                <a:lnTo>
                  <a:pt x="790928" y="3321948"/>
                </a:lnTo>
                <a:lnTo>
                  <a:pt x="818884" y="3320675"/>
                </a:lnTo>
                <a:lnTo>
                  <a:pt x="846524" y="3318446"/>
                </a:lnTo>
                <a:lnTo>
                  <a:pt x="873845" y="3315899"/>
                </a:lnTo>
                <a:lnTo>
                  <a:pt x="900531" y="3312715"/>
                </a:lnTo>
                <a:lnTo>
                  <a:pt x="926581" y="3309212"/>
                </a:lnTo>
                <a:lnTo>
                  <a:pt x="951996" y="3304755"/>
                </a:lnTo>
                <a:lnTo>
                  <a:pt x="976776" y="3299978"/>
                </a:lnTo>
                <a:lnTo>
                  <a:pt x="1000921" y="3294884"/>
                </a:lnTo>
                <a:lnTo>
                  <a:pt x="1023794" y="3289471"/>
                </a:lnTo>
                <a:lnTo>
                  <a:pt x="1046350" y="3283421"/>
                </a:lnTo>
                <a:lnTo>
                  <a:pt x="1067953" y="3277053"/>
                </a:lnTo>
                <a:lnTo>
                  <a:pt x="1088285" y="3270048"/>
                </a:lnTo>
                <a:lnTo>
                  <a:pt x="1108300" y="3263043"/>
                </a:lnTo>
                <a:lnTo>
                  <a:pt x="1126726" y="3255083"/>
                </a:lnTo>
                <a:lnTo>
                  <a:pt x="1144516" y="3247123"/>
                </a:lnTo>
                <a:lnTo>
                  <a:pt x="1144516" y="3349968"/>
                </a:lnTo>
                <a:lnTo>
                  <a:pt x="1152459" y="3346147"/>
                </a:lnTo>
                <a:lnTo>
                  <a:pt x="1159766" y="3342008"/>
                </a:lnTo>
                <a:lnTo>
                  <a:pt x="1167390" y="3337232"/>
                </a:lnTo>
                <a:lnTo>
                  <a:pt x="1175015" y="3332456"/>
                </a:lnTo>
                <a:lnTo>
                  <a:pt x="1182004" y="3327680"/>
                </a:lnTo>
                <a:lnTo>
                  <a:pt x="1188358" y="3322904"/>
                </a:lnTo>
                <a:lnTo>
                  <a:pt x="1194076" y="3318446"/>
                </a:lnTo>
                <a:lnTo>
                  <a:pt x="1199477" y="3313988"/>
                </a:lnTo>
                <a:lnTo>
                  <a:pt x="1199477" y="3215601"/>
                </a:lnTo>
                <a:lnTo>
                  <a:pt x="1206784" y="3209870"/>
                </a:lnTo>
                <a:lnTo>
                  <a:pt x="1213455" y="3204457"/>
                </a:lnTo>
                <a:lnTo>
                  <a:pt x="1220126" y="3198725"/>
                </a:lnTo>
                <a:lnTo>
                  <a:pt x="1226163" y="3192994"/>
                </a:lnTo>
                <a:lnTo>
                  <a:pt x="1232199" y="3186944"/>
                </a:lnTo>
                <a:lnTo>
                  <a:pt x="1237282" y="3181531"/>
                </a:lnTo>
                <a:lnTo>
                  <a:pt x="1242047" y="3175163"/>
                </a:lnTo>
                <a:lnTo>
                  <a:pt x="1246177" y="3169114"/>
                </a:lnTo>
                <a:lnTo>
                  <a:pt x="1250307" y="3162745"/>
                </a:lnTo>
                <a:lnTo>
                  <a:pt x="1253802" y="3157014"/>
                </a:lnTo>
                <a:lnTo>
                  <a:pt x="1256661" y="3150646"/>
                </a:lnTo>
                <a:lnTo>
                  <a:pt x="1258885" y="3144278"/>
                </a:lnTo>
                <a:lnTo>
                  <a:pt x="1260791" y="3137910"/>
                </a:lnTo>
                <a:lnTo>
                  <a:pt x="1262379" y="3131223"/>
                </a:lnTo>
                <a:lnTo>
                  <a:pt x="1263332" y="3124855"/>
                </a:lnTo>
                <a:lnTo>
                  <a:pt x="1263650" y="3118169"/>
                </a:lnTo>
                <a:lnTo>
                  <a:pt x="1263650" y="3251581"/>
                </a:lnTo>
                <a:lnTo>
                  <a:pt x="1263332" y="3251899"/>
                </a:lnTo>
                <a:lnTo>
                  <a:pt x="1263332" y="3255720"/>
                </a:lnTo>
                <a:lnTo>
                  <a:pt x="1263015" y="3259859"/>
                </a:lnTo>
                <a:lnTo>
                  <a:pt x="1262379" y="3264635"/>
                </a:lnTo>
                <a:lnTo>
                  <a:pt x="1261426" y="3269730"/>
                </a:lnTo>
                <a:lnTo>
                  <a:pt x="1260155" y="3274506"/>
                </a:lnTo>
                <a:lnTo>
                  <a:pt x="1258567" y="3279600"/>
                </a:lnTo>
                <a:lnTo>
                  <a:pt x="1256661" y="3284377"/>
                </a:lnTo>
                <a:lnTo>
                  <a:pt x="1254119" y="3289153"/>
                </a:lnTo>
                <a:lnTo>
                  <a:pt x="1251896" y="3294247"/>
                </a:lnTo>
                <a:lnTo>
                  <a:pt x="1248719" y="3299023"/>
                </a:lnTo>
                <a:lnTo>
                  <a:pt x="1245542" y="3303162"/>
                </a:lnTo>
                <a:lnTo>
                  <a:pt x="1242365" y="3307939"/>
                </a:lnTo>
                <a:lnTo>
                  <a:pt x="1238552" y="3312715"/>
                </a:lnTo>
                <a:lnTo>
                  <a:pt x="1234423" y="3317172"/>
                </a:lnTo>
                <a:lnTo>
                  <a:pt x="1225845" y="3326088"/>
                </a:lnTo>
                <a:lnTo>
                  <a:pt x="1215997" y="3335003"/>
                </a:lnTo>
                <a:lnTo>
                  <a:pt x="1204877" y="3343600"/>
                </a:lnTo>
                <a:lnTo>
                  <a:pt x="1192488" y="3351879"/>
                </a:lnTo>
                <a:lnTo>
                  <a:pt x="1179462" y="3360157"/>
                </a:lnTo>
                <a:lnTo>
                  <a:pt x="1165802" y="3367799"/>
                </a:lnTo>
                <a:lnTo>
                  <a:pt x="1150870" y="3375122"/>
                </a:lnTo>
                <a:lnTo>
                  <a:pt x="1134986" y="3382764"/>
                </a:lnTo>
                <a:lnTo>
                  <a:pt x="1118466" y="3389769"/>
                </a:lnTo>
                <a:lnTo>
                  <a:pt x="1100993" y="3396137"/>
                </a:lnTo>
                <a:lnTo>
                  <a:pt x="1082567" y="3402824"/>
                </a:lnTo>
                <a:lnTo>
                  <a:pt x="1063506" y="3408873"/>
                </a:lnTo>
                <a:lnTo>
                  <a:pt x="1043491" y="3414286"/>
                </a:lnTo>
                <a:lnTo>
                  <a:pt x="1022841" y="3420017"/>
                </a:lnTo>
                <a:lnTo>
                  <a:pt x="1001874" y="3424794"/>
                </a:lnTo>
                <a:lnTo>
                  <a:pt x="979953" y="3429570"/>
                </a:lnTo>
                <a:lnTo>
                  <a:pt x="957397" y="3433709"/>
                </a:lnTo>
                <a:lnTo>
                  <a:pt x="934524" y="3437848"/>
                </a:lnTo>
                <a:lnTo>
                  <a:pt x="910697" y="3441032"/>
                </a:lnTo>
                <a:lnTo>
                  <a:pt x="886235" y="3444216"/>
                </a:lnTo>
                <a:lnTo>
                  <a:pt x="861773" y="3446764"/>
                </a:lnTo>
                <a:lnTo>
                  <a:pt x="836675" y="3448992"/>
                </a:lnTo>
                <a:lnTo>
                  <a:pt x="810942" y="3450584"/>
                </a:lnTo>
                <a:lnTo>
                  <a:pt x="784892" y="3451540"/>
                </a:lnTo>
                <a:lnTo>
                  <a:pt x="758841" y="3452495"/>
                </a:lnTo>
                <a:lnTo>
                  <a:pt x="732155" y="3452813"/>
                </a:lnTo>
                <a:lnTo>
                  <a:pt x="704834" y="3452495"/>
                </a:lnTo>
                <a:lnTo>
                  <a:pt x="677513" y="3451540"/>
                </a:lnTo>
                <a:lnTo>
                  <a:pt x="651145" y="3450584"/>
                </a:lnTo>
                <a:lnTo>
                  <a:pt x="625094" y="3448356"/>
                </a:lnTo>
                <a:lnTo>
                  <a:pt x="599361" y="3446445"/>
                </a:lnTo>
                <a:lnTo>
                  <a:pt x="574264" y="3443579"/>
                </a:lnTo>
                <a:lnTo>
                  <a:pt x="549484" y="3440395"/>
                </a:lnTo>
                <a:lnTo>
                  <a:pt x="525339" y="3436893"/>
                </a:lnTo>
                <a:lnTo>
                  <a:pt x="501513" y="3433072"/>
                </a:lnTo>
                <a:lnTo>
                  <a:pt x="478639" y="3428296"/>
                </a:lnTo>
                <a:lnTo>
                  <a:pt x="456718" y="3423520"/>
                </a:lnTo>
                <a:lnTo>
                  <a:pt x="434798" y="3418425"/>
                </a:lnTo>
                <a:lnTo>
                  <a:pt x="413830" y="3412694"/>
                </a:lnTo>
                <a:lnTo>
                  <a:pt x="394134" y="3406963"/>
                </a:lnTo>
                <a:lnTo>
                  <a:pt x="374755" y="3400595"/>
                </a:lnTo>
                <a:lnTo>
                  <a:pt x="356329" y="3393908"/>
                </a:lnTo>
                <a:lnTo>
                  <a:pt x="338538" y="3386585"/>
                </a:lnTo>
                <a:lnTo>
                  <a:pt x="322018" y="3379580"/>
                </a:lnTo>
                <a:lnTo>
                  <a:pt x="306134" y="3372257"/>
                </a:lnTo>
                <a:lnTo>
                  <a:pt x="291520" y="3364296"/>
                </a:lnTo>
                <a:lnTo>
                  <a:pt x="277542" y="3356018"/>
                </a:lnTo>
                <a:lnTo>
                  <a:pt x="264834" y="3347421"/>
                </a:lnTo>
                <a:lnTo>
                  <a:pt x="253079" y="3338824"/>
                </a:lnTo>
                <a:lnTo>
                  <a:pt x="242278" y="3330227"/>
                </a:lnTo>
                <a:lnTo>
                  <a:pt x="237513" y="3325451"/>
                </a:lnTo>
                <a:lnTo>
                  <a:pt x="232747" y="3320675"/>
                </a:lnTo>
                <a:lnTo>
                  <a:pt x="228617" y="3316217"/>
                </a:lnTo>
                <a:lnTo>
                  <a:pt x="224487" y="3311441"/>
                </a:lnTo>
                <a:lnTo>
                  <a:pt x="220993" y="3306983"/>
                </a:lnTo>
                <a:lnTo>
                  <a:pt x="217498" y="3302207"/>
                </a:lnTo>
                <a:lnTo>
                  <a:pt x="214321" y="3297431"/>
                </a:lnTo>
                <a:lnTo>
                  <a:pt x="211462" y="3292337"/>
                </a:lnTo>
                <a:lnTo>
                  <a:pt x="208921" y="3287561"/>
                </a:lnTo>
                <a:lnTo>
                  <a:pt x="206697" y="3282148"/>
                </a:lnTo>
                <a:lnTo>
                  <a:pt x="204791" y="3277690"/>
                </a:lnTo>
                <a:lnTo>
                  <a:pt x="203202" y="3272277"/>
                </a:lnTo>
                <a:lnTo>
                  <a:pt x="201931" y="3267183"/>
                </a:lnTo>
                <a:lnTo>
                  <a:pt x="201296" y="3262088"/>
                </a:lnTo>
                <a:lnTo>
                  <a:pt x="200978" y="3256994"/>
                </a:lnTo>
                <a:lnTo>
                  <a:pt x="200343" y="3251899"/>
                </a:lnTo>
                <a:lnTo>
                  <a:pt x="200025" y="3251899"/>
                </a:lnTo>
                <a:lnTo>
                  <a:pt x="200025" y="3117850"/>
                </a:lnTo>
                <a:close/>
                <a:moveTo>
                  <a:pt x="1263332" y="3111818"/>
                </a:moveTo>
                <a:lnTo>
                  <a:pt x="1263650" y="3117533"/>
                </a:lnTo>
                <a:lnTo>
                  <a:pt x="1263332" y="3119438"/>
                </a:lnTo>
                <a:lnTo>
                  <a:pt x="1263332" y="3116263"/>
                </a:lnTo>
                <a:lnTo>
                  <a:pt x="1263332" y="3111818"/>
                </a:lnTo>
                <a:close/>
                <a:moveTo>
                  <a:pt x="1263253" y="3110548"/>
                </a:moveTo>
                <a:lnTo>
                  <a:pt x="1263332" y="3111183"/>
                </a:lnTo>
                <a:lnTo>
                  <a:pt x="1263332" y="3111818"/>
                </a:lnTo>
                <a:lnTo>
                  <a:pt x="1263253" y="3110548"/>
                </a:lnTo>
                <a:close/>
                <a:moveTo>
                  <a:pt x="1892592" y="3107220"/>
                </a:moveTo>
                <a:lnTo>
                  <a:pt x="1892592" y="3210034"/>
                </a:lnTo>
                <a:lnTo>
                  <a:pt x="1913877" y="3210983"/>
                </a:lnTo>
                <a:lnTo>
                  <a:pt x="1935480" y="3210983"/>
                </a:lnTo>
                <a:lnTo>
                  <a:pt x="1965343" y="3210667"/>
                </a:lnTo>
                <a:lnTo>
                  <a:pt x="1965343" y="3107537"/>
                </a:lnTo>
                <a:lnTo>
                  <a:pt x="1935480" y="3107853"/>
                </a:lnTo>
                <a:lnTo>
                  <a:pt x="1913877" y="3107853"/>
                </a:lnTo>
                <a:lnTo>
                  <a:pt x="1892592" y="3107220"/>
                </a:lnTo>
                <a:close/>
                <a:moveTo>
                  <a:pt x="200819" y="3107046"/>
                </a:moveTo>
                <a:lnTo>
                  <a:pt x="200378" y="3110133"/>
                </a:lnTo>
                <a:lnTo>
                  <a:pt x="200025" y="3115072"/>
                </a:lnTo>
                <a:lnTo>
                  <a:pt x="200025" y="3110751"/>
                </a:lnTo>
                <a:lnTo>
                  <a:pt x="200819" y="3107046"/>
                </a:lnTo>
                <a:close/>
                <a:moveTo>
                  <a:pt x="2489519" y="3103562"/>
                </a:moveTo>
                <a:lnTo>
                  <a:pt x="2490471" y="3109906"/>
                </a:lnTo>
                <a:lnTo>
                  <a:pt x="2490788" y="3116568"/>
                </a:lnTo>
                <a:lnTo>
                  <a:pt x="2490788" y="3252652"/>
                </a:lnTo>
                <a:lnTo>
                  <a:pt x="2490471" y="3252969"/>
                </a:lnTo>
                <a:lnTo>
                  <a:pt x="2489836" y="3260899"/>
                </a:lnTo>
                <a:lnTo>
                  <a:pt x="2489519" y="3265657"/>
                </a:lnTo>
                <a:lnTo>
                  <a:pt x="2488250" y="3270733"/>
                </a:lnTo>
                <a:lnTo>
                  <a:pt x="2487298" y="3275491"/>
                </a:lnTo>
                <a:lnTo>
                  <a:pt x="2485711" y="3280566"/>
                </a:lnTo>
                <a:lnTo>
                  <a:pt x="2483490" y="3285325"/>
                </a:lnTo>
                <a:lnTo>
                  <a:pt x="2481269" y="3290083"/>
                </a:lnTo>
                <a:lnTo>
                  <a:pt x="2479048" y="3294841"/>
                </a:lnTo>
                <a:lnTo>
                  <a:pt x="2475874" y="3299599"/>
                </a:lnTo>
                <a:lnTo>
                  <a:pt x="2472701" y="3304357"/>
                </a:lnTo>
                <a:lnTo>
                  <a:pt x="2469528" y="3309115"/>
                </a:lnTo>
                <a:lnTo>
                  <a:pt x="2465403" y="3313874"/>
                </a:lnTo>
                <a:lnTo>
                  <a:pt x="2461595" y="3317997"/>
                </a:lnTo>
                <a:lnTo>
                  <a:pt x="2453028" y="3327196"/>
                </a:lnTo>
                <a:lnTo>
                  <a:pt x="2443191" y="3335761"/>
                </a:lnTo>
                <a:lnTo>
                  <a:pt x="2432086" y="3344643"/>
                </a:lnTo>
                <a:lnTo>
                  <a:pt x="2419710" y="3352891"/>
                </a:lnTo>
                <a:lnTo>
                  <a:pt x="2406701" y="3360504"/>
                </a:lnTo>
                <a:lnTo>
                  <a:pt x="2393056" y="3368434"/>
                </a:lnTo>
                <a:lnTo>
                  <a:pt x="2378143" y="3376047"/>
                </a:lnTo>
                <a:lnTo>
                  <a:pt x="2362277" y="3383660"/>
                </a:lnTo>
                <a:lnTo>
                  <a:pt x="2345777" y="3390322"/>
                </a:lnTo>
                <a:lnTo>
                  <a:pt x="2328325" y="3396983"/>
                </a:lnTo>
                <a:lnTo>
                  <a:pt x="2309921" y="3403327"/>
                </a:lnTo>
                <a:lnTo>
                  <a:pt x="2290882" y="3409671"/>
                </a:lnTo>
                <a:lnTo>
                  <a:pt x="2270892" y="3415064"/>
                </a:lnTo>
                <a:lnTo>
                  <a:pt x="2250267" y="3420139"/>
                </a:lnTo>
                <a:lnTo>
                  <a:pt x="2229324" y="3425215"/>
                </a:lnTo>
                <a:lnTo>
                  <a:pt x="2207430" y="3429973"/>
                </a:lnTo>
                <a:lnTo>
                  <a:pt x="2184901" y="3434414"/>
                </a:lnTo>
                <a:lnTo>
                  <a:pt x="2162054" y="3437903"/>
                </a:lnTo>
                <a:lnTo>
                  <a:pt x="2138256" y="3441393"/>
                </a:lnTo>
                <a:lnTo>
                  <a:pt x="2113823" y="3444565"/>
                </a:lnTo>
                <a:lnTo>
                  <a:pt x="2089390" y="3447102"/>
                </a:lnTo>
                <a:lnTo>
                  <a:pt x="2064323" y="3449006"/>
                </a:lnTo>
                <a:lnTo>
                  <a:pt x="2038621" y="3450909"/>
                </a:lnTo>
                <a:lnTo>
                  <a:pt x="2012601" y="3452178"/>
                </a:lnTo>
                <a:lnTo>
                  <a:pt x="1986582" y="3452812"/>
                </a:lnTo>
                <a:lnTo>
                  <a:pt x="1959928" y="3452812"/>
                </a:lnTo>
                <a:lnTo>
                  <a:pt x="1932639" y="3452812"/>
                </a:lnTo>
                <a:lnTo>
                  <a:pt x="1905350" y="3452178"/>
                </a:lnTo>
                <a:lnTo>
                  <a:pt x="1879014" y="3450592"/>
                </a:lnTo>
                <a:lnTo>
                  <a:pt x="1852994" y="3449006"/>
                </a:lnTo>
                <a:lnTo>
                  <a:pt x="1827292" y="3446468"/>
                </a:lnTo>
                <a:lnTo>
                  <a:pt x="1802224" y="3443930"/>
                </a:lnTo>
                <a:lnTo>
                  <a:pt x="1777157" y="3441075"/>
                </a:lnTo>
                <a:lnTo>
                  <a:pt x="1753359" y="3437269"/>
                </a:lnTo>
                <a:lnTo>
                  <a:pt x="1729560" y="3433145"/>
                </a:lnTo>
                <a:lnTo>
                  <a:pt x="1706714" y="3428704"/>
                </a:lnTo>
                <a:lnTo>
                  <a:pt x="1684502" y="3424263"/>
                </a:lnTo>
                <a:lnTo>
                  <a:pt x="1662925" y="3418871"/>
                </a:lnTo>
                <a:lnTo>
                  <a:pt x="1641983" y="3413478"/>
                </a:lnTo>
                <a:lnTo>
                  <a:pt x="1622309" y="3407134"/>
                </a:lnTo>
                <a:lnTo>
                  <a:pt x="1602953" y="3400790"/>
                </a:lnTo>
                <a:lnTo>
                  <a:pt x="1584549" y="3394445"/>
                </a:lnTo>
                <a:lnTo>
                  <a:pt x="1566780" y="3387467"/>
                </a:lnTo>
                <a:lnTo>
                  <a:pt x="1550280" y="3380488"/>
                </a:lnTo>
                <a:lnTo>
                  <a:pt x="1534414" y="3372558"/>
                </a:lnTo>
                <a:lnTo>
                  <a:pt x="1519501" y="3364945"/>
                </a:lnTo>
                <a:lnTo>
                  <a:pt x="1505539" y="3356697"/>
                </a:lnTo>
                <a:lnTo>
                  <a:pt x="1493164" y="3348450"/>
                </a:lnTo>
                <a:lnTo>
                  <a:pt x="1481106" y="3339885"/>
                </a:lnTo>
                <a:lnTo>
                  <a:pt x="1470635" y="3330686"/>
                </a:lnTo>
                <a:lnTo>
                  <a:pt x="1465875" y="3326245"/>
                </a:lnTo>
                <a:lnTo>
                  <a:pt x="1461116" y="3321487"/>
                </a:lnTo>
                <a:lnTo>
                  <a:pt x="1456673" y="3317363"/>
                </a:lnTo>
                <a:lnTo>
                  <a:pt x="1452866" y="3312605"/>
                </a:lnTo>
                <a:lnTo>
                  <a:pt x="1449375" y="3307847"/>
                </a:lnTo>
                <a:lnTo>
                  <a:pt x="1445885" y="3303088"/>
                </a:lnTo>
                <a:lnTo>
                  <a:pt x="1442712" y="3298013"/>
                </a:lnTo>
                <a:lnTo>
                  <a:pt x="1439856" y="3293255"/>
                </a:lnTo>
                <a:lnTo>
                  <a:pt x="1437000" y="3288497"/>
                </a:lnTo>
                <a:lnTo>
                  <a:pt x="1435096" y="3283421"/>
                </a:lnTo>
                <a:lnTo>
                  <a:pt x="1433192" y="3278346"/>
                </a:lnTo>
                <a:lnTo>
                  <a:pt x="1431606" y="3273588"/>
                </a:lnTo>
                <a:lnTo>
                  <a:pt x="1430337" y="3268512"/>
                </a:lnTo>
                <a:lnTo>
                  <a:pt x="1429702" y="3263437"/>
                </a:lnTo>
                <a:lnTo>
                  <a:pt x="1429385" y="3258044"/>
                </a:lnTo>
                <a:lnTo>
                  <a:pt x="1428750" y="3252969"/>
                </a:lnTo>
                <a:lnTo>
                  <a:pt x="1428750" y="3155268"/>
                </a:lnTo>
                <a:lnTo>
                  <a:pt x="1438269" y="3162881"/>
                </a:lnTo>
                <a:lnTo>
                  <a:pt x="1449058" y="3170177"/>
                </a:lnTo>
                <a:lnTo>
                  <a:pt x="1459846" y="3177473"/>
                </a:lnTo>
                <a:lnTo>
                  <a:pt x="1471270" y="3184134"/>
                </a:lnTo>
                <a:lnTo>
                  <a:pt x="1483645" y="3190795"/>
                </a:lnTo>
                <a:lnTo>
                  <a:pt x="1496337" y="3197140"/>
                </a:lnTo>
                <a:lnTo>
                  <a:pt x="1509347" y="3203484"/>
                </a:lnTo>
                <a:lnTo>
                  <a:pt x="1522674" y="3209194"/>
                </a:lnTo>
                <a:lnTo>
                  <a:pt x="1536953" y="3215221"/>
                </a:lnTo>
                <a:lnTo>
                  <a:pt x="1550915" y="3220613"/>
                </a:lnTo>
                <a:lnTo>
                  <a:pt x="1566145" y="3226006"/>
                </a:lnTo>
                <a:lnTo>
                  <a:pt x="1581376" y="3231081"/>
                </a:lnTo>
                <a:lnTo>
                  <a:pt x="1597242" y="3235839"/>
                </a:lnTo>
                <a:lnTo>
                  <a:pt x="1612790" y="3240598"/>
                </a:lnTo>
                <a:lnTo>
                  <a:pt x="1628973" y="3244721"/>
                </a:lnTo>
                <a:lnTo>
                  <a:pt x="1646108" y="3248845"/>
                </a:lnTo>
                <a:lnTo>
                  <a:pt x="1662608" y="3252652"/>
                </a:lnTo>
                <a:lnTo>
                  <a:pt x="1680060" y="3256141"/>
                </a:lnTo>
                <a:lnTo>
                  <a:pt x="1697195" y="3259313"/>
                </a:lnTo>
                <a:lnTo>
                  <a:pt x="1714964" y="3262485"/>
                </a:lnTo>
                <a:lnTo>
                  <a:pt x="1732733" y="3265657"/>
                </a:lnTo>
                <a:lnTo>
                  <a:pt x="1750820" y="3268195"/>
                </a:lnTo>
                <a:lnTo>
                  <a:pt x="1768907" y="3270416"/>
                </a:lnTo>
                <a:lnTo>
                  <a:pt x="1786993" y="3272636"/>
                </a:lnTo>
                <a:lnTo>
                  <a:pt x="1805715" y="3274857"/>
                </a:lnTo>
                <a:lnTo>
                  <a:pt x="1824119" y="3276443"/>
                </a:lnTo>
                <a:lnTo>
                  <a:pt x="1842840" y="3277394"/>
                </a:lnTo>
                <a:lnTo>
                  <a:pt x="1861561" y="3278663"/>
                </a:lnTo>
                <a:lnTo>
                  <a:pt x="1880283" y="3279615"/>
                </a:lnTo>
                <a:lnTo>
                  <a:pt x="1898687" y="3280249"/>
                </a:lnTo>
                <a:lnTo>
                  <a:pt x="1917725" y="3280566"/>
                </a:lnTo>
                <a:lnTo>
                  <a:pt x="1936129" y="3280566"/>
                </a:lnTo>
                <a:lnTo>
                  <a:pt x="1958658" y="3280566"/>
                </a:lnTo>
                <a:lnTo>
                  <a:pt x="1981187" y="3280249"/>
                </a:lnTo>
                <a:lnTo>
                  <a:pt x="2003399" y="3278980"/>
                </a:lnTo>
                <a:lnTo>
                  <a:pt x="2025928" y="3278029"/>
                </a:lnTo>
                <a:lnTo>
                  <a:pt x="2048140" y="3276443"/>
                </a:lnTo>
                <a:lnTo>
                  <a:pt x="2070034" y="3274222"/>
                </a:lnTo>
                <a:lnTo>
                  <a:pt x="2092246" y="3272002"/>
                </a:lnTo>
                <a:lnTo>
                  <a:pt x="2114458" y="3269464"/>
                </a:lnTo>
                <a:lnTo>
                  <a:pt x="2135718" y="3266609"/>
                </a:lnTo>
                <a:lnTo>
                  <a:pt x="2157295" y="3263437"/>
                </a:lnTo>
                <a:lnTo>
                  <a:pt x="2178237" y="3259313"/>
                </a:lnTo>
                <a:lnTo>
                  <a:pt x="2198545" y="3255507"/>
                </a:lnTo>
                <a:lnTo>
                  <a:pt x="2219170" y="3251066"/>
                </a:lnTo>
                <a:lnTo>
                  <a:pt x="2239161" y="3246307"/>
                </a:lnTo>
                <a:lnTo>
                  <a:pt x="2258517" y="3241232"/>
                </a:lnTo>
                <a:lnTo>
                  <a:pt x="2277555" y="3235839"/>
                </a:lnTo>
                <a:lnTo>
                  <a:pt x="2295959" y="3230130"/>
                </a:lnTo>
                <a:lnTo>
                  <a:pt x="2314046" y="3223785"/>
                </a:lnTo>
                <a:lnTo>
                  <a:pt x="2331498" y="3217441"/>
                </a:lnTo>
                <a:lnTo>
                  <a:pt x="2348316" y="3210780"/>
                </a:lnTo>
                <a:lnTo>
                  <a:pt x="2364498" y="3203801"/>
                </a:lnTo>
                <a:lnTo>
                  <a:pt x="2380047" y="3196188"/>
                </a:lnTo>
                <a:lnTo>
                  <a:pt x="2394643" y="3188575"/>
                </a:lnTo>
                <a:lnTo>
                  <a:pt x="2408605" y="3180645"/>
                </a:lnTo>
                <a:lnTo>
                  <a:pt x="2422249" y="3171763"/>
                </a:lnTo>
                <a:lnTo>
                  <a:pt x="2434307" y="3163198"/>
                </a:lnTo>
                <a:lnTo>
                  <a:pt x="2445730" y="3153999"/>
                </a:lnTo>
                <a:lnTo>
                  <a:pt x="2456518" y="3144800"/>
                </a:lnTo>
                <a:lnTo>
                  <a:pt x="2466355" y="3134966"/>
                </a:lnTo>
                <a:lnTo>
                  <a:pt x="2471115" y="3129574"/>
                </a:lnTo>
                <a:lnTo>
                  <a:pt x="2474922" y="3124498"/>
                </a:lnTo>
                <a:lnTo>
                  <a:pt x="2479365" y="3119423"/>
                </a:lnTo>
                <a:lnTo>
                  <a:pt x="2482855" y="3114347"/>
                </a:lnTo>
                <a:lnTo>
                  <a:pt x="2486346" y="3108955"/>
                </a:lnTo>
                <a:lnTo>
                  <a:pt x="2489519" y="3103562"/>
                </a:lnTo>
                <a:close/>
                <a:moveTo>
                  <a:pt x="201789" y="3100564"/>
                </a:moveTo>
                <a:lnTo>
                  <a:pt x="201084" y="3105812"/>
                </a:lnTo>
                <a:lnTo>
                  <a:pt x="200819" y="3107046"/>
                </a:lnTo>
                <a:lnTo>
                  <a:pt x="201084" y="3105194"/>
                </a:lnTo>
                <a:lnTo>
                  <a:pt x="201789" y="3100564"/>
                </a:lnTo>
                <a:close/>
                <a:moveTo>
                  <a:pt x="1260475" y="3095625"/>
                </a:moveTo>
                <a:lnTo>
                  <a:pt x="1262062" y="3101340"/>
                </a:lnTo>
                <a:lnTo>
                  <a:pt x="1263015" y="3106738"/>
                </a:lnTo>
                <a:lnTo>
                  <a:pt x="1263253" y="3110548"/>
                </a:lnTo>
                <a:lnTo>
                  <a:pt x="1262698" y="3106103"/>
                </a:lnTo>
                <a:lnTo>
                  <a:pt x="1261745" y="3100705"/>
                </a:lnTo>
                <a:lnTo>
                  <a:pt x="1260475" y="3095625"/>
                </a:lnTo>
                <a:close/>
                <a:moveTo>
                  <a:pt x="1746773" y="3094566"/>
                </a:moveTo>
                <a:lnTo>
                  <a:pt x="1746773" y="3198013"/>
                </a:lnTo>
                <a:lnTo>
                  <a:pt x="1764563" y="3200227"/>
                </a:lnTo>
                <a:lnTo>
                  <a:pt x="1782671" y="3202758"/>
                </a:lnTo>
                <a:lnTo>
                  <a:pt x="1800780" y="3204656"/>
                </a:lnTo>
                <a:lnTo>
                  <a:pt x="1819841" y="3206238"/>
                </a:lnTo>
                <a:lnTo>
                  <a:pt x="1819841" y="3102791"/>
                </a:lnTo>
                <a:lnTo>
                  <a:pt x="1800780" y="3101210"/>
                </a:lnTo>
                <a:lnTo>
                  <a:pt x="1782671" y="3099312"/>
                </a:lnTo>
                <a:lnTo>
                  <a:pt x="1764563" y="3097097"/>
                </a:lnTo>
                <a:lnTo>
                  <a:pt x="1746773" y="3094566"/>
                </a:lnTo>
                <a:close/>
                <a:moveTo>
                  <a:pt x="1600953" y="3061666"/>
                </a:moveTo>
                <a:lnTo>
                  <a:pt x="1600953" y="3166378"/>
                </a:lnTo>
                <a:lnTo>
                  <a:pt x="1618744" y="3171756"/>
                </a:lnTo>
                <a:lnTo>
                  <a:pt x="1636217" y="3176501"/>
                </a:lnTo>
                <a:lnTo>
                  <a:pt x="1654960" y="3180930"/>
                </a:lnTo>
                <a:lnTo>
                  <a:pt x="1673704" y="3185042"/>
                </a:lnTo>
                <a:lnTo>
                  <a:pt x="1673704" y="3080963"/>
                </a:lnTo>
                <a:lnTo>
                  <a:pt x="1654960" y="3076534"/>
                </a:lnTo>
                <a:lnTo>
                  <a:pt x="1636217" y="3071789"/>
                </a:lnTo>
                <a:lnTo>
                  <a:pt x="1618108" y="3066728"/>
                </a:lnTo>
                <a:lnTo>
                  <a:pt x="1600953" y="3061666"/>
                </a:lnTo>
                <a:close/>
                <a:moveTo>
                  <a:pt x="3151360" y="3046095"/>
                </a:moveTo>
                <a:lnTo>
                  <a:pt x="3151360" y="3160713"/>
                </a:lnTo>
                <a:lnTo>
                  <a:pt x="3174848" y="3161665"/>
                </a:lnTo>
                <a:lnTo>
                  <a:pt x="3198972" y="3161665"/>
                </a:lnTo>
                <a:lnTo>
                  <a:pt x="3231983" y="3161348"/>
                </a:lnTo>
                <a:lnTo>
                  <a:pt x="3231983" y="3046413"/>
                </a:lnTo>
                <a:lnTo>
                  <a:pt x="3198972" y="3046730"/>
                </a:lnTo>
                <a:lnTo>
                  <a:pt x="3174848" y="3046413"/>
                </a:lnTo>
                <a:lnTo>
                  <a:pt x="3151360" y="3046095"/>
                </a:lnTo>
                <a:close/>
                <a:moveTo>
                  <a:pt x="3815080" y="3040062"/>
                </a:moveTo>
                <a:lnTo>
                  <a:pt x="3816033" y="3047365"/>
                </a:lnTo>
                <a:lnTo>
                  <a:pt x="3816350" y="3054985"/>
                </a:lnTo>
                <a:lnTo>
                  <a:pt x="3816350" y="3206115"/>
                </a:lnTo>
                <a:lnTo>
                  <a:pt x="3816033" y="3206432"/>
                </a:lnTo>
                <a:lnTo>
                  <a:pt x="3815398" y="3214687"/>
                </a:lnTo>
                <a:lnTo>
                  <a:pt x="3814763" y="3220720"/>
                </a:lnTo>
                <a:lnTo>
                  <a:pt x="3813493" y="3226117"/>
                </a:lnTo>
                <a:lnTo>
                  <a:pt x="3811906" y="3231197"/>
                </a:lnTo>
                <a:lnTo>
                  <a:pt x="3810319" y="3236912"/>
                </a:lnTo>
                <a:lnTo>
                  <a:pt x="3808097" y="3242310"/>
                </a:lnTo>
                <a:lnTo>
                  <a:pt x="3805558" y="3248025"/>
                </a:lnTo>
                <a:lnTo>
                  <a:pt x="3803019" y="3253105"/>
                </a:lnTo>
                <a:lnTo>
                  <a:pt x="3799844" y="3258185"/>
                </a:lnTo>
                <a:lnTo>
                  <a:pt x="3796036" y="3263583"/>
                </a:lnTo>
                <a:lnTo>
                  <a:pt x="3792226" y="3268663"/>
                </a:lnTo>
                <a:lnTo>
                  <a:pt x="3788418" y="3274060"/>
                </a:lnTo>
                <a:lnTo>
                  <a:pt x="3783974" y="3278823"/>
                </a:lnTo>
                <a:lnTo>
                  <a:pt x="3779212" y="3283903"/>
                </a:lnTo>
                <a:lnTo>
                  <a:pt x="3774134" y="3288983"/>
                </a:lnTo>
                <a:lnTo>
                  <a:pt x="3768420" y="3293745"/>
                </a:lnTo>
                <a:lnTo>
                  <a:pt x="3763024" y="3298508"/>
                </a:lnTo>
                <a:lnTo>
                  <a:pt x="3750963" y="3307715"/>
                </a:lnTo>
                <a:lnTo>
                  <a:pt x="3737314" y="3317240"/>
                </a:lnTo>
                <a:lnTo>
                  <a:pt x="3722713" y="3326448"/>
                </a:lnTo>
                <a:lnTo>
                  <a:pt x="3707477" y="3335020"/>
                </a:lnTo>
                <a:lnTo>
                  <a:pt x="3690971" y="3343275"/>
                </a:lnTo>
                <a:lnTo>
                  <a:pt x="3673513" y="3351213"/>
                </a:lnTo>
                <a:lnTo>
                  <a:pt x="3655103" y="3359150"/>
                </a:lnTo>
                <a:lnTo>
                  <a:pt x="3635424" y="3366770"/>
                </a:lnTo>
                <a:lnTo>
                  <a:pt x="3615109" y="3373755"/>
                </a:lnTo>
                <a:lnTo>
                  <a:pt x="3593842" y="3380423"/>
                </a:lnTo>
                <a:lnTo>
                  <a:pt x="3571941" y="3386773"/>
                </a:lnTo>
                <a:lnTo>
                  <a:pt x="3549087" y="3392805"/>
                </a:lnTo>
                <a:lnTo>
                  <a:pt x="3525281" y="3398203"/>
                </a:lnTo>
                <a:lnTo>
                  <a:pt x="3501157" y="3403283"/>
                </a:lnTo>
                <a:lnTo>
                  <a:pt x="3476082" y="3408045"/>
                </a:lnTo>
                <a:lnTo>
                  <a:pt x="3450371" y="3411855"/>
                </a:lnTo>
                <a:lnTo>
                  <a:pt x="3424343" y="3415983"/>
                </a:lnTo>
                <a:lnTo>
                  <a:pt x="3397680" y="3419475"/>
                </a:lnTo>
                <a:lnTo>
                  <a:pt x="3370065" y="3422333"/>
                </a:lnTo>
                <a:lnTo>
                  <a:pt x="3341815" y="3424555"/>
                </a:lnTo>
                <a:lnTo>
                  <a:pt x="3313565" y="3426460"/>
                </a:lnTo>
                <a:lnTo>
                  <a:pt x="3284680" y="3427730"/>
                </a:lnTo>
                <a:lnTo>
                  <a:pt x="3255478" y="3428683"/>
                </a:lnTo>
                <a:lnTo>
                  <a:pt x="3225959" y="3429000"/>
                </a:lnTo>
                <a:lnTo>
                  <a:pt x="3195487" y="3428683"/>
                </a:lnTo>
                <a:lnTo>
                  <a:pt x="3165650" y="3427730"/>
                </a:lnTo>
                <a:lnTo>
                  <a:pt x="3136130" y="3426143"/>
                </a:lnTo>
                <a:lnTo>
                  <a:pt x="3106928" y="3424238"/>
                </a:lnTo>
                <a:lnTo>
                  <a:pt x="3078678" y="3422015"/>
                </a:lnTo>
                <a:lnTo>
                  <a:pt x="3050428" y="3418840"/>
                </a:lnTo>
                <a:lnTo>
                  <a:pt x="3022813" y="3415030"/>
                </a:lnTo>
                <a:lnTo>
                  <a:pt x="2996150" y="3411220"/>
                </a:lnTo>
                <a:lnTo>
                  <a:pt x="2970122" y="3406775"/>
                </a:lnTo>
                <a:lnTo>
                  <a:pt x="2944729" y="3402013"/>
                </a:lnTo>
                <a:lnTo>
                  <a:pt x="2919971" y="3396615"/>
                </a:lnTo>
                <a:lnTo>
                  <a:pt x="2895847" y="3390583"/>
                </a:lnTo>
                <a:lnTo>
                  <a:pt x="2872994" y="3384868"/>
                </a:lnTo>
                <a:lnTo>
                  <a:pt x="2850775" y="3378200"/>
                </a:lnTo>
                <a:lnTo>
                  <a:pt x="2829190" y="3370898"/>
                </a:lnTo>
                <a:lnTo>
                  <a:pt x="2808876" y="3363595"/>
                </a:lnTo>
                <a:lnTo>
                  <a:pt x="2789196" y="3355975"/>
                </a:lnTo>
                <a:lnTo>
                  <a:pt x="2770469" y="3347720"/>
                </a:lnTo>
                <a:lnTo>
                  <a:pt x="2753328" y="3339465"/>
                </a:lnTo>
                <a:lnTo>
                  <a:pt x="2736823" y="3330893"/>
                </a:lnTo>
                <a:lnTo>
                  <a:pt x="2721269" y="3321685"/>
                </a:lnTo>
                <a:lnTo>
                  <a:pt x="2706986" y="3312160"/>
                </a:lnTo>
                <a:lnTo>
                  <a:pt x="2693972" y="3302635"/>
                </a:lnTo>
                <a:lnTo>
                  <a:pt x="2688258" y="3297873"/>
                </a:lnTo>
                <a:lnTo>
                  <a:pt x="2682227" y="3292793"/>
                </a:lnTo>
                <a:lnTo>
                  <a:pt x="2676831" y="3287713"/>
                </a:lnTo>
                <a:lnTo>
                  <a:pt x="2671753" y="3282950"/>
                </a:lnTo>
                <a:lnTo>
                  <a:pt x="2666991" y="3277870"/>
                </a:lnTo>
                <a:lnTo>
                  <a:pt x="2662548" y="3272473"/>
                </a:lnTo>
                <a:lnTo>
                  <a:pt x="2658104" y="3267393"/>
                </a:lnTo>
                <a:lnTo>
                  <a:pt x="2654612" y="3261995"/>
                </a:lnTo>
                <a:lnTo>
                  <a:pt x="2651121" y="3256598"/>
                </a:lnTo>
                <a:lnTo>
                  <a:pt x="2647947" y="3251200"/>
                </a:lnTo>
                <a:lnTo>
                  <a:pt x="2645090" y="3245485"/>
                </a:lnTo>
                <a:lnTo>
                  <a:pt x="2642868" y="3240405"/>
                </a:lnTo>
                <a:lnTo>
                  <a:pt x="2640329" y="3234372"/>
                </a:lnTo>
                <a:lnTo>
                  <a:pt x="2638742" y="3228975"/>
                </a:lnTo>
                <a:lnTo>
                  <a:pt x="2637789" y="3223577"/>
                </a:lnTo>
                <a:lnTo>
                  <a:pt x="2636520" y="3217862"/>
                </a:lnTo>
                <a:lnTo>
                  <a:pt x="2636202" y="3212147"/>
                </a:lnTo>
                <a:lnTo>
                  <a:pt x="2635885" y="3206432"/>
                </a:lnTo>
                <a:lnTo>
                  <a:pt x="2635250" y="3206432"/>
                </a:lnTo>
                <a:lnTo>
                  <a:pt x="2635250" y="3097530"/>
                </a:lnTo>
                <a:lnTo>
                  <a:pt x="2646360" y="3105785"/>
                </a:lnTo>
                <a:lnTo>
                  <a:pt x="2657786" y="3114040"/>
                </a:lnTo>
                <a:lnTo>
                  <a:pt x="2670166" y="3121977"/>
                </a:lnTo>
                <a:lnTo>
                  <a:pt x="2683180" y="3129597"/>
                </a:lnTo>
                <a:lnTo>
                  <a:pt x="2696511" y="3136900"/>
                </a:lnTo>
                <a:lnTo>
                  <a:pt x="2710160" y="3144202"/>
                </a:lnTo>
                <a:lnTo>
                  <a:pt x="2724761" y="3151187"/>
                </a:lnTo>
                <a:lnTo>
                  <a:pt x="2740314" y="3157855"/>
                </a:lnTo>
                <a:lnTo>
                  <a:pt x="2755550" y="3164205"/>
                </a:lnTo>
                <a:lnTo>
                  <a:pt x="2771738" y="3170237"/>
                </a:lnTo>
                <a:lnTo>
                  <a:pt x="2788244" y="3176270"/>
                </a:lnTo>
                <a:lnTo>
                  <a:pt x="2805384" y="3181985"/>
                </a:lnTo>
                <a:lnTo>
                  <a:pt x="2822525" y="3187065"/>
                </a:lnTo>
                <a:lnTo>
                  <a:pt x="2840300" y="3192145"/>
                </a:lnTo>
                <a:lnTo>
                  <a:pt x="2858393" y="3196907"/>
                </a:lnTo>
                <a:lnTo>
                  <a:pt x="2877120" y="3201670"/>
                </a:lnTo>
                <a:lnTo>
                  <a:pt x="2895530" y="3205797"/>
                </a:lnTo>
                <a:lnTo>
                  <a:pt x="2914892" y="3209925"/>
                </a:lnTo>
                <a:lnTo>
                  <a:pt x="2934255" y="3213735"/>
                </a:lnTo>
                <a:lnTo>
                  <a:pt x="2953617" y="3217227"/>
                </a:lnTo>
                <a:lnTo>
                  <a:pt x="2973614" y="3220402"/>
                </a:lnTo>
                <a:lnTo>
                  <a:pt x="2993294" y="3222942"/>
                </a:lnTo>
                <a:lnTo>
                  <a:pt x="3013926" y="3225800"/>
                </a:lnTo>
                <a:lnTo>
                  <a:pt x="3033923" y="3228340"/>
                </a:lnTo>
                <a:lnTo>
                  <a:pt x="3054555" y="3230245"/>
                </a:lnTo>
                <a:lnTo>
                  <a:pt x="3074869" y="3232150"/>
                </a:lnTo>
                <a:lnTo>
                  <a:pt x="3095819" y="3233737"/>
                </a:lnTo>
                <a:lnTo>
                  <a:pt x="3116451" y="3235007"/>
                </a:lnTo>
                <a:lnTo>
                  <a:pt x="3137400" y="3235960"/>
                </a:lnTo>
                <a:lnTo>
                  <a:pt x="3158032" y="3236595"/>
                </a:lnTo>
                <a:lnTo>
                  <a:pt x="3178981" y="3237230"/>
                </a:lnTo>
                <a:lnTo>
                  <a:pt x="3199613" y="3237230"/>
                </a:lnTo>
                <a:lnTo>
                  <a:pt x="3224372" y="3236912"/>
                </a:lnTo>
                <a:lnTo>
                  <a:pt x="3249765" y="3236595"/>
                </a:lnTo>
                <a:lnTo>
                  <a:pt x="3274523" y="3235325"/>
                </a:lnTo>
                <a:lnTo>
                  <a:pt x="3299282" y="3234055"/>
                </a:lnTo>
                <a:lnTo>
                  <a:pt x="3324040" y="3232150"/>
                </a:lnTo>
                <a:lnTo>
                  <a:pt x="3348481" y="3230245"/>
                </a:lnTo>
                <a:lnTo>
                  <a:pt x="3372922" y="3227387"/>
                </a:lnTo>
                <a:lnTo>
                  <a:pt x="3397680" y="3224530"/>
                </a:lnTo>
                <a:lnTo>
                  <a:pt x="3421486" y="3221355"/>
                </a:lnTo>
                <a:lnTo>
                  <a:pt x="3445292" y="3217545"/>
                </a:lnTo>
                <a:lnTo>
                  <a:pt x="3468464" y="3213735"/>
                </a:lnTo>
                <a:lnTo>
                  <a:pt x="3491635" y="3208972"/>
                </a:lnTo>
                <a:lnTo>
                  <a:pt x="3514171" y="3204210"/>
                </a:lnTo>
                <a:lnTo>
                  <a:pt x="3536390" y="3199130"/>
                </a:lnTo>
                <a:lnTo>
                  <a:pt x="3557974" y="3193097"/>
                </a:lnTo>
                <a:lnTo>
                  <a:pt x="3579241" y="3187065"/>
                </a:lnTo>
                <a:lnTo>
                  <a:pt x="3599873" y="3180715"/>
                </a:lnTo>
                <a:lnTo>
                  <a:pt x="3619870" y="3174047"/>
                </a:lnTo>
                <a:lnTo>
                  <a:pt x="3639233" y="3167062"/>
                </a:lnTo>
                <a:lnTo>
                  <a:pt x="3657643" y="3159442"/>
                </a:lnTo>
                <a:lnTo>
                  <a:pt x="3676053" y="3151505"/>
                </a:lnTo>
                <a:lnTo>
                  <a:pt x="3692876" y="3143250"/>
                </a:lnTo>
                <a:lnTo>
                  <a:pt x="3709381" y="3134677"/>
                </a:lnTo>
                <a:lnTo>
                  <a:pt x="3724935" y="3125470"/>
                </a:lnTo>
                <a:lnTo>
                  <a:pt x="3739853" y="3116262"/>
                </a:lnTo>
                <a:lnTo>
                  <a:pt x="3753502" y="3106420"/>
                </a:lnTo>
                <a:lnTo>
                  <a:pt x="3766198" y="3096577"/>
                </a:lnTo>
                <a:lnTo>
                  <a:pt x="3772547" y="3090862"/>
                </a:lnTo>
                <a:lnTo>
                  <a:pt x="3777943" y="3085782"/>
                </a:lnTo>
                <a:lnTo>
                  <a:pt x="3783656" y="3080385"/>
                </a:lnTo>
                <a:lnTo>
                  <a:pt x="3789052" y="3074670"/>
                </a:lnTo>
                <a:lnTo>
                  <a:pt x="3793814" y="3069272"/>
                </a:lnTo>
                <a:lnTo>
                  <a:pt x="3798575" y="3063557"/>
                </a:lnTo>
                <a:lnTo>
                  <a:pt x="3803336" y="3057842"/>
                </a:lnTo>
                <a:lnTo>
                  <a:pt x="3807145" y="3051810"/>
                </a:lnTo>
                <a:lnTo>
                  <a:pt x="3811271" y="3045777"/>
                </a:lnTo>
                <a:lnTo>
                  <a:pt x="3815080" y="3040062"/>
                </a:lnTo>
                <a:close/>
                <a:moveTo>
                  <a:pt x="2989478" y="3031808"/>
                </a:moveTo>
                <a:lnTo>
                  <a:pt x="2989478" y="3147378"/>
                </a:lnTo>
                <a:lnTo>
                  <a:pt x="3009158" y="3149918"/>
                </a:lnTo>
                <a:lnTo>
                  <a:pt x="3029472" y="3152140"/>
                </a:lnTo>
                <a:lnTo>
                  <a:pt x="3049469" y="3154363"/>
                </a:lnTo>
                <a:lnTo>
                  <a:pt x="3070419" y="3155950"/>
                </a:lnTo>
                <a:lnTo>
                  <a:pt x="3070419" y="3041333"/>
                </a:lnTo>
                <a:lnTo>
                  <a:pt x="3049469" y="3039428"/>
                </a:lnTo>
                <a:lnTo>
                  <a:pt x="3029472" y="3036888"/>
                </a:lnTo>
                <a:lnTo>
                  <a:pt x="3009158" y="3034665"/>
                </a:lnTo>
                <a:lnTo>
                  <a:pt x="2989478" y="3031808"/>
                </a:lnTo>
                <a:close/>
                <a:moveTo>
                  <a:pt x="2402802" y="3022755"/>
                </a:moveTo>
                <a:lnTo>
                  <a:pt x="2397719" y="3026235"/>
                </a:lnTo>
                <a:lnTo>
                  <a:pt x="2391365" y="3029398"/>
                </a:lnTo>
                <a:lnTo>
                  <a:pt x="2383740" y="3032878"/>
                </a:lnTo>
                <a:lnTo>
                  <a:pt x="2376433" y="3036042"/>
                </a:lnTo>
                <a:lnTo>
                  <a:pt x="2360867" y="3042369"/>
                </a:lnTo>
                <a:lnTo>
                  <a:pt x="2347841" y="3047114"/>
                </a:lnTo>
                <a:lnTo>
                  <a:pt x="2347841" y="3137274"/>
                </a:lnTo>
                <a:lnTo>
                  <a:pt x="2355784" y="3133794"/>
                </a:lnTo>
                <a:lnTo>
                  <a:pt x="2363408" y="3129681"/>
                </a:lnTo>
                <a:lnTo>
                  <a:pt x="2371033" y="3125252"/>
                </a:lnTo>
                <a:lnTo>
                  <a:pt x="2378340" y="3120507"/>
                </a:lnTo>
                <a:lnTo>
                  <a:pt x="2385329" y="3115762"/>
                </a:lnTo>
                <a:lnTo>
                  <a:pt x="2391683" y="3111017"/>
                </a:lnTo>
                <a:lnTo>
                  <a:pt x="2397719" y="3106271"/>
                </a:lnTo>
                <a:lnTo>
                  <a:pt x="2402802" y="3101526"/>
                </a:lnTo>
                <a:lnTo>
                  <a:pt x="2402802" y="3022755"/>
                </a:lnTo>
                <a:close/>
                <a:moveTo>
                  <a:pt x="698500" y="3017837"/>
                </a:moveTo>
                <a:lnTo>
                  <a:pt x="698500" y="3086100"/>
                </a:lnTo>
                <a:lnTo>
                  <a:pt x="684586" y="3083595"/>
                </a:lnTo>
                <a:lnTo>
                  <a:pt x="667825" y="3079838"/>
                </a:lnTo>
                <a:lnTo>
                  <a:pt x="659920" y="3077959"/>
                </a:lnTo>
                <a:lnTo>
                  <a:pt x="652962" y="3076393"/>
                </a:lnTo>
                <a:lnTo>
                  <a:pt x="646321" y="3074201"/>
                </a:lnTo>
                <a:lnTo>
                  <a:pt x="640313" y="3071696"/>
                </a:lnTo>
                <a:lnTo>
                  <a:pt x="634305" y="3069191"/>
                </a:lnTo>
                <a:lnTo>
                  <a:pt x="629245" y="3065433"/>
                </a:lnTo>
                <a:lnTo>
                  <a:pt x="626082" y="3063555"/>
                </a:lnTo>
                <a:lnTo>
                  <a:pt x="623869" y="3061363"/>
                </a:lnTo>
                <a:lnTo>
                  <a:pt x="622288" y="3058545"/>
                </a:lnTo>
                <a:lnTo>
                  <a:pt x="620706" y="3056353"/>
                </a:lnTo>
                <a:lnTo>
                  <a:pt x="619441" y="3053534"/>
                </a:lnTo>
                <a:lnTo>
                  <a:pt x="619125" y="3051029"/>
                </a:lnTo>
                <a:lnTo>
                  <a:pt x="619125" y="3048524"/>
                </a:lnTo>
                <a:lnTo>
                  <a:pt x="619441" y="3046019"/>
                </a:lnTo>
                <a:lnTo>
                  <a:pt x="620390" y="3043514"/>
                </a:lnTo>
                <a:lnTo>
                  <a:pt x="621971" y="3041009"/>
                </a:lnTo>
                <a:lnTo>
                  <a:pt x="623553" y="3038817"/>
                </a:lnTo>
                <a:lnTo>
                  <a:pt x="625766" y="3036312"/>
                </a:lnTo>
                <a:lnTo>
                  <a:pt x="628296" y="3034433"/>
                </a:lnTo>
                <a:lnTo>
                  <a:pt x="631142" y="3032555"/>
                </a:lnTo>
                <a:lnTo>
                  <a:pt x="634937" y="3030676"/>
                </a:lnTo>
                <a:lnTo>
                  <a:pt x="638732" y="3029110"/>
                </a:lnTo>
                <a:lnTo>
                  <a:pt x="645057" y="3026605"/>
                </a:lnTo>
                <a:lnTo>
                  <a:pt x="651697" y="3024726"/>
                </a:lnTo>
                <a:lnTo>
                  <a:pt x="658655" y="3023161"/>
                </a:lnTo>
                <a:lnTo>
                  <a:pt x="666244" y="3021595"/>
                </a:lnTo>
                <a:lnTo>
                  <a:pt x="674150" y="3020342"/>
                </a:lnTo>
                <a:lnTo>
                  <a:pt x="682056" y="3019403"/>
                </a:lnTo>
                <a:lnTo>
                  <a:pt x="698500" y="3017837"/>
                </a:lnTo>
                <a:close/>
                <a:moveTo>
                  <a:pt x="2827597" y="2994977"/>
                </a:moveTo>
                <a:lnTo>
                  <a:pt x="2827597" y="3112135"/>
                </a:lnTo>
                <a:lnTo>
                  <a:pt x="2846959" y="3117850"/>
                </a:lnTo>
                <a:lnTo>
                  <a:pt x="2866956" y="3123248"/>
                </a:lnTo>
                <a:lnTo>
                  <a:pt x="2887588" y="3128010"/>
                </a:lnTo>
                <a:lnTo>
                  <a:pt x="2908220" y="3132773"/>
                </a:lnTo>
                <a:lnTo>
                  <a:pt x="2908220" y="3016885"/>
                </a:lnTo>
                <a:lnTo>
                  <a:pt x="2887588" y="3011805"/>
                </a:lnTo>
                <a:lnTo>
                  <a:pt x="2866956" y="3006725"/>
                </a:lnTo>
                <a:lnTo>
                  <a:pt x="2846959" y="3001010"/>
                </a:lnTo>
                <a:lnTo>
                  <a:pt x="2827597" y="2994977"/>
                </a:lnTo>
                <a:close/>
                <a:moveTo>
                  <a:pt x="1455133" y="2986375"/>
                </a:moveTo>
                <a:lnTo>
                  <a:pt x="1455133" y="3092352"/>
                </a:lnTo>
                <a:lnTo>
                  <a:pt x="1457675" y="3094883"/>
                </a:lnTo>
                <a:lnTo>
                  <a:pt x="1460216" y="3097730"/>
                </a:lnTo>
                <a:lnTo>
                  <a:pt x="1466888" y="3103741"/>
                </a:lnTo>
                <a:lnTo>
                  <a:pt x="1475466" y="3110068"/>
                </a:lnTo>
                <a:lnTo>
                  <a:pt x="1484679" y="3116078"/>
                </a:lnTo>
                <a:lnTo>
                  <a:pt x="1495162" y="3122405"/>
                </a:lnTo>
                <a:lnTo>
                  <a:pt x="1505964" y="3128732"/>
                </a:lnTo>
                <a:lnTo>
                  <a:pt x="1517083" y="3134743"/>
                </a:lnTo>
                <a:lnTo>
                  <a:pt x="1528202" y="3139804"/>
                </a:lnTo>
                <a:lnTo>
                  <a:pt x="1528202" y="3033195"/>
                </a:lnTo>
                <a:lnTo>
                  <a:pt x="1517083" y="3027817"/>
                </a:lnTo>
                <a:lnTo>
                  <a:pt x="1506917" y="3022122"/>
                </a:lnTo>
                <a:lnTo>
                  <a:pt x="1497068" y="3016428"/>
                </a:lnTo>
                <a:lnTo>
                  <a:pt x="1487538" y="3010734"/>
                </a:lnTo>
                <a:lnTo>
                  <a:pt x="1478960" y="3005039"/>
                </a:lnTo>
                <a:lnTo>
                  <a:pt x="1470700" y="2998712"/>
                </a:lnTo>
                <a:lnTo>
                  <a:pt x="1462758" y="2992702"/>
                </a:lnTo>
                <a:lnTo>
                  <a:pt x="1455133" y="2986375"/>
                </a:lnTo>
                <a:close/>
                <a:moveTo>
                  <a:pt x="711352" y="2965750"/>
                </a:moveTo>
                <a:lnTo>
                  <a:pt x="709129" y="2966067"/>
                </a:lnTo>
                <a:lnTo>
                  <a:pt x="706270" y="2966384"/>
                </a:lnTo>
                <a:lnTo>
                  <a:pt x="704047" y="2966702"/>
                </a:lnTo>
                <a:lnTo>
                  <a:pt x="701824" y="2967653"/>
                </a:lnTo>
                <a:lnTo>
                  <a:pt x="700236" y="2968288"/>
                </a:lnTo>
                <a:lnTo>
                  <a:pt x="699283" y="2969556"/>
                </a:lnTo>
                <a:lnTo>
                  <a:pt x="698330" y="2970191"/>
                </a:lnTo>
                <a:lnTo>
                  <a:pt x="698012" y="2971459"/>
                </a:lnTo>
                <a:lnTo>
                  <a:pt x="698012" y="2990491"/>
                </a:lnTo>
                <a:lnTo>
                  <a:pt x="683085" y="2991760"/>
                </a:lnTo>
                <a:lnTo>
                  <a:pt x="667839" y="2993346"/>
                </a:lnTo>
                <a:lnTo>
                  <a:pt x="653865" y="2995249"/>
                </a:lnTo>
                <a:lnTo>
                  <a:pt x="639890" y="2997786"/>
                </a:lnTo>
                <a:lnTo>
                  <a:pt x="626550" y="3000641"/>
                </a:lnTo>
                <a:lnTo>
                  <a:pt x="613846" y="3004130"/>
                </a:lnTo>
                <a:lnTo>
                  <a:pt x="602094" y="3007619"/>
                </a:lnTo>
                <a:lnTo>
                  <a:pt x="590978" y="3012060"/>
                </a:lnTo>
                <a:lnTo>
                  <a:pt x="583673" y="3015549"/>
                </a:lnTo>
                <a:lnTo>
                  <a:pt x="576368" y="3019355"/>
                </a:lnTo>
                <a:lnTo>
                  <a:pt x="570015" y="3023162"/>
                </a:lnTo>
                <a:lnTo>
                  <a:pt x="564616" y="3026968"/>
                </a:lnTo>
                <a:lnTo>
                  <a:pt x="559852" y="3031092"/>
                </a:lnTo>
                <a:lnTo>
                  <a:pt x="556041" y="3035215"/>
                </a:lnTo>
                <a:lnTo>
                  <a:pt x="552865" y="3039656"/>
                </a:lnTo>
                <a:lnTo>
                  <a:pt x="550324" y="3044096"/>
                </a:lnTo>
                <a:lnTo>
                  <a:pt x="548736" y="3048854"/>
                </a:lnTo>
                <a:lnTo>
                  <a:pt x="547783" y="3052978"/>
                </a:lnTo>
                <a:lnTo>
                  <a:pt x="547783" y="3057736"/>
                </a:lnTo>
                <a:lnTo>
                  <a:pt x="548736" y="3062176"/>
                </a:lnTo>
                <a:lnTo>
                  <a:pt x="550324" y="3066617"/>
                </a:lnTo>
                <a:lnTo>
                  <a:pt x="552865" y="3070741"/>
                </a:lnTo>
                <a:lnTo>
                  <a:pt x="556358" y="3075181"/>
                </a:lnTo>
                <a:lnTo>
                  <a:pt x="560805" y="3079622"/>
                </a:lnTo>
                <a:lnTo>
                  <a:pt x="564934" y="3083111"/>
                </a:lnTo>
                <a:lnTo>
                  <a:pt x="570015" y="3086917"/>
                </a:lnTo>
                <a:lnTo>
                  <a:pt x="576050" y="3090089"/>
                </a:lnTo>
                <a:lnTo>
                  <a:pt x="582720" y="3093578"/>
                </a:lnTo>
                <a:lnTo>
                  <a:pt x="589390" y="3096433"/>
                </a:lnTo>
                <a:lnTo>
                  <a:pt x="597012" y="3099288"/>
                </a:lnTo>
                <a:lnTo>
                  <a:pt x="605270" y="3101825"/>
                </a:lnTo>
                <a:lnTo>
                  <a:pt x="613528" y="3104046"/>
                </a:lnTo>
                <a:lnTo>
                  <a:pt x="645607" y="3110707"/>
                </a:lnTo>
                <a:lnTo>
                  <a:pt x="698012" y="3121808"/>
                </a:lnTo>
                <a:lnTo>
                  <a:pt x="698012" y="3203010"/>
                </a:lnTo>
                <a:lnTo>
                  <a:pt x="684673" y="3201424"/>
                </a:lnTo>
                <a:lnTo>
                  <a:pt x="672286" y="3199203"/>
                </a:lnTo>
                <a:lnTo>
                  <a:pt x="657993" y="3196983"/>
                </a:lnTo>
                <a:lnTo>
                  <a:pt x="643066" y="3193494"/>
                </a:lnTo>
                <a:lnTo>
                  <a:pt x="629409" y="3189370"/>
                </a:lnTo>
                <a:lnTo>
                  <a:pt x="617022" y="3185247"/>
                </a:lnTo>
                <a:lnTo>
                  <a:pt x="613846" y="3183978"/>
                </a:lnTo>
                <a:lnTo>
                  <a:pt x="610670" y="3182709"/>
                </a:lnTo>
                <a:lnTo>
                  <a:pt x="608129" y="3181441"/>
                </a:lnTo>
                <a:lnTo>
                  <a:pt x="608446" y="3181441"/>
                </a:lnTo>
                <a:lnTo>
                  <a:pt x="608129" y="3181123"/>
                </a:lnTo>
                <a:lnTo>
                  <a:pt x="604317" y="3179220"/>
                </a:lnTo>
                <a:lnTo>
                  <a:pt x="602412" y="3177951"/>
                </a:lnTo>
                <a:lnTo>
                  <a:pt x="600506" y="3177000"/>
                </a:lnTo>
                <a:lnTo>
                  <a:pt x="595424" y="3175731"/>
                </a:lnTo>
                <a:lnTo>
                  <a:pt x="590343" y="3174780"/>
                </a:lnTo>
                <a:lnTo>
                  <a:pt x="584308" y="3174780"/>
                </a:lnTo>
                <a:lnTo>
                  <a:pt x="578273" y="3175414"/>
                </a:lnTo>
                <a:lnTo>
                  <a:pt x="572556" y="3176048"/>
                </a:lnTo>
                <a:lnTo>
                  <a:pt x="566522" y="3177634"/>
                </a:lnTo>
                <a:lnTo>
                  <a:pt x="560805" y="3179220"/>
                </a:lnTo>
                <a:lnTo>
                  <a:pt x="555405" y="3181123"/>
                </a:lnTo>
                <a:lnTo>
                  <a:pt x="551277" y="3183661"/>
                </a:lnTo>
                <a:lnTo>
                  <a:pt x="547148" y="3185881"/>
                </a:lnTo>
                <a:lnTo>
                  <a:pt x="544607" y="3188736"/>
                </a:lnTo>
                <a:lnTo>
                  <a:pt x="543336" y="3190005"/>
                </a:lnTo>
                <a:lnTo>
                  <a:pt x="542383" y="3190956"/>
                </a:lnTo>
                <a:lnTo>
                  <a:pt x="542066" y="3192542"/>
                </a:lnTo>
                <a:lnTo>
                  <a:pt x="542066" y="3193811"/>
                </a:lnTo>
                <a:lnTo>
                  <a:pt x="542066" y="3195080"/>
                </a:lnTo>
                <a:lnTo>
                  <a:pt x="543019" y="3196031"/>
                </a:lnTo>
                <a:lnTo>
                  <a:pt x="543654" y="3197300"/>
                </a:lnTo>
                <a:lnTo>
                  <a:pt x="545242" y="3198569"/>
                </a:lnTo>
                <a:lnTo>
                  <a:pt x="550959" y="3202058"/>
                </a:lnTo>
                <a:lnTo>
                  <a:pt x="557629" y="3205547"/>
                </a:lnTo>
                <a:lnTo>
                  <a:pt x="564299" y="3208719"/>
                </a:lnTo>
                <a:lnTo>
                  <a:pt x="572239" y="3211891"/>
                </a:lnTo>
                <a:lnTo>
                  <a:pt x="580497" y="3214746"/>
                </a:lnTo>
                <a:lnTo>
                  <a:pt x="589072" y="3216966"/>
                </a:lnTo>
                <a:lnTo>
                  <a:pt x="598600" y="3219821"/>
                </a:lnTo>
                <a:lnTo>
                  <a:pt x="608446" y="3221724"/>
                </a:lnTo>
                <a:lnTo>
                  <a:pt x="618610" y="3223627"/>
                </a:lnTo>
                <a:lnTo>
                  <a:pt x="629409" y="3225847"/>
                </a:lnTo>
                <a:lnTo>
                  <a:pt x="651324" y="3229019"/>
                </a:lnTo>
                <a:lnTo>
                  <a:pt x="674192" y="3230923"/>
                </a:lnTo>
                <a:lnTo>
                  <a:pt x="698012" y="3232509"/>
                </a:lnTo>
                <a:lnTo>
                  <a:pt x="698012" y="3251223"/>
                </a:lnTo>
                <a:lnTo>
                  <a:pt x="698330" y="3252492"/>
                </a:lnTo>
                <a:lnTo>
                  <a:pt x="699283" y="3253443"/>
                </a:lnTo>
                <a:lnTo>
                  <a:pt x="700236" y="3254395"/>
                </a:lnTo>
                <a:lnTo>
                  <a:pt x="701824" y="3255346"/>
                </a:lnTo>
                <a:lnTo>
                  <a:pt x="704047" y="3255981"/>
                </a:lnTo>
                <a:lnTo>
                  <a:pt x="706270" y="3256298"/>
                </a:lnTo>
                <a:lnTo>
                  <a:pt x="709129" y="3256932"/>
                </a:lnTo>
                <a:lnTo>
                  <a:pt x="711352" y="3257249"/>
                </a:lnTo>
                <a:lnTo>
                  <a:pt x="758358" y="3257249"/>
                </a:lnTo>
                <a:lnTo>
                  <a:pt x="760581" y="3256932"/>
                </a:lnTo>
                <a:lnTo>
                  <a:pt x="763440" y="3256298"/>
                </a:lnTo>
                <a:lnTo>
                  <a:pt x="765345" y="3255981"/>
                </a:lnTo>
                <a:lnTo>
                  <a:pt x="767886" y="3255346"/>
                </a:lnTo>
                <a:lnTo>
                  <a:pt x="769474" y="3254395"/>
                </a:lnTo>
                <a:lnTo>
                  <a:pt x="770427" y="3253443"/>
                </a:lnTo>
                <a:lnTo>
                  <a:pt x="771380" y="3252492"/>
                </a:lnTo>
                <a:lnTo>
                  <a:pt x="771698" y="3251223"/>
                </a:lnTo>
                <a:lnTo>
                  <a:pt x="771698" y="3231874"/>
                </a:lnTo>
                <a:lnTo>
                  <a:pt x="786308" y="3230923"/>
                </a:lnTo>
                <a:lnTo>
                  <a:pt x="800600" y="3229654"/>
                </a:lnTo>
                <a:lnTo>
                  <a:pt x="814257" y="3228068"/>
                </a:lnTo>
                <a:lnTo>
                  <a:pt x="827279" y="3226165"/>
                </a:lnTo>
                <a:lnTo>
                  <a:pt x="839984" y="3223627"/>
                </a:lnTo>
                <a:lnTo>
                  <a:pt x="851418" y="3221090"/>
                </a:lnTo>
                <a:lnTo>
                  <a:pt x="862534" y="3217918"/>
                </a:lnTo>
                <a:lnTo>
                  <a:pt x="872062" y="3214746"/>
                </a:lnTo>
                <a:lnTo>
                  <a:pt x="880002" y="3211257"/>
                </a:lnTo>
                <a:lnTo>
                  <a:pt x="886990" y="3208085"/>
                </a:lnTo>
                <a:lnTo>
                  <a:pt x="893660" y="3204278"/>
                </a:lnTo>
                <a:lnTo>
                  <a:pt x="899694" y="3200472"/>
                </a:lnTo>
                <a:lnTo>
                  <a:pt x="904776" y="3196666"/>
                </a:lnTo>
                <a:lnTo>
                  <a:pt x="909540" y="3192542"/>
                </a:lnTo>
                <a:lnTo>
                  <a:pt x="913352" y="3188419"/>
                </a:lnTo>
                <a:lnTo>
                  <a:pt x="916528" y="3184295"/>
                </a:lnTo>
                <a:lnTo>
                  <a:pt x="919069" y="3179855"/>
                </a:lnTo>
                <a:lnTo>
                  <a:pt x="920657" y="3175414"/>
                </a:lnTo>
                <a:lnTo>
                  <a:pt x="921609" y="3170973"/>
                </a:lnTo>
                <a:lnTo>
                  <a:pt x="921927" y="3166533"/>
                </a:lnTo>
                <a:lnTo>
                  <a:pt x="921292" y="3161775"/>
                </a:lnTo>
                <a:lnTo>
                  <a:pt x="920021" y="3157651"/>
                </a:lnTo>
                <a:lnTo>
                  <a:pt x="917798" y="3153210"/>
                </a:lnTo>
                <a:lnTo>
                  <a:pt x="914622" y="3148453"/>
                </a:lnTo>
                <a:lnTo>
                  <a:pt x="912716" y="3146549"/>
                </a:lnTo>
                <a:lnTo>
                  <a:pt x="910493" y="3144012"/>
                </a:lnTo>
                <a:lnTo>
                  <a:pt x="905411" y="3139888"/>
                </a:lnTo>
                <a:lnTo>
                  <a:pt x="899059" y="3135765"/>
                </a:lnTo>
                <a:lnTo>
                  <a:pt x="892389" y="3132276"/>
                </a:lnTo>
                <a:lnTo>
                  <a:pt x="884449" y="3128787"/>
                </a:lnTo>
                <a:lnTo>
                  <a:pt x="876191" y="3125615"/>
                </a:lnTo>
                <a:lnTo>
                  <a:pt x="867298" y="3122443"/>
                </a:lnTo>
                <a:lnTo>
                  <a:pt x="857452" y="3119588"/>
                </a:lnTo>
                <a:lnTo>
                  <a:pt x="847606" y="3117051"/>
                </a:lnTo>
                <a:lnTo>
                  <a:pt x="836808" y="3114196"/>
                </a:lnTo>
                <a:lnTo>
                  <a:pt x="815528" y="3109438"/>
                </a:lnTo>
                <a:lnTo>
                  <a:pt x="793613" y="3104997"/>
                </a:lnTo>
                <a:lnTo>
                  <a:pt x="771698" y="3101191"/>
                </a:lnTo>
                <a:lnTo>
                  <a:pt x="771698" y="3019673"/>
                </a:lnTo>
                <a:lnTo>
                  <a:pt x="790754" y="3021893"/>
                </a:lnTo>
                <a:lnTo>
                  <a:pt x="797742" y="3023162"/>
                </a:lnTo>
                <a:lnTo>
                  <a:pt x="805047" y="3024748"/>
                </a:lnTo>
                <a:lnTo>
                  <a:pt x="819974" y="3028554"/>
                </a:lnTo>
                <a:lnTo>
                  <a:pt x="834584" y="3033312"/>
                </a:lnTo>
                <a:lnTo>
                  <a:pt x="846336" y="3037435"/>
                </a:lnTo>
                <a:lnTo>
                  <a:pt x="853006" y="3039973"/>
                </a:lnTo>
                <a:lnTo>
                  <a:pt x="855547" y="3041242"/>
                </a:lnTo>
                <a:lnTo>
                  <a:pt x="859358" y="3043779"/>
                </a:lnTo>
                <a:lnTo>
                  <a:pt x="861264" y="3044731"/>
                </a:lnTo>
                <a:lnTo>
                  <a:pt x="863169" y="3046000"/>
                </a:lnTo>
                <a:lnTo>
                  <a:pt x="867933" y="3047268"/>
                </a:lnTo>
                <a:lnTo>
                  <a:pt x="873650" y="3047903"/>
                </a:lnTo>
                <a:lnTo>
                  <a:pt x="879367" y="3048220"/>
                </a:lnTo>
                <a:lnTo>
                  <a:pt x="885402" y="3047586"/>
                </a:lnTo>
                <a:lnTo>
                  <a:pt x="891436" y="3046634"/>
                </a:lnTo>
                <a:lnTo>
                  <a:pt x="897153" y="3045682"/>
                </a:lnTo>
                <a:lnTo>
                  <a:pt x="902870" y="3043779"/>
                </a:lnTo>
                <a:lnTo>
                  <a:pt x="907952" y="3041559"/>
                </a:lnTo>
                <a:lnTo>
                  <a:pt x="912716" y="3039339"/>
                </a:lnTo>
                <a:lnTo>
                  <a:pt x="916528" y="3036801"/>
                </a:lnTo>
                <a:lnTo>
                  <a:pt x="919386" y="3034263"/>
                </a:lnTo>
                <a:lnTo>
                  <a:pt x="920657" y="3032995"/>
                </a:lnTo>
                <a:lnTo>
                  <a:pt x="921292" y="3031726"/>
                </a:lnTo>
                <a:lnTo>
                  <a:pt x="921609" y="3030140"/>
                </a:lnTo>
                <a:lnTo>
                  <a:pt x="921609" y="3029188"/>
                </a:lnTo>
                <a:lnTo>
                  <a:pt x="921292" y="3027920"/>
                </a:lnTo>
                <a:lnTo>
                  <a:pt x="920974" y="3026651"/>
                </a:lnTo>
                <a:lnTo>
                  <a:pt x="919704" y="3025382"/>
                </a:lnTo>
                <a:lnTo>
                  <a:pt x="918433" y="3024431"/>
                </a:lnTo>
                <a:lnTo>
                  <a:pt x="914304" y="3021576"/>
                </a:lnTo>
                <a:lnTo>
                  <a:pt x="909540" y="3018721"/>
                </a:lnTo>
                <a:lnTo>
                  <a:pt x="903823" y="3016501"/>
                </a:lnTo>
                <a:lnTo>
                  <a:pt x="898424" y="3013963"/>
                </a:lnTo>
                <a:lnTo>
                  <a:pt x="885402" y="3009205"/>
                </a:lnTo>
                <a:lnTo>
                  <a:pt x="871109" y="3005082"/>
                </a:lnTo>
                <a:lnTo>
                  <a:pt x="856182" y="3000958"/>
                </a:lnTo>
                <a:lnTo>
                  <a:pt x="840936" y="2997469"/>
                </a:lnTo>
                <a:lnTo>
                  <a:pt x="825374" y="2994614"/>
                </a:lnTo>
                <a:lnTo>
                  <a:pt x="810764" y="2992711"/>
                </a:lnTo>
                <a:lnTo>
                  <a:pt x="791389" y="2990808"/>
                </a:lnTo>
                <a:lnTo>
                  <a:pt x="771698" y="2989539"/>
                </a:lnTo>
                <a:lnTo>
                  <a:pt x="771698" y="2971459"/>
                </a:lnTo>
                <a:lnTo>
                  <a:pt x="771380" y="2970191"/>
                </a:lnTo>
                <a:lnTo>
                  <a:pt x="770427" y="2969556"/>
                </a:lnTo>
                <a:lnTo>
                  <a:pt x="769474" y="2968288"/>
                </a:lnTo>
                <a:lnTo>
                  <a:pt x="767886" y="2967653"/>
                </a:lnTo>
                <a:lnTo>
                  <a:pt x="765345" y="2966702"/>
                </a:lnTo>
                <a:lnTo>
                  <a:pt x="763440" y="2966384"/>
                </a:lnTo>
                <a:lnTo>
                  <a:pt x="760581" y="2966067"/>
                </a:lnTo>
                <a:lnTo>
                  <a:pt x="758358" y="2965750"/>
                </a:lnTo>
                <a:lnTo>
                  <a:pt x="711352" y="2965750"/>
                </a:lnTo>
                <a:close/>
                <a:moveTo>
                  <a:pt x="3717945" y="2951797"/>
                </a:moveTo>
                <a:lnTo>
                  <a:pt x="3711914" y="2955607"/>
                </a:lnTo>
                <a:lnTo>
                  <a:pt x="3704931" y="2959100"/>
                </a:lnTo>
                <a:lnTo>
                  <a:pt x="3696678" y="2963227"/>
                </a:lnTo>
                <a:lnTo>
                  <a:pt x="3688425" y="2966720"/>
                </a:lnTo>
                <a:lnTo>
                  <a:pt x="3671285" y="2973387"/>
                </a:lnTo>
                <a:lnTo>
                  <a:pt x="3656684" y="2979102"/>
                </a:lnTo>
                <a:lnTo>
                  <a:pt x="3656684" y="3080068"/>
                </a:lnTo>
                <a:lnTo>
                  <a:pt x="3665254" y="3075623"/>
                </a:lnTo>
                <a:lnTo>
                  <a:pt x="3674142" y="3070860"/>
                </a:lnTo>
                <a:lnTo>
                  <a:pt x="3682394" y="3066098"/>
                </a:lnTo>
                <a:lnTo>
                  <a:pt x="3690647" y="3061018"/>
                </a:lnTo>
                <a:lnTo>
                  <a:pt x="3698582" y="3055620"/>
                </a:lnTo>
                <a:lnTo>
                  <a:pt x="3705566" y="3050223"/>
                </a:lnTo>
                <a:lnTo>
                  <a:pt x="3711914" y="3044825"/>
                </a:lnTo>
                <a:lnTo>
                  <a:pt x="3717945" y="3040063"/>
                </a:lnTo>
                <a:lnTo>
                  <a:pt x="3717945" y="2951797"/>
                </a:lnTo>
                <a:close/>
                <a:moveTo>
                  <a:pt x="731996" y="2947987"/>
                </a:moveTo>
                <a:lnTo>
                  <a:pt x="755499" y="2948304"/>
                </a:lnTo>
                <a:lnTo>
                  <a:pt x="779003" y="2948939"/>
                </a:lnTo>
                <a:lnTo>
                  <a:pt x="801870" y="2949890"/>
                </a:lnTo>
                <a:lnTo>
                  <a:pt x="824103" y="2951476"/>
                </a:lnTo>
                <a:lnTo>
                  <a:pt x="846654" y="2953380"/>
                </a:lnTo>
                <a:lnTo>
                  <a:pt x="868569" y="2955283"/>
                </a:lnTo>
                <a:lnTo>
                  <a:pt x="889848" y="2958137"/>
                </a:lnTo>
                <a:lnTo>
                  <a:pt x="910493" y="2960992"/>
                </a:lnTo>
                <a:lnTo>
                  <a:pt x="930820" y="2964164"/>
                </a:lnTo>
                <a:lnTo>
                  <a:pt x="950512" y="2967970"/>
                </a:lnTo>
                <a:lnTo>
                  <a:pt x="969886" y="2971777"/>
                </a:lnTo>
                <a:lnTo>
                  <a:pt x="988308" y="2975900"/>
                </a:lnTo>
                <a:lnTo>
                  <a:pt x="1006411" y="2980658"/>
                </a:lnTo>
                <a:lnTo>
                  <a:pt x="1023880" y="2985416"/>
                </a:lnTo>
                <a:lnTo>
                  <a:pt x="1040396" y="2990491"/>
                </a:lnTo>
                <a:lnTo>
                  <a:pt x="1056594" y="2995883"/>
                </a:lnTo>
                <a:lnTo>
                  <a:pt x="1071521" y="3001593"/>
                </a:lnTo>
                <a:lnTo>
                  <a:pt x="1086131" y="3007302"/>
                </a:lnTo>
                <a:lnTo>
                  <a:pt x="1099471" y="3013646"/>
                </a:lnTo>
                <a:lnTo>
                  <a:pt x="1112493" y="3019990"/>
                </a:lnTo>
                <a:lnTo>
                  <a:pt x="1124562" y="3026651"/>
                </a:lnTo>
                <a:lnTo>
                  <a:pt x="1135678" y="3033629"/>
                </a:lnTo>
                <a:lnTo>
                  <a:pt x="1145842" y="3040925"/>
                </a:lnTo>
                <a:lnTo>
                  <a:pt x="1154735" y="3047903"/>
                </a:lnTo>
                <a:lnTo>
                  <a:pt x="1162993" y="3055515"/>
                </a:lnTo>
                <a:lnTo>
                  <a:pt x="1170298" y="3062811"/>
                </a:lnTo>
                <a:lnTo>
                  <a:pt x="1176650" y="3070741"/>
                </a:lnTo>
                <a:lnTo>
                  <a:pt x="1178873" y="3074864"/>
                </a:lnTo>
                <a:lnTo>
                  <a:pt x="1181732" y="3078670"/>
                </a:lnTo>
                <a:lnTo>
                  <a:pt x="1183638" y="3082794"/>
                </a:lnTo>
                <a:lnTo>
                  <a:pt x="1185543" y="3086600"/>
                </a:lnTo>
                <a:lnTo>
                  <a:pt x="1187131" y="3090406"/>
                </a:lnTo>
                <a:lnTo>
                  <a:pt x="1188402" y="3094847"/>
                </a:lnTo>
                <a:lnTo>
                  <a:pt x="1189672" y="3098653"/>
                </a:lnTo>
                <a:lnTo>
                  <a:pt x="1190307" y="3103094"/>
                </a:lnTo>
                <a:lnTo>
                  <a:pt x="1190625" y="3107535"/>
                </a:lnTo>
                <a:lnTo>
                  <a:pt x="1190625" y="3111341"/>
                </a:lnTo>
                <a:lnTo>
                  <a:pt x="1190625" y="3115782"/>
                </a:lnTo>
                <a:lnTo>
                  <a:pt x="1190307" y="3120223"/>
                </a:lnTo>
                <a:lnTo>
                  <a:pt x="1189672" y="3124029"/>
                </a:lnTo>
                <a:lnTo>
                  <a:pt x="1188402" y="3128470"/>
                </a:lnTo>
                <a:lnTo>
                  <a:pt x="1187131" y="3132276"/>
                </a:lnTo>
                <a:lnTo>
                  <a:pt x="1185543" y="3136399"/>
                </a:lnTo>
                <a:lnTo>
                  <a:pt x="1183638" y="3140523"/>
                </a:lnTo>
                <a:lnTo>
                  <a:pt x="1181732" y="3144646"/>
                </a:lnTo>
                <a:lnTo>
                  <a:pt x="1178873" y="3148453"/>
                </a:lnTo>
                <a:lnTo>
                  <a:pt x="1176650" y="3152259"/>
                </a:lnTo>
                <a:lnTo>
                  <a:pt x="1170298" y="3160189"/>
                </a:lnTo>
                <a:lnTo>
                  <a:pt x="1162993" y="3167801"/>
                </a:lnTo>
                <a:lnTo>
                  <a:pt x="1154735" y="3175414"/>
                </a:lnTo>
                <a:lnTo>
                  <a:pt x="1145842" y="3182392"/>
                </a:lnTo>
                <a:lnTo>
                  <a:pt x="1135678" y="3189370"/>
                </a:lnTo>
                <a:lnTo>
                  <a:pt x="1124562" y="3196031"/>
                </a:lnTo>
                <a:lnTo>
                  <a:pt x="1112493" y="3203010"/>
                </a:lnTo>
                <a:lnTo>
                  <a:pt x="1099471" y="3209671"/>
                </a:lnTo>
                <a:lnTo>
                  <a:pt x="1086131" y="3215380"/>
                </a:lnTo>
                <a:lnTo>
                  <a:pt x="1071521" y="3221407"/>
                </a:lnTo>
                <a:lnTo>
                  <a:pt x="1056594" y="3227433"/>
                </a:lnTo>
                <a:lnTo>
                  <a:pt x="1040396" y="3232509"/>
                </a:lnTo>
                <a:lnTo>
                  <a:pt x="1023880" y="3237584"/>
                </a:lnTo>
                <a:lnTo>
                  <a:pt x="1006411" y="3242659"/>
                </a:lnTo>
                <a:lnTo>
                  <a:pt x="988308" y="3247099"/>
                </a:lnTo>
                <a:lnTo>
                  <a:pt x="969886" y="3251223"/>
                </a:lnTo>
                <a:lnTo>
                  <a:pt x="950512" y="3255346"/>
                </a:lnTo>
                <a:lnTo>
                  <a:pt x="930820" y="3258835"/>
                </a:lnTo>
                <a:lnTo>
                  <a:pt x="910493" y="3262325"/>
                </a:lnTo>
                <a:lnTo>
                  <a:pt x="889848" y="3265179"/>
                </a:lnTo>
                <a:lnTo>
                  <a:pt x="868569" y="3268034"/>
                </a:lnTo>
                <a:lnTo>
                  <a:pt x="846654" y="3269937"/>
                </a:lnTo>
                <a:lnTo>
                  <a:pt x="824103" y="3271840"/>
                </a:lnTo>
                <a:lnTo>
                  <a:pt x="801870" y="3273426"/>
                </a:lnTo>
                <a:lnTo>
                  <a:pt x="779003" y="3274061"/>
                </a:lnTo>
                <a:lnTo>
                  <a:pt x="755499" y="3275012"/>
                </a:lnTo>
                <a:lnTo>
                  <a:pt x="731996" y="3275012"/>
                </a:lnTo>
                <a:lnTo>
                  <a:pt x="708176" y="3275012"/>
                </a:lnTo>
                <a:lnTo>
                  <a:pt x="684990" y="3274061"/>
                </a:lnTo>
                <a:lnTo>
                  <a:pt x="662122" y="3273426"/>
                </a:lnTo>
                <a:lnTo>
                  <a:pt x="639572" y="3271840"/>
                </a:lnTo>
                <a:lnTo>
                  <a:pt x="617022" y="3269937"/>
                </a:lnTo>
                <a:lnTo>
                  <a:pt x="595424" y="3268034"/>
                </a:lnTo>
                <a:lnTo>
                  <a:pt x="574144" y="3265179"/>
                </a:lnTo>
                <a:lnTo>
                  <a:pt x="553182" y="3262325"/>
                </a:lnTo>
                <a:lnTo>
                  <a:pt x="533173" y="3258835"/>
                </a:lnTo>
                <a:lnTo>
                  <a:pt x="513481" y="3255346"/>
                </a:lnTo>
                <a:lnTo>
                  <a:pt x="494107" y="3251223"/>
                </a:lnTo>
                <a:lnTo>
                  <a:pt x="475368" y="3247099"/>
                </a:lnTo>
                <a:lnTo>
                  <a:pt x="457264" y="3242659"/>
                </a:lnTo>
                <a:lnTo>
                  <a:pt x="439795" y="3237584"/>
                </a:lnTo>
                <a:lnTo>
                  <a:pt x="423280" y="3232509"/>
                </a:lnTo>
                <a:lnTo>
                  <a:pt x="407082" y="3227433"/>
                </a:lnTo>
                <a:lnTo>
                  <a:pt x="392154" y="3221407"/>
                </a:lnTo>
                <a:lnTo>
                  <a:pt x="377544" y="3215380"/>
                </a:lnTo>
                <a:lnTo>
                  <a:pt x="364204" y="3209671"/>
                </a:lnTo>
                <a:lnTo>
                  <a:pt x="351182" y="3203010"/>
                </a:lnTo>
                <a:lnTo>
                  <a:pt x="339431" y="3196031"/>
                </a:lnTo>
                <a:lnTo>
                  <a:pt x="328314" y="3189370"/>
                </a:lnTo>
                <a:lnTo>
                  <a:pt x="318151" y="3182392"/>
                </a:lnTo>
                <a:lnTo>
                  <a:pt x="308940" y="3175414"/>
                </a:lnTo>
                <a:lnTo>
                  <a:pt x="300682" y="3167801"/>
                </a:lnTo>
                <a:lnTo>
                  <a:pt x="293695" y="3160189"/>
                </a:lnTo>
                <a:lnTo>
                  <a:pt x="287343" y="3152259"/>
                </a:lnTo>
                <a:lnTo>
                  <a:pt x="284484" y="3148453"/>
                </a:lnTo>
                <a:lnTo>
                  <a:pt x="282261" y="3144646"/>
                </a:lnTo>
                <a:lnTo>
                  <a:pt x="280038" y="3140523"/>
                </a:lnTo>
                <a:lnTo>
                  <a:pt x="278132" y="3136399"/>
                </a:lnTo>
                <a:lnTo>
                  <a:pt x="276544" y="3132276"/>
                </a:lnTo>
                <a:lnTo>
                  <a:pt x="275274" y="3128470"/>
                </a:lnTo>
                <a:lnTo>
                  <a:pt x="274321" y="3124029"/>
                </a:lnTo>
                <a:lnTo>
                  <a:pt x="273368" y="3120223"/>
                </a:lnTo>
                <a:lnTo>
                  <a:pt x="273050" y="3115782"/>
                </a:lnTo>
                <a:lnTo>
                  <a:pt x="273050" y="3111341"/>
                </a:lnTo>
                <a:lnTo>
                  <a:pt x="273050" y="3107535"/>
                </a:lnTo>
                <a:lnTo>
                  <a:pt x="273368" y="3103094"/>
                </a:lnTo>
                <a:lnTo>
                  <a:pt x="274321" y="3098653"/>
                </a:lnTo>
                <a:lnTo>
                  <a:pt x="275274" y="3094847"/>
                </a:lnTo>
                <a:lnTo>
                  <a:pt x="276544" y="3090406"/>
                </a:lnTo>
                <a:lnTo>
                  <a:pt x="278132" y="3086600"/>
                </a:lnTo>
                <a:lnTo>
                  <a:pt x="280038" y="3082794"/>
                </a:lnTo>
                <a:lnTo>
                  <a:pt x="282261" y="3078670"/>
                </a:lnTo>
                <a:lnTo>
                  <a:pt x="284484" y="3074864"/>
                </a:lnTo>
                <a:lnTo>
                  <a:pt x="287343" y="3070741"/>
                </a:lnTo>
                <a:lnTo>
                  <a:pt x="293695" y="3062811"/>
                </a:lnTo>
                <a:lnTo>
                  <a:pt x="300682" y="3055515"/>
                </a:lnTo>
                <a:lnTo>
                  <a:pt x="308940" y="3047903"/>
                </a:lnTo>
                <a:lnTo>
                  <a:pt x="318151" y="3040925"/>
                </a:lnTo>
                <a:lnTo>
                  <a:pt x="328314" y="3033629"/>
                </a:lnTo>
                <a:lnTo>
                  <a:pt x="339431" y="3026651"/>
                </a:lnTo>
                <a:lnTo>
                  <a:pt x="351182" y="3019990"/>
                </a:lnTo>
                <a:lnTo>
                  <a:pt x="364204" y="3013646"/>
                </a:lnTo>
                <a:lnTo>
                  <a:pt x="377544" y="3007302"/>
                </a:lnTo>
                <a:lnTo>
                  <a:pt x="392154" y="3001593"/>
                </a:lnTo>
                <a:lnTo>
                  <a:pt x="407082" y="2995883"/>
                </a:lnTo>
                <a:lnTo>
                  <a:pt x="423280" y="2990491"/>
                </a:lnTo>
                <a:lnTo>
                  <a:pt x="439795" y="2985416"/>
                </a:lnTo>
                <a:lnTo>
                  <a:pt x="457264" y="2980658"/>
                </a:lnTo>
                <a:lnTo>
                  <a:pt x="475368" y="2975900"/>
                </a:lnTo>
                <a:lnTo>
                  <a:pt x="494107" y="2971777"/>
                </a:lnTo>
                <a:lnTo>
                  <a:pt x="513481" y="2967970"/>
                </a:lnTo>
                <a:lnTo>
                  <a:pt x="533173" y="2964164"/>
                </a:lnTo>
                <a:lnTo>
                  <a:pt x="553182" y="2960992"/>
                </a:lnTo>
                <a:lnTo>
                  <a:pt x="574144" y="2958137"/>
                </a:lnTo>
                <a:lnTo>
                  <a:pt x="595424" y="2955283"/>
                </a:lnTo>
                <a:lnTo>
                  <a:pt x="617022" y="2953380"/>
                </a:lnTo>
                <a:lnTo>
                  <a:pt x="639572" y="2951476"/>
                </a:lnTo>
                <a:lnTo>
                  <a:pt x="662122" y="2949890"/>
                </a:lnTo>
                <a:lnTo>
                  <a:pt x="684990" y="2948939"/>
                </a:lnTo>
                <a:lnTo>
                  <a:pt x="708176" y="2948304"/>
                </a:lnTo>
                <a:lnTo>
                  <a:pt x="731996" y="2947987"/>
                </a:lnTo>
                <a:close/>
                <a:moveTo>
                  <a:pt x="2665715" y="2911157"/>
                </a:moveTo>
                <a:lnTo>
                  <a:pt x="2665715" y="3029585"/>
                </a:lnTo>
                <a:lnTo>
                  <a:pt x="2668254" y="3032125"/>
                </a:lnTo>
                <a:lnTo>
                  <a:pt x="2671429" y="3035300"/>
                </a:lnTo>
                <a:lnTo>
                  <a:pt x="2678729" y="3041650"/>
                </a:lnTo>
                <a:lnTo>
                  <a:pt x="2687934" y="3048635"/>
                </a:lnTo>
                <a:lnTo>
                  <a:pt x="2698726" y="3055938"/>
                </a:lnTo>
                <a:lnTo>
                  <a:pt x="2710153" y="3063240"/>
                </a:lnTo>
                <a:lnTo>
                  <a:pt x="2722215" y="3070225"/>
                </a:lnTo>
                <a:lnTo>
                  <a:pt x="2734594" y="3076258"/>
                </a:lnTo>
                <a:lnTo>
                  <a:pt x="2746656" y="3082290"/>
                </a:lnTo>
                <a:lnTo>
                  <a:pt x="2746656" y="2963227"/>
                </a:lnTo>
                <a:lnTo>
                  <a:pt x="2734594" y="2957195"/>
                </a:lnTo>
                <a:lnTo>
                  <a:pt x="2723167" y="2951480"/>
                </a:lnTo>
                <a:lnTo>
                  <a:pt x="2712058" y="2945130"/>
                </a:lnTo>
                <a:lnTo>
                  <a:pt x="2701583" y="2938462"/>
                </a:lnTo>
                <a:lnTo>
                  <a:pt x="2691743" y="2932112"/>
                </a:lnTo>
                <a:lnTo>
                  <a:pt x="2682538" y="2925445"/>
                </a:lnTo>
                <a:lnTo>
                  <a:pt x="2673650" y="2918142"/>
                </a:lnTo>
                <a:lnTo>
                  <a:pt x="2665715" y="2911157"/>
                </a:lnTo>
                <a:close/>
                <a:moveTo>
                  <a:pt x="1404938" y="2890837"/>
                </a:moveTo>
                <a:lnTo>
                  <a:pt x="1408115" y="2896532"/>
                </a:lnTo>
                <a:lnTo>
                  <a:pt x="1411928" y="2901593"/>
                </a:lnTo>
                <a:lnTo>
                  <a:pt x="1415740" y="2906655"/>
                </a:lnTo>
                <a:lnTo>
                  <a:pt x="1419552" y="2911716"/>
                </a:lnTo>
                <a:lnTo>
                  <a:pt x="1424000" y="2916778"/>
                </a:lnTo>
                <a:lnTo>
                  <a:pt x="1428447" y="2922156"/>
                </a:lnTo>
                <a:lnTo>
                  <a:pt x="1438296" y="2931963"/>
                </a:lnTo>
                <a:lnTo>
                  <a:pt x="1448780" y="2941453"/>
                </a:lnTo>
                <a:lnTo>
                  <a:pt x="1460852" y="2950311"/>
                </a:lnTo>
                <a:lnTo>
                  <a:pt x="1472924" y="2958852"/>
                </a:lnTo>
                <a:lnTo>
                  <a:pt x="1486267" y="2967394"/>
                </a:lnTo>
                <a:lnTo>
                  <a:pt x="1500563" y="2975619"/>
                </a:lnTo>
                <a:lnTo>
                  <a:pt x="1515494" y="2983211"/>
                </a:lnTo>
                <a:lnTo>
                  <a:pt x="1531061" y="2990487"/>
                </a:lnTo>
                <a:lnTo>
                  <a:pt x="1547263" y="2997763"/>
                </a:lnTo>
                <a:lnTo>
                  <a:pt x="1564101" y="3004723"/>
                </a:lnTo>
                <a:lnTo>
                  <a:pt x="1581574" y="3010734"/>
                </a:lnTo>
                <a:lnTo>
                  <a:pt x="1599682" y="3017061"/>
                </a:lnTo>
                <a:lnTo>
                  <a:pt x="1618108" y="3022755"/>
                </a:lnTo>
                <a:lnTo>
                  <a:pt x="1637170" y="3028133"/>
                </a:lnTo>
                <a:lnTo>
                  <a:pt x="1656866" y="3033195"/>
                </a:lnTo>
                <a:lnTo>
                  <a:pt x="1676881" y="3037940"/>
                </a:lnTo>
                <a:lnTo>
                  <a:pt x="1697213" y="3042369"/>
                </a:lnTo>
                <a:lnTo>
                  <a:pt x="1718180" y="3046481"/>
                </a:lnTo>
                <a:lnTo>
                  <a:pt x="1738830" y="3050277"/>
                </a:lnTo>
                <a:lnTo>
                  <a:pt x="1760116" y="3053757"/>
                </a:lnTo>
                <a:lnTo>
                  <a:pt x="1782036" y="3056604"/>
                </a:lnTo>
                <a:lnTo>
                  <a:pt x="1803639" y="3059135"/>
                </a:lnTo>
                <a:lnTo>
                  <a:pt x="1825877" y="3061666"/>
                </a:lnTo>
                <a:lnTo>
                  <a:pt x="1847798" y="3063564"/>
                </a:lnTo>
                <a:lnTo>
                  <a:pt x="1870036" y="3065146"/>
                </a:lnTo>
                <a:lnTo>
                  <a:pt x="1891957" y="3066411"/>
                </a:lnTo>
                <a:lnTo>
                  <a:pt x="1914513" y="3067360"/>
                </a:lnTo>
                <a:lnTo>
                  <a:pt x="1936751" y="3067993"/>
                </a:lnTo>
                <a:lnTo>
                  <a:pt x="1959307" y="3067993"/>
                </a:lnTo>
                <a:lnTo>
                  <a:pt x="1978051" y="3067993"/>
                </a:lnTo>
                <a:lnTo>
                  <a:pt x="1996794" y="3067360"/>
                </a:lnTo>
                <a:lnTo>
                  <a:pt x="2015538" y="3067044"/>
                </a:lnTo>
                <a:lnTo>
                  <a:pt x="2034599" y="3065779"/>
                </a:lnTo>
                <a:lnTo>
                  <a:pt x="2053025" y="3064830"/>
                </a:lnTo>
                <a:lnTo>
                  <a:pt x="2071769" y="3063564"/>
                </a:lnTo>
                <a:lnTo>
                  <a:pt x="2090513" y="3061982"/>
                </a:lnTo>
                <a:lnTo>
                  <a:pt x="2108621" y="3060084"/>
                </a:lnTo>
                <a:lnTo>
                  <a:pt x="2127365" y="3058186"/>
                </a:lnTo>
                <a:lnTo>
                  <a:pt x="2145473" y="3055655"/>
                </a:lnTo>
                <a:lnTo>
                  <a:pt x="2163581" y="3052808"/>
                </a:lnTo>
                <a:lnTo>
                  <a:pt x="2181372" y="3050277"/>
                </a:lnTo>
                <a:lnTo>
                  <a:pt x="2199163" y="3047114"/>
                </a:lnTo>
                <a:lnTo>
                  <a:pt x="2216318" y="3043950"/>
                </a:lnTo>
                <a:lnTo>
                  <a:pt x="2233473" y="3040471"/>
                </a:lnTo>
                <a:lnTo>
                  <a:pt x="2250311" y="3036358"/>
                </a:lnTo>
                <a:lnTo>
                  <a:pt x="2266830" y="3032562"/>
                </a:lnTo>
                <a:lnTo>
                  <a:pt x="2283668" y="3028133"/>
                </a:lnTo>
                <a:lnTo>
                  <a:pt x="2299235" y="3023704"/>
                </a:lnTo>
                <a:lnTo>
                  <a:pt x="2315119" y="3018642"/>
                </a:lnTo>
                <a:lnTo>
                  <a:pt x="2330051" y="3013897"/>
                </a:lnTo>
                <a:lnTo>
                  <a:pt x="2344982" y="3008519"/>
                </a:lnTo>
                <a:lnTo>
                  <a:pt x="2359278" y="3003141"/>
                </a:lnTo>
                <a:lnTo>
                  <a:pt x="2373574" y="2997447"/>
                </a:lnTo>
                <a:lnTo>
                  <a:pt x="2386917" y="2991753"/>
                </a:lnTo>
                <a:lnTo>
                  <a:pt x="2399942" y="2985426"/>
                </a:lnTo>
                <a:lnTo>
                  <a:pt x="2412650" y="2979099"/>
                </a:lnTo>
                <a:lnTo>
                  <a:pt x="2424722" y="2972455"/>
                </a:lnTo>
                <a:lnTo>
                  <a:pt x="2436159" y="2965179"/>
                </a:lnTo>
                <a:lnTo>
                  <a:pt x="2446961" y="2958220"/>
                </a:lnTo>
                <a:lnTo>
                  <a:pt x="2457444" y="2950627"/>
                </a:lnTo>
                <a:lnTo>
                  <a:pt x="2466975" y="2943351"/>
                </a:lnTo>
                <a:lnTo>
                  <a:pt x="2466975" y="3039838"/>
                </a:lnTo>
                <a:lnTo>
                  <a:pt x="2466657" y="3040471"/>
                </a:lnTo>
                <a:lnTo>
                  <a:pt x="2466340" y="3048063"/>
                </a:lnTo>
                <a:lnTo>
                  <a:pt x="2466022" y="3052808"/>
                </a:lnTo>
                <a:lnTo>
                  <a:pt x="2464751" y="3058186"/>
                </a:lnTo>
                <a:lnTo>
                  <a:pt x="2463480" y="3062615"/>
                </a:lnTo>
                <a:lnTo>
                  <a:pt x="2461892" y="3067993"/>
                </a:lnTo>
                <a:lnTo>
                  <a:pt x="2459986" y="3072422"/>
                </a:lnTo>
                <a:lnTo>
                  <a:pt x="2457444" y="3077167"/>
                </a:lnTo>
                <a:lnTo>
                  <a:pt x="2455220" y="3081912"/>
                </a:lnTo>
                <a:lnTo>
                  <a:pt x="2452361" y="3086658"/>
                </a:lnTo>
                <a:lnTo>
                  <a:pt x="2449184" y="3091403"/>
                </a:lnTo>
                <a:lnTo>
                  <a:pt x="2445690" y="3096148"/>
                </a:lnTo>
                <a:lnTo>
                  <a:pt x="2441878" y="3100893"/>
                </a:lnTo>
                <a:lnTo>
                  <a:pt x="2437748" y="3105322"/>
                </a:lnTo>
                <a:lnTo>
                  <a:pt x="2429170" y="3114180"/>
                </a:lnTo>
                <a:lnTo>
                  <a:pt x="2419322" y="3123038"/>
                </a:lnTo>
                <a:lnTo>
                  <a:pt x="2408202" y="3131579"/>
                </a:lnTo>
                <a:lnTo>
                  <a:pt x="2396130" y="3139804"/>
                </a:lnTo>
                <a:lnTo>
                  <a:pt x="2383423" y="3147713"/>
                </a:lnTo>
                <a:lnTo>
                  <a:pt x="2369127" y="3155622"/>
                </a:lnTo>
                <a:lnTo>
                  <a:pt x="2354195" y="3162898"/>
                </a:lnTo>
                <a:lnTo>
                  <a:pt x="2338311" y="3170490"/>
                </a:lnTo>
                <a:lnTo>
                  <a:pt x="2321791" y="3177134"/>
                </a:lnTo>
                <a:lnTo>
                  <a:pt x="2304636" y="3183777"/>
                </a:lnTo>
                <a:lnTo>
                  <a:pt x="2285892" y="3190104"/>
                </a:lnTo>
                <a:lnTo>
                  <a:pt x="2266830" y="3196431"/>
                </a:lnTo>
                <a:lnTo>
                  <a:pt x="2247134" y="3201809"/>
                </a:lnTo>
                <a:lnTo>
                  <a:pt x="2226802" y="3207503"/>
                </a:lnTo>
                <a:lnTo>
                  <a:pt x="2205516" y="3212248"/>
                </a:lnTo>
                <a:lnTo>
                  <a:pt x="2183278" y="3216677"/>
                </a:lnTo>
                <a:lnTo>
                  <a:pt x="2160722" y="3221106"/>
                </a:lnTo>
                <a:lnTo>
                  <a:pt x="2137848" y="3224586"/>
                </a:lnTo>
                <a:lnTo>
                  <a:pt x="2114340" y="3228382"/>
                </a:lnTo>
                <a:lnTo>
                  <a:pt x="2089877" y="3231229"/>
                </a:lnTo>
                <a:lnTo>
                  <a:pt x="2065415" y="3233760"/>
                </a:lnTo>
                <a:lnTo>
                  <a:pt x="2040000" y="3235975"/>
                </a:lnTo>
                <a:lnTo>
                  <a:pt x="2014267" y="3237556"/>
                </a:lnTo>
                <a:lnTo>
                  <a:pt x="1988217" y="3238822"/>
                </a:lnTo>
                <a:lnTo>
                  <a:pt x="1962166" y="3239771"/>
                </a:lnTo>
                <a:lnTo>
                  <a:pt x="1935480" y="3240087"/>
                </a:lnTo>
                <a:lnTo>
                  <a:pt x="1908159" y="3239771"/>
                </a:lnTo>
                <a:lnTo>
                  <a:pt x="1881155" y="3238822"/>
                </a:lnTo>
                <a:lnTo>
                  <a:pt x="1854469" y="3237556"/>
                </a:lnTo>
                <a:lnTo>
                  <a:pt x="1828419" y="3235658"/>
                </a:lnTo>
                <a:lnTo>
                  <a:pt x="1803004" y="3233760"/>
                </a:lnTo>
                <a:lnTo>
                  <a:pt x="1777588" y="3230913"/>
                </a:lnTo>
                <a:lnTo>
                  <a:pt x="1752809" y="3227750"/>
                </a:lnTo>
                <a:lnTo>
                  <a:pt x="1728664" y="3224270"/>
                </a:lnTo>
                <a:lnTo>
                  <a:pt x="1705155" y="3220474"/>
                </a:lnTo>
                <a:lnTo>
                  <a:pt x="1682282" y="3215728"/>
                </a:lnTo>
                <a:lnTo>
                  <a:pt x="1660043" y="3210983"/>
                </a:lnTo>
                <a:lnTo>
                  <a:pt x="1638440" y="3205921"/>
                </a:lnTo>
                <a:lnTo>
                  <a:pt x="1617791" y="3200227"/>
                </a:lnTo>
                <a:lnTo>
                  <a:pt x="1597776" y="3194533"/>
                </a:lnTo>
                <a:lnTo>
                  <a:pt x="1578397" y="3188206"/>
                </a:lnTo>
                <a:lnTo>
                  <a:pt x="1559653" y="3181563"/>
                </a:lnTo>
                <a:lnTo>
                  <a:pt x="1542498" y="3174287"/>
                </a:lnTo>
                <a:lnTo>
                  <a:pt x="1525343" y="3167327"/>
                </a:lnTo>
                <a:lnTo>
                  <a:pt x="1509776" y="3159734"/>
                </a:lnTo>
                <a:lnTo>
                  <a:pt x="1495162" y="3151826"/>
                </a:lnTo>
                <a:lnTo>
                  <a:pt x="1481184" y="3143601"/>
                </a:lnTo>
                <a:lnTo>
                  <a:pt x="1468159" y="3135376"/>
                </a:lnTo>
                <a:lnTo>
                  <a:pt x="1456404" y="3126834"/>
                </a:lnTo>
                <a:lnTo>
                  <a:pt x="1445603" y="3117660"/>
                </a:lnTo>
                <a:lnTo>
                  <a:pt x="1440837" y="3113547"/>
                </a:lnTo>
                <a:lnTo>
                  <a:pt x="1436390" y="3108802"/>
                </a:lnTo>
                <a:lnTo>
                  <a:pt x="1431942" y="3104373"/>
                </a:lnTo>
                <a:lnTo>
                  <a:pt x="1428130" y="3099628"/>
                </a:lnTo>
                <a:lnTo>
                  <a:pt x="1424318" y="3094883"/>
                </a:lnTo>
                <a:lnTo>
                  <a:pt x="1420823" y="3090138"/>
                </a:lnTo>
                <a:lnTo>
                  <a:pt x="1417646" y="3085392"/>
                </a:lnTo>
                <a:lnTo>
                  <a:pt x="1415105" y="3080331"/>
                </a:lnTo>
                <a:lnTo>
                  <a:pt x="1412563" y="3075585"/>
                </a:lnTo>
                <a:lnTo>
                  <a:pt x="1410339" y="3070524"/>
                </a:lnTo>
                <a:lnTo>
                  <a:pt x="1408115" y="3065779"/>
                </a:lnTo>
                <a:lnTo>
                  <a:pt x="1407162" y="3060717"/>
                </a:lnTo>
                <a:lnTo>
                  <a:pt x="1405892" y="3055655"/>
                </a:lnTo>
                <a:lnTo>
                  <a:pt x="1404621" y="3050594"/>
                </a:lnTo>
                <a:lnTo>
                  <a:pt x="1404303" y="3045532"/>
                </a:lnTo>
                <a:lnTo>
                  <a:pt x="1404303" y="3040471"/>
                </a:lnTo>
                <a:lnTo>
                  <a:pt x="1403350" y="3040471"/>
                </a:lnTo>
                <a:lnTo>
                  <a:pt x="1403350" y="2909186"/>
                </a:lnTo>
                <a:lnTo>
                  <a:pt x="1403350" y="2905389"/>
                </a:lnTo>
                <a:lnTo>
                  <a:pt x="1403985" y="2898113"/>
                </a:lnTo>
                <a:lnTo>
                  <a:pt x="1404938" y="2890837"/>
                </a:lnTo>
                <a:close/>
                <a:moveTo>
                  <a:pt x="2609850" y="2805112"/>
                </a:moveTo>
                <a:lnTo>
                  <a:pt x="2613342" y="2810827"/>
                </a:lnTo>
                <a:lnTo>
                  <a:pt x="2617468" y="2816860"/>
                </a:lnTo>
                <a:lnTo>
                  <a:pt x="2621594" y="2822257"/>
                </a:lnTo>
                <a:lnTo>
                  <a:pt x="2626038" y="2828290"/>
                </a:lnTo>
                <a:lnTo>
                  <a:pt x="2631117" y="2833687"/>
                </a:lnTo>
                <a:lnTo>
                  <a:pt x="2635878" y="2839402"/>
                </a:lnTo>
                <a:lnTo>
                  <a:pt x="2641274" y="2844800"/>
                </a:lnTo>
                <a:lnTo>
                  <a:pt x="2646988" y="2850515"/>
                </a:lnTo>
                <a:lnTo>
                  <a:pt x="2658732" y="2860675"/>
                </a:lnTo>
                <a:lnTo>
                  <a:pt x="2671746" y="2870835"/>
                </a:lnTo>
                <a:lnTo>
                  <a:pt x="2685712" y="2880677"/>
                </a:lnTo>
                <a:lnTo>
                  <a:pt x="2700631" y="2889885"/>
                </a:lnTo>
                <a:lnTo>
                  <a:pt x="2715867" y="2898775"/>
                </a:lnTo>
                <a:lnTo>
                  <a:pt x="2732372" y="2907665"/>
                </a:lnTo>
                <a:lnTo>
                  <a:pt x="2749830" y="2915920"/>
                </a:lnTo>
                <a:lnTo>
                  <a:pt x="2767923" y="2923857"/>
                </a:lnTo>
                <a:lnTo>
                  <a:pt x="2786650" y="2931160"/>
                </a:lnTo>
                <a:lnTo>
                  <a:pt x="2805695" y="2938780"/>
                </a:lnTo>
                <a:lnTo>
                  <a:pt x="2826009" y="2945447"/>
                </a:lnTo>
                <a:lnTo>
                  <a:pt x="2846959" y="2951797"/>
                </a:lnTo>
                <a:lnTo>
                  <a:pt x="2867591" y="2957512"/>
                </a:lnTo>
                <a:lnTo>
                  <a:pt x="2889492" y="2963545"/>
                </a:lnTo>
                <a:lnTo>
                  <a:pt x="2912029" y="2968625"/>
                </a:lnTo>
                <a:lnTo>
                  <a:pt x="2934248" y="2973705"/>
                </a:lnTo>
                <a:lnTo>
                  <a:pt x="2957102" y="2978150"/>
                </a:lnTo>
                <a:lnTo>
                  <a:pt x="2980908" y="2982595"/>
                </a:lnTo>
                <a:lnTo>
                  <a:pt x="3004396" y="2986087"/>
                </a:lnTo>
                <a:lnTo>
                  <a:pt x="3028203" y="2989580"/>
                </a:lnTo>
                <a:lnTo>
                  <a:pt x="3052644" y="2992437"/>
                </a:lnTo>
                <a:lnTo>
                  <a:pt x="3077084" y="2994977"/>
                </a:lnTo>
                <a:lnTo>
                  <a:pt x="3101525" y="2997200"/>
                </a:lnTo>
                <a:lnTo>
                  <a:pt x="3125966" y="2999105"/>
                </a:lnTo>
                <a:lnTo>
                  <a:pt x="3150725" y="3000375"/>
                </a:lnTo>
                <a:lnTo>
                  <a:pt x="3175800" y="3001327"/>
                </a:lnTo>
                <a:lnTo>
                  <a:pt x="3200559" y="3001962"/>
                </a:lnTo>
                <a:lnTo>
                  <a:pt x="3225317" y="3002280"/>
                </a:lnTo>
                <a:lnTo>
                  <a:pt x="3246266" y="3002280"/>
                </a:lnTo>
                <a:lnTo>
                  <a:pt x="3267216" y="3001962"/>
                </a:lnTo>
                <a:lnTo>
                  <a:pt x="3288165" y="3001010"/>
                </a:lnTo>
                <a:lnTo>
                  <a:pt x="3308797" y="2999740"/>
                </a:lnTo>
                <a:lnTo>
                  <a:pt x="3329429" y="2998787"/>
                </a:lnTo>
                <a:lnTo>
                  <a:pt x="3350378" y="2997200"/>
                </a:lnTo>
                <a:lnTo>
                  <a:pt x="3371010" y="2995612"/>
                </a:lnTo>
                <a:lnTo>
                  <a:pt x="3391325" y="2993707"/>
                </a:lnTo>
                <a:lnTo>
                  <a:pt x="3411957" y="2991167"/>
                </a:lnTo>
                <a:lnTo>
                  <a:pt x="3431954" y="2988310"/>
                </a:lnTo>
                <a:lnTo>
                  <a:pt x="3451951" y="2985770"/>
                </a:lnTo>
                <a:lnTo>
                  <a:pt x="3471948" y="2982595"/>
                </a:lnTo>
                <a:lnTo>
                  <a:pt x="3491628" y="2979102"/>
                </a:lnTo>
                <a:lnTo>
                  <a:pt x="3510990" y="2975292"/>
                </a:lnTo>
                <a:lnTo>
                  <a:pt x="3530035" y="2971482"/>
                </a:lnTo>
                <a:lnTo>
                  <a:pt x="3548763" y="2967037"/>
                </a:lnTo>
                <a:lnTo>
                  <a:pt x="3567173" y="2962275"/>
                </a:lnTo>
                <a:lnTo>
                  <a:pt x="3585265" y="2957512"/>
                </a:lnTo>
                <a:lnTo>
                  <a:pt x="3603041" y="2953067"/>
                </a:lnTo>
                <a:lnTo>
                  <a:pt x="3620498" y="2947352"/>
                </a:lnTo>
                <a:lnTo>
                  <a:pt x="3637004" y="2941955"/>
                </a:lnTo>
                <a:lnTo>
                  <a:pt x="3653510" y="2935922"/>
                </a:lnTo>
                <a:lnTo>
                  <a:pt x="3669698" y="2929890"/>
                </a:lnTo>
                <a:lnTo>
                  <a:pt x="3685251" y="2923857"/>
                </a:lnTo>
                <a:lnTo>
                  <a:pt x="3700170" y="2916872"/>
                </a:lnTo>
                <a:lnTo>
                  <a:pt x="3714770" y="2909887"/>
                </a:lnTo>
                <a:lnTo>
                  <a:pt x="3728419" y="2902902"/>
                </a:lnTo>
                <a:lnTo>
                  <a:pt x="3741751" y="2895282"/>
                </a:lnTo>
                <a:lnTo>
                  <a:pt x="3754765" y="2887980"/>
                </a:lnTo>
                <a:lnTo>
                  <a:pt x="3767144" y="2880042"/>
                </a:lnTo>
                <a:lnTo>
                  <a:pt x="3778571" y="2871787"/>
                </a:lnTo>
                <a:lnTo>
                  <a:pt x="3789363" y="2863532"/>
                </a:lnTo>
                <a:lnTo>
                  <a:pt x="3789363" y="2971165"/>
                </a:lnTo>
                <a:lnTo>
                  <a:pt x="3788728" y="2971482"/>
                </a:lnTo>
                <a:lnTo>
                  <a:pt x="3788728" y="2975927"/>
                </a:lnTo>
                <a:lnTo>
                  <a:pt x="3788411" y="2980055"/>
                </a:lnTo>
                <a:lnTo>
                  <a:pt x="3787776" y="2985770"/>
                </a:lnTo>
                <a:lnTo>
                  <a:pt x="3786506" y="2991167"/>
                </a:lnTo>
                <a:lnTo>
                  <a:pt x="3785237" y="2996247"/>
                </a:lnTo>
                <a:lnTo>
                  <a:pt x="3783332" y="3001962"/>
                </a:lnTo>
                <a:lnTo>
                  <a:pt x="3781428" y="3007360"/>
                </a:lnTo>
                <a:lnTo>
                  <a:pt x="3778571" y="3012758"/>
                </a:lnTo>
                <a:lnTo>
                  <a:pt x="3775714" y="3018155"/>
                </a:lnTo>
                <a:lnTo>
                  <a:pt x="3772540" y="3023235"/>
                </a:lnTo>
                <a:lnTo>
                  <a:pt x="3769048" y="3028633"/>
                </a:lnTo>
                <a:lnTo>
                  <a:pt x="3765557" y="3033713"/>
                </a:lnTo>
                <a:lnTo>
                  <a:pt x="3761113" y="3038793"/>
                </a:lnTo>
                <a:lnTo>
                  <a:pt x="3756987" y="3043555"/>
                </a:lnTo>
                <a:lnTo>
                  <a:pt x="3752226" y="3048635"/>
                </a:lnTo>
                <a:lnTo>
                  <a:pt x="3747147" y="3054033"/>
                </a:lnTo>
                <a:lnTo>
                  <a:pt x="3741433" y="3058795"/>
                </a:lnTo>
                <a:lnTo>
                  <a:pt x="3736037" y="3063240"/>
                </a:lnTo>
                <a:lnTo>
                  <a:pt x="3723658" y="3072765"/>
                </a:lnTo>
                <a:lnTo>
                  <a:pt x="3710327" y="3082290"/>
                </a:lnTo>
                <a:lnTo>
                  <a:pt x="3696043" y="3090863"/>
                </a:lnTo>
                <a:lnTo>
                  <a:pt x="3680490" y="3099753"/>
                </a:lnTo>
                <a:lnTo>
                  <a:pt x="3663667" y="3108325"/>
                </a:lnTo>
                <a:lnTo>
                  <a:pt x="3646526" y="3116263"/>
                </a:lnTo>
                <a:lnTo>
                  <a:pt x="3627799" y="3124200"/>
                </a:lnTo>
                <a:lnTo>
                  <a:pt x="3608754" y="3131503"/>
                </a:lnTo>
                <a:lnTo>
                  <a:pt x="3588122" y="3138170"/>
                </a:lnTo>
                <a:lnTo>
                  <a:pt x="3566855" y="3145155"/>
                </a:lnTo>
                <a:lnTo>
                  <a:pt x="3544636" y="3151188"/>
                </a:lnTo>
                <a:lnTo>
                  <a:pt x="3522417" y="3157538"/>
                </a:lnTo>
                <a:lnTo>
                  <a:pt x="3498611" y="3163253"/>
                </a:lnTo>
                <a:lnTo>
                  <a:pt x="3474170" y="3168333"/>
                </a:lnTo>
                <a:lnTo>
                  <a:pt x="3449412" y="3172778"/>
                </a:lnTo>
                <a:lnTo>
                  <a:pt x="3423701" y="3176905"/>
                </a:lnTo>
                <a:lnTo>
                  <a:pt x="3397356" y="3181033"/>
                </a:lnTo>
                <a:lnTo>
                  <a:pt x="3370376" y="3184208"/>
                </a:lnTo>
                <a:lnTo>
                  <a:pt x="3343395" y="3187383"/>
                </a:lnTo>
                <a:lnTo>
                  <a:pt x="3315146" y="3189605"/>
                </a:lnTo>
                <a:lnTo>
                  <a:pt x="3286896" y="3191193"/>
                </a:lnTo>
                <a:lnTo>
                  <a:pt x="3258011" y="3192780"/>
                </a:lnTo>
                <a:lnTo>
                  <a:pt x="3228491" y="3193415"/>
                </a:lnTo>
                <a:lnTo>
                  <a:pt x="3198972" y="3194050"/>
                </a:lnTo>
                <a:lnTo>
                  <a:pt x="3168500" y="3193415"/>
                </a:lnTo>
                <a:lnTo>
                  <a:pt x="3138663" y="3192780"/>
                </a:lnTo>
                <a:lnTo>
                  <a:pt x="3109143" y="3191193"/>
                </a:lnTo>
                <a:lnTo>
                  <a:pt x="3080259" y="3189288"/>
                </a:lnTo>
                <a:lnTo>
                  <a:pt x="3051374" y="3186748"/>
                </a:lnTo>
                <a:lnTo>
                  <a:pt x="3023441" y="3183573"/>
                </a:lnTo>
                <a:lnTo>
                  <a:pt x="2996144" y="3180080"/>
                </a:lnTo>
                <a:lnTo>
                  <a:pt x="2969481" y="3176270"/>
                </a:lnTo>
                <a:lnTo>
                  <a:pt x="2943453" y="3171825"/>
                </a:lnTo>
                <a:lnTo>
                  <a:pt x="2917742" y="3167063"/>
                </a:lnTo>
                <a:lnTo>
                  <a:pt x="2892984" y="3161665"/>
                </a:lnTo>
                <a:lnTo>
                  <a:pt x="2869178" y="3155633"/>
                </a:lnTo>
                <a:lnTo>
                  <a:pt x="2846007" y="3149918"/>
                </a:lnTo>
                <a:lnTo>
                  <a:pt x="2823470" y="3142933"/>
                </a:lnTo>
                <a:lnTo>
                  <a:pt x="2802203" y="3135948"/>
                </a:lnTo>
                <a:lnTo>
                  <a:pt x="2781889" y="3128328"/>
                </a:lnTo>
                <a:lnTo>
                  <a:pt x="2762527" y="3121025"/>
                </a:lnTo>
                <a:lnTo>
                  <a:pt x="2743799" y="3112770"/>
                </a:lnTo>
                <a:lnTo>
                  <a:pt x="2726024" y="3104515"/>
                </a:lnTo>
                <a:lnTo>
                  <a:pt x="2709518" y="3095625"/>
                </a:lnTo>
                <a:lnTo>
                  <a:pt x="2694600" y="3086735"/>
                </a:lnTo>
                <a:lnTo>
                  <a:pt x="2679999" y="3077210"/>
                </a:lnTo>
                <a:lnTo>
                  <a:pt x="2666985" y="3067685"/>
                </a:lnTo>
                <a:lnTo>
                  <a:pt x="2660954" y="3062923"/>
                </a:lnTo>
                <a:lnTo>
                  <a:pt x="2655240" y="3057843"/>
                </a:lnTo>
                <a:lnTo>
                  <a:pt x="2650162" y="3052763"/>
                </a:lnTo>
                <a:lnTo>
                  <a:pt x="2645083" y="3048000"/>
                </a:lnTo>
                <a:lnTo>
                  <a:pt x="2639687" y="3042603"/>
                </a:lnTo>
                <a:lnTo>
                  <a:pt x="2635561" y="3037205"/>
                </a:lnTo>
                <a:lnTo>
                  <a:pt x="2631434" y="3032125"/>
                </a:lnTo>
                <a:lnTo>
                  <a:pt x="2627625" y="3027045"/>
                </a:lnTo>
                <a:lnTo>
                  <a:pt x="2624134" y="3021648"/>
                </a:lnTo>
                <a:lnTo>
                  <a:pt x="2620960" y="3015933"/>
                </a:lnTo>
                <a:lnTo>
                  <a:pt x="2618103" y="3010535"/>
                </a:lnTo>
                <a:lnTo>
                  <a:pt x="2615881" y="3005137"/>
                </a:lnTo>
                <a:lnTo>
                  <a:pt x="2613659" y="2999422"/>
                </a:lnTo>
                <a:lnTo>
                  <a:pt x="2612072" y="2994025"/>
                </a:lnTo>
                <a:lnTo>
                  <a:pt x="2610485" y="2988310"/>
                </a:lnTo>
                <a:lnTo>
                  <a:pt x="2609850" y="2982912"/>
                </a:lnTo>
                <a:lnTo>
                  <a:pt x="2609215" y="2976880"/>
                </a:lnTo>
                <a:lnTo>
                  <a:pt x="2609215" y="2971482"/>
                </a:lnTo>
                <a:lnTo>
                  <a:pt x="2608580" y="2971482"/>
                </a:lnTo>
                <a:lnTo>
                  <a:pt x="2608580" y="2825115"/>
                </a:lnTo>
                <a:lnTo>
                  <a:pt x="2608263" y="2821305"/>
                </a:lnTo>
                <a:lnTo>
                  <a:pt x="2608580" y="2812732"/>
                </a:lnTo>
                <a:lnTo>
                  <a:pt x="2609850" y="2805112"/>
                </a:lnTo>
                <a:close/>
                <a:moveTo>
                  <a:pt x="3151360" y="2793804"/>
                </a:moveTo>
                <a:lnTo>
                  <a:pt x="3151360" y="2908645"/>
                </a:lnTo>
                <a:lnTo>
                  <a:pt x="3174848" y="2908962"/>
                </a:lnTo>
                <a:lnTo>
                  <a:pt x="3198972" y="2909280"/>
                </a:lnTo>
                <a:lnTo>
                  <a:pt x="3231983" y="2908962"/>
                </a:lnTo>
                <a:lnTo>
                  <a:pt x="3231983" y="2794121"/>
                </a:lnTo>
                <a:lnTo>
                  <a:pt x="3198972" y="2794755"/>
                </a:lnTo>
                <a:lnTo>
                  <a:pt x="3174848" y="2794121"/>
                </a:lnTo>
                <a:lnTo>
                  <a:pt x="3151360" y="2793804"/>
                </a:lnTo>
                <a:close/>
                <a:moveTo>
                  <a:pt x="2989478" y="2779528"/>
                </a:moveTo>
                <a:lnTo>
                  <a:pt x="2989478" y="2894687"/>
                </a:lnTo>
                <a:lnTo>
                  <a:pt x="3009158" y="2897542"/>
                </a:lnTo>
                <a:lnTo>
                  <a:pt x="3029472" y="2899762"/>
                </a:lnTo>
                <a:lnTo>
                  <a:pt x="3049469" y="2902300"/>
                </a:lnTo>
                <a:lnTo>
                  <a:pt x="3070419" y="2903887"/>
                </a:lnTo>
                <a:lnTo>
                  <a:pt x="3070419" y="2789045"/>
                </a:lnTo>
                <a:lnTo>
                  <a:pt x="3049469" y="2787142"/>
                </a:lnTo>
                <a:lnTo>
                  <a:pt x="3029472" y="2784921"/>
                </a:lnTo>
                <a:lnTo>
                  <a:pt x="3009158" y="2782383"/>
                </a:lnTo>
                <a:lnTo>
                  <a:pt x="2989478" y="2779528"/>
                </a:lnTo>
                <a:close/>
                <a:moveTo>
                  <a:pt x="2827597" y="2743045"/>
                </a:moveTo>
                <a:lnTo>
                  <a:pt x="2827597" y="2859790"/>
                </a:lnTo>
                <a:lnTo>
                  <a:pt x="2846959" y="2865500"/>
                </a:lnTo>
                <a:lnTo>
                  <a:pt x="2866956" y="2870576"/>
                </a:lnTo>
                <a:lnTo>
                  <a:pt x="2887588" y="2875969"/>
                </a:lnTo>
                <a:lnTo>
                  <a:pt x="2908220" y="2880411"/>
                </a:lnTo>
                <a:lnTo>
                  <a:pt x="2908220" y="2764618"/>
                </a:lnTo>
                <a:lnTo>
                  <a:pt x="2887588" y="2759542"/>
                </a:lnTo>
                <a:lnTo>
                  <a:pt x="2866956" y="2754466"/>
                </a:lnTo>
                <a:lnTo>
                  <a:pt x="2846959" y="2748755"/>
                </a:lnTo>
                <a:lnTo>
                  <a:pt x="2827597" y="2743045"/>
                </a:lnTo>
                <a:close/>
                <a:moveTo>
                  <a:pt x="1998663" y="2711450"/>
                </a:moveTo>
                <a:lnTo>
                  <a:pt x="2032589" y="2718179"/>
                </a:lnTo>
                <a:lnTo>
                  <a:pt x="2039311" y="2719781"/>
                </a:lnTo>
                <a:lnTo>
                  <a:pt x="2045072" y="2721383"/>
                </a:lnTo>
                <a:lnTo>
                  <a:pt x="2050513" y="2723306"/>
                </a:lnTo>
                <a:lnTo>
                  <a:pt x="2054674" y="2725228"/>
                </a:lnTo>
                <a:lnTo>
                  <a:pt x="2058834" y="2727791"/>
                </a:lnTo>
                <a:lnTo>
                  <a:pt x="2062675" y="2730034"/>
                </a:lnTo>
                <a:lnTo>
                  <a:pt x="2069716" y="2735161"/>
                </a:lnTo>
                <a:lnTo>
                  <a:pt x="2072597" y="2738045"/>
                </a:lnTo>
                <a:lnTo>
                  <a:pt x="2074517" y="2740287"/>
                </a:lnTo>
                <a:lnTo>
                  <a:pt x="2076118" y="2742851"/>
                </a:lnTo>
                <a:lnTo>
                  <a:pt x="2077398" y="2745734"/>
                </a:lnTo>
                <a:lnTo>
                  <a:pt x="2078038" y="2747977"/>
                </a:lnTo>
                <a:lnTo>
                  <a:pt x="2078038" y="2750861"/>
                </a:lnTo>
                <a:lnTo>
                  <a:pt x="2077718" y="2753104"/>
                </a:lnTo>
                <a:lnTo>
                  <a:pt x="2077078" y="2755988"/>
                </a:lnTo>
                <a:lnTo>
                  <a:pt x="2075478" y="2758231"/>
                </a:lnTo>
                <a:lnTo>
                  <a:pt x="2073877" y="2760794"/>
                </a:lnTo>
                <a:lnTo>
                  <a:pt x="2071317" y="2763037"/>
                </a:lnTo>
                <a:lnTo>
                  <a:pt x="2068756" y="2764959"/>
                </a:lnTo>
                <a:lnTo>
                  <a:pt x="2065876" y="2767522"/>
                </a:lnTo>
                <a:lnTo>
                  <a:pt x="2062355" y="2769445"/>
                </a:lnTo>
                <a:lnTo>
                  <a:pt x="2058194" y="2771047"/>
                </a:lnTo>
                <a:lnTo>
                  <a:pt x="2054354" y="2772649"/>
                </a:lnTo>
                <a:lnTo>
                  <a:pt x="2048272" y="2774572"/>
                </a:lnTo>
                <a:lnTo>
                  <a:pt x="2041871" y="2776174"/>
                </a:lnTo>
                <a:lnTo>
                  <a:pt x="2035790" y="2777776"/>
                </a:lnTo>
                <a:lnTo>
                  <a:pt x="2028429" y="2779057"/>
                </a:lnTo>
                <a:lnTo>
                  <a:pt x="2014026" y="2780659"/>
                </a:lnTo>
                <a:lnTo>
                  <a:pt x="1998663" y="2781300"/>
                </a:lnTo>
                <a:lnTo>
                  <a:pt x="1998663" y="2711450"/>
                </a:lnTo>
                <a:close/>
                <a:moveTo>
                  <a:pt x="3717945" y="2699583"/>
                </a:moveTo>
                <a:lnTo>
                  <a:pt x="3711914" y="2703073"/>
                </a:lnTo>
                <a:lnTo>
                  <a:pt x="3704931" y="2707197"/>
                </a:lnTo>
                <a:lnTo>
                  <a:pt x="3696678" y="2710686"/>
                </a:lnTo>
                <a:lnTo>
                  <a:pt x="3688425" y="2714493"/>
                </a:lnTo>
                <a:lnTo>
                  <a:pt x="3671285" y="2721155"/>
                </a:lnTo>
                <a:lnTo>
                  <a:pt x="3656684" y="2726866"/>
                </a:lnTo>
                <a:lnTo>
                  <a:pt x="3656684" y="2827749"/>
                </a:lnTo>
                <a:lnTo>
                  <a:pt x="3665254" y="2823307"/>
                </a:lnTo>
                <a:lnTo>
                  <a:pt x="3674142" y="2818549"/>
                </a:lnTo>
                <a:lnTo>
                  <a:pt x="3682394" y="2813790"/>
                </a:lnTo>
                <a:lnTo>
                  <a:pt x="3690647" y="2808714"/>
                </a:lnTo>
                <a:lnTo>
                  <a:pt x="3698582" y="2803321"/>
                </a:lnTo>
                <a:lnTo>
                  <a:pt x="3705566" y="2798245"/>
                </a:lnTo>
                <a:lnTo>
                  <a:pt x="3711914" y="2792535"/>
                </a:lnTo>
                <a:lnTo>
                  <a:pt x="3717945" y="2787776"/>
                </a:lnTo>
                <a:lnTo>
                  <a:pt x="3717945" y="2699583"/>
                </a:lnTo>
                <a:close/>
                <a:moveTo>
                  <a:pt x="2490788" y="2694304"/>
                </a:moveTo>
                <a:lnTo>
                  <a:pt x="2490788" y="2826893"/>
                </a:lnTo>
                <a:lnTo>
                  <a:pt x="2490471" y="2827210"/>
                </a:lnTo>
                <a:lnTo>
                  <a:pt x="2489836" y="2835140"/>
                </a:lnTo>
                <a:lnTo>
                  <a:pt x="2489519" y="2839898"/>
                </a:lnTo>
                <a:lnTo>
                  <a:pt x="2488250" y="2844973"/>
                </a:lnTo>
                <a:lnTo>
                  <a:pt x="2487298" y="2849731"/>
                </a:lnTo>
                <a:lnTo>
                  <a:pt x="2485711" y="2854807"/>
                </a:lnTo>
                <a:lnTo>
                  <a:pt x="2483490" y="2859565"/>
                </a:lnTo>
                <a:lnTo>
                  <a:pt x="2481269" y="2864323"/>
                </a:lnTo>
                <a:lnTo>
                  <a:pt x="2479048" y="2869080"/>
                </a:lnTo>
                <a:lnTo>
                  <a:pt x="2475874" y="2873838"/>
                </a:lnTo>
                <a:lnTo>
                  <a:pt x="2472701" y="2878279"/>
                </a:lnTo>
                <a:lnTo>
                  <a:pt x="2469528" y="2883037"/>
                </a:lnTo>
                <a:lnTo>
                  <a:pt x="2465403" y="2887795"/>
                </a:lnTo>
                <a:lnTo>
                  <a:pt x="2461595" y="2892236"/>
                </a:lnTo>
                <a:lnTo>
                  <a:pt x="2453028" y="2901435"/>
                </a:lnTo>
                <a:lnTo>
                  <a:pt x="2443191" y="2909999"/>
                </a:lnTo>
                <a:lnTo>
                  <a:pt x="2432086" y="2918563"/>
                </a:lnTo>
                <a:lnTo>
                  <a:pt x="2419710" y="2926811"/>
                </a:lnTo>
                <a:lnTo>
                  <a:pt x="2406701" y="2934740"/>
                </a:lnTo>
                <a:lnTo>
                  <a:pt x="2393056" y="2942670"/>
                </a:lnTo>
                <a:lnTo>
                  <a:pt x="2378143" y="2950283"/>
                </a:lnTo>
                <a:lnTo>
                  <a:pt x="2362277" y="2957579"/>
                </a:lnTo>
                <a:lnTo>
                  <a:pt x="2345777" y="2964240"/>
                </a:lnTo>
                <a:lnTo>
                  <a:pt x="2328325" y="2970901"/>
                </a:lnTo>
                <a:lnTo>
                  <a:pt x="2309921" y="2977245"/>
                </a:lnTo>
                <a:lnTo>
                  <a:pt x="2290882" y="2983589"/>
                </a:lnTo>
                <a:lnTo>
                  <a:pt x="2270892" y="2989298"/>
                </a:lnTo>
                <a:lnTo>
                  <a:pt x="2250267" y="2994691"/>
                </a:lnTo>
                <a:lnTo>
                  <a:pt x="2229324" y="2999449"/>
                </a:lnTo>
                <a:lnTo>
                  <a:pt x="2207430" y="3004207"/>
                </a:lnTo>
                <a:lnTo>
                  <a:pt x="2184901" y="3008330"/>
                </a:lnTo>
                <a:lnTo>
                  <a:pt x="2162054" y="3012137"/>
                </a:lnTo>
                <a:lnTo>
                  <a:pt x="2138256" y="3015626"/>
                </a:lnTo>
                <a:lnTo>
                  <a:pt x="2113823" y="3018798"/>
                </a:lnTo>
                <a:lnTo>
                  <a:pt x="2089390" y="3021018"/>
                </a:lnTo>
                <a:lnTo>
                  <a:pt x="2064323" y="3023556"/>
                </a:lnTo>
                <a:lnTo>
                  <a:pt x="2038621" y="3025142"/>
                </a:lnTo>
                <a:lnTo>
                  <a:pt x="2012601" y="3026093"/>
                </a:lnTo>
                <a:lnTo>
                  <a:pt x="1986582" y="3027045"/>
                </a:lnTo>
                <a:lnTo>
                  <a:pt x="1959928" y="3027362"/>
                </a:lnTo>
                <a:lnTo>
                  <a:pt x="1932639" y="3027045"/>
                </a:lnTo>
                <a:lnTo>
                  <a:pt x="1905350" y="3026093"/>
                </a:lnTo>
                <a:lnTo>
                  <a:pt x="1879014" y="3025142"/>
                </a:lnTo>
                <a:lnTo>
                  <a:pt x="1852994" y="3022921"/>
                </a:lnTo>
                <a:lnTo>
                  <a:pt x="1827292" y="3021018"/>
                </a:lnTo>
                <a:lnTo>
                  <a:pt x="1802224" y="3018481"/>
                </a:lnTo>
                <a:lnTo>
                  <a:pt x="1777157" y="3015309"/>
                </a:lnTo>
                <a:lnTo>
                  <a:pt x="1753359" y="3011502"/>
                </a:lnTo>
                <a:lnTo>
                  <a:pt x="1729560" y="3007379"/>
                </a:lnTo>
                <a:lnTo>
                  <a:pt x="1706714" y="3002938"/>
                </a:lnTo>
                <a:lnTo>
                  <a:pt x="1684502" y="2998180"/>
                </a:lnTo>
                <a:lnTo>
                  <a:pt x="1662925" y="2993105"/>
                </a:lnTo>
                <a:lnTo>
                  <a:pt x="1641983" y="2987712"/>
                </a:lnTo>
                <a:lnTo>
                  <a:pt x="1622309" y="2981686"/>
                </a:lnTo>
                <a:lnTo>
                  <a:pt x="1602953" y="2975342"/>
                </a:lnTo>
                <a:lnTo>
                  <a:pt x="1584549" y="2968681"/>
                </a:lnTo>
                <a:lnTo>
                  <a:pt x="1566780" y="2961702"/>
                </a:lnTo>
                <a:lnTo>
                  <a:pt x="1550280" y="2954407"/>
                </a:lnTo>
                <a:lnTo>
                  <a:pt x="1534414" y="2947111"/>
                </a:lnTo>
                <a:lnTo>
                  <a:pt x="1519501" y="2939181"/>
                </a:lnTo>
                <a:lnTo>
                  <a:pt x="1505539" y="2930934"/>
                </a:lnTo>
                <a:lnTo>
                  <a:pt x="1493164" y="2922687"/>
                </a:lnTo>
                <a:lnTo>
                  <a:pt x="1481106" y="2913805"/>
                </a:lnTo>
                <a:lnTo>
                  <a:pt x="1470635" y="2904924"/>
                </a:lnTo>
                <a:lnTo>
                  <a:pt x="1465875" y="2900483"/>
                </a:lnTo>
                <a:lnTo>
                  <a:pt x="1461116" y="2895725"/>
                </a:lnTo>
                <a:lnTo>
                  <a:pt x="1456673" y="2891284"/>
                </a:lnTo>
                <a:lnTo>
                  <a:pt x="1452866" y="2886844"/>
                </a:lnTo>
                <a:lnTo>
                  <a:pt x="1449375" y="2882086"/>
                </a:lnTo>
                <a:lnTo>
                  <a:pt x="1445885" y="2877328"/>
                </a:lnTo>
                <a:lnTo>
                  <a:pt x="1442712" y="2872252"/>
                </a:lnTo>
                <a:lnTo>
                  <a:pt x="1439856" y="2867494"/>
                </a:lnTo>
                <a:lnTo>
                  <a:pt x="1437000" y="2862737"/>
                </a:lnTo>
                <a:lnTo>
                  <a:pt x="1435096" y="2857661"/>
                </a:lnTo>
                <a:lnTo>
                  <a:pt x="1433192" y="2852269"/>
                </a:lnTo>
                <a:lnTo>
                  <a:pt x="1431606" y="2847828"/>
                </a:lnTo>
                <a:lnTo>
                  <a:pt x="1430337" y="2842436"/>
                </a:lnTo>
                <a:lnTo>
                  <a:pt x="1429702" y="2837361"/>
                </a:lnTo>
                <a:lnTo>
                  <a:pt x="1429385" y="2832286"/>
                </a:lnTo>
                <a:lnTo>
                  <a:pt x="1428750" y="2827210"/>
                </a:lnTo>
                <a:lnTo>
                  <a:pt x="1428750" y="2700014"/>
                </a:lnTo>
                <a:lnTo>
                  <a:pt x="1429702" y="2705406"/>
                </a:lnTo>
                <a:lnTo>
                  <a:pt x="1430654" y="2711433"/>
                </a:lnTo>
                <a:lnTo>
                  <a:pt x="1432240" y="2716825"/>
                </a:lnTo>
                <a:lnTo>
                  <a:pt x="1434462" y="2722218"/>
                </a:lnTo>
                <a:lnTo>
                  <a:pt x="1436683" y="2728245"/>
                </a:lnTo>
                <a:lnTo>
                  <a:pt x="1439539" y="2733320"/>
                </a:lnTo>
                <a:lnTo>
                  <a:pt x="1442712" y="2739029"/>
                </a:lnTo>
                <a:lnTo>
                  <a:pt x="1446202" y="2744422"/>
                </a:lnTo>
                <a:lnTo>
                  <a:pt x="1449692" y="2749497"/>
                </a:lnTo>
                <a:lnTo>
                  <a:pt x="1454135" y="2755206"/>
                </a:lnTo>
                <a:lnTo>
                  <a:pt x="1458894" y="2760282"/>
                </a:lnTo>
                <a:lnTo>
                  <a:pt x="1463654" y="2765357"/>
                </a:lnTo>
                <a:lnTo>
                  <a:pt x="1468731" y="2770432"/>
                </a:lnTo>
                <a:lnTo>
                  <a:pt x="1474125" y="2775507"/>
                </a:lnTo>
                <a:lnTo>
                  <a:pt x="1480154" y="2780265"/>
                </a:lnTo>
                <a:lnTo>
                  <a:pt x="1480154" y="2879231"/>
                </a:lnTo>
                <a:lnTo>
                  <a:pt x="1482375" y="2882086"/>
                </a:lnTo>
                <a:lnTo>
                  <a:pt x="1484914" y="2884623"/>
                </a:lnTo>
                <a:lnTo>
                  <a:pt x="1491895" y="2890650"/>
                </a:lnTo>
                <a:lnTo>
                  <a:pt x="1500145" y="2896994"/>
                </a:lnTo>
                <a:lnTo>
                  <a:pt x="1509664" y="2903338"/>
                </a:lnTo>
                <a:lnTo>
                  <a:pt x="1519818" y="2909682"/>
                </a:lnTo>
                <a:lnTo>
                  <a:pt x="1530924" y="2915709"/>
                </a:lnTo>
                <a:lnTo>
                  <a:pt x="1542030" y="2921735"/>
                </a:lnTo>
                <a:lnTo>
                  <a:pt x="1553136" y="2926811"/>
                </a:lnTo>
                <a:lnTo>
                  <a:pt x="1553136" y="2824673"/>
                </a:lnTo>
                <a:lnTo>
                  <a:pt x="1569953" y="2832286"/>
                </a:lnTo>
                <a:lnTo>
                  <a:pt x="1587723" y="2839264"/>
                </a:lnTo>
                <a:lnTo>
                  <a:pt x="1606127" y="2846242"/>
                </a:lnTo>
                <a:lnTo>
                  <a:pt x="1625482" y="2852269"/>
                </a:lnTo>
                <a:lnTo>
                  <a:pt x="1625482" y="2953772"/>
                </a:lnTo>
                <a:lnTo>
                  <a:pt x="1642935" y="2958847"/>
                </a:lnTo>
                <a:lnTo>
                  <a:pt x="1661021" y="2963605"/>
                </a:lnTo>
                <a:lnTo>
                  <a:pt x="1679425" y="2968363"/>
                </a:lnTo>
                <a:lnTo>
                  <a:pt x="1698464" y="2972487"/>
                </a:lnTo>
                <a:lnTo>
                  <a:pt x="1698464" y="2871618"/>
                </a:lnTo>
                <a:lnTo>
                  <a:pt x="1716233" y="2875424"/>
                </a:lnTo>
                <a:lnTo>
                  <a:pt x="1734320" y="2878914"/>
                </a:lnTo>
                <a:lnTo>
                  <a:pt x="1752407" y="2882086"/>
                </a:lnTo>
                <a:lnTo>
                  <a:pt x="1771445" y="2885258"/>
                </a:lnTo>
                <a:lnTo>
                  <a:pt x="1771445" y="2985175"/>
                </a:lnTo>
                <a:lnTo>
                  <a:pt x="1789215" y="2987712"/>
                </a:lnTo>
                <a:lnTo>
                  <a:pt x="1807301" y="2989933"/>
                </a:lnTo>
                <a:lnTo>
                  <a:pt x="1825388" y="2991836"/>
                </a:lnTo>
                <a:lnTo>
                  <a:pt x="1843792" y="2993422"/>
                </a:lnTo>
                <a:lnTo>
                  <a:pt x="1843792" y="2893505"/>
                </a:lnTo>
                <a:lnTo>
                  <a:pt x="1861879" y="2895091"/>
                </a:lnTo>
                <a:lnTo>
                  <a:pt x="1880283" y="2896042"/>
                </a:lnTo>
                <a:lnTo>
                  <a:pt x="1898369" y="2896994"/>
                </a:lnTo>
                <a:lnTo>
                  <a:pt x="1916773" y="2897628"/>
                </a:lnTo>
                <a:lnTo>
                  <a:pt x="1916773" y="2997546"/>
                </a:lnTo>
                <a:lnTo>
                  <a:pt x="1938033" y="2997863"/>
                </a:lnTo>
                <a:lnTo>
                  <a:pt x="1959928" y="2998180"/>
                </a:lnTo>
                <a:lnTo>
                  <a:pt x="1989755" y="2997863"/>
                </a:lnTo>
                <a:lnTo>
                  <a:pt x="1989755" y="2898263"/>
                </a:lnTo>
                <a:lnTo>
                  <a:pt x="2018630" y="2896994"/>
                </a:lnTo>
                <a:lnTo>
                  <a:pt x="2046553" y="2895408"/>
                </a:lnTo>
                <a:lnTo>
                  <a:pt x="2074159" y="2893505"/>
                </a:lnTo>
                <a:lnTo>
                  <a:pt x="2101448" y="2890967"/>
                </a:lnTo>
                <a:lnTo>
                  <a:pt x="2128102" y="2887795"/>
                </a:lnTo>
                <a:lnTo>
                  <a:pt x="2154122" y="2883989"/>
                </a:lnTo>
                <a:lnTo>
                  <a:pt x="2179189" y="2879865"/>
                </a:lnTo>
                <a:lnTo>
                  <a:pt x="2204257" y="2875424"/>
                </a:lnTo>
                <a:lnTo>
                  <a:pt x="2228372" y="2870032"/>
                </a:lnTo>
                <a:lnTo>
                  <a:pt x="2251219" y="2864640"/>
                </a:lnTo>
                <a:lnTo>
                  <a:pt x="2273430" y="2858613"/>
                </a:lnTo>
                <a:lnTo>
                  <a:pt x="2294690" y="2851952"/>
                </a:lnTo>
                <a:lnTo>
                  <a:pt x="2315633" y="2845291"/>
                </a:lnTo>
                <a:lnTo>
                  <a:pt x="2335306" y="2838312"/>
                </a:lnTo>
                <a:lnTo>
                  <a:pt x="2354027" y="2830382"/>
                </a:lnTo>
                <a:lnTo>
                  <a:pt x="2371797" y="2822452"/>
                </a:lnTo>
                <a:lnTo>
                  <a:pt x="2371797" y="2924590"/>
                </a:lnTo>
                <a:lnTo>
                  <a:pt x="2379729" y="2921101"/>
                </a:lnTo>
                <a:lnTo>
                  <a:pt x="2387028" y="2916660"/>
                </a:lnTo>
                <a:lnTo>
                  <a:pt x="2394643" y="2912219"/>
                </a:lnTo>
                <a:lnTo>
                  <a:pt x="2401941" y="2907461"/>
                </a:lnTo>
                <a:lnTo>
                  <a:pt x="2409239" y="2902703"/>
                </a:lnTo>
                <a:lnTo>
                  <a:pt x="2415585" y="2898263"/>
                </a:lnTo>
                <a:lnTo>
                  <a:pt x="2421297" y="2893505"/>
                </a:lnTo>
                <a:lnTo>
                  <a:pt x="2426374" y="2889064"/>
                </a:lnTo>
                <a:lnTo>
                  <a:pt x="2426374" y="2791050"/>
                </a:lnTo>
                <a:lnTo>
                  <a:pt x="2433989" y="2785340"/>
                </a:lnTo>
                <a:lnTo>
                  <a:pt x="2440653" y="2779948"/>
                </a:lnTo>
                <a:lnTo>
                  <a:pt x="2447316" y="2774238"/>
                </a:lnTo>
                <a:lnTo>
                  <a:pt x="2453345" y="2768529"/>
                </a:lnTo>
                <a:lnTo>
                  <a:pt x="2459057" y="2762819"/>
                </a:lnTo>
                <a:lnTo>
                  <a:pt x="2464451" y="2757110"/>
                </a:lnTo>
                <a:lnTo>
                  <a:pt x="2469211" y="2751083"/>
                </a:lnTo>
                <a:lnTo>
                  <a:pt x="2473336" y="2744739"/>
                </a:lnTo>
                <a:lnTo>
                  <a:pt x="2477461" y="2739029"/>
                </a:lnTo>
                <a:lnTo>
                  <a:pt x="2480634" y="2732685"/>
                </a:lnTo>
                <a:lnTo>
                  <a:pt x="2483490" y="2726341"/>
                </a:lnTo>
                <a:lnTo>
                  <a:pt x="2486028" y="2719997"/>
                </a:lnTo>
                <a:lnTo>
                  <a:pt x="2487932" y="2713654"/>
                </a:lnTo>
                <a:lnTo>
                  <a:pt x="2489519" y="2707310"/>
                </a:lnTo>
                <a:lnTo>
                  <a:pt x="2490471" y="2700966"/>
                </a:lnTo>
                <a:lnTo>
                  <a:pt x="2490788" y="2694304"/>
                </a:lnTo>
                <a:close/>
                <a:moveTo>
                  <a:pt x="2490470" y="2686155"/>
                </a:moveTo>
                <a:lnTo>
                  <a:pt x="2490788" y="2691795"/>
                </a:lnTo>
                <a:lnTo>
                  <a:pt x="2490470" y="2693988"/>
                </a:lnTo>
                <a:lnTo>
                  <a:pt x="2490470" y="2690542"/>
                </a:lnTo>
                <a:lnTo>
                  <a:pt x="2490470" y="2686155"/>
                </a:lnTo>
                <a:close/>
                <a:moveTo>
                  <a:pt x="2490416" y="2685242"/>
                </a:moveTo>
                <a:lnTo>
                  <a:pt x="2490470" y="2685528"/>
                </a:lnTo>
                <a:lnTo>
                  <a:pt x="2490470" y="2686155"/>
                </a:lnTo>
                <a:lnTo>
                  <a:pt x="2490416" y="2685242"/>
                </a:lnTo>
                <a:close/>
                <a:moveTo>
                  <a:pt x="1427957" y="2683026"/>
                </a:moveTo>
                <a:lnTo>
                  <a:pt x="1427516" y="2686071"/>
                </a:lnTo>
                <a:lnTo>
                  <a:pt x="1427516" y="2690943"/>
                </a:lnTo>
                <a:lnTo>
                  <a:pt x="1427516" y="2693987"/>
                </a:lnTo>
                <a:lnTo>
                  <a:pt x="1427163" y="2692161"/>
                </a:lnTo>
                <a:lnTo>
                  <a:pt x="1427163" y="2686680"/>
                </a:lnTo>
                <a:lnTo>
                  <a:pt x="1427957" y="2683026"/>
                </a:lnTo>
                <a:close/>
                <a:moveTo>
                  <a:pt x="1430338" y="2671762"/>
                </a:moveTo>
                <a:lnTo>
                  <a:pt x="1428927" y="2676633"/>
                </a:lnTo>
                <a:lnTo>
                  <a:pt x="1428221" y="2681809"/>
                </a:lnTo>
                <a:lnTo>
                  <a:pt x="1427957" y="2683026"/>
                </a:lnTo>
                <a:lnTo>
                  <a:pt x="1428221" y="2681200"/>
                </a:lnTo>
                <a:lnTo>
                  <a:pt x="1428927" y="2676329"/>
                </a:lnTo>
                <a:lnTo>
                  <a:pt x="1430338" y="2671762"/>
                </a:lnTo>
                <a:close/>
                <a:moveTo>
                  <a:pt x="2487613" y="2670175"/>
                </a:moveTo>
                <a:lnTo>
                  <a:pt x="2489200" y="2675815"/>
                </a:lnTo>
                <a:lnTo>
                  <a:pt x="2490153" y="2680828"/>
                </a:lnTo>
                <a:lnTo>
                  <a:pt x="2490416" y="2685242"/>
                </a:lnTo>
                <a:lnTo>
                  <a:pt x="2489518" y="2680515"/>
                </a:lnTo>
                <a:lnTo>
                  <a:pt x="2488883" y="2675502"/>
                </a:lnTo>
                <a:lnTo>
                  <a:pt x="2487613" y="2670175"/>
                </a:lnTo>
                <a:close/>
                <a:moveTo>
                  <a:pt x="2665715" y="2659293"/>
                </a:moveTo>
                <a:lnTo>
                  <a:pt x="2665715" y="2777307"/>
                </a:lnTo>
                <a:lnTo>
                  <a:pt x="2668254" y="2780162"/>
                </a:lnTo>
                <a:lnTo>
                  <a:pt x="2671429" y="2783335"/>
                </a:lnTo>
                <a:lnTo>
                  <a:pt x="2678729" y="2789362"/>
                </a:lnTo>
                <a:lnTo>
                  <a:pt x="2687934" y="2796659"/>
                </a:lnTo>
                <a:lnTo>
                  <a:pt x="2698726" y="2803638"/>
                </a:lnTo>
                <a:lnTo>
                  <a:pt x="2710153" y="2810935"/>
                </a:lnTo>
                <a:lnTo>
                  <a:pt x="2722215" y="2817914"/>
                </a:lnTo>
                <a:lnTo>
                  <a:pt x="2734594" y="2824259"/>
                </a:lnTo>
                <a:lnTo>
                  <a:pt x="2746656" y="2829969"/>
                </a:lnTo>
                <a:lnTo>
                  <a:pt x="2746656" y="2711004"/>
                </a:lnTo>
                <a:lnTo>
                  <a:pt x="2734594" y="2705293"/>
                </a:lnTo>
                <a:lnTo>
                  <a:pt x="2723167" y="2699266"/>
                </a:lnTo>
                <a:lnTo>
                  <a:pt x="2712058" y="2692921"/>
                </a:lnTo>
                <a:lnTo>
                  <a:pt x="2701583" y="2686259"/>
                </a:lnTo>
                <a:lnTo>
                  <a:pt x="2691743" y="2679914"/>
                </a:lnTo>
                <a:lnTo>
                  <a:pt x="2682538" y="2673252"/>
                </a:lnTo>
                <a:lnTo>
                  <a:pt x="2673650" y="2666273"/>
                </a:lnTo>
                <a:lnTo>
                  <a:pt x="2665715" y="2659293"/>
                </a:lnTo>
                <a:close/>
                <a:moveTo>
                  <a:pt x="1925638" y="2592387"/>
                </a:moveTo>
                <a:lnTo>
                  <a:pt x="1925638" y="2662237"/>
                </a:lnTo>
                <a:lnTo>
                  <a:pt x="1911407" y="2659674"/>
                </a:lnTo>
                <a:lnTo>
                  <a:pt x="1894963" y="2655829"/>
                </a:lnTo>
                <a:lnTo>
                  <a:pt x="1887057" y="2653907"/>
                </a:lnTo>
                <a:lnTo>
                  <a:pt x="1880100" y="2652304"/>
                </a:lnTo>
                <a:lnTo>
                  <a:pt x="1873459" y="2650062"/>
                </a:lnTo>
                <a:lnTo>
                  <a:pt x="1867451" y="2647498"/>
                </a:lnTo>
                <a:lnTo>
                  <a:pt x="1861442" y="2644935"/>
                </a:lnTo>
                <a:lnTo>
                  <a:pt x="1856383" y="2641090"/>
                </a:lnTo>
                <a:lnTo>
                  <a:pt x="1853220" y="2639168"/>
                </a:lnTo>
                <a:lnTo>
                  <a:pt x="1851007" y="2636925"/>
                </a:lnTo>
                <a:lnTo>
                  <a:pt x="1848793" y="2634041"/>
                </a:lnTo>
                <a:lnTo>
                  <a:pt x="1847844" y="2631798"/>
                </a:lnTo>
                <a:lnTo>
                  <a:pt x="1846579" y="2628914"/>
                </a:lnTo>
                <a:lnTo>
                  <a:pt x="1846263" y="2626671"/>
                </a:lnTo>
                <a:lnTo>
                  <a:pt x="1846263" y="2623788"/>
                </a:lnTo>
                <a:lnTo>
                  <a:pt x="1846579" y="2621224"/>
                </a:lnTo>
                <a:lnTo>
                  <a:pt x="1847528" y="2618661"/>
                </a:lnTo>
                <a:lnTo>
                  <a:pt x="1848477" y="2616098"/>
                </a:lnTo>
                <a:lnTo>
                  <a:pt x="1850374" y="2613855"/>
                </a:lnTo>
                <a:lnTo>
                  <a:pt x="1852588" y="2611292"/>
                </a:lnTo>
                <a:lnTo>
                  <a:pt x="1855118" y="2609369"/>
                </a:lnTo>
                <a:lnTo>
                  <a:pt x="1858280" y="2607447"/>
                </a:lnTo>
                <a:lnTo>
                  <a:pt x="1861759" y="2605524"/>
                </a:lnTo>
                <a:lnTo>
                  <a:pt x="1865870" y="2603922"/>
                </a:lnTo>
                <a:lnTo>
                  <a:pt x="1872194" y="2601359"/>
                </a:lnTo>
                <a:lnTo>
                  <a:pt x="1878835" y="2599436"/>
                </a:lnTo>
                <a:lnTo>
                  <a:pt x="1885792" y="2597834"/>
                </a:lnTo>
                <a:lnTo>
                  <a:pt x="1893382" y="2596232"/>
                </a:lnTo>
                <a:lnTo>
                  <a:pt x="1901288" y="2594951"/>
                </a:lnTo>
                <a:lnTo>
                  <a:pt x="1909194" y="2593989"/>
                </a:lnTo>
                <a:lnTo>
                  <a:pt x="1925638" y="2592387"/>
                </a:lnTo>
                <a:close/>
                <a:moveTo>
                  <a:pt x="3178346" y="2558733"/>
                </a:moveTo>
                <a:lnTo>
                  <a:pt x="3178346" y="2673668"/>
                </a:lnTo>
                <a:lnTo>
                  <a:pt x="3201835" y="2674303"/>
                </a:lnTo>
                <a:lnTo>
                  <a:pt x="3225959" y="2674303"/>
                </a:lnTo>
                <a:lnTo>
                  <a:pt x="3258970" y="2673986"/>
                </a:lnTo>
                <a:lnTo>
                  <a:pt x="3258970" y="2559368"/>
                </a:lnTo>
                <a:lnTo>
                  <a:pt x="3225641" y="2559686"/>
                </a:lnTo>
                <a:lnTo>
                  <a:pt x="3201835" y="2559368"/>
                </a:lnTo>
                <a:lnTo>
                  <a:pt x="3178346" y="2558733"/>
                </a:lnTo>
                <a:close/>
                <a:moveTo>
                  <a:pt x="2609850" y="2552700"/>
                </a:moveTo>
                <a:lnTo>
                  <a:pt x="2613342" y="2559045"/>
                </a:lnTo>
                <a:lnTo>
                  <a:pt x="2617468" y="2564438"/>
                </a:lnTo>
                <a:lnTo>
                  <a:pt x="2621594" y="2570466"/>
                </a:lnTo>
                <a:lnTo>
                  <a:pt x="2626038" y="2576176"/>
                </a:lnTo>
                <a:lnTo>
                  <a:pt x="2631117" y="2581886"/>
                </a:lnTo>
                <a:lnTo>
                  <a:pt x="2635878" y="2587280"/>
                </a:lnTo>
                <a:lnTo>
                  <a:pt x="2641274" y="2592673"/>
                </a:lnTo>
                <a:lnTo>
                  <a:pt x="2646988" y="2598383"/>
                </a:lnTo>
                <a:lnTo>
                  <a:pt x="2658732" y="2608535"/>
                </a:lnTo>
                <a:lnTo>
                  <a:pt x="2671746" y="2618686"/>
                </a:lnTo>
                <a:lnTo>
                  <a:pt x="2685712" y="2628204"/>
                </a:lnTo>
                <a:lnTo>
                  <a:pt x="2700631" y="2637721"/>
                </a:lnTo>
                <a:lnTo>
                  <a:pt x="2715867" y="2646921"/>
                </a:lnTo>
                <a:lnTo>
                  <a:pt x="2732372" y="2655486"/>
                </a:lnTo>
                <a:lnTo>
                  <a:pt x="2749830" y="2663735"/>
                </a:lnTo>
                <a:lnTo>
                  <a:pt x="2767923" y="2671666"/>
                </a:lnTo>
                <a:lnTo>
                  <a:pt x="2786650" y="2679280"/>
                </a:lnTo>
                <a:lnTo>
                  <a:pt x="2805695" y="2686576"/>
                </a:lnTo>
                <a:lnTo>
                  <a:pt x="2826009" y="2693238"/>
                </a:lnTo>
                <a:lnTo>
                  <a:pt x="2846959" y="2699583"/>
                </a:lnTo>
                <a:lnTo>
                  <a:pt x="2867591" y="2705611"/>
                </a:lnTo>
                <a:lnTo>
                  <a:pt x="2889492" y="2711321"/>
                </a:lnTo>
                <a:lnTo>
                  <a:pt x="2912029" y="2716714"/>
                </a:lnTo>
                <a:lnTo>
                  <a:pt x="2934248" y="2721790"/>
                </a:lnTo>
                <a:lnTo>
                  <a:pt x="2957102" y="2725914"/>
                </a:lnTo>
                <a:lnTo>
                  <a:pt x="2980908" y="2730355"/>
                </a:lnTo>
                <a:lnTo>
                  <a:pt x="3004396" y="2733845"/>
                </a:lnTo>
                <a:lnTo>
                  <a:pt x="3028203" y="2737335"/>
                </a:lnTo>
                <a:lnTo>
                  <a:pt x="3052644" y="2740190"/>
                </a:lnTo>
                <a:lnTo>
                  <a:pt x="3077084" y="2743045"/>
                </a:lnTo>
                <a:lnTo>
                  <a:pt x="3101525" y="2744949"/>
                </a:lnTo>
                <a:lnTo>
                  <a:pt x="3125966" y="2746852"/>
                </a:lnTo>
                <a:lnTo>
                  <a:pt x="3150725" y="2748121"/>
                </a:lnTo>
                <a:lnTo>
                  <a:pt x="3175800" y="2749390"/>
                </a:lnTo>
                <a:lnTo>
                  <a:pt x="3200559" y="2750024"/>
                </a:lnTo>
                <a:lnTo>
                  <a:pt x="3225317" y="2750024"/>
                </a:lnTo>
                <a:lnTo>
                  <a:pt x="3246266" y="2750024"/>
                </a:lnTo>
                <a:lnTo>
                  <a:pt x="3267216" y="2749707"/>
                </a:lnTo>
                <a:lnTo>
                  <a:pt x="3288165" y="2748755"/>
                </a:lnTo>
                <a:lnTo>
                  <a:pt x="3308797" y="2747804"/>
                </a:lnTo>
                <a:lnTo>
                  <a:pt x="3329429" y="2746535"/>
                </a:lnTo>
                <a:lnTo>
                  <a:pt x="3350378" y="2744949"/>
                </a:lnTo>
                <a:lnTo>
                  <a:pt x="3371010" y="2743362"/>
                </a:lnTo>
                <a:lnTo>
                  <a:pt x="3391325" y="2741459"/>
                </a:lnTo>
                <a:lnTo>
                  <a:pt x="3411957" y="2738921"/>
                </a:lnTo>
                <a:lnTo>
                  <a:pt x="3431954" y="2736383"/>
                </a:lnTo>
                <a:lnTo>
                  <a:pt x="3451951" y="2733528"/>
                </a:lnTo>
                <a:lnTo>
                  <a:pt x="3471948" y="2730355"/>
                </a:lnTo>
                <a:lnTo>
                  <a:pt x="3491628" y="2726866"/>
                </a:lnTo>
                <a:lnTo>
                  <a:pt x="3510990" y="2723376"/>
                </a:lnTo>
                <a:lnTo>
                  <a:pt x="3530035" y="2719252"/>
                </a:lnTo>
                <a:lnTo>
                  <a:pt x="3548763" y="2715128"/>
                </a:lnTo>
                <a:lnTo>
                  <a:pt x="3567173" y="2710369"/>
                </a:lnTo>
                <a:lnTo>
                  <a:pt x="3585265" y="2705611"/>
                </a:lnTo>
                <a:lnTo>
                  <a:pt x="3603041" y="2700852"/>
                </a:lnTo>
                <a:lnTo>
                  <a:pt x="3620498" y="2695142"/>
                </a:lnTo>
                <a:lnTo>
                  <a:pt x="3637004" y="2689749"/>
                </a:lnTo>
                <a:lnTo>
                  <a:pt x="3653510" y="2683721"/>
                </a:lnTo>
                <a:lnTo>
                  <a:pt x="3669698" y="2678011"/>
                </a:lnTo>
                <a:lnTo>
                  <a:pt x="3685251" y="2671349"/>
                </a:lnTo>
                <a:lnTo>
                  <a:pt x="3700170" y="2665004"/>
                </a:lnTo>
                <a:lnTo>
                  <a:pt x="3714770" y="2657707"/>
                </a:lnTo>
                <a:lnTo>
                  <a:pt x="3728419" y="2650728"/>
                </a:lnTo>
                <a:lnTo>
                  <a:pt x="3741751" y="2643114"/>
                </a:lnTo>
                <a:lnTo>
                  <a:pt x="3754765" y="2635818"/>
                </a:lnTo>
                <a:lnTo>
                  <a:pt x="3767144" y="2627886"/>
                </a:lnTo>
                <a:lnTo>
                  <a:pt x="3778571" y="2619638"/>
                </a:lnTo>
                <a:lnTo>
                  <a:pt x="3789363" y="2611073"/>
                </a:lnTo>
                <a:lnTo>
                  <a:pt x="3789363" y="2718935"/>
                </a:lnTo>
                <a:lnTo>
                  <a:pt x="3788728" y="2718935"/>
                </a:lnTo>
                <a:lnTo>
                  <a:pt x="3788411" y="2728135"/>
                </a:lnTo>
                <a:lnTo>
                  <a:pt x="3787776" y="2733528"/>
                </a:lnTo>
                <a:lnTo>
                  <a:pt x="3786506" y="2738921"/>
                </a:lnTo>
                <a:lnTo>
                  <a:pt x="3785237" y="2744314"/>
                </a:lnTo>
                <a:lnTo>
                  <a:pt x="3783332" y="2749707"/>
                </a:lnTo>
                <a:lnTo>
                  <a:pt x="3781428" y="2755100"/>
                </a:lnTo>
                <a:lnTo>
                  <a:pt x="3778571" y="2760811"/>
                </a:lnTo>
                <a:lnTo>
                  <a:pt x="3775714" y="2765886"/>
                </a:lnTo>
                <a:lnTo>
                  <a:pt x="3772540" y="2770962"/>
                </a:lnTo>
                <a:lnTo>
                  <a:pt x="3769048" y="2776355"/>
                </a:lnTo>
                <a:lnTo>
                  <a:pt x="3765557" y="2781749"/>
                </a:lnTo>
                <a:lnTo>
                  <a:pt x="3761113" y="2786824"/>
                </a:lnTo>
                <a:lnTo>
                  <a:pt x="3756987" y="2791583"/>
                </a:lnTo>
                <a:lnTo>
                  <a:pt x="3752226" y="2796659"/>
                </a:lnTo>
                <a:lnTo>
                  <a:pt x="3747147" y="2801735"/>
                </a:lnTo>
                <a:lnTo>
                  <a:pt x="3741433" y="2806493"/>
                </a:lnTo>
                <a:lnTo>
                  <a:pt x="3736037" y="2811252"/>
                </a:lnTo>
                <a:lnTo>
                  <a:pt x="3723658" y="2820769"/>
                </a:lnTo>
                <a:lnTo>
                  <a:pt x="3710327" y="2829969"/>
                </a:lnTo>
                <a:lnTo>
                  <a:pt x="3696043" y="2838852"/>
                </a:lnTo>
                <a:lnTo>
                  <a:pt x="3680490" y="2847418"/>
                </a:lnTo>
                <a:lnTo>
                  <a:pt x="3663667" y="2855983"/>
                </a:lnTo>
                <a:lnTo>
                  <a:pt x="3646526" y="2863914"/>
                </a:lnTo>
                <a:lnTo>
                  <a:pt x="3627799" y="2871845"/>
                </a:lnTo>
                <a:lnTo>
                  <a:pt x="3608754" y="2879459"/>
                </a:lnTo>
                <a:lnTo>
                  <a:pt x="3588122" y="2886121"/>
                </a:lnTo>
                <a:lnTo>
                  <a:pt x="3566855" y="2892783"/>
                </a:lnTo>
                <a:lnTo>
                  <a:pt x="3544636" y="2899128"/>
                </a:lnTo>
                <a:lnTo>
                  <a:pt x="3522417" y="2905473"/>
                </a:lnTo>
                <a:lnTo>
                  <a:pt x="3498611" y="2910866"/>
                </a:lnTo>
                <a:lnTo>
                  <a:pt x="3474170" y="2915942"/>
                </a:lnTo>
                <a:lnTo>
                  <a:pt x="3449412" y="2920383"/>
                </a:lnTo>
                <a:lnTo>
                  <a:pt x="3423701" y="2924824"/>
                </a:lnTo>
                <a:lnTo>
                  <a:pt x="3397356" y="2928631"/>
                </a:lnTo>
                <a:lnTo>
                  <a:pt x="3370376" y="2931804"/>
                </a:lnTo>
                <a:lnTo>
                  <a:pt x="3343395" y="2934976"/>
                </a:lnTo>
                <a:lnTo>
                  <a:pt x="3315146" y="2937197"/>
                </a:lnTo>
                <a:lnTo>
                  <a:pt x="3286896" y="2938783"/>
                </a:lnTo>
                <a:lnTo>
                  <a:pt x="3258011" y="2940369"/>
                </a:lnTo>
                <a:lnTo>
                  <a:pt x="3228491" y="2941321"/>
                </a:lnTo>
                <a:lnTo>
                  <a:pt x="3198972" y="2941638"/>
                </a:lnTo>
                <a:lnTo>
                  <a:pt x="3168500" y="2941321"/>
                </a:lnTo>
                <a:lnTo>
                  <a:pt x="3138663" y="2940369"/>
                </a:lnTo>
                <a:lnTo>
                  <a:pt x="3109143" y="2938783"/>
                </a:lnTo>
                <a:lnTo>
                  <a:pt x="3080259" y="2936880"/>
                </a:lnTo>
                <a:lnTo>
                  <a:pt x="3051374" y="2934659"/>
                </a:lnTo>
                <a:lnTo>
                  <a:pt x="3023441" y="2931487"/>
                </a:lnTo>
                <a:lnTo>
                  <a:pt x="2996144" y="2927997"/>
                </a:lnTo>
                <a:lnTo>
                  <a:pt x="2969481" y="2923873"/>
                </a:lnTo>
                <a:lnTo>
                  <a:pt x="2943453" y="2919431"/>
                </a:lnTo>
                <a:lnTo>
                  <a:pt x="2917742" y="2914355"/>
                </a:lnTo>
                <a:lnTo>
                  <a:pt x="2892984" y="2909280"/>
                </a:lnTo>
                <a:lnTo>
                  <a:pt x="2869178" y="2903252"/>
                </a:lnTo>
                <a:lnTo>
                  <a:pt x="2846007" y="2897224"/>
                </a:lnTo>
                <a:lnTo>
                  <a:pt x="2823470" y="2890880"/>
                </a:lnTo>
                <a:lnTo>
                  <a:pt x="2802203" y="2883583"/>
                </a:lnTo>
                <a:lnTo>
                  <a:pt x="2781889" y="2876286"/>
                </a:lnTo>
                <a:lnTo>
                  <a:pt x="2762527" y="2868673"/>
                </a:lnTo>
                <a:lnTo>
                  <a:pt x="2743799" y="2860424"/>
                </a:lnTo>
                <a:lnTo>
                  <a:pt x="2726024" y="2852176"/>
                </a:lnTo>
                <a:lnTo>
                  <a:pt x="2709518" y="2843611"/>
                </a:lnTo>
                <a:lnTo>
                  <a:pt x="2694600" y="2834411"/>
                </a:lnTo>
                <a:lnTo>
                  <a:pt x="2679999" y="2824893"/>
                </a:lnTo>
                <a:lnTo>
                  <a:pt x="2666985" y="2815376"/>
                </a:lnTo>
                <a:lnTo>
                  <a:pt x="2660954" y="2810935"/>
                </a:lnTo>
                <a:lnTo>
                  <a:pt x="2655240" y="2805542"/>
                </a:lnTo>
                <a:lnTo>
                  <a:pt x="2650162" y="2800466"/>
                </a:lnTo>
                <a:lnTo>
                  <a:pt x="2645083" y="2795390"/>
                </a:lnTo>
                <a:lnTo>
                  <a:pt x="2639687" y="2790314"/>
                </a:lnTo>
                <a:lnTo>
                  <a:pt x="2635561" y="2785238"/>
                </a:lnTo>
                <a:lnTo>
                  <a:pt x="2631434" y="2780162"/>
                </a:lnTo>
                <a:lnTo>
                  <a:pt x="2627625" y="2774452"/>
                </a:lnTo>
                <a:lnTo>
                  <a:pt x="2624134" y="2769376"/>
                </a:lnTo>
                <a:lnTo>
                  <a:pt x="2620960" y="2763983"/>
                </a:lnTo>
                <a:lnTo>
                  <a:pt x="2618103" y="2758273"/>
                </a:lnTo>
                <a:lnTo>
                  <a:pt x="2615881" y="2752880"/>
                </a:lnTo>
                <a:lnTo>
                  <a:pt x="2613659" y="2747169"/>
                </a:lnTo>
                <a:lnTo>
                  <a:pt x="2612072" y="2741776"/>
                </a:lnTo>
                <a:lnTo>
                  <a:pt x="2610485" y="2736383"/>
                </a:lnTo>
                <a:lnTo>
                  <a:pt x="2609850" y="2730355"/>
                </a:lnTo>
                <a:lnTo>
                  <a:pt x="2609215" y="2724962"/>
                </a:lnTo>
                <a:lnTo>
                  <a:pt x="2609215" y="2718935"/>
                </a:lnTo>
                <a:lnTo>
                  <a:pt x="2608580" y="2719252"/>
                </a:lnTo>
                <a:lnTo>
                  <a:pt x="2608580" y="2573004"/>
                </a:lnTo>
                <a:lnTo>
                  <a:pt x="2608263" y="2569197"/>
                </a:lnTo>
                <a:lnTo>
                  <a:pt x="2608580" y="2560949"/>
                </a:lnTo>
                <a:lnTo>
                  <a:pt x="2609850" y="2552700"/>
                </a:lnTo>
                <a:close/>
                <a:moveTo>
                  <a:pt x="3016148" y="2544763"/>
                </a:moveTo>
                <a:lnTo>
                  <a:pt x="3016148" y="2660333"/>
                </a:lnTo>
                <a:lnTo>
                  <a:pt x="3035827" y="2662556"/>
                </a:lnTo>
                <a:lnTo>
                  <a:pt x="3056142" y="2665096"/>
                </a:lnTo>
                <a:lnTo>
                  <a:pt x="3076456" y="2667318"/>
                </a:lnTo>
                <a:lnTo>
                  <a:pt x="3097406" y="2669223"/>
                </a:lnTo>
                <a:lnTo>
                  <a:pt x="3097406" y="2553971"/>
                </a:lnTo>
                <a:lnTo>
                  <a:pt x="3076456" y="2552066"/>
                </a:lnTo>
                <a:lnTo>
                  <a:pt x="3056142" y="2549843"/>
                </a:lnTo>
                <a:lnTo>
                  <a:pt x="3035827" y="2547303"/>
                </a:lnTo>
                <a:lnTo>
                  <a:pt x="3016148" y="2544763"/>
                </a:lnTo>
                <a:close/>
                <a:moveTo>
                  <a:pt x="1938656" y="2540386"/>
                </a:moveTo>
                <a:lnTo>
                  <a:pt x="1936433" y="2540705"/>
                </a:lnTo>
                <a:lnTo>
                  <a:pt x="1933576" y="2540705"/>
                </a:lnTo>
                <a:lnTo>
                  <a:pt x="1931036" y="2541342"/>
                </a:lnTo>
                <a:lnTo>
                  <a:pt x="1929130" y="2542299"/>
                </a:lnTo>
                <a:lnTo>
                  <a:pt x="1927543" y="2542936"/>
                </a:lnTo>
                <a:lnTo>
                  <a:pt x="1926273" y="2543892"/>
                </a:lnTo>
                <a:lnTo>
                  <a:pt x="1925638" y="2545167"/>
                </a:lnTo>
                <a:lnTo>
                  <a:pt x="1925320" y="2546123"/>
                </a:lnTo>
                <a:lnTo>
                  <a:pt x="1925320" y="2565247"/>
                </a:lnTo>
                <a:lnTo>
                  <a:pt x="1910398" y="2566522"/>
                </a:lnTo>
                <a:lnTo>
                  <a:pt x="1895158" y="2568116"/>
                </a:lnTo>
                <a:lnTo>
                  <a:pt x="1881188" y="2570028"/>
                </a:lnTo>
                <a:lnTo>
                  <a:pt x="1867218" y="2572897"/>
                </a:lnTo>
                <a:lnTo>
                  <a:pt x="1853883" y="2575447"/>
                </a:lnTo>
                <a:lnTo>
                  <a:pt x="1841183" y="2578634"/>
                </a:lnTo>
                <a:lnTo>
                  <a:pt x="1829436" y="2582778"/>
                </a:lnTo>
                <a:lnTo>
                  <a:pt x="1818323" y="2586602"/>
                </a:lnTo>
                <a:lnTo>
                  <a:pt x="1810703" y="2590108"/>
                </a:lnTo>
                <a:lnTo>
                  <a:pt x="1803718" y="2594252"/>
                </a:lnTo>
                <a:lnTo>
                  <a:pt x="1797368" y="2598077"/>
                </a:lnTo>
                <a:lnTo>
                  <a:pt x="1791970" y="2601902"/>
                </a:lnTo>
                <a:lnTo>
                  <a:pt x="1787208" y="2606045"/>
                </a:lnTo>
                <a:lnTo>
                  <a:pt x="1783398" y="2610507"/>
                </a:lnTo>
                <a:lnTo>
                  <a:pt x="1780223" y="2614651"/>
                </a:lnTo>
                <a:lnTo>
                  <a:pt x="1777683" y="2619113"/>
                </a:lnTo>
                <a:lnTo>
                  <a:pt x="1776096" y="2623894"/>
                </a:lnTo>
                <a:lnTo>
                  <a:pt x="1775460" y="2628038"/>
                </a:lnTo>
                <a:lnTo>
                  <a:pt x="1775460" y="2632500"/>
                </a:lnTo>
                <a:lnTo>
                  <a:pt x="1776096" y="2637281"/>
                </a:lnTo>
                <a:lnTo>
                  <a:pt x="1777683" y="2641743"/>
                </a:lnTo>
                <a:lnTo>
                  <a:pt x="1780223" y="2645887"/>
                </a:lnTo>
                <a:lnTo>
                  <a:pt x="1783716" y="2650349"/>
                </a:lnTo>
                <a:lnTo>
                  <a:pt x="1787526" y="2654811"/>
                </a:lnTo>
                <a:lnTo>
                  <a:pt x="1792288" y="2658317"/>
                </a:lnTo>
                <a:lnTo>
                  <a:pt x="1797368" y="2661823"/>
                </a:lnTo>
                <a:lnTo>
                  <a:pt x="1803400" y="2665329"/>
                </a:lnTo>
                <a:lnTo>
                  <a:pt x="1809750" y="2668517"/>
                </a:lnTo>
                <a:lnTo>
                  <a:pt x="1816736" y="2671704"/>
                </a:lnTo>
                <a:lnTo>
                  <a:pt x="1824356" y="2674573"/>
                </a:lnTo>
                <a:lnTo>
                  <a:pt x="1832610" y="2677441"/>
                </a:lnTo>
                <a:lnTo>
                  <a:pt x="1840866" y="2679354"/>
                </a:lnTo>
                <a:lnTo>
                  <a:pt x="1872933" y="2686047"/>
                </a:lnTo>
                <a:lnTo>
                  <a:pt x="1925320" y="2696565"/>
                </a:lnTo>
                <a:lnTo>
                  <a:pt x="1925320" y="2778798"/>
                </a:lnTo>
                <a:lnTo>
                  <a:pt x="1911668" y="2777204"/>
                </a:lnTo>
                <a:lnTo>
                  <a:pt x="1899603" y="2774973"/>
                </a:lnTo>
                <a:lnTo>
                  <a:pt x="1885316" y="2772742"/>
                </a:lnTo>
                <a:lnTo>
                  <a:pt x="1870393" y="2769236"/>
                </a:lnTo>
                <a:lnTo>
                  <a:pt x="1856740" y="2765093"/>
                </a:lnTo>
                <a:lnTo>
                  <a:pt x="1844676" y="2760949"/>
                </a:lnTo>
                <a:lnTo>
                  <a:pt x="1841183" y="2759674"/>
                </a:lnTo>
                <a:lnTo>
                  <a:pt x="1838008" y="2758399"/>
                </a:lnTo>
                <a:lnTo>
                  <a:pt x="1835786" y="2757443"/>
                </a:lnTo>
                <a:lnTo>
                  <a:pt x="1835150" y="2756805"/>
                </a:lnTo>
                <a:lnTo>
                  <a:pt x="1831658" y="2754893"/>
                </a:lnTo>
                <a:lnTo>
                  <a:pt x="1829753" y="2753618"/>
                </a:lnTo>
                <a:lnTo>
                  <a:pt x="1827848" y="2752662"/>
                </a:lnTo>
                <a:lnTo>
                  <a:pt x="1822768" y="2751387"/>
                </a:lnTo>
                <a:lnTo>
                  <a:pt x="1817688" y="2750431"/>
                </a:lnTo>
                <a:lnTo>
                  <a:pt x="1811656" y="2750112"/>
                </a:lnTo>
                <a:lnTo>
                  <a:pt x="1805623" y="2751068"/>
                </a:lnTo>
                <a:lnTo>
                  <a:pt x="1799908" y="2751706"/>
                </a:lnTo>
                <a:lnTo>
                  <a:pt x="1793876" y="2752981"/>
                </a:lnTo>
                <a:lnTo>
                  <a:pt x="1787843" y="2754893"/>
                </a:lnTo>
                <a:lnTo>
                  <a:pt x="1782763" y="2756805"/>
                </a:lnTo>
                <a:lnTo>
                  <a:pt x="1778636" y="2759355"/>
                </a:lnTo>
                <a:lnTo>
                  <a:pt x="1774508" y="2761586"/>
                </a:lnTo>
                <a:lnTo>
                  <a:pt x="1771650" y="2764455"/>
                </a:lnTo>
                <a:lnTo>
                  <a:pt x="1770698" y="2765730"/>
                </a:lnTo>
                <a:lnTo>
                  <a:pt x="1769746" y="2766686"/>
                </a:lnTo>
                <a:lnTo>
                  <a:pt x="1769428" y="2767961"/>
                </a:lnTo>
                <a:lnTo>
                  <a:pt x="1769428" y="2769555"/>
                </a:lnTo>
                <a:lnTo>
                  <a:pt x="1769428" y="2770830"/>
                </a:lnTo>
                <a:lnTo>
                  <a:pt x="1770380" y="2772105"/>
                </a:lnTo>
                <a:lnTo>
                  <a:pt x="1771016" y="2773061"/>
                </a:lnTo>
                <a:lnTo>
                  <a:pt x="1772603" y="2774336"/>
                </a:lnTo>
                <a:lnTo>
                  <a:pt x="1778000" y="2777842"/>
                </a:lnTo>
                <a:lnTo>
                  <a:pt x="1784668" y="2781348"/>
                </a:lnTo>
                <a:lnTo>
                  <a:pt x="1791970" y="2784535"/>
                </a:lnTo>
                <a:lnTo>
                  <a:pt x="1799273" y="2787723"/>
                </a:lnTo>
                <a:lnTo>
                  <a:pt x="1807846" y="2790591"/>
                </a:lnTo>
                <a:lnTo>
                  <a:pt x="1816418" y="2792822"/>
                </a:lnTo>
                <a:lnTo>
                  <a:pt x="1825943" y="2795691"/>
                </a:lnTo>
                <a:lnTo>
                  <a:pt x="1835786" y="2797603"/>
                </a:lnTo>
                <a:lnTo>
                  <a:pt x="1845946" y="2799516"/>
                </a:lnTo>
                <a:lnTo>
                  <a:pt x="1856740" y="2801747"/>
                </a:lnTo>
                <a:lnTo>
                  <a:pt x="1878648" y="2804934"/>
                </a:lnTo>
                <a:lnTo>
                  <a:pt x="1901508" y="2806846"/>
                </a:lnTo>
                <a:lnTo>
                  <a:pt x="1925320" y="2808440"/>
                </a:lnTo>
                <a:lnTo>
                  <a:pt x="1925320" y="2827245"/>
                </a:lnTo>
                <a:lnTo>
                  <a:pt x="1925638" y="2828520"/>
                </a:lnTo>
                <a:lnTo>
                  <a:pt x="1926273" y="2829476"/>
                </a:lnTo>
                <a:lnTo>
                  <a:pt x="1927543" y="2830433"/>
                </a:lnTo>
                <a:lnTo>
                  <a:pt x="1929130" y="2831389"/>
                </a:lnTo>
                <a:lnTo>
                  <a:pt x="1931036" y="2832026"/>
                </a:lnTo>
                <a:lnTo>
                  <a:pt x="1933576" y="2832664"/>
                </a:lnTo>
                <a:lnTo>
                  <a:pt x="1938656" y="2832982"/>
                </a:lnTo>
                <a:lnTo>
                  <a:pt x="1985328" y="2832982"/>
                </a:lnTo>
                <a:lnTo>
                  <a:pt x="1990726" y="2832664"/>
                </a:lnTo>
                <a:lnTo>
                  <a:pt x="1992630" y="2832026"/>
                </a:lnTo>
                <a:lnTo>
                  <a:pt x="1995170" y="2831389"/>
                </a:lnTo>
                <a:lnTo>
                  <a:pt x="1996758" y="2830433"/>
                </a:lnTo>
                <a:lnTo>
                  <a:pt x="1997710" y="2829476"/>
                </a:lnTo>
                <a:lnTo>
                  <a:pt x="1998663" y="2828520"/>
                </a:lnTo>
                <a:lnTo>
                  <a:pt x="1998980" y="2827245"/>
                </a:lnTo>
                <a:lnTo>
                  <a:pt x="1998980" y="2808121"/>
                </a:lnTo>
                <a:lnTo>
                  <a:pt x="2013586" y="2806846"/>
                </a:lnTo>
                <a:lnTo>
                  <a:pt x="2027873" y="2805572"/>
                </a:lnTo>
                <a:lnTo>
                  <a:pt x="2041526" y="2803978"/>
                </a:lnTo>
                <a:lnTo>
                  <a:pt x="2054543" y="2801747"/>
                </a:lnTo>
                <a:lnTo>
                  <a:pt x="2067243" y="2799197"/>
                </a:lnTo>
                <a:lnTo>
                  <a:pt x="2078673" y="2796966"/>
                </a:lnTo>
                <a:lnTo>
                  <a:pt x="2089786" y="2793778"/>
                </a:lnTo>
                <a:lnTo>
                  <a:pt x="2099310" y="2790272"/>
                </a:lnTo>
                <a:lnTo>
                  <a:pt x="2106930" y="2787085"/>
                </a:lnTo>
                <a:lnTo>
                  <a:pt x="2114233" y="2783898"/>
                </a:lnTo>
                <a:lnTo>
                  <a:pt x="2120900" y="2779754"/>
                </a:lnTo>
                <a:lnTo>
                  <a:pt x="2126933" y="2776248"/>
                </a:lnTo>
                <a:lnTo>
                  <a:pt x="2132013" y="2772423"/>
                </a:lnTo>
                <a:lnTo>
                  <a:pt x="2136776" y="2768280"/>
                </a:lnTo>
                <a:lnTo>
                  <a:pt x="2140586" y="2764136"/>
                </a:lnTo>
                <a:lnTo>
                  <a:pt x="2143760" y="2759674"/>
                </a:lnTo>
                <a:lnTo>
                  <a:pt x="2145983" y="2755212"/>
                </a:lnTo>
                <a:lnTo>
                  <a:pt x="2147570" y="2751068"/>
                </a:lnTo>
                <a:lnTo>
                  <a:pt x="2148840" y="2746606"/>
                </a:lnTo>
                <a:lnTo>
                  <a:pt x="2149158" y="2742144"/>
                </a:lnTo>
                <a:lnTo>
                  <a:pt x="2148523" y="2737363"/>
                </a:lnTo>
                <a:lnTo>
                  <a:pt x="2147253" y="2733219"/>
                </a:lnTo>
                <a:lnTo>
                  <a:pt x="2145030" y="2728757"/>
                </a:lnTo>
                <a:lnTo>
                  <a:pt x="2141856" y="2723976"/>
                </a:lnTo>
                <a:lnTo>
                  <a:pt x="2140268" y="2721745"/>
                </a:lnTo>
                <a:lnTo>
                  <a:pt x="2137728" y="2719833"/>
                </a:lnTo>
                <a:lnTo>
                  <a:pt x="2132648" y="2715370"/>
                </a:lnTo>
                <a:lnTo>
                  <a:pt x="2126298" y="2711227"/>
                </a:lnTo>
                <a:lnTo>
                  <a:pt x="2119630" y="2707721"/>
                </a:lnTo>
                <a:lnTo>
                  <a:pt x="2111693" y="2704215"/>
                </a:lnTo>
                <a:lnTo>
                  <a:pt x="2103438" y="2701027"/>
                </a:lnTo>
                <a:lnTo>
                  <a:pt x="2094548" y="2697840"/>
                </a:lnTo>
                <a:lnTo>
                  <a:pt x="2084706" y="2694653"/>
                </a:lnTo>
                <a:lnTo>
                  <a:pt x="2074863" y="2692103"/>
                </a:lnTo>
                <a:lnTo>
                  <a:pt x="2064068" y="2689553"/>
                </a:lnTo>
                <a:lnTo>
                  <a:pt x="2042796" y="2684772"/>
                </a:lnTo>
                <a:lnTo>
                  <a:pt x="2020570" y="2680310"/>
                </a:lnTo>
                <a:lnTo>
                  <a:pt x="1998980" y="2676485"/>
                </a:lnTo>
                <a:lnTo>
                  <a:pt x="1998980" y="2594571"/>
                </a:lnTo>
                <a:lnTo>
                  <a:pt x="2018030" y="2596802"/>
                </a:lnTo>
                <a:lnTo>
                  <a:pt x="2025016" y="2598077"/>
                </a:lnTo>
                <a:lnTo>
                  <a:pt x="2032000" y="2599670"/>
                </a:lnTo>
                <a:lnTo>
                  <a:pt x="2047240" y="2603495"/>
                </a:lnTo>
                <a:lnTo>
                  <a:pt x="2061846" y="2607958"/>
                </a:lnTo>
                <a:lnTo>
                  <a:pt x="2073593" y="2612420"/>
                </a:lnTo>
                <a:lnTo>
                  <a:pt x="2080260" y="2614970"/>
                </a:lnTo>
                <a:lnTo>
                  <a:pt x="2082483" y="2616245"/>
                </a:lnTo>
                <a:lnTo>
                  <a:pt x="2083118" y="2616245"/>
                </a:lnTo>
                <a:lnTo>
                  <a:pt x="2086610" y="2618794"/>
                </a:lnTo>
                <a:lnTo>
                  <a:pt x="2088516" y="2619751"/>
                </a:lnTo>
                <a:lnTo>
                  <a:pt x="2090420" y="2621026"/>
                </a:lnTo>
                <a:lnTo>
                  <a:pt x="2095183" y="2622300"/>
                </a:lnTo>
                <a:lnTo>
                  <a:pt x="2100898" y="2622938"/>
                </a:lnTo>
                <a:lnTo>
                  <a:pt x="2106613" y="2622938"/>
                </a:lnTo>
                <a:lnTo>
                  <a:pt x="2112646" y="2622619"/>
                </a:lnTo>
                <a:lnTo>
                  <a:pt x="2118360" y="2621982"/>
                </a:lnTo>
                <a:lnTo>
                  <a:pt x="2124393" y="2620388"/>
                </a:lnTo>
                <a:lnTo>
                  <a:pt x="2129790" y="2618794"/>
                </a:lnTo>
                <a:lnTo>
                  <a:pt x="2135188" y="2616563"/>
                </a:lnTo>
                <a:lnTo>
                  <a:pt x="2139633" y="2614332"/>
                </a:lnTo>
                <a:lnTo>
                  <a:pt x="2143760" y="2612101"/>
                </a:lnTo>
                <a:lnTo>
                  <a:pt x="2146618" y="2609232"/>
                </a:lnTo>
                <a:lnTo>
                  <a:pt x="2147570" y="2607958"/>
                </a:lnTo>
                <a:lnTo>
                  <a:pt x="2148523" y="2606683"/>
                </a:lnTo>
                <a:lnTo>
                  <a:pt x="2148840" y="2605089"/>
                </a:lnTo>
                <a:lnTo>
                  <a:pt x="2148840" y="2604133"/>
                </a:lnTo>
                <a:lnTo>
                  <a:pt x="2148523" y="2602858"/>
                </a:lnTo>
                <a:lnTo>
                  <a:pt x="2148206" y="2601583"/>
                </a:lnTo>
                <a:lnTo>
                  <a:pt x="2146936" y="2600627"/>
                </a:lnTo>
                <a:lnTo>
                  <a:pt x="2145666" y="2599352"/>
                </a:lnTo>
                <a:lnTo>
                  <a:pt x="2141220" y="2596483"/>
                </a:lnTo>
                <a:lnTo>
                  <a:pt x="2136776" y="2593615"/>
                </a:lnTo>
                <a:lnTo>
                  <a:pt x="2131060" y="2591383"/>
                </a:lnTo>
                <a:lnTo>
                  <a:pt x="2125663" y="2588515"/>
                </a:lnTo>
                <a:lnTo>
                  <a:pt x="2112646" y="2583734"/>
                </a:lnTo>
                <a:lnTo>
                  <a:pt x="2098358" y="2579590"/>
                </a:lnTo>
                <a:lnTo>
                  <a:pt x="2083436" y="2575766"/>
                </a:lnTo>
                <a:lnTo>
                  <a:pt x="2067878" y="2572259"/>
                </a:lnTo>
                <a:lnTo>
                  <a:pt x="2052638" y="2569710"/>
                </a:lnTo>
                <a:lnTo>
                  <a:pt x="2038033" y="2567479"/>
                </a:lnTo>
                <a:lnTo>
                  <a:pt x="2018666" y="2565566"/>
                </a:lnTo>
                <a:lnTo>
                  <a:pt x="1998980" y="2564291"/>
                </a:lnTo>
                <a:lnTo>
                  <a:pt x="1998980" y="2546123"/>
                </a:lnTo>
                <a:lnTo>
                  <a:pt x="1998663" y="2545167"/>
                </a:lnTo>
                <a:lnTo>
                  <a:pt x="1997710" y="2543892"/>
                </a:lnTo>
                <a:lnTo>
                  <a:pt x="1996758" y="2542936"/>
                </a:lnTo>
                <a:lnTo>
                  <a:pt x="1995170" y="2542299"/>
                </a:lnTo>
                <a:lnTo>
                  <a:pt x="1992630" y="2541342"/>
                </a:lnTo>
                <a:lnTo>
                  <a:pt x="1990726" y="2540705"/>
                </a:lnTo>
                <a:lnTo>
                  <a:pt x="1987868" y="2540705"/>
                </a:lnTo>
                <a:lnTo>
                  <a:pt x="1985328" y="2540386"/>
                </a:lnTo>
                <a:lnTo>
                  <a:pt x="1938656" y="2540386"/>
                </a:lnTo>
                <a:close/>
                <a:moveTo>
                  <a:pt x="1959293" y="2522537"/>
                </a:moveTo>
                <a:lnTo>
                  <a:pt x="1982788" y="2522856"/>
                </a:lnTo>
                <a:lnTo>
                  <a:pt x="2005966" y="2523493"/>
                </a:lnTo>
                <a:lnTo>
                  <a:pt x="2028826" y="2524450"/>
                </a:lnTo>
                <a:lnTo>
                  <a:pt x="2051368" y="2526043"/>
                </a:lnTo>
                <a:lnTo>
                  <a:pt x="2073910" y="2527637"/>
                </a:lnTo>
                <a:lnTo>
                  <a:pt x="2095500" y="2529868"/>
                </a:lnTo>
                <a:lnTo>
                  <a:pt x="2116773" y="2532737"/>
                </a:lnTo>
                <a:lnTo>
                  <a:pt x="2137728" y="2535605"/>
                </a:lnTo>
                <a:lnTo>
                  <a:pt x="2158048" y="2538793"/>
                </a:lnTo>
                <a:lnTo>
                  <a:pt x="2177733" y="2542299"/>
                </a:lnTo>
                <a:lnTo>
                  <a:pt x="2197100" y="2546123"/>
                </a:lnTo>
                <a:lnTo>
                  <a:pt x="2215516" y="2550586"/>
                </a:lnTo>
                <a:lnTo>
                  <a:pt x="2233613" y="2555367"/>
                </a:lnTo>
                <a:lnTo>
                  <a:pt x="2251076" y="2560148"/>
                </a:lnTo>
                <a:lnTo>
                  <a:pt x="2267586" y="2565247"/>
                </a:lnTo>
                <a:lnTo>
                  <a:pt x="2283778" y="2570666"/>
                </a:lnTo>
                <a:lnTo>
                  <a:pt x="2298700" y="2576403"/>
                </a:lnTo>
                <a:lnTo>
                  <a:pt x="2313306" y="2582140"/>
                </a:lnTo>
                <a:lnTo>
                  <a:pt x="2326640" y="2588515"/>
                </a:lnTo>
                <a:lnTo>
                  <a:pt x="2339658" y="2594889"/>
                </a:lnTo>
                <a:lnTo>
                  <a:pt x="2351723" y="2601583"/>
                </a:lnTo>
                <a:lnTo>
                  <a:pt x="2362518" y="2608914"/>
                </a:lnTo>
                <a:lnTo>
                  <a:pt x="2372996" y="2615607"/>
                </a:lnTo>
                <a:lnTo>
                  <a:pt x="2381886" y="2622938"/>
                </a:lnTo>
                <a:lnTo>
                  <a:pt x="2390140" y="2630587"/>
                </a:lnTo>
                <a:lnTo>
                  <a:pt x="2397443" y="2638237"/>
                </a:lnTo>
                <a:lnTo>
                  <a:pt x="2403793" y="2645568"/>
                </a:lnTo>
                <a:lnTo>
                  <a:pt x="2406016" y="2649711"/>
                </a:lnTo>
                <a:lnTo>
                  <a:pt x="2408873" y="2653855"/>
                </a:lnTo>
                <a:lnTo>
                  <a:pt x="2410778" y="2657998"/>
                </a:lnTo>
                <a:lnTo>
                  <a:pt x="2412683" y="2661823"/>
                </a:lnTo>
                <a:lnTo>
                  <a:pt x="2414270" y="2665967"/>
                </a:lnTo>
                <a:lnTo>
                  <a:pt x="2415540" y="2670110"/>
                </a:lnTo>
                <a:lnTo>
                  <a:pt x="2416810" y="2674254"/>
                </a:lnTo>
                <a:lnTo>
                  <a:pt x="2417446" y="2678397"/>
                </a:lnTo>
                <a:lnTo>
                  <a:pt x="2417763" y="2682541"/>
                </a:lnTo>
                <a:lnTo>
                  <a:pt x="2417763" y="2686684"/>
                </a:lnTo>
                <a:lnTo>
                  <a:pt x="2417763" y="2691147"/>
                </a:lnTo>
                <a:lnTo>
                  <a:pt x="2417446" y="2694971"/>
                </a:lnTo>
                <a:lnTo>
                  <a:pt x="2416810" y="2699434"/>
                </a:lnTo>
                <a:lnTo>
                  <a:pt x="2415540" y="2703896"/>
                </a:lnTo>
                <a:lnTo>
                  <a:pt x="2414270" y="2707721"/>
                </a:lnTo>
                <a:lnTo>
                  <a:pt x="2412683" y="2711864"/>
                </a:lnTo>
                <a:lnTo>
                  <a:pt x="2410778" y="2716008"/>
                </a:lnTo>
                <a:lnTo>
                  <a:pt x="2408873" y="2720151"/>
                </a:lnTo>
                <a:lnTo>
                  <a:pt x="2406016" y="2723976"/>
                </a:lnTo>
                <a:lnTo>
                  <a:pt x="2403793" y="2728120"/>
                </a:lnTo>
                <a:lnTo>
                  <a:pt x="2397443" y="2735769"/>
                </a:lnTo>
                <a:lnTo>
                  <a:pt x="2390140" y="2743419"/>
                </a:lnTo>
                <a:lnTo>
                  <a:pt x="2381886" y="2751068"/>
                </a:lnTo>
                <a:lnTo>
                  <a:pt x="2372996" y="2758080"/>
                </a:lnTo>
                <a:lnTo>
                  <a:pt x="2362518" y="2765093"/>
                </a:lnTo>
                <a:lnTo>
                  <a:pt x="2351723" y="2772105"/>
                </a:lnTo>
                <a:lnTo>
                  <a:pt x="2339658" y="2778798"/>
                </a:lnTo>
                <a:lnTo>
                  <a:pt x="2326640" y="2785173"/>
                </a:lnTo>
                <a:lnTo>
                  <a:pt x="2313306" y="2791229"/>
                </a:lnTo>
                <a:lnTo>
                  <a:pt x="2298700" y="2797284"/>
                </a:lnTo>
                <a:lnTo>
                  <a:pt x="2283778" y="2803340"/>
                </a:lnTo>
                <a:lnTo>
                  <a:pt x="2267586" y="2808440"/>
                </a:lnTo>
                <a:lnTo>
                  <a:pt x="2251076" y="2813540"/>
                </a:lnTo>
                <a:lnTo>
                  <a:pt x="2233613" y="2818640"/>
                </a:lnTo>
                <a:lnTo>
                  <a:pt x="2215516" y="2823102"/>
                </a:lnTo>
                <a:lnTo>
                  <a:pt x="2197100" y="2827245"/>
                </a:lnTo>
                <a:lnTo>
                  <a:pt x="2177733" y="2831389"/>
                </a:lnTo>
                <a:lnTo>
                  <a:pt x="2158048" y="2834895"/>
                </a:lnTo>
                <a:lnTo>
                  <a:pt x="2137728" y="2838401"/>
                </a:lnTo>
                <a:lnTo>
                  <a:pt x="2116773" y="2841270"/>
                </a:lnTo>
                <a:lnTo>
                  <a:pt x="2095500" y="2844138"/>
                </a:lnTo>
                <a:lnTo>
                  <a:pt x="2073910" y="2846051"/>
                </a:lnTo>
                <a:lnTo>
                  <a:pt x="2051368" y="2847963"/>
                </a:lnTo>
                <a:lnTo>
                  <a:pt x="2028826" y="2849238"/>
                </a:lnTo>
                <a:lnTo>
                  <a:pt x="2005966" y="2850513"/>
                </a:lnTo>
                <a:lnTo>
                  <a:pt x="1982788" y="2851150"/>
                </a:lnTo>
                <a:lnTo>
                  <a:pt x="1959293" y="2851150"/>
                </a:lnTo>
                <a:lnTo>
                  <a:pt x="1935480" y="2851150"/>
                </a:lnTo>
                <a:lnTo>
                  <a:pt x="1912303" y="2850513"/>
                </a:lnTo>
                <a:lnTo>
                  <a:pt x="1889443" y="2849238"/>
                </a:lnTo>
                <a:lnTo>
                  <a:pt x="1866900" y="2847963"/>
                </a:lnTo>
                <a:lnTo>
                  <a:pt x="1844358" y="2846051"/>
                </a:lnTo>
                <a:lnTo>
                  <a:pt x="1822768" y="2844138"/>
                </a:lnTo>
                <a:lnTo>
                  <a:pt x="1801496" y="2841270"/>
                </a:lnTo>
                <a:lnTo>
                  <a:pt x="1780540" y="2838401"/>
                </a:lnTo>
                <a:lnTo>
                  <a:pt x="1760220" y="2834895"/>
                </a:lnTo>
                <a:lnTo>
                  <a:pt x="1740536" y="2831389"/>
                </a:lnTo>
                <a:lnTo>
                  <a:pt x="1721168" y="2827245"/>
                </a:lnTo>
                <a:lnTo>
                  <a:pt x="1702753" y="2823102"/>
                </a:lnTo>
                <a:lnTo>
                  <a:pt x="1684656" y="2818640"/>
                </a:lnTo>
                <a:lnTo>
                  <a:pt x="1667193" y="2813540"/>
                </a:lnTo>
                <a:lnTo>
                  <a:pt x="1650683" y="2808440"/>
                </a:lnTo>
                <a:lnTo>
                  <a:pt x="1634490" y="2803340"/>
                </a:lnTo>
                <a:lnTo>
                  <a:pt x="1619568" y="2797284"/>
                </a:lnTo>
                <a:lnTo>
                  <a:pt x="1604963" y="2791229"/>
                </a:lnTo>
                <a:lnTo>
                  <a:pt x="1591628" y="2785173"/>
                </a:lnTo>
                <a:lnTo>
                  <a:pt x="1578610" y="2778798"/>
                </a:lnTo>
                <a:lnTo>
                  <a:pt x="1566863" y="2772105"/>
                </a:lnTo>
                <a:lnTo>
                  <a:pt x="1555750" y="2765093"/>
                </a:lnTo>
                <a:lnTo>
                  <a:pt x="1545273" y="2758080"/>
                </a:lnTo>
                <a:lnTo>
                  <a:pt x="1536383" y="2751068"/>
                </a:lnTo>
                <a:lnTo>
                  <a:pt x="1528128" y="2743419"/>
                </a:lnTo>
                <a:lnTo>
                  <a:pt x="1520826" y="2735769"/>
                </a:lnTo>
                <a:lnTo>
                  <a:pt x="1514793" y="2728120"/>
                </a:lnTo>
                <a:lnTo>
                  <a:pt x="1511936" y="2723976"/>
                </a:lnTo>
                <a:lnTo>
                  <a:pt x="1509396" y="2720151"/>
                </a:lnTo>
                <a:lnTo>
                  <a:pt x="1507490" y="2716008"/>
                </a:lnTo>
                <a:lnTo>
                  <a:pt x="1505586" y="2711864"/>
                </a:lnTo>
                <a:lnTo>
                  <a:pt x="1503998" y="2707721"/>
                </a:lnTo>
                <a:lnTo>
                  <a:pt x="1502410" y="2703896"/>
                </a:lnTo>
                <a:lnTo>
                  <a:pt x="1501776" y="2699434"/>
                </a:lnTo>
                <a:lnTo>
                  <a:pt x="1500823" y="2694971"/>
                </a:lnTo>
                <a:lnTo>
                  <a:pt x="1500506" y="2691147"/>
                </a:lnTo>
                <a:lnTo>
                  <a:pt x="1500188" y="2686684"/>
                </a:lnTo>
                <a:lnTo>
                  <a:pt x="1500506" y="2682541"/>
                </a:lnTo>
                <a:lnTo>
                  <a:pt x="1500823" y="2678397"/>
                </a:lnTo>
                <a:lnTo>
                  <a:pt x="1501776" y="2674254"/>
                </a:lnTo>
                <a:lnTo>
                  <a:pt x="1502410" y="2670110"/>
                </a:lnTo>
                <a:lnTo>
                  <a:pt x="1503998" y="2665967"/>
                </a:lnTo>
                <a:lnTo>
                  <a:pt x="1505586" y="2661823"/>
                </a:lnTo>
                <a:lnTo>
                  <a:pt x="1507490" y="2657998"/>
                </a:lnTo>
                <a:lnTo>
                  <a:pt x="1509396" y="2653855"/>
                </a:lnTo>
                <a:lnTo>
                  <a:pt x="1511936" y="2649711"/>
                </a:lnTo>
                <a:lnTo>
                  <a:pt x="1514793" y="2645568"/>
                </a:lnTo>
                <a:lnTo>
                  <a:pt x="1520826" y="2638237"/>
                </a:lnTo>
                <a:lnTo>
                  <a:pt x="1528128" y="2630587"/>
                </a:lnTo>
                <a:lnTo>
                  <a:pt x="1536383" y="2622938"/>
                </a:lnTo>
                <a:lnTo>
                  <a:pt x="1545273" y="2615607"/>
                </a:lnTo>
                <a:lnTo>
                  <a:pt x="1555750" y="2608914"/>
                </a:lnTo>
                <a:lnTo>
                  <a:pt x="1566863" y="2601583"/>
                </a:lnTo>
                <a:lnTo>
                  <a:pt x="1578610" y="2594889"/>
                </a:lnTo>
                <a:lnTo>
                  <a:pt x="1591628" y="2588515"/>
                </a:lnTo>
                <a:lnTo>
                  <a:pt x="1604963" y="2582140"/>
                </a:lnTo>
                <a:lnTo>
                  <a:pt x="1619568" y="2576403"/>
                </a:lnTo>
                <a:lnTo>
                  <a:pt x="1634490" y="2570666"/>
                </a:lnTo>
                <a:lnTo>
                  <a:pt x="1650683" y="2565247"/>
                </a:lnTo>
                <a:lnTo>
                  <a:pt x="1667193" y="2560148"/>
                </a:lnTo>
                <a:lnTo>
                  <a:pt x="1684656" y="2555367"/>
                </a:lnTo>
                <a:lnTo>
                  <a:pt x="1702753" y="2550586"/>
                </a:lnTo>
                <a:lnTo>
                  <a:pt x="1721168" y="2546123"/>
                </a:lnTo>
                <a:lnTo>
                  <a:pt x="1740536" y="2542299"/>
                </a:lnTo>
                <a:lnTo>
                  <a:pt x="1760220" y="2538793"/>
                </a:lnTo>
                <a:lnTo>
                  <a:pt x="1780540" y="2535605"/>
                </a:lnTo>
                <a:lnTo>
                  <a:pt x="1801496" y="2532737"/>
                </a:lnTo>
                <a:lnTo>
                  <a:pt x="1822768" y="2529868"/>
                </a:lnTo>
                <a:lnTo>
                  <a:pt x="1844358" y="2527637"/>
                </a:lnTo>
                <a:lnTo>
                  <a:pt x="1866900" y="2526043"/>
                </a:lnTo>
                <a:lnTo>
                  <a:pt x="1889443" y="2524450"/>
                </a:lnTo>
                <a:lnTo>
                  <a:pt x="1912303" y="2523493"/>
                </a:lnTo>
                <a:lnTo>
                  <a:pt x="1935480" y="2522856"/>
                </a:lnTo>
                <a:lnTo>
                  <a:pt x="1959293" y="2522537"/>
                </a:lnTo>
                <a:close/>
                <a:moveTo>
                  <a:pt x="2854584" y="2507933"/>
                </a:moveTo>
                <a:lnTo>
                  <a:pt x="2854584" y="2625091"/>
                </a:lnTo>
                <a:lnTo>
                  <a:pt x="2873946" y="2630488"/>
                </a:lnTo>
                <a:lnTo>
                  <a:pt x="2893626" y="2636203"/>
                </a:lnTo>
                <a:lnTo>
                  <a:pt x="2914258" y="2640966"/>
                </a:lnTo>
                <a:lnTo>
                  <a:pt x="2935524" y="2645728"/>
                </a:lnTo>
                <a:lnTo>
                  <a:pt x="2935524" y="2529523"/>
                </a:lnTo>
                <a:lnTo>
                  <a:pt x="2914258" y="2524761"/>
                </a:lnTo>
                <a:lnTo>
                  <a:pt x="2893626" y="2519363"/>
                </a:lnTo>
                <a:lnTo>
                  <a:pt x="2873946" y="2513965"/>
                </a:lnTo>
                <a:lnTo>
                  <a:pt x="2854584" y="2507933"/>
                </a:lnTo>
                <a:close/>
                <a:moveTo>
                  <a:pt x="2692385" y="2444750"/>
                </a:moveTo>
                <a:lnTo>
                  <a:pt x="2692385" y="2542223"/>
                </a:lnTo>
                <a:lnTo>
                  <a:pt x="2695241" y="2545081"/>
                </a:lnTo>
                <a:lnTo>
                  <a:pt x="2698098" y="2548256"/>
                </a:lnTo>
                <a:lnTo>
                  <a:pt x="2705399" y="2554923"/>
                </a:lnTo>
                <a:lnTo>
                  <a:pt x="2714921" y="2561591"/>
                </a:lnTo>
                <a:lnTo>
                  <a:pt x="2725078" y="2568576"/>
                </a:lnTo>
                <a:lnTo>
                  <a:pt x="2737140" y="2576196"/>
                </a:lnTo>
                <a:lnTo>
                  <a:pt x="2748884" y="2582863"/>
                </a:lnTo>
                <a:lnTo>
                  <a:pt x="2761581" y="2589213"/>
                </a:lnTo>
                <a:lnTo>
                  <a:pt x="2773325" y="2595246"/>
                </a:lnTo>
                <a:lnTo>
                  <a:pt x="2773325" y="2486343"/>
                </a:lnTo>
                <a:lnTo>
                  <a:pt x="2758407" y="2480628"/>
                </a:lnTo>
                <a:lnTo>
                  <a:pt x="2744441" y="2475230"/>
                </a:lnTo>
                <a:lnTo>
                  <a:pt x="2732379" y="2469198"/>
                </a:lnTo>
                <a:lnTo>
                  <a:pt x="2721269" y="2464118"/>
                </a:lnTo>
                <a:lnTo>
                  <a:pt x="2712064" y="2458720"/>
                </a:lnTo>
                <a:lnTo>
                  <a:pt x="2704446" y="2453958"/>
                </a:lnTo>
                <a:lnTo>
                  <a:pt x="2697781" y="2449195"/>
                </a:lnTo>
                <a:lnTo>
                  <a:pt x="2692385" y="2444750"/>
                </a:lnTo>
                <a:close/>
                <a:moveTo>
                  <a:pt x="3744614" y="2439353"/>
                </a:moveTo>
                <a:lnTo>
                  <a:pt x="3737949" y="2444433"/>
                </a:lnTo>
                <a:lnTo>
                  <a:pt x="3730648" y="2449195"/>
                </a:lnTo>
                <a:lnTo>
                  <a:pt x="3722713" y="2454275"/>
                </a:lnTo>
                <a:lnTo>
                  <a:pt x="3715095" y="2459038"/>
                </a:lnTo>
                <a:lnTo>
                  <a:pt x="3706524" y="2462848"/>
                </a:lnTo>
                <a:lnTo>
                  <a:pt x="3698907" y="2466975"/>
                </a:lnTo>
                <a:lnTo>
                  <a:pt x="3691289" y="2470468"/>
                </a:lnTo>
                <a:lnTo>
                  <a:pt x="3683671" y="2473325"/>
                </a:lnTo>
                <a:lnTo>
                  <a:pt x="3683671" y="2592706"/>
                </a:lnTo>
                <a:lnTo>
                  <a:pt x="3692558" y="2588578"/>
                </a:lnTo>
                <a:lnTo>
                  <a:pt x="3701128" y="2583816"/>
                </a:lnTo>
                <a:lnTo>
                  <a:pt x="3709381" y="2579053"/>
                </a:lnTo>
                <a:lnTo>
                  <a:pt x="3717634" y="2573973"/>
                </a:lnTo>
                <a:lnTo>
                  <a:pt x="3725252" y="2568258"/>
                </a:lnTo>
                <a:lnTo>
                  <a:pt x="3732235" y="2563178"/>
                </a:lnTo>
                <a:lnTo>
                  <a:pt x="3738901" y="2557781"/>
                </a:lnTo>
                <a:lnTo>
                  <a:pt x="3744614" y="2553018"/>
                </a:lnTo>
                <a:lnTo>
                  <a:pt x="3744614" y="2439353"/>
                </a:lnTo>
                <a:close/>
                <a:moveTo>
                  <a:pt x="3151360" y="2322195"/>
                </a:moveTo>
                <a:lnTo>
                  <a:pt x="3151360" y="2437130"/>
                </a:lnTo>
                <a:lnTo>
                  <a:pt x="3174848" y="2437765"/>
                </a:lnTo>
                <a:lnTo>
                  <a:pt x="3198972" y="2437765"/>
                </a:lnTo>
                <a:lnTo>
                  <a:pt x="3215477" y="2437765"/>
                </a:lnTo>
                <a:lnTo>
                  <a:pt x="3231983" y="2437448"/>
                </a:lnTo>
                <a:lnTo>
                  <a:pt x="3231983" y="2322512"/>
                </a:lnTo>
                <a:lnTo>
                  <a:pt x="3198972" y="2323147"/>
                </a:lnTo>
                <a:lnTo>
                  <a:pt x="3174848" y="2323147"/>
                </a:lnTo>
                <a:lnTo>
                  <a:pt x="3151360" y="2322195"/>
                </a:lnTo>
                <a:close/>
                <a:moveTo>
                  <a:pt x="3815080" y="2317750"/>
                </a:moveTo>
                <a:lnTo>
                  <a:pt x="3816033" y="2325370"/>
                </a:lnTo>
                <a:lnTo>
                  <a:pt x="3816350" y="2332673"/>
                </a:lnTo>
                <a:lnTo>
                  <a:pt x="3816350" y="2483803"/>
                </a:lnTo>
                <a:lnTo>
                  <a:pt x="3816033" y="2484438"/>
                </a:lnTo>
                <a:lnTo>
                  <a:pt x="3815398" y="2493010"/>
                </a:lnTo>
                <a:lnTo>
                  <a:pt x="3814763" y="2498408"/>
                </a:lnTo>
                <a:lnTo>
                  <a:pt x="3813493" y="2504123"/>
                </a:lnTo>
                <a:lnTo>
                  <a:pt x="3811906" y="2509520"/>
                </a:lnTo>
                <a:lnTo>
                  <a:pt x="3810319" y="2514600"/>
                </a:lnTo>
                <a:lnTo>
                  <a:pt x="3808097" y="2520316"/>
                </a:lnTo>
                <a:lnTo>
                  <a:pt x="3805558" y="2525713"/>
                </a:lnTo>
                <a:lnTo>
                  <a:pt x="3803019" y="2530793"/>
                </a:lnTo>
                <a:lnTo>
                  <a:pt x="3799844" y="2536508"/>
                </a:lnTo>
                <a:lnTo>
                  <a:pt x="3796036" y="2541588"/>
                </a:lnTo>
                <a:lnTo>
                  <a:pt x="3792226" y="2546668"/>
                </a:lnTo>
                <a:lnTo>
                  <a:pt x="3788418" y="2551748"/>
                </a:lnTo>
                <a:lnTo>
                  <a:pt x="3783974" y="2556828"/>
                </a:lnTo>
                <a:lnTo>
                  <a:pt x="3779212" y="2561591"/>
                </a:lnTo>
                <a:lnTo>
                  <a:pt x="3774134" y="2566671"/>
                </a:lnTo>
                <a:lnTo>
                  <a:pt x="3768420" y="2571433"/>
                </a:lnTo>
                <a:lnTo>
                  <a:pt x="3763024" y="2576513"/>
                </a:lnTo>
                <a:lnTo>
                  <a:pt x="3750963" y="2586038"/>
                </a:lnTo>
                <a:lnTo>
                  <a:pt x="3737314" y="2595246"/>
                </a:lnTo>
                <a:lnTo>
                  <a:pt x="3722713" y="2604136"/>
                </a:lnTo>
                <a:lnTo>
                  <a:pt x="3707477" y="2613026"/>
                </a:lnTo>
                <a:lnTo>
                  <a:pt x="3690971" y="2621281"/>
                </a:lnTo>
                <a:lnTo>
                  <a:pt x="3673513" y="2628901"/>
                </a:lnTo>
                <a:lnTo>
                  <a:pt x="3655103" y="2636838"/>
                </a:lnTo>
                <a:lnTo>
                  <a:pt x="3635424" y="2644458"/>
                </a:lnTo>
                <a:lnTo>
                  <a:pt x="3615109" y="2651443"/>
                </a:lnTo>
                <a:lnTo>
                  <a:pt x="3593842" y="2658111"/>
                </a:lnTo>
                <a:lnTo>
                  <a:pt x="3571941" y="2664461"/>
                </a:lnTo>
                <a:lnTo>
                  <a:pt x="3549087" y="2670493"/>
                </a:lnTo>
                <a:lnTo>
                  <a:pt x="3525281" y="2675891"/>
                </a:lnTo>
                <a:lnTo>
                  <a:pt x="3501157" y="2680971"/>
                </a:lnTo>
                <a:lnTo>
                  <a:pt x="3476082" y="2685733"/>
                </a:lnTo>
                <a:lnTo>
                  <a:pt x="3450371" y="2689861"/>
                </a:lnTo>
                <a:lnTo>
                  <a:pt x="3424343" y="2693671"/>
                </a:lnTo>
                <a:lnTo>
                  <a:pt x="3397680" y="2697163"/>
                </a:lnTo>
                <a:lnTo>
                  <a:pt x="3370065" y="2700021"/>
                </a:lnTo>
                <a:lnTo>
                  <a:pt x="3341815" y="2702561"/>
                </a:lnTo>
                <a:lnTo>
                  <a:pt x="3313565" y="2704466"/>
                </a:lnTo>
                <a:lnTo>
                  <a:pt x="3284680" y="2705736"/>
                </a:lnTo>
                <a:lnTo>
                  <a:pt x="3255478" y="2706371"/>
                </a:lnTo>
                <a:lnTo>
                  <a:pt x="3225959" y="2706688"/>
                </a:lnTo>
                <a:lnTo>
                  <a:pt x="3195487" y="2706371"/>
                </a:lnTo>
                <a:lnTo>
                  <a:pt x="3165650" y="2705736"/>
                </a:lnTo>
                <a:lnTo>
                  <a:pt x="3136130" y="2704148"/>
                </a:lnTo>
                <a:lnTo>
                  <a:pt x="3106928" y="2701926"/>
                </a:lnTo>
                <a:lnTo>
                  <a:pt x="3078678" y="2699703"/>
                </a:lnTo>
                <a:lnTo>
                  <a:pt x="3050428" y="2696528"/>
                </a:lnTo>
                <a:lnTo>
                  <a:pt x="3022813" y="2693353"/>
                </a:lnTo>
                <a:lnTo>
                  <a:pt x="2996150" y="2688908"/>
                </a:lnTo>
                <a:lnTo>
                  <a:pt x="2970122" y="2684781"/>
                </a:lnTo>
                <a:lnTo>
                  <a:pt x="2944729" y="2680018"/>
                </a:lnTo>
                <a:lnTo>
                  <a:pt x="2919971" y="2674303"/>
                </a:lnTo>
                <a:lnTo>
                  <a:pt x="2895847" y="2668588"/>
                </a:lnTo>
                <a:lnTo>
                  <a:pt x="2872994" y="2662556"/>
                </a:lnTo>
                <a:lnTo>
                  <a:pt x="2850775" y="2655888"/>
                </a:lnTo>
                <a:lnTo>
                  <a:pt x="2829190" y="2648903"/>
                </a:lnTo>
                <a:lnTo>
                  <a:pt x="2808876" y="2641601"/>
                </a:lnTo>
                <a:lnTo>
                  <a:pt x="2789196" y="2633663"/>
                </a:lnTo>
                <a:lnTo>
                  <a:pt x="2770469" y="2625408"/>
                </a:lnTo>
                <a:lnTo>
                  <a:pt x="2753328" y="2617153"/>
                </a:lnTo>
                <a:lnTo>
                  <a:pt x="2736823" y="2608581"/>
                </a:lnTo>
                <a:lnTo>
                  <a:pt x="2721269" y="2599373"/>
                </a:lnTo>
                <a:lnTo>
                  <a:pt x="2706986" y="2590483"/>
                </a:lnTo>
                <a:lnTo>
                  <a:pt x="2693972" y="2580641"/>
                </a:lnTo>
                <a:lnTo>
                  <a:pt x="2688258" y="2575878"/>
                </a:lnTo>
                <a:lnTo>
                  <a:pt x="2682227" y="2570798"/>
                </a:lnTo>
                <a:lnTo>
                  <a:pt x="2676831" y="2566036"/>
                </a:lnTo>
                <a:lnTo>
                  <a:pt x="2671753" y="2560956"/>
                </a:lnTo>
                <a:lnTo>
                  <a:pt x="2666991" y="2555558"/>
                </a:lnTo>
                <a:lnTo>
                  <a:pt x="2662548" y="2550161"/>
                </a:lnTo>
                <a:lnTo>
                  <a:pt x="2658104" y="2545081"/>
                </a:lnTo>
                <a:lnTo>
                  <a:pt x="2654612" y="2540001"/>
                </a:lnTo>
                <a:lnTo>
                  <a:pt x="2651121" y="2534286"/>
                </a:lnTo>
                <a:lnTo>
                  <a:pt x="2647947" y="2528888"/>
                </a:lnTo>
                <a:lnTo>
                  <a:pt x="2645090" y="2523808"/>
                </a:lnTo>
                <a:lnTo>
                  <a:pt x="2642868" y="2518093"/>
                </a:lnTo>
                <a:lnTo>
                  <a:pt x="2640329" y="2512695"/>
                </a:lnTo>
                <a:lnTo>
                  <a:pt x="2638742" y="2506663"/>
                </a:lnTo>
                <a:lnTo>
                  <a:pt x="2637789" y="2501265"/>
                </a:lnTo>
                <a:lnTo>
                  <a:pt x="2636520" y="2495868"/>
                </a:lnTo>
                <a:lnTo>
                  <a:pt x="2636202" y="2489835"/>
                </a:lnTo>
                <a:lnTo>
                  <a:pt x="2635885" y="2484438"/>
                </a:lnTo>
                <a:lnTo>
                  <a:pt x="2635250" y="2484438"/>
                </a:lnTo>
                <a:lnTo>
                  <a:pt x="2635250" y="2375535"/>
                </a:lnTo>
                <a:lnTo>
                  <a:pt x="2646360" y="2383790"/>
                </a:lnTo>
                <a:lnTo>
                  <a:pt x="2657786" y="2392045"/>
                </a:lnTo>
                <a:lnTo>
                  <a:pt x="2670166" y="2399983"/>
                </a:lnTo>
                <a:lnTo>
                  <a:pt x="2683180" y="2407285"/>
                </a:lnTo>
                <a:lnTo>
                  <a:pt x="2696511" y="2414905"/>
                </a:lnTo>
                <a:lnTo>
                  <a:pt x="2710160" y="2421890"/>
                </a:lnTo>
                <a:lnTo>
                  <a:pt x="2724761" y="2429193"/>
                </a:lnTo>
                <a:lnTo>
                  <a:pt x="2740314" y="2435860"/>
                </a:lnTo>
                <a:lnTo>
                  <a:pt x="2755550" y="2442210"/>
                </a:lnTo>
                <a:lnTo>
                  <a:pt x="2771738" y="2448243"/>
                </a:lnTo>
                <a:lnTo>
                  <a:pt x="2788244" y="2453958"/>
                </a:lnTo>
                <a:lnTo>
                  <a:pt x="2805384" y="2459673"/>
                </a:lnTo>
                <a:lnTo>
                  <a:pt x="2822525" y="2465070"/>
                </a:lnTo>
                <a:lnTo>
                  <a:pt x="2840300" y="2470150"/>
                </a:lnTo>
                <a:lnTo>
                  <a:pt x="2858393" y="2474913"/>
                </a:lnTo>
                <a:lnTo>
                  <a:pt x="2877120" y="2479675"/>
                </a:lnTo>
                <a:lnTo>
                  <a:pt x="2895530" y="2483803"/>
                </a:lnTo>
                <a:lnTo>
                  <a:pt x="2914892" y="2487930"/>
                </a:lnTo>
                <a:lnTo>
                  <a:pt x="2934255" y="2491423"/>
                </a:lnTo>
                <a:lnTo>
                  <a:pt x="2953617" y="2494915"/>
                </a:lnTo>
                <a:lnTo>
                  <a:pt x="2973614" y="2498090"/>
                </a:lnTo>
                <a:lnTo>
                  <a:pt x="2993294" y="2501265"/>
                </a:lnTo>
                <a:lnTo>
                  <a:pt x="3013926" y="2503488"/>
                </a:lnTo>
                <a:lnTo>
                  <a:pt x="3033923" y="2506028"/>
                </a:lnTo>
                <a:lnTo>
                  <a:pt x="3054555" y="2508250"/>
                </a:lnTo>
                <a:lnTo>
                  <a:pt x="3074869" y="2509838"/>
                </a:lnTo>
                <a:lnTo>
                  <a:pt x="3095819" y="2511425"/>
                </a:lnTo>
                <a:lnTo>
                  <a:pt x="3116451" y="2512695"/>
                </a:lnTo>
                <a:lnTo>
                  <a:pt x="3137400" y="2513965"/>
                </a:lnTo>
                <a:lnTo>
                  <a:pt x="3158032" y="2514600"/>
                </a:lnTo>
                <a:lnTo>
                  <a:pt x="3178981" y="2514918"/>
                </a:lnTo>
                <a:lnTo>
                  <a:pt x="3199613" y="2514918"/>
                </a:lnTo>
                <a:lnTo>
                  <a:pt x="3224372" y="2514918"/>
                </a:lnTo>
                <a:lnTo>
                  <a:pt x="3249765" y="2514283"/>
                </a:lnTo>
                <a:lnTo>
                  <a:pt x="3274523" y="2513330"/>
                </a:lnTo>
                <a:lnTo>
                  <a:pt x="3299282" y="2511743"/>
                </a:lnTo>
                <a:lnTo>
                  <a:pt x="3324040" y="2510473"/>
                </a:lnTo>
                <a:lnTo>
                  <a:pt x="3348481" y="2507933"/>
                </a:lnTo>
                <a:lnTo>
                  <a:pt x="3372922" y="2505710"/>
                </a:lnTo>
                <a:lnTo>
                  <a:pt x="3397680" y="2502535"/>
                </a:lnTo>
                <a:lnTo>
                  <a:pt x="3421486" y="2499360"/>
                </a:lnTo>
                <a:lnTo>
                  <a:pt x="3445292" y="2495233"/>
                </a:lnTo>
                <a:lnTo>
                  <a:pt x="3468464" y="2491423"/>
                </a:lnTo>
                <a:lnTo>
                  <a:pt x="3491635" y="2486978"/>
                </a:lnTo>
                <a:lnTo>
                  <a:pt x="3514171" y="2481898"/>
                </a:lnTo>
                <a:lnTo>
                  <a:pt x="3536390" y="2476818"/>
                </a:lnTo>
                <a:lnTo>
                  <a:pt x="3557974" y="2471420"/>
                </a:lnTo>
                <a:lnTo>
                  <a:pt x="3579241" y="2465070"/>
                </a:lnTo>
                <a:lnTo>
                  <a:pt x="3599873" y="2458720"/>
                </a:lnTo>
                <a:lnTo>
                  <a:pt x="3619870" y="2452053"/>
                </a:lnTo>
                <a:lnTo>
                  <a:pt x="3639233" y="2444750"/>
                </a:lnTo>
                <a:lnTo>
                  <a:pt x="3657643" y="2437448"/>
                </a:lnTo>
                <a:lnTo>
                  <a:pt x="3676053" y="2429510"/>
                </a:lnTo>
                <a:lnTo>
                  <a:pt x="3692876" y="2421255"/>
                </a:lnTo>
                <a:lnTo>
                  <a:pt x="3709381" y="2412365"/>
                </a:lnTo>
                <a:lnTo>
                  <a:pt x="3724935" y="2403475"/>
                </a:lnTo>
                <a:lnTo>
                  <a:pt x="3739853" y="2393950"/>
                </a:lnTo>
                <a:lnTo>
                  <a:pt x="3753502" y="2384108"/>
                </a:lnTo>
                <a:lnTo>
                  <a:pt x="3766198" y="2374265"/>
                </a:lnTo>
                <a:lnTo>
                  <a:pt x="3772547" y="2368550"/>
                </a:lnTo>
                <a:lnTo>
                  <a:pt x="3777943" y="2363470"/>
                </a:lnTo>
                <a:lnTo>
                  <a:pt x="3783656" y="2358073"/>
                </a:lnTo>
                <a:lnTo>
                  <a:pt x="3789052" y="2352675"/>
                </a:lnTo>
                <a:lnTo>
                  <a:pt x="3793814" y="2346960"/>
                </a:lnTo>
                <a:lnTo>
                  <a:pt x="3798575" y="2341563"/>
                </a:lnTo>
                <a:lnTo>
                  <a:pt x="3803336" y="2335530"/>
                </a:lnTo>
                <a:lnTo>
                  <a:pt x="3807145" y="2329498"/>
                </a:lnTo>
                <a:lnTo>
                  <a:pt x="3811271" y="2323783"/>
                </a:lnTo>
                <a:lnTo>
                  <a:pt x="3815080" y="2317750"/>
                </a:lnTo>
                <a:close/>
                <a:moveTo>
                  <a:pt x="2989478" y="2307907"/>
                </a:moveTo>
                <a:lnTo>
                  <a:pt x="2989478" y="2423478"/>
                </a:lnTo>
                <a:lnTo>
                  <a:pt x="3009158" y="2426018"/>
                </a:lnTo>
                <a:lnTo>
                  <a:pt x="3029472" y="2428240"/>
                </a:lnTo>
                <a:lnTo>
                  <a:pt x="3049469" y="2430780"/>
                </a:lnTo>
                <a:lnTo>
                  <a:pt x="3070419" y="2432685"/>
                </a:lnTo>
                <a:lnTo>
                  <a:pt x="3070419" y="2317432"/>
                </a:lnTo>
                <a:lnTo>
                  <a:pt x="3049469" y="2315527"/>
                </a:lnTo>
                <a:lnTo>
                  <a:pt x="3029472" y="2313305"/>
                </a:lnTo>
                <a:lnTo>
                  <a:pt x="3009158" y="2310765"/>
                </a:lnTo>
                <a:lnTo>
                  <a:pt x="2989478" y="2307907"/>
                </a:lnTo>
                <a:close/>
                <a:moveTo>
                  <a:pt x="2827597" y="2271395"/>
                </a:moveTo>
                <a:lnTo>
                  <a:pt x="2827597" y="2388553"/>
                </a:lnTo>
                <a:lnTo>
                  <a:pt x="2846959" y="2393950"/>
                </a:lnTo>
                <a:lnTo>
                  <a:pt x="2866956" y="2399665"/>
                </a:lnTo>
                <a:lnTo>
                  <a:pt x="2887588" y="2404428"/>
                </a:lnTo>
                <a:lnTo>
                  <a:pt x="2908220" y="2408873"/>
                </a:lnTo>
                <a:lnTo>
                  <a:pt x="2908220" y="2292985"/>
                </a:lnTo>
                <a:lnTo>
                  <a:pt x="2887588" y="2288222"/>
                </a:lnTo>
                <a:lnTo>
                  <a:pt x="2866956" y="2282825"/>
                </a:lnTo>
                <a:lnTo>
                  <a:pt x="2846959" y="2277110"/>
                </a:lnTo>
                <a:lnTo>
                  <a:pt x="2827597" y="2271395"/>
                </a:lnTo>
                <a:close/>
                <a:moveTo>
                  <a:pt x="3717945" y="2227897"/>
                </a:moveTo>
                <a:lnTo>
                  <a:pt x="3711914" y="2232025"/>
                </a:lnTo>
                <a:lnTo>
                  <a:pt x="3704931" y="2235517"/>
                </a:lnTo>
                <a:lnTo>
                  <a:pt x="3696678" y="2239327"/>
                </a:lnTo>
                <a:lnTo>
                  <a:pt x="3688425" y="2242820"/>
                </a:lnTo>
                <a:lnTo>
                  <a:pt x="3671285" y="2249487"/>
                </a:lnTo>
                <a:lnTo>
                  <a:pt x="3656684" y="2255202"/>
                </a:lnTo>
                <a:lnTo>
                  <a:pt x="3656684" y="2356167"/>
                </a:lnTo>
                <a:lnTo>
                  <a:pt x="3665254" y="2351722"/>
                </a:lnTo>
                <a:lnTo>
                  <a:pt x="3674142" y="2347595"/>
                </a:lnTo>
                <a:lnTo>
                  <a:pt x="3682394" y="2342197"/>
                </a:lnTo>
                <a:lnTo>
                  <a:pt x="3690647" y="2337117"/>
                </a:lnTo>
                <a:lnTo>
                  <a:pt x="3698582" y="2331720"/>
                </a:lnTo>
                <a:lnTo>
                  <a:pt x="3705566" y="2326640"/>
                </a:lnTo>
                <a:lnTo>
                  <a:pt x="3711914" y="2321560"/>
                </a:lnTo>
                <a:lnTo>
                  <a:pt x="3717945" y="2316162"/>
                </a:lnTo>
                <a:lnTo>
                  <a:pt x="3717945" y="2227897"/>
                </a:lnTo>
                <a:close/>
                <a:moveTo>
                  <a:pt x="2665715" y="2187575"/>
                </a:moveTo>
                <a:lnTo>
                  <a:pt x="2665715" y="2305685"/>
                </a:lnTo>
                <a:lnTo>
                  <a:pt x="2668254" y="2308542"/>
                </a:lnTo>
                <a:lnTo>
                  <a:pt x="2671429" y="2311717"/>
                </a:lnTo>
                <a:lnTo>
                  <a:pt x="2678729" y="2318385"/>
                </a:lnTo>
                <a:lnTo>
                  <a:pt x="2687934" y="2325052"/>
                </a:lnTo>
                <a:lnTo>
                  <a:pt x="2698726" y="2332037"/>
                </a:lnTo>
                <a:lnTo>
                  <a:pt x="2710153" y="2339657"/>
                </a:lnTo>
                <a:lnTo>
                  <a:pt x="2722215" y="2346325"/>
                </a:lnTo>
                <a:lnTo>
                  <a:pt x="2734594" y="2352675"/>
                </a:lnTo>
                <a:lnTo>
                  <a:pt x="2746656" y="2358390"/>
                </a:lnTo>
                <a:lnTo>
                  <a:pt x="2746656" y="2239327"/>
                </a:lnTo>
                <a:lnTo>
                  <a:pt x="2734594" y="2233612"/>
                </a:lnTo>
                <a:lnTo>
                  <a:pt x="2723167" y="2227580"/>
                </a:lnTo>
                <a:lnTo>
                  <a:pt x="2712058" y="2221230"/>
                </a:lnTo>
                <a:lnTo>
                  <a:pt x="2701583" y="2214562"/>
                </a:lnTo>
                <a:lnTo>
                  <a:pt x="2691743" y="2208212"/>
                </a:lnTo>
                <a:lnTo>
                  <a:pt x="2682538" y="2201545"/>
                </a:lnTo>
                <a:lnTo>
                  <a:pt x="2673650" y="2194560"/>
                </a:lnTo>
                <a:lnTo>
                  <a:pt x="2665715" y="2187575"/>
                </a:lnTo>
                <a:close/>
                <a:moveTo>
                  <a:pt x="2609850" y="2081212"/>
                </a:moveTo>
                <a:lnTo>
                  <a:pt x="2613342" y="2087245"/>
                </a:lnTo>
                <a:lnTo>
                  <a:pt x="2617468" y="2092960"/>
                </a:lnTo>
                <a:lnTo>
                  <a:pt x="2621594" y="2098675"/>
                </a:lnTo>
                <a:lnTo>
                  <a:pt x="2626038" y="2104390"/>
                </a:lnTo>
                <a:lnTo>
                  <a:pt x="2631117" y="2110105"/>
                </a:lnTo>
                <a:lnTo>
                  <a:pt x="2635878" y="2115502"/>
                </a:lnTo>
                <a:lnTo>
                  <a:pt x="2641274" y="2120900"/>
                </a:lnTo>
                <a:lnTo>
                  <a:pt x="2646988" y="2126615"/>
                </a:lnTo>
                <a:lnTo>
                  <a:pt x="2658732" y="2136775"/>
                </a:lnTo>
                <a:lnTo>
                  <a:pt x="2671746" y="2146935"/>
                </a:lnTo>
                <a:lnTo>
                  <a:pt x="2685712" y="2157095"/>
                </a:lnTo>
                <a:lnTo>
                  <a:pt x="2700631" y="2165985"/>
                </a:lnTo>
                <a:lnTo>
                  <a:pt x="2715867" y="2175192"/>
                </a:lnTo>
                <a:lnTo>
                  <a:pt x="2732372" y="2183765"/>
                </a:lnTo>
                <a:lnTo>
                  <a:pt x="2749830" y="2192020"/>
                </a:lnTo>
                <a:lnTo>
                  <a:pt x="2767923" y="2199957"/>
                </a:lnTo>
                <a:lnTo>
                  <a:pt x="2786650" y="2207895"/>
                </a:lnTo>
                <a:lnTo>
                  <a:pt x="2805695" y="2214880"/>
                </a:lnTo>
                <a:lnTo>
                  <a:pt x="2826009" y="2221547"/>
                </a:lnTo>
                <a:lnTo>
                  <a:pt x="2846959" y="2227897"/>
                </a:lnTo>
                <a:lnTo>
                  <a:pt x="2867591" y="2234247"/>
                </a:lnTo>
                <a:lnTo>
                  <a:pt x="2889492" y="2239645"/>
                </a:lnTo>
                <a:lnTo>
                  <a:pt x="2912029" y="2245042"/>
                </a:lnTo>
                <a:lnTo>
                  <a:pt x="2934248" y="2250122"/>
                </a:lnTo>
                <a:lnTo>
                  <a:pt x="2957102" y="2254250"/>
                </a:lnTo>
                <a:lnTo>
                  <a:pt x="2980908" y="2258695"/>
                </a:lnTo>
                <a:lnTo>
                  <a:pt x="3004396" y="2262187"/>
                </a:lnTo>
                <a:lnTo>
                  <a:pt x="3028203" y="2265680"/>
                </a:lnTo>
                <a:lnTo>
                  <a:pt x="3052644" y="2268537"/>
                </a:lnTo>
                <a:lnTo>
                  <a:pt x="3077084" y="2271395"/>
                </a:lnTo>
                <a:lnTo>
                  <a:pt x="3101525" y="2273300"/>
                </a:lnTo>
                <a:lnTo>
                  <a:pt x="3125966" y="2275205"/>
                </a:lnTo>
                <a:lnTo>
                  <a:pt x="3150725" y="2276792"/>
                </a:lnTo>
                <a:lnTo>
                  <a:pt x="3175800" y="2277745"/>
                </a:lnTo>
                <a:lnTo>
                  <a:pt x="3200559" y="2278380"/>
                </a:lnTo>
                <a:lnTo>
                  <a:pt x="3225317" y="2278380"/>
                </a:lnTo>
                <a:lnTo>
                  <a:pt x="3246266" y="2278380"/>
                </a:lnTo>
                <a:lnTo>
                  <a:pt x="3267216" y="2278062"/>
                </a:lnTo>
                <a:lnTo>
                  <a:pt x="3288165" y="2277110"/>
                </a:lnTo>
                <a:lnTo>
                  <a:pt x="3308797" y="2276157"/>
                </a:lnTo>
                <a:lnTo>
                  <a:pt x="3329429" y="2274887"/>
                </a:lnTo>
                <a:lnTo>
                  <a:pt x="3350378" y="2273300"/>
                </a:lnTo>
                <a:lnTo>
                  <a:pt x="3371010" y="2271712"/>
                </a:lnTo>
                <a:lnTo>
                  <a:pt x="3391325" y="2269807"/>
                </a:lnTo>
                <a:lnTo>
                  <a:pt x="3411957" y="2267267"/>
                </a:lnTo>
                <a:lnTo>
                  <a:pt x="3431954" y="2264727"/>
                </a:lnTo>
                <a:lnTo>
                  <a:pt x="3451951" y="2261870"/>
                </a:lnTo>
                <a:lnTo>
                  <a:pt x="3471948" y="2258695"/>
                </a:lnTo>
                <a:lnTo>
                  <a:pt x="3491628" y="2255202"/>
                </a:lnTo>
                <a:lnTo>
                  <a:pt x="3510990" y="2251710"/>
                </a:lnTo>
                <a:lnTo>
                  <a:pt x="3530035" y="2247582"/>
                </a:lnTo>
                <a:lnTo>
                  <a:pt x="3548763" y="2243455"/>
                </a:lnTo>
                <a:lnTo>
                  <a:pt x="3567173" y="2239010"/>
                </a:lnTo>
                <a:lnTo>
                  <a:pt x="3585265" y="2233930"/>
                </a:lnTo>
                <a:lnTo>
                  <a:pt x="3603041" y="2229167"/>
                </a:lnTo>
                <a:lnTo>
                  <a:pt x="3620498" y="2223452"/>
                </a:lnTo>
                <a:lnTo>
                  <a:pt x="3637004" y="2218055"/>
                </a:lnTo>
                <a:lnTo>
                  <a:pt x="3653510" y="2212022"/>
                </a:lnTo>
                <a:lnTo>
                  <a:pt x="3669698" y="2206307"/>
                </a:lnTo>
                <a:lnTo>
                  <a:pt x="3685251" y="2199957"/>
                </a:lnTo>
                <a:lnTo>
                  <a:pt x="3700170" y="2193290"/>
                </a:lnTo>
                <a:lnTo>
                  <a:pt x="3714770" y="2185987"/>
                </a:lnTo>
                <a:lnTo>
                  <a:pt x="3728419" y="2179002"/>
                </a:lnTo>
                <a:lnTo>
                  <a:pt x="3741751" y="2171382"/>
                </a:lnTo>
                <a:lnTo>
                  <a:pt x="3754765" y="2164080"/>
                </a:lnTo>
                <a:lnTo>
                  <a:pt x="3767144" y="2156142"/>
                </a:lnTo>
                <a:lnTo>
                  <a:pt x="3778571" y="2147887"/>
                </a:lnTo>
                <a:lnTo>
                  <a:pt x="3789363" y="2139632"/>
                </a:lnTo>
                <a:lnTo>
                  <a:pt x="3789363" y="2247265"/>
                </a:lnTo>
                <a:lnTo>
                  <a:pt x="3788728" y="2247582"/>
                </a:lnTo>
                <a:lnTo>
                  <a:pt x="3788728" y="2252027"/>
                </a:lnTo>
                <a:lnTo>
                  <a:pt x="3788411" y="2256472"/>
                </a:lnTo>
                <a:lnTo>
                  <a:pt x="3787776" y="2261870"/>
                </a:lnTo>
                <a:lnTo>
                  <a:pt x="3786506" y="2267267"/>
                </a:lnTo>
                <a:lnTo>
                  <a:pt x="3785237" y="2272982"/>
                </a:lnTo>
                <a:lnTo>
                  <a:pt x="3783332" y="2278062"/>
                </a:lnTo>
                <a:lnTo>
                  <a:pt x="3781428" y="2283460"/>
                </a:lnTo>
                <a:lnTo>
                  <a:pt x="3778571" y="2289175"/>
                </a:lnTo>
                <a:lnTo>
                  <a:pt x="3775714" y="2294255"/>
                </a:lnTo>
                <a:lnTo>
                  <a:pt x="3772540" y="2299335"/>
                </a:lnTo>
                <a:lnTo>
                  <a:pt x="3769048" y="2304732"/>
                </a:lnTo>
                <a:lnTo>
                  <a:pt x="3765557" y="2310130"/>
                </a:lnTo>
                <a:lnTo>
                  <a:pt x="3761113" y="2315210"/>
                </a:lnTo>
                <a:lnTo>
                  <a:pt x="3756987" y="2320290"/>
                </a:lnTo>
                <a:lnTo>
                  <a:pt x="3752226" y="2325052"/>
                </a:lnTo>
                <a:lnTo>
                  <a:pt x="3747147" y="2330132"/>
                </a:lnTo>
                <a:lnTo>
                  <a:pt x="3741433" y="2334895"/>
                </a:lnTo>
                <a:lnTo>
                  <a:pt x="3736037" y="2339975"/>
                </a:lnTo>
                <a:lnTo>
                  <a:pt x="3723658" y="2349500"/>
                </a:lnTo>
                <a:lnTo>
                  <a:pt x="3710327" y="2358390"/>
                </a:lnTo>
                <a:lnTo>
                  <a:pt x="3696043" y="2367598"/>
                </a:lnTo>
                <a:lnTo>
                  <a:pt x="3680490" y="2376170"/>
                </a:lnTo>
                <a:lnTo>
                  <a:pt x="3663667" y="2384425"/>
                </a:lnTo>
                <a:lnTo>
                  <a:pt x="3646526" y="2392363"/>
                </a:lnTo>
                <a:lnTo>
                  <a:pt x="3627799" y="2400300"/>
                </a:lnTo>
                <a:lnTo>
                  <a:pt x="3608754" y="2407920"/>
                </a:lnTo>
                <a:lnTo>
                  <a:pt x="3588122" y="2414905"/>
                </a:lnTo>
                <a:lnTo>
                  <a:pt x="3566855" y="2421573"/>
                </a:lnTo>
                <a:lnTo>
                  <a:pt x="3544636" y="2427923"/>
                </a:lnTo>
                <a:lnTo>
                  <a:pt x="3522417" y="2433955"/>
                </a:lnTo>
                <a:lnTo>
                  <a:pt x="3498611" y="2439353"/>
                </a:lnTo>
                <a:lnTo>
                  <a:pt x="3474170" y="2444433"/>
                </a:lnTo>
                <a:lnTo>
                  <a:pt x="3449412" y="2449195"/>
                </a:lnTo>
                <a:lnTo>
                  <a:pt x="3423701" y="2453323"/>
                </a:lnTo>
                <a:lnTo>
                  <a:pt x="3397356" y="2457133"/>
                </a:lnTo>
                <a:lnTo>
                  <a:pt x="3370376" y="2460625"/>
                </a:lnTo>
                <a:lnTo>
                  <a:pt x="3343395" y="2463483"/>
                </a:lnTo>
                <a:lnTo>
                  <a:pt x="3315146" y="2465705"/>
                </a:lnTo>
                <a:lnTo>
                  <a:pt x="3286896" y="2467928"/>
                </a:lnTo>
                <a:lnTo>
                  <a:pt x="3258011" y="2468880"/>
                </a:lnTo>
                <a:lnTo>
                  <a:pt x="3228491" y="2469833"/>
                </a:lnTo>
                <a:lnTo>
                  <a:pt x="3198972" y="2470150"/>
                </a:lnTo>
                <a:lnTo>
                  <a:pt x="3168500" y="2469833"/>
                </a:lnTo>
                <a:lnTo>
                  <a:pt x="3138663" y="2468880"/>
                </a:lnTo>
                <a:lnTo>
                  <a:pt x="3109143" y="2467293"/>
                </a:lnTo>
                <a:lnTo>
                  <a:pt x="3080259" y="2465388"/>
                </a:lnTo>
                <a:lnTo>
                  <a:pt x="3051374" y="2463165"/>
                </a:lnTo>
                <a:lnTo>
                  <a:pt x="3023441" y="2459990"/>
                </a:lnTo>
                <a:lnTo>
                  <a:pt x="2996144" y="2456815"/>
                </a:lnTo>
                <a:lnTo>
                  <a:pt x="2969481" y="2452370"/>
                </a:lnTo>
                <a:lnTo>
                  <a:pt x="2943453" y="2447925"/>
                </a:lnTo>
                <a:lnTo>
                  <a:pt x="2917742" y="2443480"/>
                </a:lnTo>
                <a:lnTo>
                  <a:pt x="2892984" y="2437765"/>
                </a:lnTo>
                <a:lnTo>
                  <a:pt x="2869178" y="2432050"/>
                </a:lnTo>
                <a:lnTo>
                  <a:pt x="2846007" y="2426018"/>
                </a:lnTo>
                <a:lnTo>
                  <a:pt x="2823470" y="2419350"/>
                </a:lnTo>
                <a:lnTo>
                  <a:pt x="2802203" y="2412048"/>
                </a:lnTo>
                <a:lnTo>
                  <a:pt x="2781889" y="2405063"/>
                </a:lnTo>
                <a:lnTo>
                  <a:pt x="2762527" y="2397125"/>
                </a:lnTo>
                <a:lnTo>
                  <a:pt x="2743799" y="2389188"/>
                </a:lnTo>
                <a:lnTo>
                  <a:pt x="2726024" y="2380615"/>
                </a:lnTo>
                <a:lnTo>
                  <a:pt x="2709518" y="2372043"/>
                </a:lnTo>
                <a:lnTo>
                  <a:pt x="2694600" y="2362835"/>
                </a:lnTo>
                <a:lnTo>
                  <a:pt x="2679999" y="2353945"/>
                </a:lnTo>
                <a:lnTo>
                  <a:pt x="2666985" y="2343785"/>
                </a:lnTo>
                <a:lnTo>
                  <a:pt x="2660954" y="2339340"/>
                </a:lnTo>
                <a:lnTo>
                  <a:pt x="2655240" y="2333942"/>
                </a:lnTo>
                <a:lnTo>
                  <a:pt x="2650162" y="2328862"/>
                </a:lnTo>
                <a:lnTo>
                  <a:pt x="2645083" y="2324100"/>
                </a:lnTo>
                <a:lnTo>
                  <a:pt x="2639687" y="2319020"/>
                </a:lnTo>
                <a:lnTo>
                  <a:pt x="2635561" y="2313622"/>
                </a:lnTo>
                <a:lnTo>
                  <a:pt x="2631434" y="2308542"/>
                </a:lnTo>
                <a:lnTo>
                  <a:pt x="2627625" y="2303145"/>
                </a:lnTo>
                <a:lnTo>
                  <a:pt x="2624134" y="2297747"/>
                </a:lnTo>
                <a:lnTo>
                  <a:pt x="2620960" y="2292350"/>
                </a:lnTo>
                <a:lnTo>
                  <a:pt x="2618103" y="2286635"/>
                </a:lnTo>
                <a:lnTo>
                  <a:pt x="2615881" y="2281555"/>
                </a:lnTo>
                <a:lnTo>
                  <a:pt x="2613659" y="2275840"/>
                </a:lnTo>
                <a:lnTo>
                  <a:pt x="2612072" y="2270125"/>
                </a:lnTo>
                <a:lnTo>
                  <a:pt x="2610485" y="2264727"/>
                </a:lnTo>
                <a:lnTo>
                  <a:pt x="2609850" y="2259012"/>
                </a:lnTo>
                <a:lnTo>
                  <a:pt x="2609215" y="2253297"/>
                </a:lnTo>
                <a:lnTo>
                  <a:pt x="2609215" y="2247582"/>
                </a:lnTo>
                <a:lnTo>
                  <a:pt x="2608580" y="2247582"/>
                </a:lnTo>
                <a:lnTo>
                  <a:pt x="2608580" y="2101215"/>
                </a:lnTo>
                <a:lnTo>
                  <a:pt x="2608263" y="2097405"/>
                </a:lnTo>
                <a:lnTo>
                  <a:pt x="2608580" y="2089150"/>
                </a:lnTo>
                <a:lnTo>
                  <a:pt x="2609850" y="2081212"/>
                </a:lnTo>
                <a:close/>
                <a:moveTo>
                  <a:pt x="3270250" y="1882775"/>
                </a:moveTo>
                <a:lnTo>
                  <a:pt x="3307579" y="1890615"/>
                </a:lnTo>
                <a:lnTo>
                  <a:pt x="3314856" y="1892183"/>
                </a:lnTo>
                <a:lnTo>
                  <a:pt x="3321499" y="1894064"/>
                </a:lnTo>
                <a:lnTo>
                  <a:pt x="3326877" y="1895945"/>
                </a:lnTo>
                <a:lnTo>
                  <a:pt x="3331622" y="1898141"/>
                </a:lnTo>
                <a:lnTo>
                  <a:pt x="3336367" y="1900649"/>
                </a:lnTo>
                <a:lnTo>
                  <a:pt x="3340164" y="1902844"/>
                </a:lnTo>
                <a:lnTo>
                  <a:pt x="3348389" y="1908802"/>
                </a:lnTo>
                <a:lnTo>
                  <a:pt x="3351236" y="1911625"/>
                </a:lnTo>
                <a:lnTo>
                  <a:pt x="3353767" y="1914133"/>
                </a:lnTo>
                <a:lnTo>
                  <a:pt x="3355665" y="1916955"/>
                </a:lnTo>
                <a:lnTo>
                  <a:pt x="3356930" y="1919778"/>
                </a:lnTo>
                <a:lnTo>
                  <a:pt x="3357563" y="1922913"/>
                </a:lnTo>
                <a:lnTo>
                  <a:pt x="3357563" y="1925422"/>
                </a:lnTo>
                <a:lnTo>
                  <a:pt x="3357247" y="1928244"/>
                </a:lnTo>
                <a:lnTo>
                  <a:pt x="3355981" y="1931066"/>
                </a:lnTo>
                <a:lnTo>
                  <a:pt x="3354716" y="1933889"/>
                </a:lnTo>
                <a:lnTo>
                  <a:pt x="3352818" y="1936397"/>
                </a:lnTo>
                <a:lnTo>
                  <a:pt x="3350603" y="1939220"/>
                </a:lnTo>
                <a:lnTo>
                  <a:pt x="3347440" y="1941415"/>
                </a:lnTo>
                <a:lnTo>
                  <a:pt x="3344276" y="1943923"/>
                </a:lnTo>
                <a:lnTo>
                  <a:pt x="3340164" y="1945805"/>
                </a:lnTo>
                <a:lnTo>
                  <a:pt x="3336051" y="1947686"/>
                </a:lnTo>
                <a:lnTo>
                  <a:pt x="3331306" y="1949568"/>
                </a:lnTo>
                <a:lnTo>
                  <a:pt x="3324979" y="1951763"/>
                </a:lnTo>
                <a:lnTo>
                  <a:pt x="3318335" y="1953644"/>
                </a:lnTo>
                <a:lnTo>
                  <a:pt x="3310743" y="1955212"/>
                </a:lnTo>
                <a:lnTo>
                  <a:pt x="3303467" y="1956466"/>
                </a:lnTo>
                <a:lnTo>
                  <a:pt x="3295558" y="1957094"/>
                </a:lnTo>
                <a:lnTo>
                  <a:pt x="3287333" y="1958034"/>
                </a:lnTo>
                <a:lnTo>
                  <a:pt x="3270250" y="1958975"/>
                </a:lnTo>
                <a:lnTo>
                  <a:pt x="3270250" y="1882775"/>
                </a:lnTo>
                <a:close/>
                <a:moveTo>
                  <a:pt x="2635250" y="1862137"/>
                </a:moveTo>
                <a:lnTo>
                  <a:pt x="2635885" y="1868810"/>
                </a:lnTo>
                <a:lnTo>
                  <a:pt x="2636520" y="1875166"/>
                </a:lnTo>
                <a:lnTo>
                  <a:pt x="2637789" y="1881521"/>
                </a:lnTo>
                <a:lnTo>
                  <a:pt x="2639694" y="1887559"/>
                </a:lnTo>
                <a:lnTo>
                  <a:pt x="2641598" y="1893914"/>
                </a:lnTo>
                <a:lnTo>
                  <a:pt x="2644455" y="1900270"/>
                </a:lnTo>
                <a:lnTo>
                  <a:pt x="2647629" y="1906307"/>
                </a:lnTo>
                <a:lnTo>
                  <a:pt x="2650803" y="1912663"/>
                </a:lnTo>
                <a:lnTo>
                  <a:pt x="2654612" y="1918383"/>
                </a:lnTo>
                <a:lnTo>
                  <a:pt x="2659056" y="1924420"/>
                </a:lnTo>
                <a:lnTo>
                  <a:pt x="2663817" y="1930458"/>
                </a:lnTo>
                <a:lnTo>
                  <a:pt x="2668896" y="1936178"/>
                </a:lnTo>
                <a:lnTo>
                  <a:pt x="2673975" y="1941898"/>
                </a:lnTo>
                <a:lnTo>
                  <a:pt x="2680005" y="1947618"/>
                </a:lnTo>
                <a:lnTo>
                  <a:pt x="2686354" y="1953338"/>
                </a:lnTo>
                <a:lnTo>
                  <a:pt x="2692385" y="1958740"/>
                </a:lnTo>
                <a:lnTo>
                  <a:pt x="2692385" y="2069006"/>
                </a:lnTo>
                <a:lnTo>
                  <a:pt x="2695241" y="2071549"/>
                </a:lnTo>
                <a:lnTo>
                  <a:pt x="2698098" y="2074726"/>
                </a:lnTo>
                <a:lnTo>
                  <a:pt x="2705399" y="2081400"/>
                </a:lnTo>
                <a:lnTo>
                  <a:pt x="2714921" y="2088391"/>
                </a:lnTo>
                <a:lnTo>
                  <a:pt x="2725078" y="2095699"/>
                </a:lnTo>
                <a:lnTo>
                  <a:pt x="2737140" y="2103008"/>
                </a:lnTo>
                <a:lnTo>
                  <a:pt x="2748884" y="2109681"/>
                </a:lnTo>
                <a:lnTo>
                  <a:pt x="2761581" y="2116354"/>
                </a:lnTo>
                <a:lnTo>
                  <a:pt x="2773325" y="2121757"/>
                </a:lnTo>
                <a:lnTo>
                  <a:pt x="2773325" y="2007994"/>
                </a:lnTo>
                <a:lnTo>
                  <a:pt x="2792370" y="2016256"/>
                </a:lnTo>
                <a:lnTo>
                  <a:pt x="2812050" y="2024201"/>
                </a:lnTo>
                <a:lnTo>
                  <a:pt x="2832999" y="2031827"/>
                </a:lnTo>
                <a:lnTo>
                  <a:pt x="2854584" y="2038818"/>
                </a:lnTo>
                <a:lnTo>
                  <a:pt x="2854584" y="2151945"/>
                </a:lnTo>
                <a:lnTo>
                  <a:pt x="2873946" y="2157347"/>
                </a:lnTo>
                <a:lnTo>
                  <a:pt x="2893626" y="2162749"/>
                </a:lnTo>
                <a:lnTo>
                  <a:pt x="2914258" y="2167516"/>
                </a:lnTo>
                <a:lnTo>
                  <a:pt x="2935524" y="2172282"/>
                </a:lnTo>
                <a:lnTo>
                  <a:pt x="2935524" y="2060744"/>
                </a:lnTo>
                <a:lnTo>
                  <a:pt x="2955204" y="2064558"/>
                </a:lnTo>
                <a:lnTo>
                  <a:pt x="2974884" y="2068371"/>
                </a:lnTo>
                <a:lnTo>
                  <a:pt x="2995198" y="2071549"/>
                </a:lnTo>
                <a:lnTo>
                  <a:pt x="3016148" y="2075362"/>
                </a:lnTo>
                <a:lnTo>
                  <a:pt x="3016148" y="2186900"/>
                </a:lnTo>
                <a:lnTo>
                  <a:pt x="3035827" y="2189442"/>
                </a:lnTo>
                <a:lnTo>
                  <a:pt x="3056142" y="2191666"/>
                </a:lnTo>
                <a:lnTo>
                  <a:pt x="3076456" y="2194208"/>
                </a:lnTo>
                <a:lnTo>
                  <a:pt x="3097406" y="2196115"/>
                </a:lnTo>
                <a:lnTo>
                  <a:pt x="3097406" y="2084577"/>
                </a:lnTo>
                <a:lnTo>
                  <a:pt x="3117085" y="2086166"/>
                </a:lnTo>
                <a:lnTo>
                  <a:pt x="3137400" y="2087437"/>
                </a:lnTo>
                <a:lnTo>
                  <a:pt x="3157715" y="2088708"/>
                </a:lnTo>
                <a:lnTo>
                  <a:pt x="3178346" y="2089344"/>
                </a:lnTo>
                <a:lnTo>
                  <a:pt x="3178346" y="2200246"/>
                </a:lnTo>
                <a:lnTo>
                  <a:pt x="3201835" y="2201199"/>
                </a:lnTo>
                <a:lnTo>
                  <a:pt x="3225959" y="2201199"/>
                </a:lnTo>
                <a:lnTo>
                  <a:pt x="3258970" y="2200882"/>
                </a:lnTo>
                <a:lnTo>
                  <a:pt x="3258970" y="2089344"/>
                </a:lnTo>
                <a:lnTo>
                  <a:pt x="3291029" y="2088708"/>
                </a:lnTo>
                <a:lnTo>
                  <a:pt x="3322135" y="2087119"/>
                </a:lnTo>
                <a:lnTo>
                  <a:pt x="3352925" y="2084577"/>
                </a:lnTo>
                <a:lnTo>
                  <a:pt x="3383396" y="2082035"/>
                </a:lnTo>
                <a:lnTo>
                  <a:pt x="3412916" y="2078540"/>
                </a:lnTo>
                <a:lnTo>
                  <a:pt x="3441801" y="2074091"/>
                </a:lnTo>
                <a:lnTo>
                  <a:pt x="3470051" y="2069642"/>
                </a:lnTo>
                <a:lnTo>
                  <a:pt x="3497348" y="2064558"/>
                </a:lnTo>
                <a:lnTo>
                  <a:pt x="3524011" y="2058520"/>
                </a:lnTo>
                <a:lnTo>
                  <a:pt x="3549722" y="2052482"/>
                </a:lnTo>
                <a:lnTo>
                  <a:pt x="3574480" y="2046127"/>
                </a:lnTo>
                <a:lnTo>
                  <a:pt x="3598604" y="2038500"/>
                </a:lnTo>
                <a:lnTo>
                  <a:pt x="3621457" y="2030874"/>
                </a:lnTo>
                <a:lnTo>
                  <a:pt x="3643042" y="2023247"/>
                </a:lnTo>
                <a:lnTo>
                  <a:pt x="3663991" y="2014350"/>
                </a:lnTo>
                <a:lnTo>
                  <a:pt x="3683671" y="2005770"/>
                </a:lnTo>
                <a:lnTo>
                  <a:pt x="3683671" y="2119532"/>
                </a:lnTo>
                <a:lnTo>
                  <a:pt x="3692558" y="2115083"/>
                </a:lnTo>
                <a:lnTo>
                  <a:pt x="3701128" y="2110635"/>
                </a:lnTo>
                <a:lnTo>
                  <a:pt x="3709381" y="2105550"/>
                </a:lnTo>
                <a:lnTo>
                  <a:pt x="3717634" y="2100466"/>
                </a:lnTo>
                <a:lnTo>
                  <a:pt x="3725252" y="2095064"/>
                </a:lnTo>
                <a:lnTo>
                  <a:pt x="3732235" y="2089979"/>
                </a:lnTo>
                <a:lnTo>
                  <a:pt x="3738901" y="2084577"/>
                </a:lnTo>
                <a:lnTo>
                  <a:pt x="3744614" y="2079493"/>
                </a:lnTo>
                <a:lnTo>
                  <a:pt x="3744614" y="1970179"/>
                </a:lnTo>
                <a:lnTo>
                  <a:pt x="3752867" y="1964142"/>
                </a:lnTo>
                <a:lnTo>
                  <a:pt x="3760802" y="1958104"/>
                </a:lnTo>
                <a:lnTo>
                  <a:pt x="3767786" y="1951749"/>
                </a:lnTo>
                <a:lnTo>
                  <a:pt x="3774769" y="1945393"/>
                </a:lnTo>
                <a:lnTo>
                  <a:pt x="3781117" y="1939038"/>
                </a:lnTo>
                <a:lnTo>
                  <a:pt x="3786830" y="1932365"/>
                </a:lnTo>
                <a:lnTo>
                  <a:pt x="3792226" y="1925691"/>
                </a:lnTo>
                <a:lnTo>
                  <a:pt x="3796988" y="1919018"/>
                </a:lnTo>
                <a:lnTo>
                  <a:pt x="3801432" y="1912027"/>
                </a:lnTo>
                <a:lnTo>
                  <a:pt x="3805240" y="1905354"/>
                </a:lnTo>
                <a:lnTo>
                  <a:pt x="3808415" y="1898363"/>
                </a:lnTo>
                <a:lnTo>
                  <a:pt x="3811271" y="1891372"/>
                </a:lnTo>
                <a:lnTo>
                  <a:pt x="3813176" y="1884063"/>
                </a:lnTo>
                <a:lnTo>
                  <a:pt x="3814763" y="1877072"/>
                </a:lnTo>
                <a:lnTo>
                  <a:pt x="3816033" y="1869446"/>
                </a:lnTo>
                <a:lnTo>
                  <a:pt x="3816350" y="1862455"/>
                </a:lnTo>
                <a:lnTo>
                  <a:pt x="3816350" y="2010536"/>
                </a:lnTo>
                <a:lnTo>
                  <a:pt x="3816033" y="2010854"/>
                </a:lnTo>
                <a:lnTo>
                  <a:pt x="3815398" y="2019434"/>
                </a:lnTo>
                <a:lnTo>
                  <a:pt x="3814763" y="2025154"/>
                </a:lnTo>
                <a:lnTo>
                  <a:pt x="3813493" y="2030556"/>
                </a:lnTo>
                <a:lnTo>
                  <a:pt x="3811906" y="2036276"/>
                </a:lnTo>
                <a:lnTo>
                  <a:pt x="3810319" y="2041678"/>
                </a:lnTo>
                <a:lnTo>
                  <a:pt x="3808097" y="2046762"/>
                </a:lnTo>
                <a:lnTo>
                  <a:pt x="3805558" y="2052482"/>
                </a:lnTo>
                <a:lnTo>
                  <a:pt x="3803019" y="2057567"/>
                </a:lnTo>
                <a:lnTo>
                  <a:pt x="3799844" y="2062969"/>
                </a:lnTo>
                <a:lnTo>
                  <a:pt x="3796036" y="2068053"/>
                </a:lnTo>
                <a:lnTo>
                  <a:pt x="3792226" y="2073137"/>
                </a:lnTo>
                <a:lnTo>
                  <a:pt x="3788418" y="2078540"/>
                </a:lnTo>
                <a:lnTo>
                  <a:pt x="3783974" y="2083624"/>
                </a:lnTo>
                <a:lnTo>
                  <a:pt x="3779212" y="2088391"/>
                </a:lnTo>
                <a:lnTo>
                  <a:pt x="3774134" y="2093475"/>
                </a:lnTo>
                <a:lnTo>
                  <a:pt x="3768420" y="2098241"/>
                </a:lnTo>
                <a:lnTo>
                  <a:pt x="3763024" y="2103326"/>
                </a:lnTo>
                <a:lnTo>
                  <a:pt x="3750963" y="2112859"/>
                </a:lnTo>
                <a:lnTo>
                  <a:pt x="3737314" y="2121757"/>
                </a:lnTo>
                <a:lnTo>
                  <a:pt x="3722713" y="2130972"/>
                </a:lnTo>
                <a:lnTo>
                  <a:pt x="3707477" y="2139552"/>
                </a:lnTo>
                <a:lnTo>
                  <a:pt x="3690971" y="2147814"/>
                </a:lnTo>
                <a:lnTo>
                  <a:pt x="3673513" y="2156076"/>
                </a:lnTo>
                <a:lnTo>
                  <a:pt x="3655103" y="2163702"/>
                </a:lnTo>
                <a:lnTo>
                  <a:pt x="3635424" y="2171011"/>
                </a:lnTo>
                <a:lnTo>
                  <a:pt x="3615109" y="2178320"/>
                </a:lnTo>
                <a:lnTo>
                  <a:pt x="3593842" y="2184993"/>
                </a:lnTo>
                <a:lnTo>
                  <a:pt x="3571941" y="2191349"/>
                </a:lnTo>
                <a:lnTo>
                  <a:pt x="3549087" y="2197068"/>
                </a:lnTo>
                <a:lnTo>
                  <a:pt x="3525281" y="2202788"/>
                </a:lnTo>
                <a:lnTo>
                  <a:pt x="3501157" y="2207873"/>
                </a:lnTo>
                <a:lnTo>
                  <a:pt x="3476082" y="2212639"/>
                </a:lnTo>
                <a:lnTo>
                  <a:pt x="3450371" y="2217088"/>
                </a:lnTo>
                <a:lnTo>
                  <a:pt x="3424343" y="2220584"/>
                </a:lnTo>
                <a:lnTo>
                  <a:pt x="3397680" y="2224079"/>
                </a:lnTo>
                <a:lnTo>
                  <a:pt x="3370065" y="2226939"/>
                </a:lnTo>
                <a:lnTo>
                  <a:pt x="3341815" y="2229163"/>
                </a:lnTo>
                <a:lnTo>
                  <a:pt x="3313565" y="2231070"/>
                </a:lnTo>
                <a:lnTo>
                  <a:pt x="3284680" y="2232341"/>
                </a:lnTo>
                <a:lnTo>
                  <a:pt x="3255478" y="2233294"/>
                </a:lnTo>
                <a:lnTo>
                  <a:pt x="3225959" y="2233612"/>
                </a:lnTo>
                <a:lnTo>
                  <a:pt x="3195487" y="2233294"/>
                </a:lnTo>
                <a:lnTo>
                  <a:pt x="3165650" y="2232341"/>
                </a:lnTo>
                <a:lnTo>
                  <a:pt x="3136130" y="2231070"/>
                </a:lnTo>
                <a:lnTo>
                  <a:pt x="3106928" y="2229163"/>
                </a:lnTo>
                <a:lnTo>
                  <a:pt x="3078678" y="2226303"/>
                </a:lnTo>
                <a:lnTo>
                  <a:pt x="3050428" y="2223761"/>
                </a:lnTo>
                <a:lnTo>
                  <a:pt x="3022813" y="2220266"/>
                </a:lnTo>
                <a:lnTo>
                  <a:pt x="2996150" y="2216135"/>
                </a:lnTo>
                <a:lnTo>
                  <a:pt x="2970122" y="2211368"/>
                </a:lnTo>
                <a:lnTo>
                  <a:pt x="2944729" y="2206602"/>
                </a:lnTo>
                <a:lnTo>
                  <a:pt x="2919971" y="2201199"/>
                </a:lnTo>
                <a:lnTo>
                  <a:pt x="2895847" y="2195797"/>
                </a:lnTo>
                <a:lnTo>
                  <a:pt x="2872994" y="2189442"/>
                </a:lnTo>
                <a:lnTo>
                  <a:pt x="2850775" y="2182769"/>
                </a:lnTo>
                <a:lnTo>
                  <a:pt x="2829190" y="2175460"/>
                </a:lnTo>
                <a:lnTo>
                  <a:pt x="2808876" y="2168469"/>
                </a:lnTo>
                <a:lnTo>
                  <a:pt x="2789196" y="2160525"/>
                </a:lnTo>
                <a:lnTo>
                  <a:pt x="2770469" y="2152580"/>
                </a:lnTo>
                <a:lnTo>
                  <a:pt x="2753328" y="2144001"/>
                </a:lnTo>
                <a:lnTo>
                  <a:pt x="2736823" y="2135103"/>
                </a:lnTo>
                <a:lnTo>
                  <a:pt x="2721269" y="2126205"/>
                </a:lnTo>
                <a:lnTo>
                  <a:pt x="2706986" y="2116990"/>
                </a:lnTo>
                <a:lnTo>
                  <a:pt x="2693972" y="2107139"/>
                </a:lnTo>
                <a:lnTo>
                  <a:pt x="2688258" y="2102372"/>
                </a:lnTo>
                <a:lnTo>
                  <a:pt x="2682227" y="2097288"/>
                </a:lnTo>
                <a:lnTo>
                  <a:pt x="2676831" y="2092522"/>
                </a:lnTo>
                <a:lnTo>
                  <a:pt x="2671753" y="2087437"/>
                </a:lnTo>
                <a:lnTo>
                  <a:pt x="2666991" y="2082353"/>
                </a:lnTo>
                <a:lnTo>
                  <a:pt x="2662548" y="2076951"/>
                </a:lnTo>
                <a:lnTo>
                  <a:pt x="2658104" y="2071549"/>
                </a:lnTo>
                <a:lnTo>
                  <a:pt x="2654612" y="2066464"/>
                </a:lnTo>
                <a:lnTo>
                  <a:pt x="2651121" y="2061062"/>
                </a:lnTo>
                <a:lnTo>
                  <a:pt x="2647947" y="2055342"/>
                </a:lnTo>
                <a:lnTo>
                  <a:pt x="2645090" y="2050258"/>
                </a:lnTo>
                <a:lnTo>
                  <a:pt x="2642868" y="2044856"/>
                </a:lnTo>
                <a:lnTo>
                  <a:pt x="2640329" y="2039454"/>
                </a:lnTo>
                <a:lnTo>
                  <a:pt x="2638742" y="2033416"/>
                </a:lnTo>
                <a:lnTo>
                  <a:pt x="2637789" y="2027696"/>
                </a:lnTo>
                <a:lnTo>
                  <a:pt x="2636520" y="2022294"/>
                </a:lnTo>
                <a:lnTo>
                  <a:pt x="2636202" y="2016256"/>
                </a:lnTo>
                <a:lnTo>
                  <a:pt x="2635885" y="2010854"/>
                </a:lnTo>
                <a:lnTo>
                  <a:pt x="2635250" y="2010854"/>
                </a:lnTo>
                <a:lnTo>
                  <a:pt x="2635250" y="1862137"/>
                </a:lnTo>
                <a:close/>
                <a:moveTo>
                  <a:pt x="3815353" y="1849331"/>
                </a:moveTo>
                <a:lnTo>
                  <a:pt x="3816061" y="1854393"/>
                </a:lnTo>
                <a:lnTo>
                  <a:pt x="3816350" y="1860279"/>
                </a:lnTo>
                <a:lnTo>
                  <a:pt x="3816061" y="1862137"/>
                </a:lnTo>
                <a:lnTo>
                  <a:pt x="3816061" y="1859040"/>
                </a:lnTo>
                <a:lnTo>
                  <a:pt x="3815773" y="1853154"/>
                </a:lnTo>
                <a:lnTo>
                  <a:pt x="3815353" y="1849331"/>
                </a:lnTo>
                <a:close/>
                <a:moveTo>
                  <a:pt x="2636143" y="1848861"/>
                </a:moveTo>
                <a:lnTo>
                  <a:pt x="2635885" y="1853247"/>
                </a:lnTo>
                <a:lnTo>
                  <a:pt x="2635250" y="1859280"/>
                </a:lnTo>
                <a:lnTo>
                  <a:pt x="2635250" y="1854517"/>
                </a:lnTo>
                <a:lnTo>
                  <a:pt x="2636143" y="1848861"/>
                </a:lnTo>
                <a:close/>
                <a:moveTo>
                  <a:pt x="3814618" y="1842622"/>
                </a:moveTo>
                <a:lnTo>
                  <a:pt x="3815195" y="1847888"/>
                </a:lnTo>
                <a:lnTo>
                  <a:pt x="3815353" y="1849331"/>
                </a:lnTo>
                <a:lnTo>
                  <a:pt x="3815195" y="1848198"/>
                </a:lnTo>
                <a:lnTo>
                  <a:pt x="3814618" y="1842622"/>
                </a:lnTo>
                <a:close/>
                <a:moveTo>
                  <a:pt x="2638425" y="1836737"/>
                </a:moveTo>
                <a:lnTo>
                  <a:pt x="2636838" y="1842770"/>
                </a:lnTo>
                <a:lnTo>
                  <a:pt x="2636202" y="1848485"/>
                </a:lnTo>
                <a:lnTo>
                  <a:pt x="2636143" y="1848861"/>
                </a:lnTo>
                <a:lnTo>
                  <a:pt x="2636202" y="1847850"/>
                </a:lnTo>
                <a:lnTo>
                  <a:pt x="2636838" y="1842452"/>
                </a:lnTo>
                <a:lnTo>
                  <a:pt x="2638425" y="1836737"/>
                </a:lnTo>
                <a:close/>
                <a:moveTo>
                  <a:pt x="3187700" y="1751012"/>
                </a:moveTo>
                <a:lnTo>
                  <a:pt x="3187700" y="1827212"/>
                </a:lnTo>
                <a:lnTo>
                  <a:pt x="3172031" y="1824063"/>
                </a:lnTo>
                <a:lnTo>
                  <a:pt x="3153163" y="1820285"/>
                </a:lnTo>
                <a:lnTo>
                  <a:pt x="3144209" y="1818396"/>
                </a:lnTo>
                <a:lnTo>
                  <a:pt x="3136535" y="1816191"/>
                </a:lnTo>
                <a:lnTo>
                  <a:pt x="3129179" y="1813987"/>
                </a:lnTo>
                <a:lnTo>
                  <a:pt x="3122144" y="1811153"/>
                </a:lnTo>
                <a:lnTo>
                  <a:pt x="3115749" y="1808005"/>
                </a:lnTo>
                <a:lnTo>
                  <a:pt x="3109673" y="1804541"/>
                </a:lnTo>
                <a:lnTo>
                  <a:pt x="3106475" y="1801707"/>
                </a:lnTo>
                <a:lnTo>
                  <a:pt x="3103917" y="1799503"/>
                </a:lnTo>
                <a:lnTo>
                  <a:pt x="3101998" y="1796669"/>
                </a:lnTo>
                <a:lnTo>
                  <a:pt x="3100399" y="1793835"/>
                </a:lnTo>
                <a:lnTo>
                  <a:pt x="3099120" y="1791001"/>
                </a:lnTo>
                <a:lnTo>
                  <a:pt x="3098800" y="1788167"/>
                </a:lnTo>
                <a:lnTo>
                  <a:pt x="3098800" y="1785334"/>
                </a:lnTo>
                <a:lnTo>
                  <a:pt x="3099120" y="1782500"/>
                </a:lnTo>
                <a:lnTo>
                  <a:pt x="3099759" y="1779351"/>
                </a:lnTo>
                <a:lnTo>
                  <a:pt x="3101358" y="1777147"/>
                </a:lnTo>
                <a:lnTo>
                  <a:pt x="3103597" y="1774313"/>
                </a:lnTo>
                <a:lnTo>
                  <a:pt x="3105835" y="1771794"/>
                </a:lnTo>
                <a:lnTo>
                  <a:pt x="3108713" y="1769275"/>
                </a:lnTo>
                <a:lnTo>
                  <a:pt x="3112231" y="1767386"/>
                </a:lnTo>
                <a:lnTo>
                  <a:pt x="3116068" y="1765182"/>
                </a:lnTo>
                <a:lnTo>
                  <a:pt x="3120545" y="1763607"/>
                </a:lnTo>
                <a:lnTo>
                  <a:pt x="3127581" y="1760773"/>
                </a:lnTo>
                <a:lnTo>
                  <a:pt x="3135255" y="1758884"/>
                </a:lnTo>
                <a:lnTo>
                  <a:pt x="3143250" y="1756680"/>
                </a:lnTo>
                <a:lnTo>
                  <a:pt x="3151564" y="1755106"/>
                </a:lnTo>
                <a:lnTo>
                  <a:pt x="3160199" y="1753531"/>
                </a:lnTo>
                <a:lnTo>
                  <a:pt x="3169472" y="1752587"/>
                </a:lnTo>
                <a:lnTo>
                  <a:pt x="3178426" y="1751642"/>
                </a:lnTo>
                <a:lnTo>
                  <a:pt x="3187700" y="1751012"/>
                </a:lnTo>
                <a:close/>
                <a:moveTo>
                  <a:pt x="3203106" y="1692876"/>
                </a:moveTo>
                <a:lnTo>
                  <a:pt x="3200250" y="1693193"/>
                </a:lnTo>
                <a:lnTo>
                  <a:pt x="3197710" y="1693827"/>
                </a:lnTo>
                <a:lnTo>
                  <a:pt x="3194854" y="1694144"/>
                </a:lnTo>
                <a:lnTo>
                  <a:pt x="3192949" y="1694778"/>
                </a:lnTo>
                <a:lnTo>
                  <a:pt x="3191045" y="1696045"/>
                </a:lnTo>
                <a:lnTo>
                  <a:pt x="3189458" y="1697313"/>
                </a:lnTo>
                <a:lnTo>
                  <a:pt x="3188506" y="1698581"/>
                </a:lnTo>
                <a:lnTo>
                  <a:pt x="3188188" y="1699532"/>
                </a:lnTo>
                <a:lnTo>
                  <a:pt x="3188188" y="1720450"/>
                </a:lnTo>
                <a:lnTo>
                  <a:pt x="3171684" y="1721718"/>
                </a:lnTo>
                <a:lnTo>
                  <a:pt x="3155179" y="1723620"/>
                </a:lnTo>
                <a:lnTo>
                  <a:pt x="3139309" y="1726155"/>
                </a:lnTo>
                <a:lnTo>
                  <a:pt x="3123756" y="1728691"/>
                </a:lnTo>
                <a:lnTo>
                  <a:pt x="3108838" y="1731860"/>
                </a:lnTo>
                <a:lnTo>
                  <a:pt x="3095190" y="1735347"/>
                </a:lnTo>
                <a:lnTo>
                  <a:pt x="3081542" y="1739784"/>
                </a:lnTo>
                <a:lnTo>
                  <a:pt x="3069480" y="1744538"/>
                </a:lnTo>
                <a:lnTo>
                  <a:pt x="3061228" y="1748342"/>
                </a:lnTo>
                <a:lnTo>
                  <a:pt x="3053293" y="1752462"/>
                </a:lnTo>
                <a:lnTo>
                  <a:pt x="3046310" y="1756582"/>
                </a:lnTo>
                <a:lnTo>
                  <a:pt x="3040280" y="1761019"/>
                </a:lnTo>
                <a:lnTo>
                  <a:pt x="3034884" y="1765774"/>
                </a:lnTo>
                <a:lnTo>
                  <a:pt x="3030440" y="1770528"/>
                </a:lnTo>
                <a:lnTo>
                  <a:pt x="3026949" y="1775282"/>
                </a:lnTo>
                <a:lnTo>
                  <a:pt x="3024092" y="1780353"/>
                </a:lnTo>
                <a:lnTo>
                  <a:pt x="3022505" y="1785107"/>
                </a:lnTo>
                <a:lnTo>
                  <a:pt x="3021235" y="1790179"/>
                </a:lnTo>
                <a:lnTo>
                  <a:pt x="3021235" y="1794933"/>
                </a:lnTo>
                <a:lnTo>
                  <a:pt x="3022505" y="1800004"/>
                </a:lnTo>
                <a:lnTo>
                  <a:pt x="3024092" y="1805075"/>
                </a:lnTo>
                <a:lnTo>
                  <a:pt x="3026949" y="1809829"/>
                </a:lnTo>
                <a:lnTo>
                  <a:pt x="3030758" y="1814583"/>
                </a:lnTo>
                <a:lnTo>
                  <a:pt x="3035519" y="1819338"/>
                </a:lnTo>
                <a:lnTo>
                  <a:pt x="3040597" y="1823775"/>
                </a:lnTo>
                <a:lnTo>
                  <a:pt x="3046310" y="1827578"/>
                </a:lnTo>
                <a:lnTo>
                  <a:pt x="3052976" y="1831065"/>
                </a:lnTo>
                <a:lnTo>
                  <a:pt x="3059958" y="1835185"/>
                </a:lnTo>
                <a:lnTo>
                  <a:pt x="3067893" y="1838354"/>
                </a:lnTo>
                <a:lnTo>
                  <a:pt x="3076146" y="1841524"/>
                </a:lnTo>
                <a:lnTo>
                  <a:pt x="3084716" y="1844059"/>
                </a:lnTo>
                <a:lnTo>
                  <a:pt x="3094555" y="1846595"/>
                </a:lnTo>
                <a:lnTo>
                  <a:pt x="3130104" y="1853885"/>
                </a:lnTo>
                <a:lnTo>
                  <a:pt x="3188188" y="1865929"/>
                </a:lnTo>
                <a:lnTo>
                  <a:pt x="3188188" y="1956259"/>
                </a:lnTo>
                <a:lnTo>
                  <a:pt x="3173588" y="1954357"/>
                </a:lnTo>
                <a:lnTo>
                  <a:pt x="3159305" y="1952455"/>
                </a:lnTo>
                <a:lnTo>
                  <a:pt x="3152005" y="1951187"/>
                </a:lnTo>
                <a:lnTo>
                  <a:pt x="3144070" y="1949603"/>
                </a:lnTo>
                <a:lnTo>
                  <a:pt x="3127565" y="1945799"/>
                </a:lnTo>
                <a:lnTo>
                  <a:pt x="3111695" y="1941362"/>
                </a:lnTo>
                <a:lnTo>
                  <a:pt x="3098681" y="1936608"/>
                </a:lnTo>
                <a:lnTo>
                  <a:pt x="3095190" y="1935657"/>
                </a:lnTo>
                <a:lnTo>
                  <a:pt x="3091699" y="1934072"/>
                </a:lnTo>
                <a:lnTo>
                  <a:pt x="3088842" y="1932805"/>
                </a:lnTo>
                <a:lnTo>
                  <a:pt x="3088524" y="1932488"/>
                </a:lnTo>
                <a:lnTo>
                  <a:pt x="3084398" y="1929952"/>
                </a:lnTo>
                <a:lnTo>
                  <a:pt x="3082176" y="1928684"/>
                </a:lnTo>
                <a:lnTo>
                  <a:pt x="3079637" y="1927733"/>
                </a:lnTo>
                <a:lnTo>
                  <a:pt x="3077415" y="1926783"/>
                </a:lnTo>
                <a:lnTo>
                  <a:pt x="3074559" y="1926149"/>
                </a:lnTo>
                <a:lnTo>
                  <a:pt x="3068211" y="1925198"/>
                </a:lnTo>
                <a:lnTo>
                  <a:pt x="3061863" y="1924881"/>
                </a:lnTo>
                <a:lnTo>
                  <a:pt x="3055197" y="1925515"/>
                </a:lnTo>
                <a:lnTo>
                  <a:pt x="3048532" y="1926466"/>
                </a:lnTo>
                <a:lnTo>
                  <a:pt x="3042184" y="1928050"/>
                </a:lnTo>
                <a:lnTo>
                  <a:pt x="3035836" y="1929952"/>
                </a:lnTo>
                <a:lnTo>
                  <a:pt x="3030123" y="1932488"/>
                </a:lnTo>
                <a:lnTo>
                  <a:pt x="3025044" y="1934706"/>
                </a:lnTo>
                <a:lnTo>
                  <a:pt x="3020918" y="1937559"/>
                </a:lnTo>
                <a:lnTo>
                  <a:pt x="3017427" y="1940728"/>
                </a:lnTo>
                <a:lnTo>
                  <a:pt x="3016157" y="1941679"/>
                </a:lnTo>
                <a:lnTo>
                  <a:pt x="3015522" y="1943264"/>
                </a:lnTo>
                <a:lnTo>
                  <a:pt x="3015205" y="1944849"/>
                </a:lnTo>
                <a:lnTo>
                  <a:pt x="3015205" y="1946116"/>
                </a:lnTo>
                <a:lnTo>
                  <a:pt x="3015205" y="1947701"/>
                </a:lnTo>
                <a:lnTo>
                  <a:pt x="3015840" y="1948969"/>
                </a:lnTo>
                <a:lnTo>
                  <a:pt x="3017109" y="1950554"/>
                </a:lnTo>
                <a:lnTo>
                  <a:pt x="3018696" y="1951504"/>
                </a:lnTo>
                <a:lnTo>
                  <a:pt x="3025044" y="1955625"/>
                </a:lnTo>
                <a:lnTo>
                  <a:pt x="3032027" y="1959428"/>
                </a:lnTo>
                <a:lnTo>
                  <a:pt x="3039962" y="1962915"/>
                </a:lnTo>
                <a:lnTo>
                  <a:pt x="3048532" y="1966084"/>
                </a:lnTo>
                <a:lnTo>
                  <a:pt x="3057737" y="1969253"/>
                </a:lnTo>
                <a:lnTo>
                  <a:pt x="3067576" y="1972106"/>
                </a:lnTo>
                <a:lnTo>
                  <a:pt x="3077733" y="1974959"/>
                </a:lnTo>
                <a:lnTo>
                  <a:pt x="3088842" y="1977177"/>
                </a:lnTo>
                <a:lnTo>
                  <a:pt x="3100268" y="1979713"/>
                </a:lnTo>
                <a:lnTo>
                  <a:pt x="3111695" y="1981614"/>
                </a:lnTo>
                <a:lnTo>
                  <a:pt x="3123756" y="1983516"/>
                </a:lnTo>
                <a:lnTo>
                  <a:pt x="3136452" y="1985101"/>
                </a:lnTo>
                <a:lnTo>
                  <a:pt x="3149148" y="1986369"/>
                </a:lnTo>
                <a:lnTo>
                  <a:pt x="3162162" y="1987636"/>
                </a:lnTo>
                <a:lnTo>
                  <a:pt x="3188188" y="1989538"/>
                </a:lnTo>
                <a:lnTo>
                  <a:pt x="3188188" y="2009823"/>
                </a:lnTo>
                <a:lnTo>
                  <a:pt x="3188506" y="2011407"/>
                </a:lnTo>
                <a:lnTo>
                  <a:pt x="3189458" y="2012675"/>
                </a:lnTo>
                <a:lnTo>
                  <a:pt x="3191045" y="2013626"/>
                </a:lnTo>
                <a:lnTo>
                  <a:pt x="3192949" y="2014577"/>
                </a:lnTo>
                <a:lnTo>
                  <a:pt x="3194854" y="2015528"/>
                </a:lnTo>
                <a:lnTo>
                  <a:pt x="3197710" y="2015845"/>
                </a:lnTo>
                <a:lnTo>
                  <a:pt x="3200250" y="2016162"/>
                </a:lnTo>
                <a:lnTo>
                  <a:pt x="3203106" y="2016479"/>
                </a:lnTo>
                <a:lnTo>
                  <a:pt x="3254843" y="2016479"/>
                </a:lnTo>
                <a:lnTo>
                  <a:pt x="3258017" y="2016162"/>
                </a:lnTo>
                <a:lnTo>
                  <a:pt x="3260556" y="2015845"/>
                </a:lnTo>
                <a:lnTo>
                  <a:pt x="3263413" y="2015528"/>
                </a:lnTo>
                <a:lnTo>
                  <a:pt x="3265317" y="2014577"/>
                </a:lnTo>
                <a:lnTo>
                  <a:pt x="3267539" y="2013626"/>
                </a:lnTo>
                <a:lnTo>
                  <a:pt x="3269126" y="2012675"/>
                </a:lnTo>
                <a:lnTo>
                  <a:pt x="3269761" y="2011407"/>
                </a:lnTo>
                <a:lnTo>
                  <a:pt x="3270078" y="2009823"/>
                </a:lnTo>
                <a:lnTo>
                  <a:pt x="3270078" y="1988587"/>
                </a:lnTo>
                <a:lnTo>
                  <a:pt x="3286265" y="1987636"/>
                </a:lnTo>
                <a:lnTo>
                  <a:pt x="3302136" y="1986369"/>
                </a:lnTo>
                <a:lnTo>
                  <a:pt x="3317371" y="1984467"/>
                </a:lnTo>
                <a:lnTo>
                  <a:pt x="3331971" y="1981931"/>
                </a:lnTo>
                <a:lnTo>
                  <a:pt x="3345937" y="1979079"/>
                </a:lnTo>
                <a:lnTo>
                  <a:pt x="3358950" y="1976543"/>
                </a:lnTo>
                <a:lnTo>
                  <a:pt x="3370694" y="1973057"/>
                </a:lnTo>
                <a:lnTo>
                  <a:pt x="3381486" y="1968937"/>
                </a:lnTo>
                <a:lnTo>
                  <a:pt x="3390056" y="1965450"/>
                </a:lnTo>
                <a:lnTo>
                  <a:pt x="3398308" y="1961964"/>
                </a:lnTo>
                <a:lnTo>
                  <a:pt x="3405291" y="1957843"/>
                </a:lnTo>
                <a:lnTo>
                  <a:pt x="3411956" y="1953723"/>
                </a:lnTo>
                <a:lnTo>
                  <a:pt x="3417670" y="1949286"/>
                </a:lnTo>
                <a:lnTo>
                  <a:pt x="3422748" y="1944849"/>
                </a:lnTo>
                <a:lnTo>
                  <a:pt x="3427192" y="1940094"/>
                </a:lnTo>
                <a:lnTo>
                  <a:pt x="3430683" y="1935657"/>
                </a:lnTo>
                <a:lnTo>
                  <a:pt x="3433540" y="1930903"/>
                </a:lnTo>
                <a:lnTo>
                  <a:pt x="3435444" y="1926149"/>
                </a:lnTo>
                <a:lnTo>
                  <a:pt x="3436396" y="1921078"/>
                </a:lnTo>
                <a:lnTo>
                  <a:pt x="3437031" y="1916323"/>
                </a:lnTo>
                <a:lnTo>
                  <a:pt x="3436079" y="1910935"/>
                </a:lnTo>
                <a:lnTo>
                  <a:pt x="3434492" y="1905864"/>
                </a:lnTo>
                <a:lnTo>
                  <a:pt x="3432270" y="1901110"/>
                </a:lnTo>
                <a:lnTo>
                  <a:pt x="3429096" y="1896039"/>
                </a:lnTo>
                <a:lnTo>
                  <a:pt x="3426557" y="1893820"/>
                </a:lnTo>
                <a:lnTo>
                  <a:pt x="3424335" y="1890968"/>
                </a:lnTo>
                <a:lnTo>
                  <a:pt x="3418304" y="1886530"/>
                </a:lnTo>
                <a:lnTo>
                  <a:pt x="3411639" y="1882093"/>
                </a:lnTo>
                <a:lnTo>
                  <a:pt x="3404339" y="1877973"/>
                </a:lnTo>
                <a:lnTo>
                  <a:pt x="3395451" y="1874169"/>
                </a:lnTo>
                <a:lnTo>
                  <a:pt x="3385929" y="1870683"/>
                </a:lnTo>
                <a:lnTo>
                  <a:pt x="3375772" y="1866880"/>
                </a:lnTo>
                <a:lnTo>
                  <a:pt x="3365298" y="1863710"/>
                </a:lnTo>
                <a:lnTo>
                  <a:pt x="3354189" y="1860541"/>
                </a:lnTo>
                <a:lnTo>
                  <a:pt x="3342763" y="1858005"/>
                </a:lnTo>
                <a:lnTo>
                  <a:pt x="3318640" y="1852300"/>
                </a:lnTo>
                <a:lnTo>
                  <a:pt x="3294200" y="1847546"/>
                </a:lnTo>
                <a:lnTo>
                  <a:pt x="3270078" y="1843426"/>
                </a:lnTo>
                <a:lnTo>
                  <a:pt x="3270078" y="1752779"/>
                </a:lnTo>
                <a:lnTo>
                  <a:pt x="3291026" y="1755631"/>
                </a:lnTo>
                <a:lnTo>
                  <a:pt x="3298961" y="1756582"/>
                </a:lnTo>
                <a:lnTo>
                  <a:pt x="3306896" y="1758801"/>
                </a:lnTo>
                <a:lnTo>
                  <a:pt x="3323719" y="1762921"/>
                </a:lnTo>
                <a:lnTo>
                  <a:pt x="3339589" y="1767992"/>
                </a:lnTo>
                <a:lnTo>
                  <a:pt x="3352920" y="1772746"/>
                </a:lnTo>
                <a:lnTo>
                  <a:pt x="3360537" y="1775599"/>
                </a:lnTo>
                <a:lnTo>
                  <a:pt x="3363076" y="1777184"/>
                </a:lnTo>
                <a:lnTo>
                  <a:pt x="3367203" y="1779402"/>
                </a:lnTo>
                <a:lnTo>
                  <a:pt x="3369424" y="1780670"/>
                </a:lnTo>
                <a:lnTo>
                  <a:pt x="3371964" y="1781938"/>
                </a:lnTo>
                <a:lnTo>
                  <a:pt x="3374186" y="1783206"/>
                </a:lnTo>
                <a:lnTo>
                  <a:pt x="3377042" y="1783523"/>
                </a:lnTo>
                <a:lnTo>
                  <a:pt x="3383390" y="1784157"/>
                </a:lnTo>
                <a:lnTo>
                  <a:pt x="3389738" y="1784790"/>
                </a:lnTo>
                <a:lnTo>
                  <a:pt x="3396404" y="1784157"/>
                </a:lnTo>
                <a:lnTo>
                  <a:pt x="3403069" y="1783206"/>
                </a:lnTo>
                <a:lnTo>
                  <a:pt x="3409417" y="1781621"/>
                </a:lnTo>
                <a:lnTo>
                  <a:pt x="3415765" y="1779402"/>
                </a:lnTo>
                <a:lnTo>
                  <a:pt x="3421478" y="1777184"/>
                </a:lnTo>
                <a:lnTo>
                  <a:pt x="3426557" y="1774965"/>
                </a:lnTo>
                <a:lnTo>
                  <a:pt x="3430683" y="1772113"/>
                </a:lnTo>
                <a:lnTo>
                  <a:pt x="3434174" y="1769260"/>
                </a:lnTo>
                <a:lnTo>
                  <a:pt x="3435127" y="1767675"/>
                </a:lnTo>
                <a:lnTo>
                  <a:pt x="3436079" y="1766091"/>
                </a:lnTo>
                <a:lnTo>
                  <a:pt x="3436396" y="1765140"/>
                </a:lnTo>
                <a:lnTo>
                  <a:pt x="3436396" y="1763555"/>
                </a:lnTo>
                <a:lnTo>
                  <a:pt x="3436079" y="1761970"/>
                </a:lnTo>
                <a:lnTo>
                  <a:pt x="3435761" y="1760702"/>
                </a:lnTo>
                <a:lnTo>
                  <a:pt x="3434492" y="1759118"/>
                </a:lnTo>
                <a:lnTo>
                  <a:pt x="3432905" y="1757850"/>
                </a:lnTo>
                <a:lnTo>
                  <a:pt x="3428144" y="1754997"/>
                </a:lnTo>
                <a:lnTo>
                  <a:pt x="3423065" y="1752145"/>
                </a:lnTo>
                <a:lnTo>
                  <a:pt x="3417352" y="1749292"/>
                </a:lnTo>
                <a:lnTo>
                  <a:pt x="3410369" y="1746440"/>
                </a:lnTo>
                <a:lnTo>
                  <a:pt x="3403386" y="1743587"/>
                </a:lnTo>
                <a:lnTo>
                  <a:pt x="3396404" y="1741369"/>
                </a:lnTo>
                <a:lnTo>
                  <a:pt x="3380534" y="1736614"/>
                </a:lnTo>
                <a:lnTo>
                  <a:pt x="3363711" y="1732177"/>
                </a:lnTo>
                <a:lnTo>
                  <a:pt x="3346572" y="1728374"/>
                </a:lnTo>
                <a:lnTo>
                  <a:pt x="3329749" y="1725204"/>
                </a:lnTo>
                <a:lnTo>
                  <a:pt x="3313562" y="1723303"/>
                </a:lnTo>
                <a:lnTo>
                  <a:pt x="3292296" y="1720767"/>
                </a:lnTo>
                <a:lnTo>
                  <a:pt x="3270078" y="1719182"/>
                </a:lnTo>
                <a:lnTo>
                  <a:pt x="3270078" y="1699532"/>
                </a:lnTo>
                <a:lnTo>
                  <a:pt x="3269761" y="1698581"/>
                </a:lnTo>
                <a:lnTo>
                  <a:pt x="3269126" y="1697313"/>
                </a:lnTo>
                <a:lnTo>
                  <a:pt x="3267539" y="1696045"/>
                </a:lnTo>
                <a:lnTo>
                  <a:pt x="3265317" y="1694778"/>
                </a:lnTo>
                <a:lnTo>
                  <a:pt x="3263413" y="1694144"/>
                </a:lnTo>
                <a:lnTo>
                  <a:pt x="3260556" y="1693827"/>
                </a:lnTo>
                <a:lnTo>
                  <a:pt x="3258017" y="1693193"/>
                </a:lnTo>
                <a:lnTo>
                  <a:pt x="3254843" y="1692876"/>
                </a:lnTo>
                <a:lnTo>
                  <a:pt x="3203106" y="1692876"/>
                </a:lnTo>
                <a:close/>
                <a:moveTo>
                  <a:pt x="3225959" y="1673225"/>
                </a:moveTo>
                <a:lnTo>
                  <a:pt x="3251986" y="1673542"/>
                </a:lnTo>
                <a:lnTo>
                  <a:pt x="3278013" y="1674493"/>
                </a:lnTo>
                <a:lnTo>
                  <a:pt x="3303722" y="1675444"/>
                </a:lnTo>
                <a:lnTo>
                  <a:pt x="3328480" y="1677028"/>
                </a:lnTo>
                <a:lnTo>
                  <a:pt x="3353237" y="1679247"/>
                </a:lnTo>
                <a:lnTo>
                  <a:pt x="3377360" y="1681466"/>
                </a:lnTo>
                <a:lnTo>
                  <a:pt x="3401165" y="1684318"/>
                </a:lnTo>
                <a:lnTo>
                  <a:pt x="3424335" y="1687805"/>
                </a:lnTo>
                <a:lnTo>
                  <a:pt x="3446870" y="1691291"/>
                </a:lnTo>
                <a:lnTo>
                  <a:pt x="3468771" y="1695411"/>
                </a:lnTo>
                <a:lnTo>
                  <a:pt x="3490037" y="1699532"/>
                </a:lnTo>
                <a:lnTo>
                  <a:pt x="3510668" y="1704286"/>
                </a:lnTo>
                <a:lnTo>
                  <a:pt x="3530664" y="1709357"/>
                </a:lnTo>
                <a:lnTo>
                  <a:pt x="3550026" y="1715062"/>
                </a:lnTo>
                <a:lnTo>
                  <a:pt x="3568752" y="1720450"/>
                </a:lnTo>
                <a:lnTo>
                  <a:pt x="3586527" y="1726789"/>
                </a:lnTo>
                <a:lnTo>
                  <a:pt x="3603349" y="1733128"/>
                </a:lnTo>
                <a:lnTo>
                  <a:pt x="3619219" y="1739467"/>
                </a:lnTo>
                <a:lnTo>
                  <a:pt x="3634454" y="1746440"/>
                </a:lnTo>
                <a:lnTo>
                  <a:pt x="3648738" y="1753413"/>
                </a:lnTo>
                <a:lnTo>
                  <a:pt x="3661751" y="1760702"/>
                </a:lnTo>
                <a:lnTo>
                  <a:pt x="3673812" y="1768626"/>
                </a:lnTo>
                <a:lnTo>
                  <a:pt x="3685239" y="1776550"/>
                </a:lnTo>
                <a:lnTo>
                  <a:pt x="3695713" y="1784157"/>
                </a:lnTo>
                <a:lnTo>
                  <a:pt x="3704600" y="1792397"/>
                </a:lnTo>
                <a:lnTo>
                  <a:pt x="3708726" y="1796834"/>
                </a:lnTo>
                <a:lnTo>
                  <a:pt x="3712535" y="1800955"/>
                </a:lnTo>
                <a:lnTo>
                  <a:pt x="3716027" y="1805075"/>
                </a:lnTo>
                <a:lnTo>
                  <a:pt x="3719518" y="1809512"/>
                </a:lnTo>
                <a:lnTo>
                  <a:pt x="3722375" y="1813950"/>
                </a:lnTo>
                <a:lnTo>
                  <a:pt x="3725231" y="1818704"/>
                </a:lnTo>
                <a:lnTo>
                  <a:pt x="3727453" y="1822824"/>
                </a:lnTo>
                <a:lnTo>
                  <a:pt x="3729357" y="1827261"/>
                </a:lnTo>
                <a:lnTo>
                  <a:pt x="3731579" y="1832015"/>
                </a:lnTo>
                <a:lnTo>
                  <a:pt x="3733166" y="1836136"/>
                </a:lnTo>
                <a:lnTo>
                  <a:pt x="3733801" y="1840890"/>
                </a:lnTo>
                <a:lnTo>
                  <a:pt x="3735071" y="1845644"/>
                </a:lnTo>
                <a:lnTo>
                  <a:pt x="3735388" y="1850081"/>
                </a:lnTo>
                <a:lnTo>
                  <a:pt x="3735388" y="1854836"/>
                </a:lnTo>
                <a:lnTo>
                  <a:pt x="3735388" y="1859590"/>
                </a:lnTo>
                <a:lnTo>
                  <a:pt x="3735071" y="1864344"/>
                </a:lnTo>
                <a:lnTo>
                  <a:pt x="3733801" y="1869098"/>
                </a:lnTo>
                <a:lnTo>
                  <a:pt x="3733166" y="1873219"/>
                </a:lnTo>
                <a:lnTo>
                  <a:pt x="3731579" y="1877973"/>
                </a:lnTo>
                <a:lnTo>
                  <a:pt x="3729357" y="1882727"/>
                </a:lnTo>
                <a:lnTo>
                  <a:pt x="3727453" y="1887164"/>
                </a:lnTo>
                <a:lnTo>
                  <a:pt x="3725231" y="1891285"/>
                </a:lnTo>
                <a:lnTo>
                  <a:pt x="3722375" y="1895722"/>
                </a:lnTo>
                <a:lnTo>
                  <a:pt x="3719518" y="1900476"/>
                </a:lnTo>
                <a:lnTo>
                  <a:pt x="3716027" y="1904913"/>
                </a:lnTo>
                <a:lnTo>
                  <a:pt x="3712535" y="1908717"/>
                </a:lnTo>
                <a:lnTo>
                  <a:pt x="3708726" y="1913154"/>
                </a:lnTo>
                <a:lnTo>
                  <a:pt x="3704600" y="1917274"/>
                </a:lnTo>
                <a:lnTo>
                  <a:pt x="3695713" y="1925515"/>
                </a:lnTo>
                <a:lnTo>
                  <a:pt x="3685239" y="1933438"/>
                </a:lnTo>
                <a:lnTo>
                  <a:pt x="3673812" y="1941362"/>
                </a:lnTo>
                <a:lnTo>
                  <a:pt x="3661751" y="1948969"/>
                </a:lnTo>
                <a:lnTo>
                  <a:pt x="3648738" y="1956259"/>
                </a:lnTo>
                <a:lnTo>
                  <a:pt x="3634454" y="1963548"/>
                </a:lnTo>
                <a:lnTo>
                  <a:pt x="3619219" y="1970521"/>
                </a:lnTo>
                <a:lnTo>
                  <a:pt x="3603349" y="1976860"/>
                </a:lnTo>
                <a:lnTo>
                  <a:pt x="3586527" y="1983199"/>
                </a:lnTo>
                <a:lnTo>
                  <a:pt x="3568752" y="1989538"/>
                </a:lnTo>
                <a:lnTo>
                  <a:pt x="3550026" y="1994926"/>
                </a:lnTo>
                <a:lnTo>
                  <a:pt x="3530664" y="2000631"/>
                </a:lnTo>
                <a:lnTo>
                  <a:pt x="3510668" y="2005702"/>
                </a:lnTo>
                <a:lnTo>
                  <a:pt x="3490037" y="2010457"/>
                </a:lnTo>
                <a:lnTo>
                  <a:pt x="3468771" y="2014577"/>
                </a:lnTo>
                <a:lnTo>
                  <a:pt x="3446870" y="2018697"/>
                </a:lnTo>
                <a:lnTo>
                  <a:pt x="3424335" y="2022184"/>
                </a:lnTo>
                <a:lnTo>
                  <a:pt x="3401165" y="2025670"/>
                </a:lnTo>
                <a:lnTo>
                  <a:pt x="3377360" y="2028523"/>
                </a:lnTo>
                <a:lnTo>
                  <a:pt x="3353237" y="2030741"/>
                </a:lnTo>
                <a:lnTo>
                  <a:pt x="3328480" y="2032643"/>
                </a:lnTo>
                <a:lnTo>
                  <a:pt x="3303722" y="2034228"/>
                </a:lnTo>
                <a:lnTo>
                  <a:pt x="3278013" y="2035495"/>
                </a:lnTo>
                <a:lnTo>
                  <a:pt x="3251986" y="2036446"/>
                </a:lnTo>
                <a:lnTo>
                  <a:pt x="3225959" y="2036763"/>
                </a:lnTo>
                <a:lnTo>
                  <a:pt x="3199615" y="2036446"/>
                </a:lnTo>
                <a:lnTo>
                  <a:pt x="3173905" y="2035495"/>
                </a:lnTo>
                <a:lnTo>
                  <a:pt x="3148196" y="2034228"/>
                </a:lnTo>
                <a:lnTo>
                  <a:pt x="3123121" y="2032643"/>
                </a:lnTo>
                <a:lnTo>
                  <a:pt x="3098681" y="2030741"/>
                </a:lnTo>
                <a:lnTo>
                  <a:pt x="3074241" y="2028523"/>
                </a:lnTo>
                <a:lnTo>
                  <a:pt x="3050436" y="2025670"/>
                </a:lnTo>
                <a:lnTo>
                  <a:pt x="3027584" y="2022184"/>
                </a:lnTo>
                <a:lnTo>
                  <a:pt x="3004731" y="2018697"/>
                </a:lnTo>
                <a:lnTo>
                  <a:pt x="2983147" y="2014577"/>
                </a:lnTo>
                <a:lnTo>
                  <a:pt x="2961564" y="2010457"/>
                </a:lnTo>
                <a:lnTo>
                  <a:pt x="2940933" y="2005702"/>
                </a:lnTo>
                <a:lnTo>
                  <a:pt x="2920937" y="2000631"/>
                </a:lnTo>
                <a:lnTo>
                  <a:pt x="2901575" y="1994926"/>
                </a:lnTo>
                <a:lnTo>
                  <a:pt x="2883483" y="1989538"/>
                </a:lnTo>
                <a:lnTo>
                  <a:pt x="2865709" y="1983199"/>
                </a:lnTo>
                <a:lnTo>
                  <a:pt x="2848569" y="1976860"/>
                </a:lnTo>
                <a:lnTo>
                  <a:pt x="2832382" y="1970521"/>
                </a:lnTo>
                <a:lnTo>
                  <a:pt x="2817464" y="1963548"/>
                </a:lnTo>
                <a:lnTo>
                  <a:pt x="2803181" y="1956259"/>
                </a:lnTo>
                <a:lnTo>
                  <a:pt x="2789850" y="1948969"/>
                </a:lnTo>
                <a:lnTo>
                  <a:pt x="2777789" y="1941362"/>
                </a:lnTo>
                <a:lnTo>
                  <a:pt x="2766362" y="1933438"/>
                </a:lnTo>
                <a:lnTo>
                  <a:pt x="2755888" y="1925515"/>
                </a:lnTo>
                <a:lnTo>
                  <a:pt x="2747001" y="1917274"/>
                </a:lnTo>
                <a:lnTo>
                  <a:pt x="2742875" y="1913154"/>
                </a:lnTo>
                <a:lnTo>
                  <a:pt x="2739066" y="1908717"/>
                </a:lnTo>
                <a:lnTo>
                  <a:pt x="2735574" y="1904913"/>
                </a:lnTo>
                <a:lnTo>
                  <a:pt x="2732400" y="1900476"/>
                </a:lnTo>
                <a:lnTo>
                  <a:pt x="2729226" y="1895722"/>
                </a:lnTo>
                <a:lnTo>
                  <a:pt x="2726370" y="1891285"/>
                </a:lnTo>
                <a:lnTo>
                  <a:pt x="2724148" y="1887164"/>
                </a:lnTo>
                <a:lnTo>
                  <a:pt x="2722244" y="1882727"/>
                </a:lnTo>
                <a:lnTo>
                  <a:pt x="2720022" y="1877973"/>
                </a:lnTo>
                <a:lnTo>
                  <a:pt x="2718435" y="1873219"/>
                </a:lnTo>
                <a:lnTo>
                  <a:pt x="2717800" y="1869098"/>
                </a:lnTo>
                <a:lnTo>
                  <a:pt x="2716530" y="1864344"/>
                </a:lnTo>
                <a:lnTo>
                  <a:pt x="2716213" y="1859590"/>
                </a:lnTo>
                <a:lnTo>
                  <a:pt x="2716213" y="1854836"/>
                </a:lnTo>
                <a:lnTo>
                  <a:pt x="2716213" y="1850081"/>
                </a:lnTo>
                <a:lnTo>
                  <a:pt x="2716530" y="1845644"/>
                </a:lnTo>
                <a:lnTo>
                  <a:pt x="2717800" y="1840890"/>
                </a:lnTo>
                <a:lnTo>
                  <a:pt x="2718435" y="1836136"/>
                </a:lnTo>
                <a:lnTo>
                  <a:pt x="2720022" y="1832015"/>
                </a:lnTo>
                <a:lnTo>
                  <a:pt x="2722244" y="1827261"/>
                </a:lnTo>
                <a:lnTo>
                  <a:pt x="2724148" y="1822824"/>
                </a:lnTo>
                <a:lnTo>
                  <a:pt x="2726370" y="1818704"/>
                </a:lnTo>
                <a:lnTo>
                  <a:pt x="2729226" y="1813950"/>
                </a:lnTo>
                <a:lnTo>
                  <a:pt x="2732400" y="1809512"/>
                </a:lnTo>
                <a:lnTo>
                  <a:pt x="2735574" y="1805075"/>
                </a:lnTo>
                <a:lnTo>
                  <a:pt x="2739066" y="1800955"/>
                </a:lnTo>
                <a:lnTo>
                  <a:pt x="2742875" y="1796834"/>
                </a:lnTo>
                <a:lnTo>
                  <a:pt x="2747001" y="1792397"/>
                </a:lnTo>
                <a:lnTo>
                  <a:pt x="2755888" y="1784157"/>
                </a:lnTo>
                <a:lnTo>
                  <a:pt x="2766362" y="1776550"/>
                </a:lnTo>
                <a:lnTo>
                  <a:pt x="2777789" y="1768626"/>
                </a:lnTo>
                <a:lnTo>
                  <a:pt x="2789850" y="1760702"/>
                </a:lnTo>
                <a:lnTo>
                  <a:pt x="2803181" y="1753413"/>
                </a:lnTo>
                <a:lnTo>
                  <a:pt x="2817464" y="1746440"/>
                </a:lnTo>
                <a:lnTo>
                  <a:pt x="2832382" y="1739467"/>
                </a:lnTo>
                <a:lnTo>
                  <a:pt x="2848569" y="1733128"/>
                </a:lnTo>
                <a:lnTo>
                  <a:pt x="2865709" y="1726789"/>
                </a:lnTo>
                <a:lnTo>
                  <a:pt x="2883483" y="1720450"/>
                </a:lnTo>
                <a:lnTo>
                  <a:pt x="2901575" y="1715062"/>
                </a:lnTo>
                <a:lnTo>
                  <a:pt x="2920937" y="1709357"/>
                </a:lnTo>
                <a:lnTo>
                  <a:pt x="2940933" y="1704286"/>
                </a:lnTo>
                <a:lnTo>
                  <a:pt x="2961564" y="1699532"/>
                </a:lnTo>
                <a:lnTo>
                  <a:pt x="2983147" y="1695411"/>
                </a:lnTo>
                <a:lnTo>
                  <a:pt x="3004731" y="1691291"/>
                </a:lnTo>
                <a:lnTo>
                  <a:pt x="3027584" y="1687805"/>
                </a:lnTo>
                <a:lnTo>
                  <a:pt x="3050436" y="1684318"/>
                </a:lnTo>
                <a:lnTo>
                  <a:pt x="3074241" y="1681466"/>
                </a:lnTo>
                <a:lnTo>
                  <a:pt x="3098681" y="1679247"/>
                </a:lnTo>
                <a:lnTo>
                  <a:pt x="3123121" y="1677028"/>
                </a:lnTo>
                <a:lnTo>
                  <a:pt x="3148196" y="1675444"/>
                </a:lnTo>
                <a:lnTo>
                  <a:pt x="3173905" y="1674493"/>
                </a:lnTo>
                <a:lnTo>
                  <a:pt x="3199615" y="1673542"/>
                </a:lnTo>
                <a:lnTo>
                  <a:pt x="3225959" y="1673225"/>
                </a:lnTo>
                <a:close/>
                <a:moveTo>
                  <a:pt x="3454389" y="0"/>
                </a:moveTo>
                <a:lnTo>
                  <a:pt x="3461374" y="0"/>
                </a:lnTo>
                <a:lnTo>
                  <a:pt x="3468995" y="635"/>
                </a:lnTo>
                <a:lnTo>
                  <a:pt x="3475981" y="1587"/>
                </a:lnTo>
                <a:lnTo>
                  <a:pt x="3482966" y="3174"/>
                </a:lnTo>
                <a:lnTo>
                  <a:pt x="3490270" y="5079"/>
                </a:lnTo>
                <a:lnTo>
                  <a:pt x="3497255" y="7300"/>
                </a:lnTo>
                <a:lnTo>
                  <a:pt x="3503923" y="9839"/>
                </a:lnTo>
                <a:lnTo>
                  <a:pt x="3510591" y="13013"/>
                </a:lnTo>
                <a:lnTo>
                  <a:pt x="3517259" y="16505"/>
                </a:lnTo>
                <a:lnTo>
                  <a:pt x="3523610" y="20314"/>
                </a:lnTo>
                <a:lnTo>
                  <a:pt x="3529643" y="24757"/>
                </a:lnTo>
                <a:lnTo>
                  <a:pt x="3535676" y="29518"/>
                </a:lnTo>
                <a:lnTo>
                  <a:pt x="3541074" y="34596"/>
                </a:lnTo>
                <a:lnTo>
                  <a:pt x="3546472" y="39992"/>
                </a:lnTo>
                <a:lnTo>
                  <a:pt x="3551235" y="45705"/>
                </a:lnTo>
                <a:lnTo>
                  <a:pt x="3555998" y="51418"/>
                </a:lnTo>
                <a:lnTo>
                  <a:pt x="3560443" y="57766"/>
                </a:lnTo>
                <a:lnTo>
                  <a:pt x="3564254" y="64113"/>
                </a:lnTo>
                <a:lnTo>
                  <a:pt x="3567746" y="70779"/>
                </a:lnTo>
                <a:lnTo>
                  <a:pt x="3570922" y="77444"/>
                </a:lnTo>
                <a:lnTo>
                  <a:pt x="3573462" y="84109"/>
                </a:lnTo>
                <a:lnTo>
                  <a:pt x="3575684" y="91410"/>
                </a:lnTo>
                <a:lnTo>
                  <a:pt x="3577590" y="98709"/>
                </a:lnTo>
                <a:lnTo>
                  <a:pt x="3579177" y="106009"/>
                </a:lnTo>
                <a:lnTo>
                  <a:pt x="3580448" y="113309"/>
                </a:lnTo>
                <a:lnTo>
                  <a:pt x="3580765" y="120927"/>
                </a:lnTo>
                <a:lnTo>
                  <a:pt x="3581400" y="128544"/>
                </a:lnTo>
                <a:lnTo>
                  <a:pt x="3580765" y="136162"/>
                </a:lnTo>
                <a:lnTo>
                  <a:pt x="3530913" y="1012801"/>
                </a:lnTo>
                <a:lnTo>
                  <a:pt x="3529960" y="1019149"/>
                </a:lnTo>
                <a:lnTo>
                  <a:pt x="3529326" y="1025814"/>
                </a:lnTo>
                <a:lnTo>
                  <a:pt x="3528055" y="1032162"/>
                </a:lnTo>
                <a:lnTo>
                  <a:pt x="3526785" y="1038510"/>
                </a:lnTo>
                <a:lnTo>
                  <a:pt x="3524880" y="1044541"/>
                </a:lnTo>
                <a:lnTo>
                  <a:pt x="3522975" y="1050254"/>
                </a:lnTo>
                <a:lnTo>
                  <a:pt x="3520434" y="1056284"/>
                </a:lnTo>
                <a:lnTo>
                  <a:pt x="3518212" y="1062315"/>
                </a:lnTo>
                <a:lnTo>
                  <a:pt x="3515354" y="1067710"/>
                </a:lnTo>
                <a:lnTo>
                  <a:pt x="3512179" y="1072789"/>
                </a:lnTo>
                <a:lnTo>
                  <a:pt x="3508686" y="1077867"/>
                </a:lnTo>
                <a:lnTo>
                  <a:pt x="3505193" y="1083263"/>
                </a:lnTo>
                <a:lnTo>
                  <a:pt x="3501700" y="1087706"/>
                </a:lnTo>
                <a:lnTo>
                  <a:pt x="3497572" y="1092467"/>
                </a:lnTo>
                <a:lnTo>
                  <a:pt x="3493445" y="1096910"/>
                </a:lnTo>
                <a:lnTo>
                  <a:pt x="3488999" y="1101354"/>
                </a:lnTo>
                <a:lnTo>
                  <a:pt x="3484554" y="1105163"/>
                </a:lnTo>
                <a:lnTo>
                  <a:pt x="3479791" y="1108654"/>
                </a:lnTo>
                <a:lnTo>
                  <a:pt x="3474710" y="1112463"/>
                </a:lnTo>
                <a:lnTo>
                  <a:pt x="3469630" y="1115319"/>
                </a:lnTo>
                <a:lnTo>
                  <a:pt x="3464550" y="1118493"/>
                </a:lnTo>
                <a:lnTo>
                  <a:pt x="3459152" y="1121350"/>
                </a:lnTo>
                <a:lnTo>
                  <a:pt x="3453436" y="1123889"/>
                </a:lnTo>
                <a:lnTo>
                  <a:pt x="3448038" y="1126111"/>
                </a:lnTo>
                <a:lnTo>
                  <a:pt x="3442005" y="1128015"/>
                </a:lnTo>
                <a:lnTo>
                  <a:pt x="3435972" y="1129602"/>
                </a:lnTo>
                <a:lnTo>
                  <a:pt x="3430256" y="1130871"/>
                </a:lnTo>
                <a:lnTo>
                  <a:pt x="3423906" y="1132141"/>
                </a:lnTo>
                <a:lnTo>
                  <a:pt x="3417873" y="1132776"/>
                </a:lnTo>
                <a:lnTo>
                  <a:pt x="3411522" y="1133093"/>
                </a:lnTo>
                <a:lnTo>
                  <a:pt x="3405490" y="1133093"/>
                </a:lnTo>
                <a:lnTo>
                  <a:pt x="3398504" y="1132776"/>
                </a:lnTo>
                <a:lnTo>
                  <a:pt x="3392471" y="1132458"/>
                </a:lnTo>
                <a:lnTo>
                  <a:pt x="3386120" y="1131189"/>
                </a:lnTo>
                <a:lnTo>
                  <a:pt x="3379770" y="1129919"/>
                </a:lnTo>
                <a:lnTo>
                  <a:pt x="3373736" y="1128332"/>
                </a:lnTo>
                <a:lnTo>
                  <a:pt x="3368021" y="1126745"/>
                </a:lnTo>
                <a:lnTo>
                  <a:pt x="3361988" y="1124524"/>
                </a:lnTo>
                <a:lnTo>
                  <a:pt x="3356590" y="1122302"/>
                </a:lnTo>
                <a:lnTo>
                  <a:pt x="3350874" y="1119763"/>
                </a:lnTo>
                <a:lnTo>
                  <a:pt x="3345476" y="1116589"/>
                </a:lnTo>
                <a:lnTo>
                  <a:pt x="3340396" y="1113415"/>
                </a:lnTo>
                <a:lnTo>
                  <a:pt x="3334998" y="1109924"/>
                </a:lnTo>
                <a:lnTo>
                  <a:pt x="3330553" y="1106432"/>
                </a:lnTo>
                <a:lnTo>
                  <a:pt x="3325790" y="1102306"/>
                </a:lnTo>
                <a:lnTo>
                  <a:pt x="3321344" y="1098497"/>
                </a:lnTo>
                <a:lnTo>
                  <a:pt x="3316899" y="1094054"/>
                </a:lnTo>
                <a:lnTo>
                  <a:pt x="3312771" y="1089293"/>
                </a:lnTo>
                <a:lnTo>
                  <a:pt x="3308961" y="1084849"/>
                </a:lnTo>
                <a:lnTo>
                  <a:pt x="3305150" y="1080089"/>
                </a:lnTo>
                <a:lnTo>
                  <a:pt x="3301975" y="1074693"/>
                </a:lnTo>
                <a:lnTo>
                  <a:pt x="3298482" y="1069615"/>
                </a:lnTo>
                <a:lnTo>
                  <a:pt x="3295625" y="1064219"/>
                </a:lnTo>
                <a:lnTo>
                  <a:pt x="3293084" y="1058823"/>
                </a:lnTo>
                <a:lnTo>
                  <a:pt x="3290544" y="1053110"/>
                </a:lnTo>
                <a:lnTo>
                  <a:pt x="3288639" y="1047397"/>
                </a:lnTo>
                <a:lnTo>
                  <a:pt x="3286734" y="1041367"/>
                </a:lnTo>
                <a:lnTo>
                  <a:pt x="3285146" y="1035019"/>
                </a:lnTo>
                <a:lnTo>
                  <a:pt x="3283558" y="1028988"/>
                </a:lnTo>
                <a:lnTo>
                  <a:pt x="3282606" y="1022640"/>
                </a:lnTo>
                <a:lnTo>
                  <a:pt x="3281971" y="1015975"/>
                </a:lnTo>
                <a:lnTo>
                  <a:pt x="3281654" y="1009627"/>
                </a:lnTo>
                <a:lnTo>
                  <a:pt x="3281018" y="1003597"/>
                </a:lnTo>
                <a:lnTo>
                  <a:pt x="3281654" y="996614"/>
                </a:lnTo>
                <a:lnTo>
                  <a:pt x="3306103" y="573529"/>
                </a:lnTo>
                <a:lnTo>
                  <a:pt x="3299118" y="568768"/>
                </a:lnTo>
                <a:lnTo>
                  <a:pt x="2057582" y="2162081"/>
                </a:lnTo>
                <a:lnTo>
                  <a:pt x="2052502" y="2168112"/>
                </a:lnTo>
                <a:lnTo>
                  <a:pt x="2047422" y="2173825"/>
                </a:lnTo>
                <a:lnTo>
                  <a:pt x="2042024" y="2178903"/>
                </a:lnTo>
                <a:lnTo>
                  <a:pt x="2036626" y="2183981"/>
                </a:lnTo>
                <a:lnTo>
                  <a:pt x="2030592" y="2188742"/>
                </a:lnTo>
                <a:lnTo>
                  <a:pt x="2024877" y="2193186"/>
                </a:lnTo>
                <a:lnTo>
                  <a:pt x="2018844" y="2197629"/>
                </a:lnTo>
                <a:lnTo>
                  <a:pt x="2012493" y="2201121"/>
                </a:lnTo>
                <a:lnTo>
                  <a:pt x="2006143" y="2204612"/>
                </a:lnTo>
                <a:lnTo>
                  <a:pt x="1999475" y="2207786"/>
                </a:lnTo>
                <a:lnTo>
                  <a:pt x="1992807" y="2210642"/>
                </a:lnTo>
                <a:lnTo>
                  <a:pt x="1986139" y="2213182"/>
                </a:lnTo>
                <a:lnTo>
                  <a:pt x="1979470" y="2215403"/>
                </a:lnTo>
                <a:lnTo>
                  <a:pt x="1972485" y="2217308"/>
                </a:lnTo>
                <a:lnTo>
                  <a:pt x="1965499" y="2218577"/>
                </a:lnTo>
                <a:lnTo>
                  <a:pt x="1958514" y="2219529"/>
                </a:lnTo>
                <a:lnTo>
                  <a:pt x="1951528" y="2220482"/>
                </a:lnTo>
                <a:lnTo>
                  <a:pt x="1944225" y="2221116"/>
                </a:lnTo>
                <a:lnTo>
                  <a:pt x="1937239" y="2221116"/>
                </a:lnTo>
                <a:lnTo>
                  <a:pt x="1929619" y="2221116"/>
                </a:lnTo>
                <a:lnTo>
                  <a:pt x="1922633" y="2220482"/>
                </a:lnTo>
                <a:lnTo>
                  <a:pt x="1915647" y="2219529"/>
                </a:lnTo>
                <a:lnTo>
                  <a:pt x="1908344" y="2218577"/>
                </a:lnTo>
                <a:lnTo>
                  <a:pt x="1901358" y="2216990"/>
                </a:lnTo>
                <a:lnTo>
                  <a:pt x="1894690" y="2214769"/>
                </a:lnTo>
                <a:lnTo>
                  <a:pt x="1887387" y="2212547"/>
                </a:lnTo>
                <a:lnTo>
                  <a:pt x="1880402" y="2210008"/>
                </a:lnTo>
                <a:lnTo>
                  <a:pt x="1873734" y="2207151"/>
                </a:lnTo>
                <a:lnTo>
                  <a:pt x="1867066" y="2203977"/>
                </a:lnTo>
                <a:lnTo>
                  <a:pt x="1860715" y="2199851"/>
                </a:lnTo>
                <a:lnTo>
                  <a:pt x="1854047" y="2196042"/>
                </a:lnTo>
                <a:lnTo>
                  <a:pt x="1847696" y="2191599"/>
                </a:lnTo>
                <a:lnTo>
                  <a:pt x="1229469" y="1731062"/>
                </a:lnTo>
                <a:lnTo>
                  <a:pt x="271487" y="2768937"/>
                </a:lnTo>
                <a:lnTo>
                  <a:pt x="266406" y="2774967"/>
                </a:lnTo>
                <a:lnTo>
                  <a:pt x="260691" y="2780680"/>
                </a:lnTo>
                <a:lnTo>
                  <a:pt x="254975" y="2785759"/>
                </a:lnTo>
                <a:lnTo>
                  <a:pt x="248942" y="2791154"/>
                </a:lnTo>
                <a:lnTo>
                  <a:pt x="242592" y="2795915"/>
                </a:lnTo>
                <a:lnTo>
                  <a:pt x="236241" y="2800041"/>
                </a:lnTo>
                <a:lnTo>
                  <a:pt x="230208" y="2804167"/>
                </a:lnTo>
                <a:lnTo>
                  <a:pt x="223223" y="2807659"/>
                </a:lnTo>
                <a:lnTo>
                  <a:pt x="216554" y="2810833"/>
                </a:lnTo>
                <a:lnTo>
                  <a:pt x="209886" y="2814007"/>
                </a:lnTo>
                <a:lnTo>
                  <a:pt x="202901" y="2816228"/>
                </a:lnTo>
                <a:lnTo>
                  <a:pt x="195915" y="2818767"/>
                </a:lnTo>
                <a:lnTo>
                  <a:pt x="188612" y="2820354"/>
                </a:lnTo>
                <a:lnTo>
                  <a:pt x="181309" y="2821941"/>
                </a:lnTo>
                <a:lnTo>
                  <a:pt x="174006" y="2822894"/>
                </a:lnTo>
                <a:lnTo>
                  <a:pt x="166703" y="2823846"/>
                </a:lnTo>
                <a:lnTo>
                  <a:pt x="159082" y="2824163"/>
                </a:lnTo>
                <a:lnTo>
                  <a:pt x="152096" y="2824163"/>
                </a:lnTo>
                <a:lnTo>
                  <a:pt x="144476" y="2823846"/>
                </a:lnTo>
                <a:lnTo>
                  <a:pt x="136855" y="2823528"/>
                </a:lnTo>
                <a:lnTo>
                  <a:pt x="129552" y="2822259"/>
                </a:lnTo>
                <a:lnTo>
                  <a:pt x="122249" y="2820672"/>
                </a:lnTo>
                <a:lnTo>
                  <a:pt x="114945" y="2819085"/>
                </a:lnTo>
                <a:lnTo>
                  <a:pt x="107642" y="2816546"/>
                </a:lnTo>
                <a:lnTo>
                  <a:pt x="100657" y="2814324"/>
                </a:lnTo>
                <a:lnTo>
                  <a:pt x="93671" y="2811467"/>
                </a:lnTo>
                <a:lnTo>
                  <a:pt x="87003" y="2807976"/>
                </a:lnTo>
                <a:lnTo>
                  <a:pt x="80335" y="2804485"/>
                </a:lnTo>
                <a:lnTo>
                  <a:pt x="73349" y="2800359"/>
                </a:lnTo>
                <a:lnTo>
                  <a:pt x="66681" y="2796233"/>
                </a:lnTo>
                <a:lnTo>
                  <a:pt x="60331" y="2791472"/>
                </a:lnTo>
                <a:lnTo>
                  <a:pt x="54298" y="2785759"/>
                </a:lnTo>
                <a:lnTo>
                  <a:pt x="48265" y="2780680"/>
                </a:lnTo>
                <a:lnTo>
                  <a:pt x="42867" y="2774967"/>
                </a:lnTo>
                <a:lnTo>
                  <a:pt x="37469" y="2768937"/>
                </a:lnTo>
                <a:lnTo>
                  <a:pt x="32388" y="2762906"/>
                </a:lnTo>
                <a:lnTo>
                  <a:pt x="28260" y="2756876"/>
                </a:lnTo>
                <a:lnTo>
                  <a:pt x="23815" y="2749893"/>
                </a:lnTo>
                <a:lnTo>
                  <a:pt x="19687" y="2743228"/>
                </a:lnTo>
                <a:lnTo>
                  <a:pt x="16194" y="2736563"/>
                </a:lnTo>
                <a:lnTo>
                  <a:pt x="13019" y="2729580"/>
                </a:lnTo>
                <a:lnTo>
                  <a:pt x="10479" y="2722280"/>
                </a:lnTo>
                <a:lnTo>
                  <a:pt x="7938" y="2715297"/>
                </a:lnTo>
                <a:lnTo>
                  <a:pt x="5716" y="2708315"/>
                </a:lnTo>
                <a:lnTo>
                  <a:pt x="3811" y="2700697"/>
                </a:lnTo>
                <a:lnTo>
                  <a:pt x="2540" y="2693080"/>
                </a:lnTo>
                <a:lnTo>
                  <a:pt x="1270" y="2685780"/>
                </a:lnTo>
                <a:lnTo>
                  <a:pt x="635" y="2678162"/>
                </a:lnTo>
                <a:lnTo>
                  <a:pt x="0" y="2670228"/>
                </a:lnTo>
                <a:lnTo>
                  <a:pt x="0" y="2662927"/>
                </a:lnTo>
                <a:lnTo>
                  <a:pt x="0" y="2655310"/>
                </a:lnTo>
                <a:lnTo>
                  <a:pt x="953" y="2648010"/>
                </a:lnTo>
                <a:lnTo>
                  <a:pt x="1588" y="2640075"/>
                </a:lnTo>
                <a:lnTo>
                  <a:pt x="3176" y="2632458"/>
                </a:lnTo>
                <a:lnTo>
                  <a:pt x="4763" y="2625158"/>
                </a:lnTo>
                <a:lnTo>
                  <a:pt x="6668" y="2617858"/>
                </a:lnTo>
                <a:lnTo>
                  <a:pt x="9526" y="2610558"/>
                </a:lnTo>
                <a:lnTo>
                  <a:pt x="12384" y="2603258"/>
                </a:lnTo>
                <a:lnTo>
                  <a:pt x="15559" y="2596275"/>
                </a:lnTo>
                <a:lnTo>
                  <a:pt x="19052" y="2588975"/>
                </a:lnTo>
                <a:lnTo>
                  <a:pt x="22545" y="2582310"/>
                </a:lnTo>
                <a:lnTo>
                  <a:pt x="26990" y="2575644"/>
                </a:lnTo>
                <a:lnTo>
                  <a:pt x="31753" y="2569297"/>
                </a:lnTo>
                <a:lnTo>
                  <a:pt x="36516" y="2562631"/>
                </a:lnTo>
                <a:lnTo>
                  <a:pt x="1086264" y="1414621"/>
                </a:lnTo>
                <a:lnTo>
                  <a:pt x="1091027" y="1408908"/>
                </a:lnTo>
                <a:lnTo>
                  <a:pt x="1096742" y="1403829"/>
                </a:lnTo>
                <a:lnTo>
                  <a:pt x="1101823" y="1398751"/>
                </a:lnTo>
                <a:lnTo>
                  <a:pt x="1107221" y="1393990"/>
                </a:lnTo>
                <a:lnTo>
                  <a:pt x="1113254" y="1389229"/>
                </a:lnTo>
                <a:lnTo>
                  <a:pt x="1119287" y="1385103"/>
                </a:lnTo>
                <a:lnTo>
                  <a:pt x="1125002" y="1381295"/>
                </a:lnTo>
                <a:lnTo>
                  <a:pt x="1131353" y="1377803"/>
                </a:lnTo>
                <a:lnTo>
                  <a:pt x="1137703" y="1374629"/>
                </a:lnTo>
                <a:lnTo>
                  <a:pt x="1144054" y="1371455"/>
                </a:lnTo>
                <a:lnTo>
                  <a:pt x="1150722" y="1368599"/>
                </a:lnTo>
                <a:lnTo>
                  <a:pt x="1157390" y="1366694"/>
                </a:lnTo>
                <a:lnTo>
                  <a:pt x="1164058" y="1364790"/>
                </a:lnTo>
                <a:lnTo>
                  <a:pt x="1170726" y="1362568"/>
                </a:lnTo>
                <a:lnTo>
                  <a:pt x="1177394" y="1361616"/>
                </a:lnTo>
                <a:lnTo>
                  <a:pt x="1184698" y="1360347"/>
                </a:lnTo>
                <a:lnTo>
                  <a:pt x="1191683" y="1360029"/>
                </a:lnTo>
                <a:lnTo>
                  <a:pt x="1198351" y="1359712"/>
                </a:lnTo>
                <a:lnTo>
                  <a:pt x="1205654" y="1359077"/>
                </a:lnTo>
                <a:lnTo>
                  <a:pt x="1212640" y="1359712"/>
                </a:lnTo>
                <a:lnTo>
                  <a:pt x="1219626" y="1360347"/>
                </a:lnTo>
                <a:lnTo>
                  <a:pt x="1226294" y="1361299"/>
                </a:lnTo>
                <a:lnTo>
                  <a:pt x="1233597" y="1362251"/>
                </a:lnTo>
                <a:lnTo>
                  <a:pt x="1240582" y="1363838"/>
                </a:lnTo>
                <a:lnTo>
                  <a:pt x="1247251" y="1365742"/>
                </a:lnTo>
                <a:lnTo>
                  <a:pt x="1253919" y="1368281"/>
                </a:lnTo>
                <a:lnTo>
                  <a:pt x="1260904" y="1371138"/>
                </a:lnTo>
                <a:lnTo>
                  <a:pt x="1267572" y="1373677"/>
                </a:lnTo>
                <a:lnTo>
                  <a:pt x="1274240" y="1376851"/>
                </a:lnTo>
                <a:lnTo>
                  <a:pt x="1280591" y="1380977"/>
                </a:lnTo>
                <a:lnTo>
                  <a:pt x="1286942" y="1384786"/>
                </a:lnTo>
                <a:lnTo>
                  <a:pt x="1292975" y="1389229"/>
                </a:lnTo>
                <a:lnTo>
                  <a:pt x="1907709" y="1846910"/>
                </a:lnTo>
                <a:lnTo>
                  <a:pt x="3043507" y="389124"/>
                </a:lnTo>
                <a:lnTo>
                  <a:pt x="3023186" y="374841"/>
                </a:lnTo>
                <a:lnTo>
                  <a:pt x="2660568" y="470377"/>
                </a:lnTo>
                <a:lnTo>
                  <a:pt x="2654853" y="471646"/>
                </a:lnTo>
                <a:lnTo>
                  <a:pt x="2648502" y="472598"/>
                </a:lnTo>
                <a:lnTo>
                  <a:pt x="2642152" y="473551"/>
                </a:lnTo>
                <a:lnTo>
                  <a:pt x="2635801" y="473868"/>
                </a:lnTo>
                <a:lnTo>
                  <a:pt x="2629450" y="474185"/>
                </a:lnTo>
                <a:lnTo>
                  <a:pt x="2623418" y="473868"/>
                </a:lnTo>
                <a:lnTo>
                  <a:pt x="2617384" y="473551"/>
                </a:lnTo>
                <a:lnTo>
                  <a:pt x="2611352" y="472598"/>
                </a:lnTo>
                <a:lnTo>
                  <a:pt x="2605318" y="471964"/>
                </a:lnTo>
                <a:lnTo>
                  <a:pt x="2599603" y="470377"/>
                </a:lnTo>
                <a:lnTo>
                  <a:pt x="2593570" y="468790"/>
                </a:lnTo>
                <a:lnTo>
                  <a:pt x="2587537" y="466885"/>
                </a:lnTo>
                <a:lnTo>
                  <a:pt x="2582139" y="464346"/>
                </a:lnTo>
                <a:lnTo>
                  <a:pt x="2576741" y="462124"/>
                </a:lnTo>
                <a:lnTo>
                  <a:pt x="2571660" y="459268"/>
                </a:lnTo>
                <a:lnTo>
                  <a:pt x="2565945" y="456094"/>
                </a:lnTo>
                <a:lnTo>
                  <a:pt x="2560864" y="452920"/>
                </a:lnTo>
                <a:lnTo>
                  <a:pt x="2556102" y="449429"/>
                </a:lnTo>
                <a:lnTo>
                  <a:pt x="2551339" y="445937"/>
                </a:lnTo>
                <a:lnTo>
                  <a:pt x="2546576" y="441811"/>
                </a:lnTo>
                <a:lnTo>
                  <a:pt x="2542448" y="437685"/>
                </a:lnTo>
                <a:lnTo>
                  <a:pt x="2538002" y="433242"/>
                </a:lnTo>
                <a:lnTo>
                  <a:pt x="2533875" y="428481"/>
                </a:lnTo>
                <a:lnTo>
                  <a:pt x="2530064" y="423402"/>
                </a:lnTo>
                <a:lnTo>
                  <a:pt x="2526572" y="418324"/>
                </a:lnTo>
                <a:lnTo>
                  <a:pt x="2523396" y="413246"/>
                </a:lnTo>
                <a:lnTo>
                  <a:pt x="2520221" y="407533"/>
                </a:lnTo>
                <a:lnTo>
                  <a:pt x="2517363" y="402137"/>
                </a:lnTo>
                <a:lnTo>
                  <a:pt x="2514823" y="396107"/>
                </a:lnTo>
                <a:lnTo>
                  <a:pt x="2512283" y="390394"/>
                </a:lnTo>
                <a:lnTo>
                  <a:pt x="2510378" y="384046"/>
                </a:lnTo>
                <a:lnTo>
                  <a:pt x="2508472" y="377698"/>
                </a:lnTo>
                <a:lnTo>
                  <a:pt x="2507202" y="371350"/>
                </a:lnTo>
                <a:lnTo>
                  <a:pt x="2505932" y="364685"/>
                </a:lnTo>
                <a:lnTo>
                  <a:pt x="2505297" y="358337"/>
                </a:lnTo>
                <a:lnTo>
                  <a:pt x="2504980" y="351989"/>
                </a:lnTo>
                <a:lnTo>
                  <a:pt x="2504344" y="345641"/>
                </a:lnTo>
                <a:lnTo>
                  <a:pt x="2504344" y="339293"/>
                </a:lnTo>
                <a:lnTo>
                  <a:pt x="2505297" y="332946"/>
                </a:lnTo>
                <a:lnTo>
                  <a:pt x="2505615" y="326915"/>
                </a:lnTo>
                <a:lnTo>
                  <a:pt x="2506885" y="320567"/>
                </a:lnTo>
                <a:lnTo>
                  <a:pt x="2508155" y="314537"/>
                </a:lnTo>
                <a:lnTo>
                  <a:pt x="2509425" y="308506"/>
                </a:lnTo>
                <a:lnTo>
                  <a:pt x="2511648" y="302793"/>
                </a:lnTo>
                <a:lnTo>
                  <a:pt x="2513870" y="296763"/>
                </a:lnTo>
                <a:lnTo>
                  <a:pt x="2516410" y="291367"/>
                </a:lnTo>
                <a:lnTo>
                  <a:pt x="2518633" y="285654"/>
                </a:lnTo>
                <a:lnTo>
                  <a:pt x="2521808" y="280576"/>
                </a:lnTo>
                <a:lnTo>
                  <a:pt x="2524984" y="275180"/>
                </a:lnTo>
                <a:lnTo>
                  <a:pt x="2528159" y="270102"/>
                </a:lnTo>
                <a:lnTo>
                  <a:pt x="2531970" y="265341"/>
                </a:lnTo>
                <a:lnTo>
                  <a:pt x="2535462" y="260580"/>
                </a:lnTo>
                <a:lnTo>
                  <a:pt x="2539908" y="256136"/>
                </a:lnTo>
                <a:lnTo>
                  <a:pt x="2544353" y="251693"/>
                </a:lnTo>
                <a:lnTo>
                  <a:pt x="2548481" y="247567"/>
                </a:lnTo>
                <a:lnTo>
                  <a:pt x="2553244" y="243441"/>
                </a:lnTo>
                <a:lnTo>
                  <a:pt x="2558642" y="239949"/>
                </a:lnTo>
                <a:lnTo>
                  <a:pt x="2563722" y="236458"/>
                </a:lnTo>
                <a:lnTo>
                  <a:pt x="2568803" y="233284"/>
                </a:lnTo>
                <a:lnTo>
                  <a:pt x="2574201" y="230428"/>
                </a:lnTo>
                <a:lnTo>
                  <a:pt x="2579916" y="227889"/>
                </a:lnTo>
                <a:lnTo>
                  <a:pt x="2585632" y="225349"/>
                </a:lnTo>
                <a:lnTo>
                  <a:pt x="2591982" y="223445"/>
                </a:lnTo>
                <a:lnTo>
                  <a:pt x="2598015" y="221541"/>
                </a:lnTo>
                <a:lnTo>
                  <a:pt x="3425176" y="4126"/>
                </a:lnTo>
                <a:lnTo>
                  <a:pt x="3432162" y="2222"/>
                </a:lnTo>
                <a:lnTo>
                  <a:pt x="3439782" y="952"/>
                </a:lnTo>
                <a:lnTo>
                  <a:pt x="3446768" y="318"/>
                </a:lnTo>
                <a:lnTo>
                  <a:pt x="345438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1C666E"/>
              </a:solidFill>
              <a:ea typeface="宋体" panose="02010600030101010101" pitchFamily="2" charset="-122"/>
            </a:endParaRPr>
          </a:p>
        </p:txBody>
      </p:sp>
      <p:sp>
        <p:nvSpPr>
          <p:cNvPr id="8" name="文本框 1"/>
          <p:cNvSpPr txBox="1"/>
          <p:nvPr/>
        </p:nvSpPr>
        <p:spPr>
          <a:xfrm>
            <a:off x="1563914" y="1577851"/>
            <a:ext cx="935820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0" name="文本框 25"/>
          <p:cNvSpPr txBox="1"/>
          <p:nvPr/>
        </p:nvSpPr>
        <p:spPr>
          <a:xfrm>
            <a:off x="1563914" y="2707802"/>
            <a:ext cx="9358209" cy="2373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2000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1" name="文本框 26"/>
          <p:cNvSpPr txBox="1"/>
          <p:nvPr/>
        </p:nvSpPr>
        <p:spPr>
          <a:xfrm>
            <a:off x="1547872" y="5048641"/>
            <a:ext cx="9183779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 smtClean="0">
                <a:solidFill>
                  <a:srgbClr val="2F5EB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200" dirty="0" smtClean="0">
              <a:solidFill>
                <a:srgbClr val="2F5EB0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 flipH="1">
            <a:off x="-3" y="6525344"/>
            <a:ext cx="12195177" cy="360511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5"/>
          <p:cNvSpPr/>
          <p:nvPr/>
        </p:nvSpPr>
        <p:spPr>
          <a:xfrm>
            <a:off x="9976569" y="6493142"/>
            <a:ext cx="1018294" cy="111815"/>
          </a:xfrm>
          <a:custGeom>
            <a:avLst/>
            <a:gdLst>
              <a:gd name="connsiteX0" fmla="*/ 0 w 926584"/>
              <a:gd name="connsiteY0" fmla="*/ 0 h 118098"/>
              <a:gd name="connsiteX1" fmla="*/ 926584 w 926584"/>
              <a:gd name="connsiteY1" fmla="*/ 0 h 118098"/>
              <a:gd name="connsiteX2" fmla="*/ 926584 w 926584"/>
              <a:gd name="connsiteY2" fmla="*/ 118098 h 118098"/>
              <a:gd name="connsiteX3" fmla="*/ 0 w 926584"/>
              <a:gd name="connsiteY3" fmla="*/ 118098 h 118098"/>
              <a:gd name="connsiteX4" fmla="*/ 0 w 926584"/>
              <a:gd name="connsiteY4" fmla="*/ 0 h 118098"/>
              <a:gd name="connsiteX0" fmla="*/ 55821 w 982405"/>
              <a:gd name="connsiteY0" fmla="*/ 0 h 144680"/>
              <a:gd name="connsiteX1" fmla="*/ 982405 w 982405"/>
              <a:gd name="connsiteY1" fmla="*/ 0 h 144680"/>
              <a:gd name="connsiteX2" fmla="*/ 982405 w 982405"/>
              <a:gd name="connsiteY2" fmla="*/ 118098 h 144680"/>
              <a:gd name="connsiteX3" fmla="*/ 0 w 982405"/>
              <a:gd name="connsiteY3" fmla="*/ 144680 h 144680"/>
              <a:gd name="connsiteX4" fmla="*/ 55821 w 982405"/>
              <a:gd name="connsiteY4" fmla="*/ 0 h 144680"/>
              <a:gd name="connsiteX0" fmla="*/ 55821 w 998354"/>
              <a:gd name="connsiteY0" fmla="*/ 0 h 147338"/>
              <a:gd name="connsiteX1" fmla="*/ 982405 w 998354"/>
              <a:gd name="connsiteY1" fmla="*/ 0 h 147338"/>
              <a:gd name="connsiteX2" fmla="*/ 998354 w 998354"/>
              <a:gd name="connsiteY2" fmla="*/ 147338 h 147338"/>
              <a:gd name="connsiteX3" fmla="*/ 0 w 998354"/>
              <a:gd name="connsiteY3" fmla="*/ 144680 h 147338"/>
              <a:gd name="connsiteX4" fmla="*/ 55821 w 998354"/>
              <a:gd name="connsiteY4" fmla="*/ 0 h 147338"/>
              <a:gd name="connsiteX0" fmla="*/ 84307 w 1026840"/>
              <a:gd name="connsiteY0" fmla="*/ 0 h 150534"/>
              <a:gd name="connsiteX1" fmla="*/ 1010891 w 1026840"/>
              <a:gd name="connsiteY1" fmla="*/ 0 h 150534"/>
              <a:gd name="connsiteX2" fmla="*/ 1026840 w 1026840"/>
              <a:gd name="connsiteY2" fmla="*/ 147338 h 150534"/>
              <a:gd name="connsiteX3" fmla="*/ 0 w 1026840"/>
              <a:gd name="connsiteY3" fmla="*/ 150534 h 150534"/>
              <a:gd name="connsiteX4" fmla="*/ 84307 w 1026840"/>
              <a:gd name="connsiteY4" fmla="*/ 0 h 150534"/>
              <a:gd name="connsiteX0" fmla="*/ 84307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84307 w 1021143"/>
              <a:gd name="connsiteY4" fmla="*/ 0 h 153193"/>
              <a:gd name="connsiteX0" fmla="*/ 92853 w 1021143"/>
              <a:gd name="connsiteY0" fmla="*/ 0 h 153193"/>
              <a:gd name="connsiteX1" fmla="*/ 1010891 w 1021143"/>
              <a:gd name="connsiteY1" fmla="*/ 0 h 153193"/>
              <a:gd name="connsiteX2" fmla="*/ 1021143 w 1021143"/>
              <a:gd name="connsiteY2" fmla="*/ 153193 h 153193"/>
              <a:gd name="connsiteX3" fmla="*/ 0 w 1021143"/>
              <a:gd name="connsiteY3" fmla="*/ 150534 h 153193"/>
              <a:gd name="connsiteX4" fmla="*/ 92853 w 1021143"/>
              <a:gd name="connsiteY4" fmla="*/ 0 h 153193"/>
              <a:gd name="connsiteX0" fmla="*/ 90004 w 1018294"/>
              <a:gd name="connsiteY0" fmla="*/ 0 h 153193"/>
              <a:gd name="connsiteX1" fmla="*/ 1008042 w 1018294"/>
              <a:gd name="connsiteY1" fmla="*/ 0 h 153193"/>
              <a:gd name="connsiteX2" fmla="*/ 1018294 w 1018294"/>
              <a:gd name="connsiteY2" fmla="*/ 153193 h 153193"/>
              <a:gd name="connsiteX3" fmla="*/ 0 w 1018294"/>
              <a:gd name="connsiteY3" fmla="*/ 142728 h 153193"/>
              <a:gd name="connsiteX4" fmla="*/ 90004 w 1018294"/>
              <a:gd name="connsiteY4" fmla="*/ 0 h 1531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18294" h="153193">
                <a:moveTo>
                  <a:pt x="90004" y="0"/>
                </a:moveTo>
                <a:lnTo>
                  <a:pt x="1008042" y="0"/>
                </a:lnTo>
                <a:lnTo>
                  <a:pt x="1018294" y="153193"/>
                </a:lnTo>
                <a:lnTo>
                  <a:pt x="0" y="142728"/>
                </a:lnTo>
                <a:lnTo>
                  <a:pt x="90004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067547" y="6493142"/>
            <a:ext cx="1070600" cy="392242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Rectangle 4"/>
          <p:cNvSpPr txBox="1">
            <a:spLocks noChangeArrowheads="1"/>
          </p:cNvSpPr>
          <p:nvPr/>
        </p:nvSpPr>
        <p:spPr bwMode="auto">
          <a:xfrm>
            <a:off x="10202043" y="6493142"/>
            <a:ext cx="792820" cy="392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en-US" altLang="zh-CN" dirty="0" smtClean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38</a:t>
            </a:r>
            <a:endParaRPr lang="zh-CN" dirty="0">
              <a:latin typeface="方正兰亭超细黑简体" panose="02000000000000000000" pitchFamily="2" charset="-122"/>
              <a:ea typeface="方正兰亭超细黑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12771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flipH="1">
            <a:off x="0" y="4522187"/>
            <a:ext cx="4032448" cy="2198473"/>
            <a:chOff x="5917425" y="3435846"/>
            <a:chExt cx="3226575" cy="1707654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4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5" name="组合 14"/>
          <p:cNvGrpSpPr/>
          <p:nvPr/>
        </p:nvGrpSpPr>
        <p:grpSpPr>
          <a:xfrm>
            <a:off x="7916827" y="4483162"/>
            <a:ext cx="4301440" cy="2276522"/>
            <a:chOff x="5917425" y="3435846"/>
            <a:chExt cx="3226575" cy="1707654"/>
          </a:xfrm>
        </p:grpSpPr>
        <p:pic>
          <p:nvPicPr>
            <p:cNvPr id="1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-4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917425" y="3435846"/>
              <a:ext cx="3226575" cy="17076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矩形 17"/>
          <p:cNvSpPr/>
          <p:nvPr/>
        </p:nvSpPr>
        <p:spPr>
          <a:xfrm>
            <a:off x="2281238" y="2060847"/>
            <a:ext cx="9937029" cy="2422315"/>
          </a:xfrm>
          <a:prstGeom prst="rect">
            <a:avLst/>
          </a:prstGeom>
          <a:solidFill>
            <a:schemeClr val="bg1">
              <a:lumMod val="50000"/>
              <a:alpha val="1098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 flipH="1">
            <a:off x="-5" y="2060848"/>
            <a:ext cx="12193591" cy="2592288"/>
          </a:xfrm>
          <a:prstGeom prst="rect">
            <a:avLst/>
          </a:prstGeom>
          <a:gradFill>
            <a:gsLst>
              <a:gs pos="0">
                <a:srgbClr val="0E1A40"/>
              </a:gs>
              <a:gs pos="100000">
                <a:srgbClr val="2F5EB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H="1">
            <a:off x="-4" y="6596410"/>
            <a:ext cx="12195177" cy="28897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7"/>
          <p:cNvSpPr>
            <a:spLocks noChangeArrowheads="1"/>
          </p:cNvSpPr>
          <p:nvPr/>
        </p:nvSpPr>
        <p:spPr bwMode="auto">
          <a:xfrm>
            <a:off x="3289275" y="2985339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0" name="TextBox 7"/>
          <p:cNvSpPr>
            <a:spLocks noChangeArrowheads="1"/>
          </p:cNvSpPr>
          <p:nvPr/>
        </p:nvSpPr>
        <p:spPr bwMode="auto">
          <a:xfrm>
            <a:off x="3217267" y="2708920"/>
            <a:ext cx="554461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00" dirty="0" smtClean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</a:t>
            </a:r>
            <a:endParaRPr lang="zh-CN" altLang="en-US" sz="21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722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超强多功能多用途商务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3651</Words>
  <Application>Microsoft Office PowerPoint</Application>
  <PresentationFormat>自定义</PresentationFormat>
  <Paragraphs>479</Paragraphs>
  <Slides>39</Slides>
  <Notes>39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5" baseType="lpstr">
      <vt:lpstr>Arial Unicode MS</vt:lpstr>
      <vt:lpstr>Impact MT Std</vt:lpstr>
      <vt:lpstr>UKIJ Qolyazma</vt:lpstr>
      <vt:lpstr>方正兰亭超细黑简体</vt:lpstr>
      <vt:lpstr>方正兰亭黑_GBK</vt:lpstr>
      <vt:lpstr>方正兰亭黑简体</vt:lpstr>
      <vt:lpstr>方正兰亭细黑_GBK_M</vt:lpstr>
      <vt:lpstr>宋体</vt:lpstr>
      <vt:lpstr>微软雅黑</vt:lpstr>
      <vt:lpstr>Arial</vt:lpstr>
      <vt:lpstr>Calibri</vt:lpstr>
      <vt:lpstr>LilyUPC</vt:lpstr>
      <vt:lpstr>Open Sans</vt:lpstr>
      <vt:lpstr>Times New Roman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超强多功能多用途商务PPT模板2</dc:title>
  <dc:creator>第一PPT</dc:creator>
  <cp:keywords>www.1ppt.com</cp:keywords>
  <cp:lastModifiedBy>Administrator</cp:lastModifiedBy>
  <cp:revision>193</cp:revision>
  <dcterms:created xsi:type="dcterms:W3CDTF">2015-12-30T00:59:47Z</dcterms:created>
  <dcterms:modified xsi:type="dcterms:W3CDTF">2020-02-22T01:48:47Z</dcterms:modified>
</cp:coreProperties>
</file>