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7" r:id="rId3"/>
    <p:sldId id="272" r:id="rId4"/>
    <p:sldId id="263" r:id="rId5"/>
    <p:sldId id="274" r:id="rId6"/>
    <p:sldId id="271" r:id="rId7"/>
    <p:sldId id="282" r:id="rId8"/>
    <p:sldId id="273" r:id="rId9"/>
    <p:sldId id="279" r:id="rId10"/>
    <p:sldId id="264" r:id="rId12"/>
    <p:sldId id="267" r:id="rId13"/>
    <p:sldId id="268" r:id="rId14"/>
    <p:sldId id="277" r:id="rId15"/>
    <p:sldId id="278" r:id="rId16"/>
    <p:sldId id="287" r:id="rId17"/>
    <p:sldId id="265" r:id="rId18"/>
    <p:sldId id="270" r:id="rId19"/>
    <p:sldId id="280" r:id="rId20"/>
    <p:sldId id="281" r:id="rId21"/>
    <p:sldId id="284" r:id="rId22"/>
    <p:sldId id="266" r:id="rId23"/>
    <p:sldId id="286" r:id="rId24"/>
    <p:sldId id="275" r:id="rId25"/>
    <p:sldId id="283" r:id="rId26"/>
    <p:sldId id="285" r:id="rId27"/>
    <p:sldId id="269" r:id="rId2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8F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62" autoAdjust="0"/>
    <p:restoredTop sz="94660"/>
  </p:normalViewPr>
  <p:slideViewPr>
    <p:cSldViewPr snapToGrid="0">
      <p:cViewPr varScale="1">
        <p:scale>
          <a:sx n="60" d="100"/>
          <a:sy n="60" d="100"/>
        </p:scale>
        <p:origin x="-102" y="-14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FFFF">
                <a:alpha val="40000"/>
              </a:srgbClr>
            </a:solidFill>
            <a:ln w="25328">
              <a:noFill/>
            </a:ln>
          </c:spPr>
          <c:invertIfNegative val="0"/>
          <c:dLbls>
            <c:delete val="1"/>
          </c:dLbls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39048704"/>
        <c:axId val="39222656"/>
      </c:barChart>
      <c:catAx>
        <c:axId val="3904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39222656"/>
        <c:crosses val="autoZero"/>
        <c:auto val="1"/>
        <c:lblAlgn val="ctr"/>
        <c:lblOffset val="100"/>
        <c:noMultiLvlLbl val="0"/>
      </c:catAx>
      <c:valAx>
        <c:axId val="39222656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9048704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8F5A6"/>
            </a:solidFill>
            <a:ln w="25328">
              <a:noFill/>
            </a:ln>
          </c:spPr>
          <c:invertIfNegative val="0"/>
          <c:dLbls>
            <c:delete val="1"/>
          </c:dLbls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116932992"/>
        <c:axId val="116934528"/>
      </c:barChart>
      <c:catAx>
        <c:axId val="11693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116934528"/>
        <c:crosses val="autoZero"/>
        <c:auto val="1"/>
        <c:lblAlgn val="ctr"/>
        <c:lblOffset val="100"/>
        <c:noMultiLvlLbl val="0"/>
      </c:catAx>
      <c:valAx>
        <c:axId val="116934528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16932992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F8F5A6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258271104"/>
        <c:axId val="258272640"/>
      </c:lineChart>
      <c:catAx>
        <c:axId val="2582711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258272640"/>
        <c:crosses val="autoZero"/>
        <c:auto val="1"/>
        <c:lblAlgn val="ctr"/>
        <c:lblOffset val="100"/>
        <c:noMultiLvlLbl val="0"/>
      </c:catAx>
      <c:valAx>
        <c:axId val="25827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  <c:crossAx val="25827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ABE1-1340-4246-B6E2-0A4388059E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n201307082009_1920x1080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5043805" y="1257300"/>
            <a:ext cx="2470150" cy="3335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413082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jpe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1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1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1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803211" y="3964080"/>
            <a:ext cx="278718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汇报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人：</a:t>
            </a:r>
            <a:r>
              <a:rPr 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家园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527073" y="3964080"/>
            <a:ext cx="278718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部门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：运营部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20XX</a:t>
            </a:r>
            <a:r>
              <a:rPr lang="zh-CN" altLang="en-US" sz="4000" dirty="0" smtClean="0">
                <a:solidFill>
                  <a:srgbClr val="F8F5A6"/>
                </a:solidFill>
                <a:latin typeface="微软雅黑" panose="020B0503020204020204" charset="-122"/>
                <a:ea typeface="微软雅黑" panose="020B0503020204020204" charset="-122"/>
              </a:rPr>
              <a:t>小</a:t>
            </a:r>
            <a:r>
              <a:rPr lang="zh-CN" altLang="en-US" sz="4000" dirty="0" smtClean="0">
                <a:solidFill>
                  <a:srgbClr val="F8F5A6"/>
                </a:solidFill>
                <a:latin typeface="微软雅黑" panose="020B0503020204020204" charset="-122"/>
                <a:ea typeface="微软雅黑" panose="020B0503020204020204" charset="-122"/>
              </a:rPr>
              <a:t>清新</a:t>
            </a:r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flipV="1">
            <a:off x="1261336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flipV="1">
            <a:off x="642435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V="1">
            <a:off x="382847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V="1">
            <a:off x="9020232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09625" y="297815"/>
            <a:ext cx="2080260" cy="756285"/>
            <a:chOff x="1275" y="469"/>
            <a:chExt cx="3276" cy="1191"/>
          </a:xfrm>
        </p:grpSpPr>
        <p:pic>
          <p:nvPicPr>
            <p:cNvPr id="23" name="图片 22" descr="dn201307082009_1920x108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1922" y="842"/>
              <a:ext cx="2629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目录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/Content</a:t>
              </a:r>
              <a:endPara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6" name="流程图: 联系 25"/>
          <p:cNvSpPr/>
          <p:nvPr/>
        </p:nvSpPr>
        <p:spPr>
          <a:xfrm>
            <a:off x="187960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流程图: 联系 27"/>
          <p:cNvSpPr/>
          <p:nvPr/>
        </p:nvSpPr>
        <p:spPr>
          <a:xfrm>
            <a:off x="444690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>
            <a:off x="704215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963866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143000" y="3858260"/>
            <a:ext cx="2707005" cy="767715"/>
            <a:chOff x="1800" y="5484"/>
            <a:chExt cx="4263" cy="1209"/>
          </a:xfrm>
        </p:grpSpPr>
        <p:sp>
          <p:nvSpPr>
            <p:cNvPr id="31" name="文本框 3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  <a:endParaRPr lang="zh-CN" altLang="en-US" sz="20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  <a:endParaRPr lang="en-US" altLang="zh-CN" sz="1200" dirty="0">
                <a:solidFill>
                  <a:schemeClr val="bg1"/>
                </a:solidFill>
                <a:latin typeface="Calibri" panose="020F0502020204030204" charset="0"/>
                <a:sym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36670" y="3858260"/>
            <a:ext cx="2707005" cy="767715"/>
            <a:chOff x="1800" y="5484"/>
            <a:chExt cx="4263" cy="1209"/>
          </a:xfrm>
        </p:grpSpPr>
        <p:sp>
          <p:nvSpPr>
            <p:cNvPr id="38" name="文本框 37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  <a:endParaRPr lang="zh-CN" altLang="en-US" sz="20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  <a:endParaRPr lang="en-US" altLang="zh-CN" sz="1200" dirty="0">
                <a:solidFill>
                  <a:schemeClr val="bg1"/>
                </a:solidFill>
                <a:latin typeface="Calibri" panose="020F0502020204030204" charset="0"/>
                <a:sym typeface="+mn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95390" y="3858260"/>
            <a:ext cx="2707005" cy="767715"/>
            <a:chOff x="1800" y="5484"/>
            <a:chExt cx="4263" cy="1209"/>
          </a:xfrm>
        </p:grpSpPr>
        <p:sp>
          <p:nvSpPr>
            <p:cNvPr id="41" name="文本框 4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  <a:endParaRPr lang="zh-CN" altLang="en-US" sz="20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  <a:endParaRPr lang="en-US" altLang="zh-CN" sz="1200" dirty="0">
                <a:solidFill>
                  <a:schemeClr val="bg1"/>
                </a:solidFill>
                <a:latin typeface="Calibri" panose="020F0502020204030204" charset="0"/>
                <a:sym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906510" y="3858260"/>
            <a:ext cx="2707005" cy="767715"/>
            <a:chOff x="1800" y="5484"/>
            <a:chExt cx="4263" cy="1209"/>
          </a:xfrm>
        </p:grpSpPr>
        <p:sp>
          <p:nvSpPr>
            <p:cNvPr id="44" name="文本框 43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  <a:endParaRPr lang="zh-CN" altLang="en-US" sz="20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  <a:endParaRPr lang="en-US" altLang="zh-CN" sz="1200" dirty="0">
                <a:solidFill>
                  <a:schemeClr val="bg1"/>
                </a:solidFill>
                <a:latin typeface="Calibri" panose="020F0502020204030204" charset="0"/>
                <a:sym typeface="+mn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904095" y="3014980"/>
            <a:ext cx="457835" cy="330200"/>
            <a:chOff x="2493" y="3854"/>
            <a:chExt cx="514" cy="344"/>
          </a:xfrm>
          <a:solidFill>
            <a:schemeClr val="bg1"/>
          </a:solidFill>
        </p:grpSpPr>
        <p:sp>
          <p:nvSpPr>
            <p:cNvPr id="407" name="Freeform 60"/>
            <p:cNvSpPr/>
            <p:nvPr/>
          </p:nvSpPr>
          <p:spPr bwMode="auto">
            <a:xfrm>
              <a:off x="2509" y="3854"/>
              <a:ext cx="482" cy="198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7" y="3866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3866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09" y="4024"/>
              <a:ext cx="482" cy="174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54555" y="2966720"/>
            <a:ext cx="446405" cy="361315"/>
            <a:chOff x="1453" y="1855"/>
            <a:chExt cx="474" cy="473"/>
          </a:xfrm>
          <a:solidFill>
            <a:schemeClr val="bg1"/>
          </a:solidFill>
        </p:grpSpPr>
        <p:sp>
          <p:nvSpPr>
            <p:cNvPr id="352" name="Freeform 5"/>
            <p:cNvSpPr/>
            <p:nvPr/>
          </p:nvSpPr>
          <p:spPr bwMode="auto">
            <a:xfrm>
              <a:off x="1453" y="1855"/>
              <a:ext cx="474" cy="473"/>
            </a:xfrm>
            <a:custGeom>
              <a:avLst/>
              <a:gdLst>
                <a:gd name="T0" fmla="*/ 101 w 117"/>
                <a:gd name="T1" fmla="*/ 42 h 117"/>
                <a:gd name="T2" fmla="*/ 101 w 117"/>
                <a:gd name="T3" fmla="*/ 5 h 117"/>
                <a:gd name="T4" fmla="*/ 80 w 117"/>
                <a:gd name="T5" fmla="*/ 5 h 117"/>
                <a:gd name="T6" fmla="*/ 80 w 117"/>
                <a:gd name="T7" fmla="*/ 21 h 117"/>
                <a:gd name="T8" fmla="*/ 58 w 117"/>
                <a:gd name="T9" fmla="*/ 0 h 117"/>
                <a:gd name="T10" fmla="*/ 0 w 117"/>
                <a:gd name="T11" fmla="*/ 58 h 117"/>
                <a:gd name="T12" fmla="*/ 10 w 117"/>
                <a:gd name="T13" fmla="*/ 58 h 117"/>
                <a:gd name="T14" fmla="*/ 10 w 117"/>
                <a:gd name="T15" fmla="*/ 117 h 117"/>
                <a:gd name="T16" fmla="*/ 42 w 117"/>
                <a:gd name="T17" fmla="*/ 117 h 117"/>
                <a:gd name="T18" fmla="*/ 42 w 117"/>
                <a:gd name="T19" fmla="*/ 69 h 117"/>
                <a:gd name="T20" fmla="*/ 74 w 117"/>
                <a:gd name="T21" fmla="*/ 69 h 117"/>
                <a:gd name="T22" fmla="*/ 74 w 117"/>
                <a:gd name="T23" fmla="*/ 117 h 117"/>
                <a:gd name="T24" fmla="*/ 106 w 117"/>
                <a:gd name="T25" fmla="*/ 117 h 117"/>
                <a:gd name="T26" fmla="*/ 106 w 117"/>
                <a:gd name="T27" fmla="*/ 58 h 117"/>
                <a:gd name="T28" fmla="*/ 117 w 117"/>
                <a:gd name="T29" fmla="*/ 58 h 117"/>
                <a:gd name="T30" fmla="*/ 101 w 117"/>
                <a:gd name="T3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7" h="117">
                  <a:moveTo>
                    <a:pt x="101" y="42"/>
                  </a:moveTo>
                  <a:lnTo>
                    <a:pt x="101" y="5"/>
                  </a:lnTo>
                  <a:lnTo>
                    <a:pt x="80" y="5"/>
                  </a:lnTo>
                  <a:lnTo>
                    <a:pt x="80" y="21"/>
                  </a:lnTo>
                  <a:lnTo>
                    <a:pt x="58" y="0"/>
                  </a:lnTo>
                  <a:lnTo>
                    <a:pt x="0" y="58"/>
                  </a:lnTo>
                  <a:lnTo>
                    <a:pt x="10" y="58"/>
                  </a:lnTo>
                  <a:lnTo>
                    <a:pt x="10" y="117"/>
                  </a:lnTo>
                  <a:lnTo>
                    <a:pt x="42" y="117"/>
                  </a:lnTo>
                  <a:lnTo>
                    <a:pt x="42" y="69"/>
                  </a:lnTo>
                  <a:lnTo>
                    <a:pt x="74" y="69"/>
                  </a:lnTo>
                  <a:lnTo>
                    <a:pt x="74" y="117"/>
                  </a:lnTo>
                  <a:lnTo>
                    <a:pt x="106" y="117"/>
                  </a:lnTo>
                  <a:lnTo>
                    <a:pt x="106" y="58"/>
                  </a:lnTo>
                  <a:lnTo>
                    <a:pt x="117" y="58"/>
                  </a:lnTo>
                  <a:lnTo>
                    <a:pt x="101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Rectangle 6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Rectangle 7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Rectangle 8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Rectangle 9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17415" y="3021965"/>
            <a:ext cx="474345" cy="330200"/>
            <a:chOff x="6492" y="2883"/>
            <a:chExt cx="571" cy="408"/>
          </a:xfrm>
          <a:solidFill>
            <a:schemeClr val="bg1"/>
          </a:solidFill>
        </p:grpSpPr>
        <p:sp>
          <p:nvSpPr>
            <p:cNvPr id="386" name="Freeform 39"/>
            <p:cNvSpPr/>
            <p:nvPr/>
          </p:nvSpPr>
          <p:spPr bwMode="auto">
            <a:xfrm>
              <a:off x="6743" y="3105"/>
              <a:ext cx="320" cy="186"/>
            </a:xfrm>
            <a:custGeom>
              <a:avLst/>
              <a:gdLst>
                <a:gd name="T0" fmla="*/ 90 w 90"/>
                <a:gd name="T1" fmla="*/ 28 h 52"/>
                <a:gd name="T2" fmla="*/ 54 w 90"/>
                <a:gd name="T3" fmla="*/ 4 h 52"/>
                <a:gd name="T4" fmla="*/ 54 w 90"/>
                <a:gd name="T5" fmla="*/ 19 h 52"/>
                <a:gd name="T6" fmla="*/ 53 w 90"/>
                <a:gd name="T7" fmla="*/ 19 h 52"/>
                <a:gd name="T8" fmla="*/ 28 w 90"/>
                <a:gd name="T9" fmla="*/ 19 h 52"/>
                <a:gd name="T10" fmla="*/ 12 w 90"/>
                <a:gd name="T11" fmla="*/ 0 h 52"/>
                <a:gd name="T12" fmla="*/ 0 w 90"/>
                <a:gd name="T13" fmla="*/ 14 h 52"/>
                <a:gd name="T14" fmla="*/ 17 w 90"/>
                <a:gd name="T15" fmla="*/ 34 h 52"/>
                <a:gd name="T16" fmla="*/ 24 w 90"/>
                <a:gd name="T17" fmla="*/ 37 h 52"/>
                <a:gd name="T18" fmla="*/ 53 w 90"/>
                <a:gd name="T19" fmla="*/ 37 h 52"/>
                <a:gd name="T20" fmla="*/ 54 w 90"/>
                <a:gd name="T21" fmla="*/ 37 h 52"/>
                <a:gd name="T22" fmla="*/ 54 w 90"/>
                <a:gd name="T23" fmla="*/ 52 h 52"/>
                <a:gd name="T24" fmla="*/ 90 w 90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2">
                  <a:moveTo>
                    <a:pt x="90" y="28"/>
                  </a:moveTo>
                  <a:cubicBezTo>
                    <a:pt x="54" y="4"/>
                    <a:pt x="54" y="4"/>
                    <a:pt x="54" y="4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6"/>
                    <a:pt x="21" y="37"/>
                    <a:pt x="24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52"/>
                    <a:pt x="54" y="52"/>
                    <a:pt x="54" y="52"/>
                  </a:cubicBezTo>
                  <a:lnTo>
                    <a:pt x="9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40"/>
            <p:cNvSpPr/>
            <p:nvPr/>
          </p:nvSpPr>
          <p:spPr bwMode="auto">
            <a:xfrm>
              <a:off x="6496" y="2935"/>
              <a:ext cx="219" cy="134"/>
            </a:xfrm>
            <a:custGeom>
              <a:avLst/>
              <a:gdLst>
                <a:gd name="T0" fmla="*/ 39 w 62"/>
                <a:gd name="T1" fmla="*/ 0 h 37"/>
                <a:gd name="T2" fmla="*/ 9 w 62"/>
                <a:gd name="T3" fmla="*/ 0 h 37"/>
                <a:gd name="T4" fmla="*/ 0 w 62"/>
                <a:gd name="T5" fmla="*/ 9 h 37"/>
                <a:gd name="T6" fmla="*/ 9 w 62"/>
                <a:gd name="T7" fmla="*/ 18 h 37"/>
                <a:gd name="T8" fmla="*/ 34 w 62"/>
                <a:gd name="T9" fmla="*/ 18 h 37"/>
                <a:gd name="T10" fmla="*/ 50 w 62"/>
                <a:gd name="T11" fmla="*/ 37 h 37"/>
                <a:gd name="T12" fmla="*/ 62 w 62"/>
                <a:gd name="T13" fmla="*/ 23 h 37"/>
                <a:gd name="T14" fmla="*/ 45 w 62"/>
                <a:gd name="T15" fmla="*/ 3 h 37"/>
                <a:gd name="T16" fmla="*/ 39 w 6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7">
                  <a:moveTo>
                    <a:pt x="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1"/>
                    <a:pt x="41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41"/>
            <p:cNvSpPr/>
            <p:nvPr/>
          </p:nvSpPr>
          <p:spPr bwMode="auto">
            <a:xfrm>
              <a:off x="6492" y="2883"/>
              <a:ext cx="571" cy="356"/>
            </a:xfrm>
            <a:custGeom>
              <a:avLst/>
              <a:gdLst>
                <a:gd name="T0" fmla="*/ 160 w 160"/>
                <a:gd name="T1" fmla="*/ 24 h 99"/>
                <a:gd name="T2" fmla="*/ 124 w 160"/>
                <a:gd name="T3" fmla="*/ 0 h 99"/>
                <a:gd name="T4" fmla="*/ 124 w 160"/>
                <a:gd name="T5" fmla="*/ 15 h 99"/>
                <a:gd name="T6" fmla="*/ 123 w 160"/>
                <a:gd name="T7" fmla="*/ 15 h 99"/>
                <a:gd name="T8" fmla="*/ 94 w 160"/>
                <a:gd name="T9" fmla="*/ 15 h 99"/>
                <a:gd name="T10" fmla="*/ 87 w 160"/>
                <a:gd name="T11" fmla="*/ 18 h 99"/>
                <a:gd name="T12" fmla="*/ 35 w 160"/>
                <a:gd name="T13" fmla="*/ 81 h 99"/>
                <a:gd name="T14" fmla="*/ 9 w 160"/>
                <a:gd name="T15" fmla="*/ 81 h 99"/>
                <a:gd name="T16" fmla="*/ 0 w 160"/>
                <a:gd name="T17" fmla="*/ 90 h 99"/>
                <a:gd name="T18" fmla="*/ 9 w 160"/>
                <a:gd name="T19" fmla="*/ 99 h 99"/>
                <a:gd name="T20" fmla="*/ 40 w 160"/>
                <a:gd name="T21" fmla="*/ 99 h 99"/>
                <a:gd name="T22" fmla="*/ 46 w 160"/>
                <a:gd name="T23" fmla="*/ 96 h 99"/>
                <a:gd name="T24" fmla="*/ 98 w 160"/>
                <a:gd name="T25" fmla="*/ 33 h 99"/>
                <a:gd name="T26" fmla="*/ 123 w 160"/>
                <a:gd name="T27" fmla="*/ 33 h 99"/>
                <a:gd name="T28" fmla="*/ 124 w 160"/>
                <a:gd name="T29" fmla="*/ 33 h 99"/>
                <a:gd name="T30" fmla="*/ 124 w 160"/>
                <a:gd name="T31" fmla="*/ 48 h 99"/>
                <a:gd name="T32" fmla="*/ 160 w 160"/>
                <a:gd name="T33" fmla="*/ 2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99">
                  <a:moveTo>
                    <a:pt x="160" y="24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1" y="15"/>
                    <a:pt x="88" y="16"/>
                    <a:pt x="87" y="1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5" y="81"/>
                    <a:pt x="0" y="85"/>
                    <a:pt x="0" y="90"/>
                  </a:cubicBezTo>
                  <a:cubicBezTo>
                    <a:pt x="0" y="95"/>
                    <a:pt x="5" y="99"/>
                    <a:pt x="9" y="99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2" y="99"/>
                    <a:pt x="45" y="98"/>
                    <a:pt x="46" y="96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4" y="48"/>
                    <a:pt x="124" y="48"/>
                    <a:pt x="124" y="48"/>
                  </a:cubicBezTo>
                  <a:lnTo>
                    <a:pt x="1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5" name="Freeform 28"/>
          <p:cNvSpPr>
            <a:spLocks noEditPoints="1"/>
          </p:cNvSpPr>
          <p:nvPr/>
        </p:nvSpPr>
        <p:spPr bwMode="auto">
          <a:xfrm>
            <a:off x="7352665" y="2988310"/>
            <a:ext cx="375285" cy="376555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6" grpId="0" animBg="1"/>
      <p:bldP spid="21" grpId="0" animBg="1"/>
      <p:bldP spid="26" grpId="0" animBg="1"/>
      <p:bldP spid="28" grpId="0" animBg="1"/>
      <p:bldP spid="29" grpId="0" animBg="1"/>
      <p:bldP spid="30" grpId="0" animBg="1"/>
      <p:bldP spid="3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  <a:endParaRPr lang="zh-CN" altLang="en-US" sz="3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strike="noStrike" noProof="1">
              <a:solidFill>
                <a:schemeClr val="bg1">
                  <a:alpha val="89000"/>
                </a:schemeClr>
              </a:solidFill>
              <a:latin typeface="+mn-lt"/>
              <a:ea typeface="微软雅黑" panose="020B0503020204020204" charset="-122"/>
              <a:cs typeface="+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1391920" y="2315210"/>
            <a:ext cx="3162300" cy="3037205"/>
            <a:chOff x="2192" y="3646"/>
            <a:chExt cx="4980" cy="4783"/>
          </a:xfrm>
          <a:blipFill rotWithShape="1">
            <a:blip r:embed="rId1"/>
            <a:stretch>
              <a:fillRect/>
            </a:stretch>
          </a:blipFill>
        </p:grpSpPr>
        <p:sp>
          <p:nvSpPr>
            <p:cNvPr id="67" name="Freeform 8"/>
            <p:cNvSpPr/>
            <p:nvPr/>
          </p:nvSpPr>
          <p:spPr bwMode="auto">
            <a:xfrm>
              <a:off x="4724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8"/>
            <p:cNvSpPr/>
            <p:nvPr/>
          </p:nvSpPr>
          <p:spPr bwMode="auto">
            <a:xfrm>
              <a:off x="3879" y="6537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8"/>
            <p:cNvSpPr/>
            <p:nvPr/>
          </p:nvSpPr>
          <p:spPr bwMode="auto">
            <a:xfrm>
              <a:off x="3053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8"/>
            <p:cNvSpPr/>
            <p:nvPr/>
          </p:nvSpPr>
          <p:spPr bwMode="auto">
            <a:xfrm>
              <a:off x="5550" y="6553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2192" y="6521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8"/>
            <p:cNvSpPr/>
            <p:nvPr/>
          </p:nvSpPr>
          <p:spPr bwMode="auto">
            <a:xfrm>
              <a:off x="3927" y="3646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74" name="图片 73" descr="dn201307082009_1920x1080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5" name="矩形 7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cxnSp>
        <p:nvCxnSpPr>
          <p:cNvPr id="76" name="直接连接符 75"/>
          <p:cNvCxnSpPr/>
          <p:nvPr/>
        </p:nvCxnSpPr>
        <p:spPr>
          <a:xfrm>
            <a:off x="6687779" y="2711850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23"/>
          <p:cNvSpPr txBox="1"/>
          <p:nvPr/>
        </p:nvSpPr>
        <p:spPr>
          <a:xfrm>
            <a:off x="6596380" y="2792730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8" name="TextBox 24"/>
          <p:cNvSpPr txBox="1"/>
          <p:nvPr/>
        </p:nvSpPr>
        <p:spPr>
          <a:xfrm>
            <a:off x="6596509" y="23154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 rot="18240000">
            <a:off x="8206423" y="1921280"/>
            <a:ext cx="713446" cy="535853"/>
            <a:chOff x="7586663" y="2316885"/>
            <a:chExt cx="713446" cy="535853"/>
          </a:xfrm>
        </p:grpSpPr>
        <p:sp>
          <p:nvSpPr>
            <p:cNvPr id="80" name="椭圆 79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2" name="Group 98"/>
          <p:cNvGrpSpPr/>
          <p:nvPr/>
        </p:nvGrpSpPr>
        <p:grpSpPr>
          <a:xfrm>
            <a:off x="82232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77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8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9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0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1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2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3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4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5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6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7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8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9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0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1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2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3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4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5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6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7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8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9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solidFill>
              <a:srgbClr val="F8F5A6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0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1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2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3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4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5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6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7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8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2" name="Group 131"/>
          <p:cNvGrpSpPr/>
          <p:nvPr/>
        </p:nvGrpSpPr>
        <p:grpSpPr>
          <a:xfrm>
            <a:off x="3743643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45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6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7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8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9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0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1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2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3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4" name="Freeform 110"/>
            <p:cNvSpPr/>
            <p:nvPr/>
          </p:nvSpPr>
          <p:spPr>
            <a:xfrm>
              <a:off x="312047" y="58360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5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6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7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8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9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0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1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3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3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4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5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6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7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8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9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0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1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2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3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4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5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6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4" name="Group 164"/>
          <p:cNvGrpSpPr/>
          <p:nvPr/>
        </p:nvGrpSpPr>
        <p:grpSpPr>
          <a:xfrm>
            <a:off x="665670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13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4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5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6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7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8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9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0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1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2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3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4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5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6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7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8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9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0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1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2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3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4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5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6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7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8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9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0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1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2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3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4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5" name="Group 197"/>
          <p:cNvGrpSpPr/>
          <p:nvPr/>
        </p:nvGrpSpPr>
        <p:grpSpPr>
          <a:xfrm>
            <a:off x="9569768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281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2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3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4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5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6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7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8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9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0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1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2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3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4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5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6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7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8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9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0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1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2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3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4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5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6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7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8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9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0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1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2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sp>
        <p:nvSpPr>
          <p:cNvPr id="6" name="文本框 245"/>
          <p:cNvSpPr/>
          <p:nvPr/>
        </p:nvSpPr>
        <p:spPr>
          <a:xfrm>
            <a:off x="1208405" y="2799080"/>
            <a:ext cx="151606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70%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7" name="文本框 246"/>
          <p:cNvSpPr/>
          <p:nvPr/>
        </p:nvSpPr>
        <p:spPr>
          <a:xfrm>
            <a:off x="4088130" y="2783205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50%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8" name="文本框 247"/>
          <p:cNvSpPr/>
          <p:nvPr/>
        </p:nvSpPr>
        <p:spPr>
          <a:xfrm>
            <a:off x="7091680" y="2811780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97%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9" name="文本框 248"/>
          <p:cNvSpPr/>
          <p:nvPr/>
        </p:nvSpPr>
        <p:spPr>
          <a:xfrm>
            <a:off x="10063480" y="2780030"/>
            <a:ext cx="125571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80%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Calibri" panose="020F0502020204030204" charset="0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38862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8" name="TextBox 24"/>
          <p:cNvSpPr txBox="1"/>
          <p:nvPr/>
        </p:nvSpPr>
        <p:spPr>
          <a:xfrm>
            <a:off x="101739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326898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389775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622554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685431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920115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982992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154680" y="2194560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096000" y="217868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123680" y="208216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67" grpId="0"/>
      <p:bldP spid="67" grpId="1"/>
      <p:bldP spid="68" grpId="0"/>
      <p:bldP spid="68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21" grpId="0"/>
      <p:bldP spid="21" grpId="1"/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02898" y="2049072"/>
            <a:ext cx="1828800" cy="182880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42646" y="1988820"/>
            <a:ext cx="1949304" cy="1949304"/>
          </a:xfrm>
          <a:prstGeom prst="ellipse">
            <a:avLst/>
          </a:prstGeom>
          <a:noFill/>
          <a:ln w="28575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206230" y="4295485"/>
            <a:ext cx="1828800" cy="182880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145978" y="4235233"/>
            <a:ext cx="1949304" cy="1949304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63" name="TextBox 23"/>
          <p:cNvSpPr txBox="1"/>
          <p:nvPr/>
        </p:nvSpPr>
        <p:spPr>
          <a:xfrm>
            <a:off x="3095625" y="266890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4" name="TextBox 24"/>
          <p:cNvSpPr txBox="1"/>
          <p:nvPr/>
        </p:nvSpPr>
        <p:spPr>
          <a:xfrm>
            <a:off x="3095754" y="24736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Box 23"/>
          <p:cNvSpPr txBox="1"/>
          <p:nvPr/>
        </p:nvSpPr>
        <p:spPr>
          <a:xfrm>
            <a:off x="3095625" y="491934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3095754" y="472405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3"/>
          <p:cNvSpPr/>
          <p:nvPr/>
        </p:nvSpPr>
        <p:spPr>
          <a:xfrm>
            <a:off x="9641840" y="2150110"/>
            <a:ext cx="2571750" cy="3823970"/>
          </a:xfrm>
          <a:prstGeom prst="rect">
            <a:avLst/>
          </a:prstGeom>
          <a:blipFill rotWithShape="1">
            <a:blip r:embed="rId2" cstate="screen"/>
            <a:stretch>
              <a:fillRect/>
            </a:stretch>
          </a:blipFill>
          <a:ln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Freeform 12"/>
          <p:cNvSpPr>
            <a:spLocks noEditPoints="1"/>
          </p:cNvSpPr>
          <p:nvPr/>
        </p:nvSpPr>
        <p:spPr bwMode="auto">
          <a:xfrm>
            <a:off x="1867535" y="2752090"/>
            <a:ext cx="506730" cy="504825"/>
          </a:xfrm>
          <a:custGeom>
            <a:avLst/>
            <a:gdLst>
              <a:gd name="T0" fmla="*/ 43227 w 109"/>
              <a:gd name="T1" fmla="*/ 234339 h 104"/>
              <a:gd name="T2" fmla="*/ 30876 w 109"/>
              <a:gd name="T3" fmla="*/ 225089 h 104"/>
              <a:gd name="T4" fmla="*/ 30876 w 109"/>
              <a:gd name="T5" fmla="*/ 95586 h 104"/>
              <a:gd name="T6" fmla="*/ 43227 w 109"/>
              <a:gd name="T7" fmla="*/ 86336 h 104"/>
              <a:gd name="T8" fmla="*/ 237746 w 109"/>
              <a:gd name="T9" fmla="*/ 86336 h 104"/>
              <a:gd name="T10" fmla="*/ 253184 w 109"/>
              <a:gd name="T11" fmla="*/ 95586 h 104"/>
              <a:gd name="T12" fmla="*/ 253184 w 109"/>
              <a:gd name="T13" fmla="*/ 225089 h 104"/>
              <a:gd name="T14" fmla="*/ 237746 w 109"/>
              <a:gd name="T15" fmla="*/ 234339 h 104"/>
              <a:gd name="T16" fmla="*/ 43227 w 109"/>
              <a:gd name="T17" fmla="*/ 234339 h 104"/>
              <a:gd name="T18" fmla="*/ 86453 w 109"/>
              <a:gd name="T19" fmla="*/ 55501 h 104"/>
              <a:gd name="T20" fmla="*/ 86453 w 109"/>
              <a:gd name="T21" fmla="*/ 43168 h 104"/>
              <a:gd name="T22" fmla="*/ 98804 w 109"/>
              <a:gd name="T23" fmla="*/ 30834 h 104"/>
              <a:gd name="T24" fmla="*/ 293323 w 109"/>
              <a:gd name="T25" fmla="*/ 30834 h 104"/>
              <a:gd name="T26" fmla="*/ 305674 w 109"/>
              <a:gd name="T27" fmla="*/ 43168 h 104"/>
              <a:gd name="T28" fmla="*/ 305674 w 109"/>
              <a:gd name="T29" fmla="*/ 169588 h 104"/>
              <a:gd name="T30" fmla="*/ 293323 w 109"/>
              <a:gd name="T31" fmla="*/ 178838 h 104"/>
              <a:gd name="T32" fmla="*/ 284061 w 109"/>
              <a:gd name="T33" fmla="*/ 178838 h 104"/>
              <a:gd name="T34" fmla="*/ 284061 w 109"/>
              <a:gd name="T35" fmla="*/ 95586 h 104"/>
              <a:gd name="T36" fmla="*/ 237746 w 109"/>
              <a:gd name="T37" fmla="*/ 55501 h 104"/>
              <a:gd name="T38" fmla="*/ 86453 w 109"/>
              <a:gd name="T39" fmla="*/ 55501 h 104"/>
              <a:gd name="T40" fmla="*/ 293323 w 109"/>
              <a:gd name="T41" fmla="*/ 0 h 104"/>
              <a:gd name="T42" fmla="*/ 98804 w 109"/>
              <a:gd name="T43" fmla="*/ 0 h 104"/>
              <a:gd name="T44" fmla="*/ 55577 w 109"/>
              <a:gd name="T45" fmla="*/ 43168 h 104"/>
              <a:gd name="T46" fmla="*/ 55577 w 109"/>
              <a:gd name="T47" fmla="*/ 55501 h 104"/>
              <a:gd name="T48" fmla="*/ 43227 w 109"/>
              <a:gd name="T49" fmla="*/ 55501 h 104"/>
              <a:gd name="T50" fmla="*/ 0 w 109"/>
              <a:gd name="T51" fmla="*/ 95586 h 104"/>
              <a:gd name="T52" fmla="*/ 0 w 109"/>
              <a:gd name="T53" fmla="*/ 225089 h 104"/>
              <a:gd name="T54" fmla="*/ 43227 w 109"/>
              <a:gd name="T55" fmla="*/ 265174 h 104"/>
              <a:gd name="T56" fmla="*/ 120417 w 109"/>
              <a:gd name="T57" fmla="*/ 265174 h 104"/>
              <a:gd name="T58" fmla="*/ 120417 w 109"/>
              <a:gd name="T59" fmla="*/ 286757 h 104"/>
              <a:gd name="T60" fmla="*/ 80278 w 109"/>
              <a:gd name="T61" fmla="*/ 286757 h 104"/>
              <a:gd name="T62" fmla="*/ 64840 w 109"/>
              <a:gd name="T63" fmla="*/ 302175 h 104"/>
              <a:gd name="T64" fmla="*/ 80278 w 109"/>
              <a:gd name="T65" fmla="*/ 320675 h 104"/>
              <a:gd name="T66" fmla="*/ 203783 w 109"/>
              <a:gd name="T67" fmla="*/ 320675 h 104"/>
              <a:gd name="T68" fmla="*/ 219221 w 109"/>
              <a:gd name="T69" fmla="*/ 302175 h 104"/>
              <a:gd name="T70" fmla="*/ 203783 w 109"/>
              <a:gd name="T71" fmla="*/ 286757 h 104"/>
              <a:gd name="T72" fmla="*/ 163644 w 109"/>
              <a:gd name="T73" fmla="*/ 286757 h 104"/>
              <a:gd name="T74" fmla="*/ 163644 w 109"/>
              <a:gd name="T75" fmla="*/ 265174 h 104"/>
              <a:gd name="T76" fmla="*/ 237746 w 109"/>
              <a:gd name="T77" fmla="*/ 265174 h 104"/>
              <a:gd name="T78" fmla="*/ 284061 w 109"/>
              <a:gd name="T79" fmla="*/ 225089 h 104"/>
              <a:gd name="T80" fmla="*/ 284061 w 109"/>
              <a:gd name="T81" fmla="*/ 209672 h 104"/>
              <a:gd name="T82" fmla="*/ 293323 w 109"/>
              <a:gd name="T83" fmla="*/ 209672 h 104"/>
              <a:gd name="T84" fmla="*/ 336550 w 109"/>
              <a:gd name="T85" fmla="*/ 169588 h 104"/>
              <a:gd name="T86" fmla="*/ 336550 w 109"/>
              <a:gd name="T87" fmla="*/ 43168 h 104"/>
              <a:gd name="T88" fmla="*/ 293323 w 109"/>
              <a:gd name="T89" fmla="*/ 0 h 10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09" h="104">
                <a:moveTo>
                  <a:pt x="14" y="76"/>
                </a:moveTo>
                <a:cubicBezTo>
                  <a:pt x="12" y="76"/>
                  <a:pt x="10" y="74"/>
                  <a:pt x="10" y="73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0"/>
                  <a:pt x="12" y="28"/>
                  <a:pt x="14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80" y="28"/>
                  <a:pt x="82" y="30"/>
                  <a:pt x="82" y="31"/>
                </a:cubicBezTo>
                <a:cubicBezTo>
                  <a:pt x="82" y="73"/>
                  <a:pt x="82" y="73"/>
                  <a:pt x="82" y="73"/>
                </a:cubicBezTo>
                <a:cubicBezTo>
                  <a:pt x="82" y="74"/>
                  <a:pt x="80" y="76"/>
                  <a:pt x="77" y="76"/>
                </a:cubicBezTo>
                <a:cubicBezTo>
                  <a:pt x="14" y="76"/>
                  <a:pt x="14" y="76"/>
                  <a:pt x="14" y="76"/>
                </a:cubicBezTo>
                <a:moveTo>
                  <a:pt x="28" y="18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9" y="10"/>
                  <a:pt x="32" y="10"/>
                </a:cubicBezTo>
                <a:cubicBezTo>
                  <a:pt x="95" y="10"/>
                  <a:pt x="95" y="10"/>
                  <a:pt x="95" y="10"/>
                </a:cubicBezTo>
                <a:cubicBezTo>
                  <a:pt x="98" y="10"/>
                  <a:pt x="99" y="12"/>
                  <a:pt x="99" y="14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6"/>
                  <a:pt x="98" y="58"/>
                  <a:pt x="95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23"/>
                  <a:pt x="85" y="18"/>
                  <a:pt x="77" y="18"/>
                </a:cubicBezTo>
                <a:cubicBezTo>
                  <a:pt x="28" y="18"/>
                  <a:pt x="28" y="18"/>
                  <a:pt x="28" y="18"/>
                </a:cubicBezTo>
                <a:moveTo>
                  <a:pt x="95" y="0"/>
                </a:moveTo>
                <a:cubicBezTo>
                  <a:pt x="32" y="0"/>
                  <a:pt x="32" y="0"/>
                  <a:pt x="32" y="0"/>
                </a:cubicBezTo>
                <a:cubicBezTo>
                  <a:pt x="24" y="0"/>
                  <a:pt x="18" y="6"/>
                  <a:pt x="18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7" y="18"/>
                  <a:pt x="0" y="23"/>
                  <a:pt x="0" y="3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6"/>
                  <a:pt x="14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93"/>
                  <a:pt x="39" y="93"/>
                  <a:pt x="39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3" y="93"/>
                  <a:pt x="21" y="95"/>
                  <a:pt x="21" y="98"/>
                </a:cubicBezTo>
                <a:cubicBezTo>
                  <a:pt x="21" y="101"/>
                  <a:pt x="23" y="104"/>
                  <a:pt x="26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8" y="104"/>
                  <a:pt x="71" y="101"/>
                  <a:pt x="71" y="98"/>
                </a:cubicBezTo>
                <a:cubicBezTo>
                  <a:pt x="71" y="95"/>
                  <a:pt x="68" y="93"/>
                  <a:pt x="66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86"/>
                  <a:pt x="53" y="86"/>
                  <a:pt x="53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85" y="86"/>
                  <a:pt x="92" y="81"/>
                  <a:pt x="92" y="73"/>
                </a:cubicBezTo>
                <a:cubicBezTo>
                  <a:pt x="92" y="68"/>
                  <a:pt x="92" y="68"/>
                  <a:pt x="92" y="68"/>
                </a:cubicBezTo>
                <a:cubicBezTo>
                  <a:pt x="95" y="68"/>
                  <a:pt x="95" y="68"/>
                  <a:pt x="95" y="68"/>
                </a:cubicBezTo>
                <a:cubicBezTo>
                  <a:pt x="103" y="68"/>
                  <a:pt x="109" y="63"/>
                  <a:pt x="109" y="55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9" y="6"/>
                  <a:pt x="103" y="0"/>
                  <a:pt x="9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5" name="Freeform 53"/>
          <p:cNvSpPr>
            <a:spLocks noEditPoints="1"/>
          </p:cNvSpPr>
          <p:nvPr/>
        </p:nvSpPr>
        <p:spPr bwMode="auto">
          <a:xfrm>
            <a:off x="1863725" y="5043170"/>
            <a:ext cx="506730" cy="497205"/>
          </a:xfrm>
          <a:custGeom>
            <a:avLst/>
            <a:gdLst>
              <a:gd name="T0" fmla="*/ 27700 w 98"/>
              <a:gd name="T1" fmla="*/ 73602 h 88"/>
              <a:gd name="T2" fmla="*/ 18467 w 98"/>
              <a:gd name="T3" fmla="*/ 64402 h 88"/>
              <a:gd name="T4" fmla="*/ 18467 w 98"/>
              <a:gd name="T5" fmla="*/ 33734 h 88"/>
              <a:gd name="T6" fmla="*/ 27700 w 98"/>
              <a:gd name="T7" fmla="*/ 24534 h 88"/>
              <a:gd name="T8" fmla="*/ 58478 w 98"/>
              <a:gd name="T9" fmla="*/ 24534 h 88"/>
              <a:gd name="T10" fmla="*/ 67712 w 98"/>
              <a:gd name="T11" fmla="*/ 33734 h 88"/>
              <a:gd name="T12" fmla="*/ 67712 w 98"/>
              <a:gd name="T13" fmla="*/ 64402 h 88"/>
              <a:gd name="T14" fmla="*/ 58478 w 98"/>
              <a:gd name="T15" fmla="*/ 73602 h 88"/>
              <a:gd name="T16" fmla="*/ 27700 w 98"/>
              <a:gd name="T17" fmla="*/ 73602 h 88"/>
              <a:gd name="T18" fmla="*/ 49245 w 98"/>
              <a:gd name="T19" fmla="*/ 0 h 88"/>
              <a:gd name="T20" fmla="*/ 40011 w 98"/>
              <a:gd name="T21" fmla="*/ 0 h 88"/>
              <a:gd name="T22" fmla="*/ 0 w 98"/>
              <a:gd name="T23" fmla="*/ 30668 h 88"/>
              <a:gd name="T24" fmla="*/ 0 w 98"/>
              <a:gd name="T25" fmla="*/ 239207 h 88"/>
              <a:gd name="T26" fmla="*/ 40011 w 98"/>
              <a:gd name="T27" fmla="*/ 269875 h 88"/>
              <a:gd name="T28" fmla="*/ 49245 w 98"/>
              <a:gd name="T29" fmla="*/ 269875 h 88"/>
              <a:gd name="T30" fmla="*/ 89256 w 98"/>
              <a:gd name="T31" fmla="*/ 239207 h 88"/>
              <a:gd name="T32" fmla="*/ 89256 w 98"/>
              <a:gd name="T33" fmla="*/ 30668 h 88"/>
              <a:gd name="T34" fmla="*/ 49245 w 98"/>
              <a:gd name="T35" fmla="*/ 0 h 88"/>
              <a:gd name="T36" fmla="*/ 135423 w 98"/>
              <a:gd name="T37" fmla="*/ 73602 h 88"/>
              <a:gd name="T38" fmla="*/ 126190 w 98"/>
              <a:gd name="T39" fmla="*/ 64402 h 88"/>
              <a:gd name="T40" fmla="*/ 126190 w 98"/>
              <a:gd name="T41" fmla="*/ 33734 h 88"/>
              <a:gd name="T42" fmla="*/ 135423 w 98"/>
              <a:gd name="T43" fmla="*/ 24534 h 88"/>
              <a:gd name="T44" fmla="*/ 166202 w 98"/>
              <a:gd name="T45" fmla="*/ 24534 h 88"/>
              <a:gd name="T46" fmla="*/ 172357 w 98"/>
              <a:gd name="T47" fmla="*/ 33734 h 88"/>
              <a:gd name="T48" fmla="*/ 172357 w 98"/>
              <a:gd name="T49" fmla="*/ 64402 h 88"/>
              <a:gd name="T50" fmla="*/ 166202 w 98"/>
              <a:gd name="T51" fmla="*/ 73602 h 88"/>
              <a:gd name="T52" fmla="*/ 135423 w 98"/>
              <a:gd name="T53" fmla="*/ 73602 h 88"/>
              <a:gd name="T54" fmla="*/ 156968 w 98"/>
              <a:gd name="T55" fmla="*/ 0 h 88"/>
              <a:gd name="T56" fmla="*/ 144657 w 98"/>
              <a:gd name="T57" fmla="*/ 0 h 88"/>
              <a:gd name="T58" fmla="*/ 107723 w 98"/>
              <a:gd name="T59" fmla="*/ 30668 h 88"/>
              <a:gd name="T60" fmla="*/ 107723 w 98"/>
              <a:gd name="T61" fmla="*/ 239207 h 88"/>
              <a:gd name="T62" fmla="*/ 144657 w 98"/>
              <a:gd name="T63" fmla="*/ 269875 h 88"/>
              <a:gd name="T64" fmla="*/ 156968 w 98"/>
              <a:gd name="T65" fmla="*/ 269875 h 88"/>
              <a:gd name="T66" fmla="*/ 193902 w 98"/>
              <a:gd name="T67" fmla="*/ 239207 h 88"/>
              <a:gd name="T68" fmla="*/ 193902 w 98"/>
              <a:gd name="T69" fmla="*/ 30668 h 88"/>
              <a:gd name="T70" fmla="*/ 156968 w 98"/>
              <a:gd name="T71" fmla="*/ 0 h 88"/>
              <a:gd name="T72" fmla="*/ 240069 w 98"/>
              <a:gd name="T73" fmla="*/ 73602 h 88"/>
              <a:gd name="T74" fmla="*/ 230835 w 98"/>
              <a:gd name="T75" fmla="*/ 64402 h 88"/>
              <a:gd name="T76" fmla="*/ 230835 w 98"/>
              <a:gd name="T77" fmla="*/ 33734 h 88"/>
              <a:gd name="T78" fmla="*/ 240069 w 98"/>
              <a:gd name="T79" fmla="*/ 24534 h 88"/>
              <a:gd name="T80" fmla="*/ 270847 w 98"/>
              <a:gd name="T81" fmla="*/ 24534 h 88"/>
              <a:gd name="T82" fmla="*/ 280080 w 98"/>
              <a:gd name="T83" fmla="*/ 33734 h 88"/>
              <a:gd name="T84" fmla="*/ 280080 w 98"/>
              <a:gd name="T85" fmla="*/ 64402 h 88"/>
              <a:gd name="T86" fmla="*/ 270847 w 98"/>
              <a:gd name="T87" fmla="*/ 73602 h 88"/>
              <a:gd name="T88" fmla="*/ 240069 w 98"/>
              <a:gd name="T89" fmla="*/ 73602 h 88"/>
              <a:gd name="T90" fmla="*/ 261614 w 98"/>
              <a:gd name="T91" fmla="*/ 0 h 88"/>
              <a:gd name="T92" fmla="*/ 252380 w 98"/>
              <a:gd name="T93" fmla="*/ 0 h 88"/>
              <a:gd name="T94" fmla="*/ 212369 w 98"/>
              <a:gd name="T95" fmla="*/ 30668 h 88"/>
              <a:gd name="T96" fmla="*/ 212369 w 98"/>
              <a:gd name="T97" fmla="*/ 239207 h 88"/>
              <a:gd name="T98" fmla="*/ 252380 w 98"/>
              <a:gd name="T99" fmla="*/ 269875 h 88"/>
              <a:gd name="T100" fmla="*/ 261614 w 98"/>
              <a:gd name="T101" fmla="*/ 269875 h 88"/>
              <a:gd name="T102" fmla="*/ 301625 w 98"/>
              <a:gd name="T103" fmla="*/ 239207 h 88"/>
              <a:gd name="T104" fmla="*/ 301625 w 98"/>
              <a:gd name="T105" fmla="*/ 30668 h 88"/>
              <a:gd name="T106" fmla="*/ 261614 w 98"/>
              <a:gd name="T107" fmla="*/ 0 h 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98" h="88">
                <a:moveTo>
                  <a:pt x="9" y="24"/>
                </a:moveTo>
                <a:cubicBezTo>
                  <a:pt x="8" y="24"/>
                  <a:pt x="6" y="23"/>
                  <a:pt x="6" y="21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9"/>
                  <a:pt x="8" y="8"/>
                  <a:pt x="9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21" y="8"/>
                  <a:pt x="22" y="9"/>
                  <a:pt x="22" y="11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3"/>
                  <a:pt x="21" y="24"/>
                  <a:pt x="19" y="24"/>
                </a:cubicBezTo>
                <a:cubicBezTo>
                  <a:pt x="9" y="24"/>
                  <a:pt x="9" y="24"/>
                  <a:pt x="9" y="24"/>
                </a:cubicBezTo>
                <a:moveTo>
                  <a:pt x="16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3"/>
                  <a:pt x="0" y="10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5"/>
                  <a:pt x="6" y="88"/>
                  <a:pt x="13" y="88"/>
                </a:cubicBezTo>
                <a:cubicBezTo>
                  <a:pt x="16" y="88"/>
                  <a:pt x="16" y="88"/>
                  <a:pt x="16" y="88"/>
                </a:cubicBezTo>
                <a:cubicBezTo>
                  <a:pt x="23" y="88"/>
                  <a:pt x="29" y="85"/>
                  <a:pt x="29" y="78"/>
                </a:cubicBezTo>
                <a:cubicBezTo>
                  <a:pt x="29" y="10"/>
                  <a:pt x="29" y="10"/>
                  <a:pt x="29" y="10"/>
                </a:cubicBezTo>
                <a:cubicBezTo>
                  <a:pt x="29" y="3"/>
                  <a:pt x="23" y="0"/>
                  <a:pt x="16" y="0"/>
                </a:cubicBezTo>
                <a:moveTo>
                  <a:pt x="44" y="24"/>
                </a:moveTo>
                <a:cubicBezTo>
                  <a:pt x="42" y="24"/>
                  <a:pt x="41" y="23"/>
                  <a:pt x="41" y="2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2" y="8"/>
                  <a:pt x="44" y="8"/>
                </a:cubicBezTo>
                <a:cubicBezTo>
                  <a:pt x="54" y="8"/>
                  <a:pt x="54" y="8"/>
                  <a:pt x="54" y="8"/>
                </a:cubicBezTo>
                <a:cubicBezTo>
                  <a:pt x="55" y="8"/>
                  <a:pt x="56" y="9"/>
                  <a:pt x="56" y="1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3"/>
                  <a:pt x="55" y="24"/>
                  <a:pt x="54" y="24"/>
                </a:cubicBezTo>
                <a:cubicBezTo>
                  <a:pt x="44" y="24"/>
                  <a:pt x="44" y="24"/>
                  <a:pt x="44" y="24"/>
                </a:cubicBezTo>
                <a:moveTo>
                  <a:pt x="51" y="0"/>
                </a:moveTo>
                <a:cubicBezTo>
                  <a:pt x="47" y="0"/>
                  <a:pt x="47" y="0"/>
                  <a:pt x="47" y="0"/>
                </a:cubicBezTo>
                <a:cubicBezTo>
                  <a:pt x="40" y="0"/>
                  <a:pt x="35" y="3"/>
                  <a:pt x="35" y="10"/>
                </a:cubicBezTo>
                <a:cubicBezTo>
                  <a:pt x="35" y="78"/>
                  <a:pt x="35" y="78"/>
                  <a:pt x="35" y="78"/>
                </a:cubicBezTo>
                <a:cubicBezTo>
                  <a:pt x="35" y="85"/>
                  <a:pt x="40" y="88"/>
                  <a:pt x="47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8" y="88"/>
                  <a:pt x="63" y="85"/>
                  <a:pt x="63" y="78"/>
                </a:cubicBezTo>
                <a:cubicBezTo>
                  <a:pt x="63" y="10"/>
                  <a:pt x="63" y="10"/>
                  <a:pt x="63" y="10"/>
                </a:cubicBezTo>
                <a:cubicBezTo>
                  <a:pt x="63" y="3"/>
                  <a:pt x="58" y="0"/>
                  <a:pt x="51" y="0"/>
                </a:cubicBezTo>
                <a:moveTo>
                  <a:pt x="78" y="24"/>
                </a:moveTo>
                <a:cubicBezTo>
                  <a:pt x="77" y="24"/>
                  <a:pt x="75" y="23"/>
                  <a:pt x="75" y="21"/>
                </a:cubicBezTo>
                <a:cubicBezTo>
                  <a:pt x="75" y="11"/>
                  <a:pt x="75" y="11"/>
                  <a:pt x="75" y="11"/>
                </a:cubicBezTo>
                <a:cubicBezTo>
                  <a:pt x="75" y="9"/>
                  <a:pt x="77" y="8"/>
                  <a:pt x="7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0" y="8"/>
                  <a:pt x="91" y="9"/>
                  <a:pt x="91" y="11"/>
                </a:cubicBezTo>
                <a:cubicBezTo>
                  <a:pt x="91" y="21"/>
                  <a:pt x="91" y="21"/>
                  <a:pt x="91" y="21"/>
                </a:cubicBezTo>
                <a:cubicBezTo>
                  <a:pt x="91" y="23"/>
                  <a:pt x="90" y="24"/>
                  <a:pt x="88" y="24"/>
                </a:cubicBezTo>
                <a:cubicBezTo>
                  <a:pt x="78" y="24"/>
                  <a:pt x="78" y="24"/>
                  <a:pt x="78" y="24"/>
                </a:cubicBezTo>
                <a:moveTo>
                  <a:pt x="85" y="0"/>
                </a:moveTo>
                <a:cubicBezTo>
                  <a:pt x="82" y="0"/>
                  <a:pt x="82" y="0"/>
                  <a:pt x="82" y="0"/>
                </a:cubicBezTo>
                <a:cubicBezTo>
                  <a:pt x="75" y="0"/>
                  <a:pt x="69" y="3"/>
                  <a:pt x="69" y="10"/>
                </a:cubicBezTo>
                <a:cubicBezTo>
                  <a:pt x="69" y="78"/>
                  <a:pt x="69" y="78"/>
                  <a:pt x="69" y="78"/>
                </a:cubicBezTo>
                <a:cubicBezTo>
                  <a:pt x="69" y="85"/>
                  <a:pt x="75" y="88"/>
                  <a:pt x="82" y="88"/>
                </a:cubicBezTo>
                <a:cubicBezTo>
                  <a:pt x="85" y="88"/>
                  <a:pt x="85" y="88"/>
                  <a:pt x="85" y="88"/>
                </a:cubicBezTo>
                <a:cubicBezTo>
                  <a:pt x="92" y="88"/>
                  <a:pt x="98" y="85"/>
                  <a:pt x="98" y="78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3"/>
                  <a:pt x="92" y="0"/>
                  <a:pt x="8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32" grpId="0" animBg="1"/>
      <p:bldP spid="33" grpId="0" animBg="1"/>
      <p:bldP spid="63" grpId="0"/>
      <p:bldP spid="63" grpId="1"/>
      <p:bldP spid="64" grpId="0"/>
      <p:bldP spid="64" grpId="1"/>
      <p:bldP spid="4" grpId="0"/>
      <p:bldP spid="4" grpId="1"/>
      <p:bldP spid="6" grpId="0"/>
      <p:bldP spid="6" grpId="1"/>
      <p:bldP spid="9" grpId="0" animBg="1"/>
      <p:bldP spid="76" grpId="0" animBg="1"/>
      <p:bldP spid="10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850583" y="2215285"/>
            <a:ext cx="713446" cy="535853"/>
            <a:chOff x="7586663" y="2316885"/>
            <a:chExt cx="713446" cy="535853"/>
          </a:xfrm>
        </p:grpSpPr>
        <p:sp>
          <p:nvSpPr>
            <p:cNvPr id="27" name="椭圆 26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5" name="TextBox 23"/>
          <p:cNvSpPr txBox="1"/>
          <p:nvPr/>
        </p:nvSpPr>
        <p:spPr>
          <a:xfrm>
            <a:off x="850900" y="286575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1564134" y="23885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7012305" y="1797685"/>
            <a:ext cx="4523105" cy="3669030"/>
            <a:chOff x="11043" y="2319"/>
            <a:chExt cx="7123" cy="5778"/>
          </a:xfrm>
        </p:grpSpPr>
        <p:grpSp>
          <p:nvGrpSpPr>
            <p:cNvPr id="2" name="组合 1"/>
            <p:cNvGrpSpPr/>
            <p:nvPr/>
          </p:nvGrpSpPr>
          <p:grpSpPr>
            <a:xfrm>
              <a:off x="11043" y="3035"/>
              <a:ext cx="5479" cy="5062"/>
              <a:chOff x="1155" y="3649"/>
              <a:chExt cx="5479" cy="5062"/>
            </a:xfrm>
          </p:grpSpPr>
          <p:sp>
            <p:nvSpPr>
              <p:cNvPr id="8" name="等腰三角形 7"/>
              <p:cNvSpPr/>
              <p:nvPr/>
            </p:nvSpPr>
            <p:spPr>
              <a:xfrm>
                <a:off x="1155" y="6425"/>
                <a:ext cx="1864" cy="2286"/>
              </a:xfrm>
              <a:prstGeom prst="triangle">
                <a:avLst>
                  <a:gd name="adj" fmla="val 49999"/>
                </a:avLst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等腰三角形 5"/>
              <p:cNvSpPr/>
              <p:nvPr/>
            </p:nvSpPr>
            <p:spPr>
              <a:xfrm>
                <a:off x="1774" y="3649"/>
                <a:ext cx="3712" cy="5062"/>
              </a:xfrm>
              <a:prstGeom prst="triangle">
                <a:avLst/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>
                <a:off x="3957" y="5060"/>
                <a:ext cx="2678" cy="3651"/>
              </a:xfrm>
              <a:prstGeom prst="triangl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等腰三角形 20"/>
            <p:cNvSpPr/>
            <p:nvPr/>
          </p:nvSpPr>
          <p:spPr>
            <a:xfrm>
              <a:off x="15238" y="5147"/>
              <a:ext cx="2928" cy="2950"/>
            </a:xfrm>
            <a:prstGeom prst="triangl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416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30%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047" y="2319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60%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815" y="3816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50%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248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45%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1" grpId="0"/>
      <p:bldP spid="5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2235835" y="4182110"/>
            <a:ext cx="1137920" cy="1087120"/>
            <a:chOff x="3521" y="6586"/>
            <a:chExt cx="1792" cy="1712"/>
          </a:xfrm>
        </p:grpSpPr>
        <p:sp>
          <p:nvSpPr>
            <p:cNvPr id="3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1" cstate="screen"/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235835" y="1789430"/>
            <a:ext cx="1137920" cy="1087120"/>
            <a:chOff x="3521" y="6586"/>
            <a:chExt cx="1792" cy="1712"/>
          </a:xfrm>
        </p:grpSpPr>
        <p:sp>
          <p:nvSpPr>
            <p:cNvPr id="42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2" cstate="screen"/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82435" y="1789430"/>
            <a:ext cx="1137920" cy="1087120"/>
            <a:chOff x="3521" y="6586"/>
            <a:chExt cx="1792" cy="1712"/>
          </a:xfrm>
        </p:grpSpPr>
        <p:sp>
          <p:nvSpPr>
            <p:cNvPr id="45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3" cstate="screen"/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782435" y="4091940"/>
            <a:ext cx="1137920" cy="1087120"/>
            <a:chOff x="3521" y="6586"/>
            <a:chExt cx="1792" cy="1712"/>
          </a:xfrm>
        </p:grpSpPr>
        <p:sp>
          <p:nvSpPr>
            <p:cNvPr id="4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4" cstate="screen"/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51" name="图片 50" descr="dn201307082009_1920x1080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2" name="矩形 51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53" name="TextBox 23"/>
          <p:cNvSpPr txBox="1"/>
          <p:nvPr/>
        </p:nvSpPr>
        <p:spPr>
          <a:xfrm>
            <a:off x="3524250" y="1985010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3524379" y="17897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TextBox 23"/>
          <p:cNvSpPr txBox="1"/>
          <p:nvPr/>
        </p:nvSpPr>
        <p:spPr>
          <a:xfrm>
            <a:off x="8006715" y="196278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4" name="TextBox 24"/>
          <p:cNvSpPr txBox="1"/>
          <p:nvPr/>
        </p:nvSpPr>
        <p:spPr>
          <a:xfrm>
            <a:off x="8006844" y="17674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TextBox 23"/>
          <p:cNvSpPr txBox="1"/>
          <p:nvPr/>
        </p:nvSpPr>
        <p:spPr>
          <a:xfrm>
            <a:off x="8133715" y="426910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6" name="TextBox 24"/>
          <p:cNvSpPr txBox="1"/>
          <p:nvPr/>
        </p:nvSpPr>
        <p:spPr>
          <a:xfrm>
            <a:off x="8133844" y="40738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TextBox 23"/>
          <p:cNvSpPr txBox="1"/>
          <p:nvPr/>
        </p:nvSpPr>
        <p:spPr>
          <a:xfrm>
            <a:off x="3524250" y="435546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8" name="TextBox 24"/>
          <p:cNvSpPr txBox="1"/>
          <p:nvPr/>
        </p:nvSpPr>
        <p:spPr>
          <a:xfrm>
            <a:off x="3524379" y="41601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3" grpId="1"/>
      <p:bldP spid="54" grpId="0"/>
      <p:bldP spid="54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请输入第二章标题</a:t>
            </a:r>
            <a:endParaRPr lang="zh-CN" altLang="en-US" sz="3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strike="noStrike" noProof="1">
              <a:solidFill>
                <a:schemeClr val="bg1">
                  <a:alpha val="89000"/>
                </a:schemeClr>
              </a:solidFill>
              <a:latin typeface="+mn-lt"/>
              <a:ea typeface="微软雅黑" panose="020B0503020204020204" charset="-122"/>
              <a:cs typeface="+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直接连接符 53"/>
          <p:cNvCxnSpPr/>
          <p:nvPr/>
        </p:nvCxnSpPr>
        <p:spPr>
          <a:xfrm>
            <a:off x="3114040" y="2306320"/>
            <a:ext cx="10160" cy="329311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图表 64"/>
          <p:cNvGraphicFramePr/>
          <p:nvPr/>
        </p:nvGraphicFramePr>
        <p:xfrm>
          <a:off x="556260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3538855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6890979" y="2718835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3"/>
          <p:cNvSpPr txBox="1"/>
          <p:nvPr/>
        </p:nvSpPr>
        <p:spPr>
          <a:xfrm>
            <a:off x="6799580" y="279971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6799709" y="23224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1013589" y="24805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3839974" y="25599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5" grpId="0">
        <p:bldAsOne/>
      </p:bldGraphic>
      <p:bldP spid="25" grpId="0"/>
      <p:bldP spid="25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391479" y="1353184"/>
            <a:ext cx="6059282" cy="5011707"/>
            <a:chOff x="401638" y="982315"/>
            <a:chExt cx="6124575" cy="5065712"/>
          </a:xfrm>
          <a:noFill/>
        </p:grpSpPr>
        <p:sp>
          <p:nvSpPr>
            <p:cNvPr id="9" name="Freeform 5"/>
            <p:cNvSpPr/>
            <p:nvPr/>
          </p:nvSpPr>
          <p:spPr bwMode="auto">
            <a:xfrm>
              <a:off x="2971801" y="1047402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455863" y="2595215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3673476" y="3098452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01638" y="1595090"/>
              <a:ext cx="2449513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1990726" y="3049240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2865438" y="3816002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671513" y="3346102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2824163" y="4541490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3590926" y="4525615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3708401" y="4909790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3840163" y="4120802"/>
              <a:ext cx="533400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3840163" y="3068290"/>
              <a:ext cx="608013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4365626" y="2865090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4260851" y="4382740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4184651" y="3950940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4387851" y="5006627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4838701" y="4352577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5135563" y="4555777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5368926" y="4150965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4929188" y="3695352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5038726" y="2884140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4891088" y="2785715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5229226" y="2361852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5387976" y="1955452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5173663" y="982315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4906963" y="3188940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5668963" y="4033490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5072063" y="3604865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4700588" y="2557115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4395788" y="3461990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707063" y="4932015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4237038" y="5784502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0" name="椭圆 59"/>
          <p:cNvSpPr/>
          <p:nvPr/>
        </p:nvSpPr>
        <p:spPr>
          <a:xfrm>
            <a:off x="7442835" y="201866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6" name="图片 5" descr="dn201307082009_1920x108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8042275" y="213868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042404" y="194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442835" y="310705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3" name="TextBox 23"/>
          <p:cNvSpPr txBox="1"/>
          <p:nvPr/>
        </p:nvSpPr>
        <p:spPr>
          <a:xfrm>
            <a:off x="8042275" y="322707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4" name="TextBox 24"/>
          <p:cNvSpPr txBox="1"/>
          <p:nvPr/>
        </p:nvSpPr>
        <p:spPr>
          <a:xfrm>
            <a:off x="8042404" y="30317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7442835" y="415988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6" name="TextBox 23"/>
          <p:cNvSpPr txBox="1"/>
          <p:nvPr/>
        </p:nvSpPr>
        <p:spPr>
          <a:xfrm>
            <a:off x="8042275" y="42799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042404" y="40846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442835" y="524954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9" name="TextBox 23"/>
          <p:cNvSpPr txBox="1"/>
          <p:nvPr/>
        </p:nvSpPr>
        <p:spPr>
          <a:xfrm>
            <a:off x="8042275" y="536956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8042404" y="51742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496810" y="20961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01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496810" y="318452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496810" y="423799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03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496810" y="53346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04</a:t>
            </a:r>
            <a:endParaRPr lang="en-US" altLang="zh-CN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8" grpId="0"/>
      <p:bldP spid="8" grpId="1"/>
      <p:bldP spid="51" grpId="0"/>
      <p:bldP spid="51" grpId="1"/>
      <p:bldP spid="42" grpId="0" animBg="1"/>
      <p:bldP spid="43" grpId="0"/>
      <p:bldP spid="43" grpId="1"/>
      <p:bldP spid="44" grpId="0"/>
      <p:bldP spid="44" grpId="1"/>
      <p:bldP spid="45" grpId="0" animBg="1"/>
      <p:bldP spid="46" grpId="0"/>
      <p:bldP spid="46" grpId="1"/>
      <p:bldP spid="47" grpId="0"/>
      <p:bldP spid="47" grpId="1"/>
      <p:bldP spid="48" grpId="0" animBg="1"/>
      <p:bldP spid="49" grpId="0"/>
      <p:bldP spid="49" grpId="1"/>
      <p:bldP spid="50" grpId="0"/>
      <p:bldP spid="50" grpId="1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直接连接符 12"/>
          <p:cNvSpPr>
            <a:spLocks noChangeShapeType="1"/>
          </p:cNvSpPr>
          <p:nvPr/>
        </p:nvSpPr>
        <p:spPr bwMode="auto">
          <a:xfrm>
            <a:off x="2098041" y="3787618"/>
            <a:ext cx="7559675" cy="1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43" name="矩形 9"/>
          <p:cNvSpPr>
            <a:spLocks noChangeArrowheads="1"/>
          </p:cNvSpPr>
          <p:nvPr/>
        </p:nvSpPr>
        <p:spPr bwMode="auto">
          <a:xfrm>
            <a:off x="4617720" y="252793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矩形 52"/>
          <p:cNvSpPr>
            <a:spLocks noChangeArrowheads="1"/>
          </p:cNvSpPr>
          <p:nvPr/>
        </p:nvSpPr>
        <p:spPr bwMode="auto">
          <a:xfrm>
            <a:off x="5878195" y="252793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矩形 54"/>
          <p:cNvSpPr>
            <a:spLocks noChangeArrowheads="1"/>
          </p:cNvSpPr>
          <p:nvPr/>
        </p:nvSpPr>
        <p:spPr bwMode="auto">
          <a:xfrm>
            <a:off x="5878195" y="378777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矩形 53"/>
          <p:cNvSpPr>
            <a:spLocks noChangeArrowheads="1"/>
          </p:cNvSpPr>
          <p:nvPr/>
        </p:nvSpPr>
        <p:spPr bwMode="auto">
          <a:xfrm>
            <a:off x="4617720" y="378777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直接连接符 82"/>
          <p:cNvSpPr>
            <a:spLocks noChangeShapeType="1"/>
          </p:cNvSpPr>
          <p:nvPr/>
        </p:nvSpPr>
        <p:spPr bwMode="auto">
          <a:xfrm>
            <a:off x="5877880" y="2042160"/>
            <a:ext cx="0" cy="3490915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7219315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7219444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7219315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7219444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23"/>
          <p:cNvSpPr txBox="1"/>
          <p:nvPr/>
        </p:nvSpPr>
        <p:spPr>
          <a:xfrm>
            <a:off x="1334770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3112899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1283970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3062099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1" name="Freeform 64"/>
          <p:cNvSpPr>
            <a:spLocks noEditPoints="1"/>
          </p:cNvSpPr>
          <p:nvPr/>
        </p:nvSpPr>
        <p:spPr bwMode="auto">
          <a:xfrm>
            <a:off x="5017770" y="2971800"/>
            <a:ext cx="459740" cy="490855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6259195" y="2971800"/>
            <a:ext cx="498475" cy="447675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0" name="Freeform 33"/>
          <p:cNvSpPr>
            <a:spLocks noEditPoints="1"/>
          </p:cNvSpPr>
          <p:nvPr/>
        </p:nvSpPr>
        <p:spPr bwMode="auto">
          <a:xfrm>
            <a:off x="5121275" y="4185920"/>
            <a:ext cx="356235" cy="463550"/>
          </a:xfrm>
          <a:custGeom>
            <a:avLst/>
            <a:gdLst>
              <a:gd name="T0" fmla="*/ 102 w 120"/>
              <a:gd name="T1" fmla="*/ 60 h 144"/>
              <a:gd name="T2" fmla="*/ 102 w 120"/>
              <a:gd name="T3" fmla="*/ 42 h 144"/>
              <a:gd name="T4" fmla="*/ 60 w 120"/>
              <a:gd name="T5" fmla="*/ 0 h 144"/>
              <a:gd name="T6" fmla="*/ 18 w 120"/>
              <a:gd name="T7" fmla="*/ 42 h 144"/>
              <a:gd name="T8" fmla="*/ 18 w 120"/>
              <a:gd name="T9" fmla="*/ 60 h 144"/>
              <a:gd name="T10" fmla="*/ 0 w 120"/>
              <a:gd name="T11" fmla="*/ 60 h 144"/>
              <a:gd name="T12" fmla="*/ 0 w 120"/>
              <a:gd name="T13" fmla="*/ 144 h 144"/>
              <a:gd name="T14" fmla="*/ 120 w 120"/>
              <a:gd name="T15" fmla="*/ 144 h 144"/>
              <a:gd name="T16" fmla="*/ 120 w 120"/>
              <a:gd name="T17" fmla="*/ 60 h 144"/>
              <a:gd name="T18" fmla="*/ 102 w 120"/>
              <a:gd name="T19" fmla="*/ 60 h 144"/>
              <a:gd name="T20" fmla="*/ 66 w 120"/>
              <a:gd name="T21" fmla="*/ 106 h 144"/>
              <a:gd name="T22" fmla="*/ 66 w 120"/>
              <a:gd name="T23" fmla="*/ 126 h 144"/>
              <a:gd name="T24" fmla="*/ 54 w 120"/>
              <a:gd name="T25" fmla="*/ 126 h 144"/>
              <a:gd name="T26" fmla="*/ 54 w 120"/>
              <a:gd name="T27" fmla="*/ 106 h 144"/>
              <a:gd name="T28" fmla="*/ 48 w 120"/>
              <a:gd name="T29" fmla="*/ 96 h 144"/>
              <a:gd name="T30" fmla="*/ 60 w 120"/>
              <a:gd name="T31" fmla="*/ 84 h 144"/>
              <a:gd name="T32" fmla="*/ 72 w 120"/>
              <a:gd name="T33" fmla="*/ 96 h 144"/>
              <a:gd name="T34" fmla="*/ 66 w 120"/>
              <a:gd name="T35" fmla="*/ 106 h 144"/>
              <a:gd name="T36" fmla="*/ 90 w 120"/>
              <a:gd name="T37" fmla="*/ 60 h 144"/>
              <a:gd name="T38" fmla="*/ 30 w 120"/>
              <a:gd name="T39" fmla="*/ 60 h 144"/>
              <a:gd name="T40" fmla="*/ 30 w 120"/>
              <a:gd name="T41" fmla="*/ 42 h 144"/>
              <a:gd name="T42" fmla="*/ 60 w 120"/>
              <a:gd name="T43" fmla="*/ 12 h 144"/>
              <a:gd name="T44" fmla="*/ 90 w 120"/>
              <a:gd name="T45" fmla="*/ 42 h 144"/>
              <a:gd name="T46" fmla="*/ 90 w 120"/>
              <a:gd name="T47" fmla="*/ 6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3" name="Freeform 16"/>
          <p:cNvSpPr>
            <a:spLocks noEditPoints="1"/>
          </p:cNvSpPr>
          <p:nvPr/>
        </p:nvSpPr>
        <p:spPr bwMode="auto">
          <a:xfrm>
            <a:off x="6308090" y="4224655"/>
            <a:ext cx="449580" cy="42545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2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2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1" grpId="0" animBg="1"/>
      <p:bldP spid="39" grpId="0" animBg="1"/>
      <p:bldP spid="37" grpId="0" animBg="1"/>
      <p:bldP spid="8" grpId="0"/>
      <p:bldP spid="8" grpId="1"/>
      <p:bldP spid="51" grpId="0"/>
      <p:bldP spid="51" grpId="1"/>
      <p:bldP spid="5" grpId="0"/>
      <p:bldP spid="5" grpId="1"/>
      <p:bldP spid="6" grpId="0"/>
      <p:bldP spid="6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411" grpId="0" animBg="1"/>
      <p:bldP spid="431" grpId="0" animBg="1"/>
      <p:bldP spid="380" grpId="0" animBg="1"/>
      <p:bldP spid="3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" name="直接连接符 150"/>
          <p:cNvCxnSpPr/>
          <p:nvPr/>
        </p:nvCxnSpPr>
        <p:spPr>
          <a:xfrm>
            <a:off x="5921375" y="1852930"/>
            <a:ext cx="3810" cy="272923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组合 151"/>
          <p:cNvGrpSpPr/>
          <p:nvPr/>
        </p:nvGrpSpPr>
        <p:grpSpPr>
          <a:xfrm>
            <a:off x="2829328" y="2405209"/>
            <a:ext cx="2877660" cy="360045"/>
            <a:chOff x="3249264" y="1751685"/>
            <a:chExt cx="2994025" cy="360022"/>
          </a:xfrm>
        </p:grpSpPr>
        <p:grpSp>
          <p:nvGrpSpPr>
            <p:cNvPr id="153" name="组合 152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55" name="圆角矩形 154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6" name="圆角矩形 155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4" name="文本框 4"/>
            <p:cNvSpPr txBox="1"/>
            <p:nvPr/>
          </p:nvSpPr>
          <p:spPr>
            <a:xfrm>
              <a:off x="5335260" y="1751685"/>
              <a:ext cx="673754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70%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2829328" y="2816299"/>
            <a:ext cx="2877660" cy="360045"/>
            <a:chOff x="3249264" y="2162753"/>
            <a:chExt cx="2994025" cy="360023"/>
          </a:xfrm>
        </p:grpSpPr>
        <p:grpSp>
          <p:nvGrpSpPr>
            <p:cNvPr id="158" name="组合 157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60" name="圆角矩形 159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1" name="圆角矩形 160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9" name="文本框 9"/>
            <p:cNvSpPr txBox="1"/>
            <p:nvPr/>
          </p:nvSpPr>
          <p:spPr>
            <a:xfrm>
              <a:off x="4118872" y="2162753"/>
              <a:ext cx="673754" cy="360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30%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 flipH="1">
            <a:off x="6115050" y="2353945"/>
            <a:ext cx="3434715" cy="360045"/>
            <a:chOff x="3244272" y="3932941"/>
            <a:chExt cx="3011560" cy="360022"/>
          </a:xfrm>
        </p:grpSpPr>
        <p:sp>
          <p:nvSpPr>
            <p:cNvPr id="163" name="圆角矩形 16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4" name="圆角矩形 16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5" name="文本框 15"/>
            <p:cNvSpPr txBox="1"/>
            <p:nvPr/>
          </p:nvSpPr>
          <p:spPr>
            <a:xfrm>
              <a:off x="4418923" y="3932941"/>
              <a:ext cx="907693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40%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 flipH="1">
            <a:off x="6112510" y="2745740"/>
            <a:ext cx="3432175" cy="360045"/>
            <a:chOff x="3244272" y="4324968"/>
            <a:chExt cx="3008542" cy="360020"/>
          </a:xfrm>
        </p:grpSpPr>
        <p:sp>
          <p:nvSpPr>
            <p:cNvPr id="167" name="圆角矩形 16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8" name="圆角矩形 16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9" name="文本框 19"/>
            <p:cNvSpPr txBox="1"/>
            <p:nvPr/>
          </p:nvSpPr>
          <p:spPr>
            <a:xfrm>
              <a:off x="5326614" y="4324968"/>
              <a:ext cx="673754" cy="36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60%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1" name="组合 170"/>
          <p:cNvGrpSpPr>
            <a:grpSpLocks noChangeAspect="1"/>
          </p:cNvGrpSpPr>
          <p:nvPr/>
        </p:nvGrpSpPr>
        <p:grpSpPr>
          <a:xfrm>
            <a:off x="864235" y="2101215"/>
            <a:ext cx="2158365" cy="2195830"/>
            <a:chOff x="5397500" y="5734050"/>
            <a:chExt cx="365125" cy="371476"/>
          </a:xfrm>
          <a:solidFill>
            <a:srgbClr val="F8F5A6"/>
          </a:solidFill>
        </p:grpSpPr>
        <p:sp>
          <p:nvSpPr>
            <p:cNvPr id="175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6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7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0" name="组合 179"/>
          <p:cNvGrpSpPr>
            <a:grpSpLocks noChangeAspect="1"/>
          </p:cNvGrpSpPr>
          <p:nvPr/>
        </p:nvGrpSpPr>
        <p:grpSpPr>
          <a:xfrm rot="17160000">
            <a:off x="9277350" y="2185670"/>
            <a:ext cx="2158365" cy="2195830"/>
            <a:chOff x="5397500" y="5734050"/>
            <a:chExt cx="365125" cy="371476"/>
          </a:xfrm>
          <a:solidFill>
            <a:schemeClr val="bg1"/>
          </a:solidFill>
        </p:grpSpPr>
        <p:sp>
          <p:nvSpPr>
            <p:cNvPr id="181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2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3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2829560" y="34340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2829689" y="32387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6971030" y="3422015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4" name="TextBox 24"/>
          <p:cNvSpPr txBox="1"/>
          <p:nvPr/>
        </p:nvSpPr>
        <p:spPr>
          <a:xfrm>
            <a:off x="7972554" y="31670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TextBox 23"/>
          <p:cNvSpPr txBox="1"/>
          <p:nvPr/>
        </p:nvSpPr>
        <p:spPr>
          <a:xfrm>
            <a:off x="1398270" y="453072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Freeform 27"/>
          <p:cNvSpPr/>
          <p:nvPr/>
        </p:nvSpPr>
        <p:spPr bwMode="auto">
          <a:xfrm>
            <a:off x="2092325" y="2566670"/>
            <a:ext cx="542290" cy="403225"/>
          </a:xfrm>
          <a:custGeom>
            <a:avLst/>
            <a:gdLst>
              <a:gd name="T0" fmla="*/ 224622 w 81"/>
              <a:gd name="T1" fmla="*/ 0 h 58"/>
              <a:gd name="T2" fmla="*/ 206160 w 81"/>
              <a:gd name="T3" fmla="*/ 9197 h 58"/>
              <a:gd name="T4" fmla="*/ 98464 w 81"/>
              <a:gd name="T5" fmla="*/ 119555 h 58"/>
              <a:gd name="T6" fmla="*/ 43078 w 81"/>
              <a:gd name="T7" fmla="*/ 70507 h 58"/>
              <a:gd name="T8" fmla="*/ 27693 w 81"/>
              <a:gd name="T9" fmla="*/ 61310 h 58"/>
              <a:gd name="T10" fmla="*/ 9231 w 81"/>
              <a:gd name="T11" fmla="*/ 70507 h 58"/>
              <a:gd name="T12" fmla="*/ 9231 w 81"/>
              <a:gd name="T13" fmla="*/ 104228 h 58"/>
              <a:gd name="T14" fmla="*/ 76925 w 81"/>
              <a:gd name="T15" fmla="*/ 165538 h 58"/>
              <a:gd name="T16" fmla="*/ 83079 w 81"/>
              <a:gd name="T17" fmla="*/ 171669 h 58"/>
              <a:gd name="T18" fmla="*/ 89233 w 81"/>
              <a:gd name="T19" fmla="*/ 174734 h 58"/>
              <a:gd name="T20" fmla="*/ 98464 w 81"/>
              <a:gd name="T21" fmla="*/ 177800 h 58"/>
              <a:gd name="T22" fmla="*/ 98464 w 81"/>
              <a:gd name="T23" fmla="*/ 177800 h 58"/>
              <a:gd name="T24" fmla="*/ 98464 w 81"/>
              <a:gd name="T25" fmla="*/ 177800 h 58"/>
              <a:gd name="T26" fmla="*/ 110772 w 81"/>
              <a:gd name="T27" fmla="*/ 174734 h 58"/>
              <a:gd name="T28" fmla="*/ 120003 w 81"/>
              <a:gd name="T29" fmla="*/ 168603 h 58"/>
              <a:gd name="T30" fmla="*/ 123080 w 81"/>
              <a:gd name="T31" fmla="*/ 165538 h 58"/>
              <a:gd name="T32" fmla="*/ 123080 w 81"/>
              <a:gd name="T33" fmla="*/ 165538 h 58"/>
              <a:gd name="T34" fmla="*/ 240007 w 81"/>
              <a:gd name="T35" fmla="*/ 42917 h 58"/>
              <a:gd name="T36" fmla="*/ 240007 w 81"/>
              <a:gd name="T37" fmla="*/ 9197 h 58"/>
              <a:gd name="T38" fmla="*/ 224622 w 81"/>
              <a:gd name="T39" fmla="*/ 0 h 5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81" h="58">
                <a:moveTo>
                  <a:pt x="73" y="0"/>
                </a:moveTo>
                <a:cubicBezTo>
                  <a:pt x="71" y="0"/>
                  <a:pt x="69" y="1"/>
                  <a:pt x="67" y="3"/>
                </a:cubicBezTo>
                <a:cubicBezTo>
                  <a:pt x="32" y="39"/>
                  <a:pt x="32" y="39"/>
                  <a:pt x="32" y="39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1"/>
                  <a:pt x="11" y="20"/>
                  <a:pt x="9" y="20"/>
                </a:cubicBezTo>
                <a:cubicBezTo>
                  <a:pt x="7" y="20"/>
                  <a:pt x="5" y="21"/>
                  <a:pt x="3" y="23"/>
                </a:cubicBezTo>
                <a:cubicBezTo>
                  <a:pt x="0" y="26"/>
                  <a:pt x="0" y="31"/>
                  <a:pt x="3" y="3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6" y="55"/>
                  <a:pt x="27" y="56"/>
                </a:cubicBezTo>
                <a:cubicBezTo>
                  <a:pt x="27" y="56"/>
                  <a:pt x="28" y="56"/>
                  <a:pt x="29" y="57"/>
                </a:cubicBezTo>
                <a:cubicBezTo>
                  <a:pt x="30" y="57"/>
                  <a:pt x="31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4" y="58"/>
                  <a:pt x="35" y="57"/>
                  <a:pt x="36" y="57"/>
                </a:cubicBezTo>
                <a:cubicBezTo>
                  <a:pt x="37" y="56"/>
                  <a:pt x="38" y="56"/>
                  <a:pt x="39" y="55"/>
                </a:cubicBezTo>
                <a:cubicBezTo>
                  <a:pt x="39" y="55"/>
                  <a:pt x="40" y="54"/>
                  <a:pt x="40" y="54"/>
                </a:cubicBezTo>
                <a:cubicBezTo>
                  <a:pt x="40" y="54"/>
                  <a:pt x="40" y="54"/>
                  <a:pt x="40" y="54"/>
                </a:cubicBezTo>
                <a:cubicBezTo>
                  <a:pt x="78" y="14"/>
                  <a:pt x="78" y="14"/>
                  <a:pt x="78" y="14"/>
                </a:cubicBezTo>
                <a:cubicBezTo>
                  <a:pt x="81" y="11"/>
                  <a:pt x="81" y="6"/>
                  <a:pt x="78" y="3"/>
                </a:cubicBezTo>
                <a:cubicBezTo>
                  <a:pt x="77" y="1"/>
                  <a:pt x="75" y="0"/>
                  <a:pt x="7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2" name="Freeform 43"/>
          <p:cNvSpPr/>
          <p:nvPr/>
        </p:nvSpPr>
        <p:spPr bwMode="auto">
          <a:xfrm>
            <a:off x="9876790" y="2619375"/>
            <a:ext cx="330200" cy="350520"/>
          </a:xfrm>
          <a:custGeom>
            <a:avLst/>
            <a:gdLst>
              <a:gd name="T0" fmla="*/ 186657 w 69"/>
              <a:gd name="T1" fmla="*/ 0 h 68"/>
              <a:gd name="T2" fmla="*/ 168298 w 69"/>
              <a:gd name="T3" fmla="*/ 9245 h 68"/>
              <a:gd name="T4" fmla="*/ 107098 w 69"/>
              <a:gd name="T5" fmla="*/ 70877 h 68"/>
              <a:gd name="T6" fmla="*/ 42839 w 69"/>
              <a:gd name="T7" fmla="*/ 9245 h 68"/>
              <a:gd name="T8" fmla="*/ 27540 w 69"/>
              <a:gd name="T9" fmla="*/ 0 h 68"/>
              <a:gd name="T10" fmla="*/ 9180 w 69"/>
              <a:gd name="T11" fmla="*/ 9245 h 68"/>
              <a:gd name="T12" fmla="*/ 9180 w 69"/>
              <a:gd name="T13" fmla="*/ 43143 h 68"/>
              <a:gd name="T14" fmla="*/ 73439 w 69"/>
              <a:gd name="T15" fmla="*/ 104775 h 68"/>
              <a:gd name="T16" fmla="*/ 9180 w 69"/>
              <a:gd name="T17" fmla="*/ 169489 h 68"/>
              <a:gd name="T18" fmla="*/ 9180 w 69"/>
              <a:gd name="T19" fmla="*/ 203387 h 68"/>
              <a:gd name="T20" fmla="*/ 27540 w 69"/>
              <a:gd name="T21" fmla="*/ 209550 h 68"/>
              <a:gd name="T22" fmla="*/ 42839 w 69"/>
              <a:gd name="T23" fmla="*/ 203387 h 68"/>
              <a:gd name="T24" fmla="*/ 107098 w 69"/>
              <a:gd name="T25" fmla="*/ 138673 h 68"/>
              <a:gd name="T26" fmla="*/ 168298 w 69"/>
              <a:gd name="T27" fmla="*/ 203387 h 68"/>
              <a:gd name="T28" fmla="*/ 186657 w 69"/>
              <a:gd name="T29" fmla="*/ 209550 h 68"/>
              <a:gd name="T30" fmla="*/ 201957 w 69"/>
              <a:gd name="T31" fmla="*/ 203387 h 68"/>
              <a:gd name="T32" fmla="*/ 201957 w 69"/>
              <a:gd name="T33" fmla="*/ 169489 h 68"/>
              <a:gd name="T34" fmla="*/ 140758 w 69"/>
              <a:gd name="T35" fmla="*/ 104775 h 68"/>
              <a:gd name="T36" fmla="*/ 201957 w 69"/>
              <a:gd name="T37" fmla="*/ 43143 h 68"/>
              <a:gd name="T38" fmla="*/ 201957 w 69"/>
              <a:gd name="T39" fmla="*/ 9245 h 68"/>
              <a:gd name="T40" fmla="*/ 186657 w 69"/>
              <a:gd name="T41" fmla="*/ 0 h 6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69" h="68">
                <a:moveTo>
                  <a:pt x="61" y="0"/>
                </a:moveTo>
                <a:cubicBezTo>
                  <a:pt x="59" y="0"/>
                  <a:pt x="57" y="1"/>
                  <a:pt x="55" y="3"/>
                </a:cubicBezTo>
                <a:cubicBezTo>
                  <a:pt x="35" y="23"/>
                  <a:pt x="35" y="23"/>
                  <a:pt x="35" y="23"/>
                </a:cubicBezTo>
                <a:cubicBezTo>
                  <a:pt x="14" y="3"/>
                  <a:pt x="14" y="3"/>
                  <a:pt x="14" y="3"/>
                </a:cubicBezTo>
                <a:cubicBezTo>
                  <a:pt x="13" y="1"/>
                  <a:pt x="11" y="0"/>
                  <a:pt x="9" y="0"/>
                </a:cubicBezTo>
                <a:cubicBezTo>
                  <a:pt x="7" y="0"/>
                  <a:pt x="5" y="1"/>
                  <a:pt x="3" y="3"/>
                </a:cubicBezTo>
                <a:cubicBezTo>
                  <a:pt x="0" y="6"/>
                  <a:pt x="0" y="11"/>
                  <a:pt x="3" y="14"/>
                </a:cubicBezTo>
                <a:cubicBezTo>
                  <a:pt x="24" y="34"/>
                  <a:pt x="24" y="34"/>
                  <a:pt x="24" y="34"/>
                </a:cubicBezTo>
                <a:cubicBezTo>
                  <a:pt x="3" y="55"/>
                  <a:pt x="3" y="55"/>
                  <a:pt x="3" y="55"/>
                </a:cubicBezTo>
                <a:cubicBezTo>
                  <a:pt x="0" y="58"/>
                  <a:pt x="0" y="63"/>
                  <a:pt x="3" y="66"/>
                </a:cubicBezTo>
                <a:cubicBezTo>
                  <a:pt x="5" y="67"/>
                  <a:pt x="7" y="68"/>
                  <a:pt x="9" y="68"/>
                </a:cubicBezTo>
                <a:cubicBezTo>
                  <a:pt x="11" y="68"/>
                  <a:pt x="13" y="67"/>
                  <a:pt x="14" y="66"/>
                </a:cubicBezTo>
                <a:cubicBezTo>
                  <a:pt x="35" y="45"/>
                  <a:pt x="35" y="45"/>
                  <a:pt x="35" y="45"/>
                </a:cubicBezTo>
                <a:cubicBezTo>
                  <a:pt x="55" y="66"/>
                  <a:pt x="55" y="66"/>
                  <a:pt x="55" y="66"/>
                </a:cubicBezTo>
                <a:cubicBezTo>
                  <a:pt x="57" y="67"/>
                  <a:pt x="59" y="68"/>
                  <a:pt x="61" y="68"/>
                </a:cubicBezTo>
                <a:cubicBezTo>
                  <a:pt x="63" y="68"/>
                  <a:pt x="65" y="67"/>
                  <a:pt x="66" y="66"/>
                </a:cubicBezTo>
                <a:cubicBezTo>
                  <a:pt x="69" y="63"/>
                  <a:pt x="69" y="58"/>
                  <a:pt x="66" y="55"/>
                </a:cubicBezTo>
                <a:cubicBezTo>
                  <a:pt x="46" y="34"/>
                  <a:pt x="46" y="34"/>
                  <a:pt x="46" y="34"/>
                </a:cubicBezTo>
                <a:cubicBezTo>
                  <a:pt x="66" y="14"/>
                  <a:pt x="66" y="14"/>
                  <a:pt x="66" y="14"/>
                </a:cubicBezTo>
                <a:cubicBezTo>
                  <a:pt x="69" y="11"/>
                  <a:pt x="69" y="6"/>
                  <a:pt x="66" y="3"/>
                </a:cubicBezTo>
                <a:cubicBezTo>
                  <a:pt x="65" y="1"/>
                  <a:pt x="63" y="0"/>
                  <a:pt x="6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62" grpId="0"/>
      <p:bldP spid="62" grpId="1"/>
      <p:bldP spid="2" grpId="0" animBg="1"/>
      <p:bldP spid="10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71395"/>
            <a:ext cx="3222625" cy="3166745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8" name="Straight Connector 27"/>
          <p:cNvCxnSpPr/>
          <p:nvPr/>
        </p:nvCxnSpPr>
        <p:spPr>
          <a:xfrm>
            <a:off x="7855481" y="2375417"/>
            <a:ext cx="0" cy="30628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4" name="图片 13" descr="dn201307082009_1920x1080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3375660" y="2626995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8" name="TextBox 24"/>
          <p:cNvSpPr txBox="1"/>
          <p:nvPr/>
        </p:nvSpPr>
        <p:spPr>
          <a:xfrm>
            <a:off x="3392299" y="23758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31" name="内容占位符 30"/>
          <p:cNvGraphicFramePr>
            <a:graphicFrameLocks noGrp="1"/>
          </p:cNvGraphicFramePr>
          <p:nvPr>
            <p:ph idx="4294967295"/>
          </p:nvPr>
        </p:nvGraphicFramePr>
        <p:xfrm>
          <a:off x="8018145" y="2562860"/>
          <a:ext cx="3728720" cy="2652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0" name="Freeform 59"/>
          <p:cNvSpPr>
            <a:spLocks noEditPoints="1"/>
          </p:cNvSpPr>
          <p:nvPr/>
        </p:nvSpPr>
        <p:spPr bwMode="auto">
          <a:xfrm>
            <a:off x="1043940" y="3155315"/>
            <a:ext cx="984250" cy="804545"/>
          </a:xfrm>
          <a:custGeom>
            <a:avLst/>
            <a:gdLst>
              <a:gd name="T0" fmla="*/ 39994 w 145"/>
              <a:gd name="T1" fmla="*/ 221122 h 107"/>
              <a:gd name="T2" fmla="*/ 33841 w 145"/>
              <a:gd name="T3" fmla="*/ 322470 h 107"/>
              <a:gd name="T4" fmla="*/ 89218 w 145"/>
              <a:gd name="T5" fmla="*/ 328612 h 107"/>
              <a:gd name="T6" fmla="*/ 95371 w 145"/>
              <a:gd name="T7" fmla="*/ 230336 h 107"/>
              <a:gd name="T8" fmla="*/ 286112 w 145"/>
              <a:gd name="T9" fmla="*/ 205766 h 107"/>
              <a:gd name="T10" fmla="*/ 230735 w 145"/>
              <a:gd name="T11" fmla="*/ 211909 h 107"/>
              <a:gd name="T12" fmla="*/ 239965 w 145"/>
              <a:gd name="T13" fmla="*/ 328612 h 107"/>
              <a:gd name="T14" fmla="*/ 295341 w 145"/>
              <a:gd name="T15" fmla="*/ 322470 h 107"/>
              <a:gd name="T16" fmla="*/ 286112 w 145"/>
              <a:gd name="T17" fmla="*/ 205766 h 107"/>
              <a:gd name="T18" fmla="*/ 338412 w 145"/>
              <a:gd name="T19" fmla="*/ 171984 h 107"/>
              <a:gd name="T20" fmla="*/ 329182 w 145"/>
              <a:gd name="T21" fmla="*/ 322470 h 107"/>
              <a:gd name="T22" fmla="*/ 384559 w 145"/>
              <a:gd name="T23" fmla="*/ 328612 h 107"/>
              <a:gd name="T24" fmla="*/ 393788 w 145"/>
              <a:gd name="T25" fmla="*/ 181197 h 107"/>
              <a:gd name="T26" fmla="*/ 187665 w 145"/>
              <a:gd name="T27" fmla="*/ 162770 h 107"/>
              <a:gd name="T28" fmla="*/ 132288 w 145"/>
              <a:gd name="T29" fmla="*/ 168913 h 107"/>
              <a:gd name="T30" fmla="*/ 141518 w 145"/>
              <a:gd name="T31" fmla="*/ 328612 h 107"/>
              <a:gd name="T32" fmla="*/ 193818 w 145"/>
              <a:gd name="T33" fmla="*/ 322470 h 107"/>
              <a:gd name="T34" fmla="*/ 187665 w 145"/>
              <a:gd name="T35" fmla="*/ 162770 h 107"/>
              <a:gd name="T36" fmla="*/ 436859 w 145"/>
              <a:gd name="T37" fmla="*/ 0 h 107"/>
              <a:gd name="T38" fmla="*/ 356870 w 145"/>
              <a:gd name="T39" fmla="*/ 18427 h 107"/>
              <a:gd name="T40" fmla="*/ 353794 w 145"/>
              <a:gd name="T41" fmla="*/ 30711 h 107"/>
              <a:gd name="T42" fmla="*/ 276882 w 145"/>
              <a:gd name="T43" fmla="*/ 135130 h 107"/>
              <a:gd name="T44" fmla="*/ 169206 w 145"/>
              <a:gd name="T45" fmla="*/ 42996 h 107"/>
              <a:gd name="T46" fmla="*/ 9229 w 145"/>
              <a:gd name="T47" fmla="*/ 184268 h 107"/>
              <a:gd name="T48" fmla="*/ 18459 w 145"/>
              <a:gd name="T49" fmla="*/ 208838 h 107"/>
              <a:gd name="T50" fmla="*/ 169206 w 145"/>
              <a:gd name="T51" fmla="*/ 79850 h 107"/>
              <a:gd name="T52" fmla="*/ 276882 w 145"/>
              <a:gd name="T53" fmla="*/ 171984 h 107"/>
              <a:gd name="T54" fmla="*/ 390712 w 145"/>
              <a:gd name="T55" fmla="*/ 67565 h 107"/>
              <a:gd name="T56" fmla="*/ 418400 w 145"/>
              <a:gd name="T57" fmla="*/ 92134 h 107"/>
              <a:gd name="T58" fmla="*/ 424553 w 145"/>
              <a:gd name="T59" fmla="*/ 89063 h 107"/>
              <a:gd name="T60" fmla="*/ 446088 w 145"/>
              <a:gd name="T61" fmla="*/ 9213 h 107"/>
              <a:gd name="T62" fmla="*/ 439935 w 145"/>
              <a:gd name="T63" fmla="*/ 0 h 10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45" h="107">
                <a:moveTo>
                  <a:pt x="29" y="72"/>
                </a:moveTo>
                <a:cubicBezTo>
                  <a:pt x="13" y="72"/>
                  <a:pt x="13" y="72"/>
                  <a:pt x="13" y="72"/>
                </a:cubicBezTo>
                <a:cubicBezTo>
                  <a:pt x="12" y="72"/>
                  <a:pt x="11" y="73"/>
                  <a:pt x="11" y="75"/>
                </a:cubicBezTo>
                <a:cubicBezTo>
                  <a:pt x="11" y="105"/>
                  <a:pt x="11" y="105"/>
                  <a:pt x="11" y="105"/>
                </a:cubicBezTo>
                <a:cubicBezTo>
                  <a:pt x="11" y="106"/>
                  <a:pt x="12" y="107"/>
                  <a:pt x="13" y="107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30" y="107"/>
                  <a:pt x="31" y="106"/>
                  <a:pt x="31" y="10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3"/>
                  <a:pt x="30" y="72"/>
                  <a:pt x="29" y="72"/>
                </a:cubicBezTo>
                <a:moveTo>
                  <a:pt x="93" y="67"/>
                </a:moveTo>
                <a:cubicBezTo>
                  <a:pt x="78" y="67"/>
                  <a:pt x="78" y="67"/>
                  <a:pt x="78" y="67"/>
                </a:cubicBezTo>
                <a:cubicBezTo>
                  <a:pt x="76" y="67"/>
                  <a:pt x="75" y="68"/>
                  <a:pt x="75" y="69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106"/>
                  <a:pt x="76" y="107"/>
                  <a:pt x="78" y="107"/>
                </a:cubicBezTo>
                <a:cubicBezTo>
                  <a:pt x="93" y="107"/>
                  <a:pt x="93" y="107"/>
                  <a:pt x="93" y="107"/>
                </a:cubicBezTo>
                <a:cubicBezTo>
                  <a:pt x="94" y="107"/>
                  <a:pt x="96" y="106"/>
                  <a:pt x="96" y="105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8"/>
                  <a:pt x="94" y="67"/>
                  <a:pt x="93" y="67"/>
                </a:cubicBezTo>
                <a:moveTo>
                  <a:pt x="125" y="56"/>
                </a:moveTo>
                <a:cubicBezTo>
                  <a:pt x="110" y="56"/>
                  <a:pt x="110" y="56"/>
                  <a:pt x="110" y="56"/>
                </a:cubicBezTo>
                <a:cubicBezTo>
                  <a:pt x="108" y="56"/>
                  <a:pt x="107" y="57"/>
                  <a:pt x="107" y="59"/>
                </a:cubicBezTo>
                <a:cubicBezTo>
                  <a:pt x="107" y="105"/>
                  <a:pt x="107" y="105"/>
                  <a:pt x="107" y="105"/>
                </a:cubicBezTo>
                <a:cubicBezTo>
                  <a:pt x="107" y="106"/>
                  <a:pt x="108" y="107"/>
                  <a:pt x="110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7" y="107"/>
                  <a:pt x="128" y="106"/>
                  <a:pt x="128" y="105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7"/>
                  <a:pt x="127" y="56"/>
                  <a:pt x="125" y="56"/>
                </a:cubicBezTo>
                <a:moveTo>
                  <a:pt x="61" y="53"/>
                </a:moveTo>
                <a:cubicBezTo>
                  <a:pt x="46" y="53"/>
                  <a:pt x="46" y="53"/>
                  <a:pt x="46" y="53"/>
                </a:cubicBezTo>
                <a:cubicBezTo>
                  <a:pt x="44" y="53"/>
                  <a:pt x="43" y="54"/>
                  <a:pt x="43" y="55"/>
                </a:cubicBezTo>
                <a:cubicBezTo>
                  <a:pt x="43" y="105"/>
                  <a:pt x="43" y="105"/>
                  <a:pt x="43" y="105"/>
                </a:cubicBezTo>
                <a:cubicBezTo>
                  <a:pt x="43" y="106"/>
                  <a:pt x="44" y="107"/>
                  <a:pt x="46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7"/>
                  <a:pt x="63" y="106"/>
                  <a:pt x="63" y="10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4"/>
                  <a:pt x="62" y="53"/>
                  <a:pt x="61" y="53"/>
                </a:cubicBezTo>
                <a:moveTo>
                  <a:pt x="143" y="0"/>
                </a:moveTo>
                <a:cubicBezTo>
                  <a:pt x="143" y="0"/>
                  <a:pt x="142" y="0"/>
                  <a:pt x="142" y="0"/>
                </a:cubicBezTo>
                <a:cubicBezTo>
                  <a:pt x="118" y="5"/>
                  <a:pt x="118" y="5"/>
                  <a:pt x="118" y="5"/>
                </a:cubicBezTo>
                <a:cubicBezTo>
                  <a:pt x="117" y="5"/>
                  <a:pt x="117" y="5"/>
                  <a:pt x="116" y="6"/>
                </a:cubicBezTo>
                <a:cubicBezTo>
                  <a:pt x="116" y="6"/>
                  <a:pt x="115" y="7"/>
                  <a:pt x="115" y="7"/>
                </a:cubicBezTo>
                <a:cubicBezTo>
                  <a:pt x="115" y="8"/>
                  <a:pt x="115" y="9"/>
                  <a:pt x="115" y="10"/>
                </a:cubicBezTo>
                <a:cubicBezTo>
                  <a:pt x="121" y="15"/>
                  <a:pt x="121" y="15"/>
                  <a:pt x="121" y="15"/>
                </a:cubicBezTo>
                <a:cubicBezTo>
                  <a:pt x="90" y="44"/>
                  <a:pt x="90" y="44"/>
                  <a:pt x="90" y="4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4"/>
                  <a:pt x="55" y="14"/>
                </a:cubicBezTo>
                <a:cubicBezTo>
                  <a:pt x="54" y="14"/>
                  <a:pt x="53" y="14"/>
                  <a:pt x="52" y="15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2"/>
                  <a:pt x="0" y="65"/>
                  <a:pt x="2" y="67"/>
                </a:cubicBezTo>
                <a:cubicBezTo>
                  <a:pt x="3" y="68"/>
                  <a:pt x="5" y="68"/>
                  <a:pt x="6" y="68"/>
                </a:cubicBezTo>
                <a:cubicBezTo>
                  <a:pt x="7" y="68"/>
                  <a:pt x="8" y="68"/>
                  <a:pt x="9" y="67"/>
                </a:cubicBezTo>
                <a:cubicBezTo>
                  <a:pt x="55" y="26"/>
                  <a:pt x="55" y="26"/>
                  <a:pt x="55" y="26"/>
                </a:cubicBezTo>
                <a:cubicBezTo>
                  <a:pt x="87" y="54"/>
                  <a:pt x="87" y="54"/>
                  <a:pt x="87" y="54"/>
                </a:cubicBezTo>
                <a:cubicBezTo>
                  <a:pt x="88" y="55"/>
                  <a:pt x="89" y="56"/>
                  <a:pt x="90" y="56"/>
                </a:cubicBezTo>
                <a:cubicBezTo>
                  <a:pt x="91" y="56"/>
                  <a:pt x="93" y="55"/>
                  <a:pt x="94" y="54"/>
                </a:cubicBezTo>
                <a:cubicBezTo>
                  <a:pt x="127" y="22"/>
                  <a:pt x="127" y="22"/>
                  <a:pt x="127" y="22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4" y="30"/>
                  <a:pt x="135" y="30"/>
                  <a:pt x="136" y="30"/>
                </a:cubicBezTo>
                <a:cubicBezTo>
                  <a:pt x="136" y="30"/>
                  <a:pt x="136" y="30"/>
                  <a:pt x="137" y="30"/>
                </a:cubicBezTo>
                <a:cubicBezTo>
                  <a:pt x="137" y="29"/>
                  <a:pt x="138" y="29"/>
                  <a:pt x="138" y="29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45" y="3"/>
                  <a:pt x="145" y="3"/>
                  <a:pt x="145" y="3"/>
                </a:cubicBezTo>
                <a:cubicBezTo>
                  <a:pt x="145" y="2"/>
                  <a:pt x="145" y="1"/>
                  <a:pt x="145" y="0"/>
                </a:cubicBezTo>
                <a:cubicBezTo>
                  <a:pt x="144" y="0"/>
                  <a:pt x="144" y="0"/>
                  <a:pt x="14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822454" y="41385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7" grpId="0"/>
      <p:bldP spid="77" grpId="1"/>
      <p:bldP spid="78" grpId="0"/>
      <p:bldP spid="78" grpId="1"/>
      <p:bldP spid="110" grpId="0" animBg="1"/>
      <p:bldP spid="32" grpId="0"/>
      <p:bldP spid="3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请输入第三章标题</a:t>
            </a:r>
            <a:endParaRPr lang="zh-CN" altLang="en-US" sz="3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strike="noStrike" noProof="1">
              <a:solidFill>
                <a:schemeClr val="bg1">
                  <a:alpha val="89000"/>
                </a:schemeClr>
              </a:solidFill>
              <a:latin typeface="+mn-lt"/>
              <a:ea typeface="微软雅黑" panose="020B0503020204020204" charset="-122"/>
              <a:cs typeface="+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7" name="矩形 142"/>
          <p:cNvSpPr/>
          <p:nvPr/>
        </p:nvSpPr>
        <p:spPr>
          <a:xfrm>
            <a:off x="506095" y="1743075"/>
            <a:ext cx="5576888" cy="3962400"/>
          </a:xfrm>
          <a:prstGeom prst="rect">
            <a:avLst/>
          </a:prstGeom>
          <a:noFill/>
          <a:ln w="38100" cap="flat" cmpd="sng">
            <a:solidFill>
              <a:schemeClr val="bg1">
                <a:alpha val="58823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18598" name="图片 1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810" y="1897380"/>
            <a:ext cx="5353139" cy="362966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6671945" y="2148840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8" name="TextBox 24"/>
          <p:cNvSpPr txBox="1"/>
          <p:nvPr/>
        </p:nvSpPr>
        <p:spPr>
          <a:xfrm>
            <a:off x="6688584" y="18976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6751320" y="4876800"/>
            <a:ext cx="654050" cy="65024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30160" y="4876800"/>
            <a:ext cx="654050" cy="65024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Freeform 46"/>
          <p:cNvSpPr>
            <a:spLocks noEditPoints="1"/>
          </p:cNvSpPr>
          <p:nvPr/>
        </p:nvSpPr>
        <p:spPr bwMode="auto">
          <a:xfrm>
            <a:off x="6921500" y="5043170"/>
            <a:ext cx="313690" cy="318135"/>
          </a:xfrm>
          <a:custGeom>
            <a:avLst/>
            <a:gdLst>
              <a:gd name="T0" fmla="*/ 67746 w 83"/>
              <a:gd name="T1" fmla="*/ 42968 h 90"/>
              <a:gd name="T2" fmla="*/ 55429 w 83"/>
              <a:gd name="T3" fmla="*/ 46038 h 90"/>
              <a:gd name="T4" fmla="*/ 24635 w 83"/>
              <a:gd name="T5" fmla="*/ 76729 h 90"/>
              <a:gd name="T6" fmla="*/ 0 w 83"/>
              <a:gd name="T7" fmla="*/ 150389 h 90"/>
              <a:gd name="T8" fmla="*/ 126254 w 83"/>
              <a:gd name="T9" fmla="*/ 276225 h 90"/>
              <a:gd name="T10" fmla="*/ 255588 w 83"/>
              <a:gd name="T11" fmla="*/ 150389 h 90"/>
              <a:gd name="T12" fmla="*/ 230953 w 83"/>
              <a:gd name="T13" fmla="*/ 76729 h 90"/>
              <a:gd name="T14" fmla="*/ 206318 w 83"/>
              <a:gd name="T15" fmla="*/ 52176 h 90"/>
              <a:gd name="T16" fmla="*/ 194001 w 83"/>
              <a:gd name="T17" fmla="*/ 49107 h 90"/>
              <a:gd name="T18" fmla="*/ 181683 w 83"/>
              <a:gd name="T19" fmla="*/ 55245 h 90"/>
              <a:gd name="T20" fmla="*/ 184762 w 83"/>
              <a:gd name="T21" fmla="*/ 82868 h 90"/>
              <a:gd name="T22" fmla="*/ 200159 w 83"/>
              <a:gd name="T23" fmla="*/ 98213 h 90"/>
              <a:gd name="T24" fmla="*/ 215556 w 83"/>
              <a:gd name="T25" fmla="*/ 150389 h 90"/>
              <a:gd name="T26" fmla="*/ 190921 w 83"/>
              <a:gd name="T27" fmla="*/ 211773 h 90"/>
              <a:gd name="T28" fmla="*/ 126254 w 83"/>
              <a:gd name="T29" fmla="*/ 239395 h 90"/>
              <a:gd name="T30" fmla="*/ 64667 w 83"/>
              <a:gd name="T31" fmla="*/ 211773 h 90"/>
              <a:gd name="T32" fmla="*/ 40032 w 83"/>
              <a:gd name="T33" fmla="*/ 150389 h 90"/>
              <a:gd name="T34" fmla="*/ 55429 w 83"/>
              <a:gd name="T35" fmla="*/ 98213 h 90"/>
              <a:gd name="T36" fmla="*/ 76984 w 83"/>
              <a:gd name="T37" fmla="*/ 76729 h 90"/>
              <a:gd name="T38" fmla="*/ 83143 w 83"/>
              <a:gd name="T39" fmla="*/ 52176 h 90"/>
              <a:gd name="T40" fmla="*/ 67746 w 83"/>
              <a:gd name="T41" fmla="*/ 42968 h 90"/>
              <a:gd name="T42" fmla="*/ 129334 w 83"/>
              <a:gd name="T43" fmla="*/ 0 h 90"/>
              <a:gd name="T44" fmla="*/ 107778 w 83"/>
              <a:gd name="T45" fmla="*/ 21484 h 90"/>
              <a:gd name="T46" fmla="*/ 107778 w 83"/>
              <a:gd name="T47" fmla="*/ 147320 h 90"/>
              <a:gd name="T48" fmla="*/ 129334 w 83"/>
              <a:gd name="T49" fmla="*/ 168804 h 90"/>
              <a:gd name="T50" fmla="*/ 147810 w 83"/>
              <a:gd name="T51" fmla="*/ 147320 h 90"/>
              <a:gd name="T52" fmla="*/ 147810 w 83"/>
              <a:gd name="T53" fmla="*/ 21484 h 90"/>
              <a:gd name="T54" fmla="*/ 129334 w 83"/>
              <a:gd name="T55" fmla="*/ 0 h 9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83" h="90">
                <a:moveTo>
                  <a:pt x="22" y="14"/>
                </a:moveTo>
                <a:cubicBezTo>
                  <a:pt x="20" y="14"/>
                  <a:pt x="19" y="14"/>
                  <a:pt x="18" y="15"/>
                </a:cubicBezTo>
                <a:cubicBezTo>
                  <a:pt x="14" y="18"/>
                  <a:pt x="11" y="21"/>
                  <a:pt x="8" y="25"/>
                </a:cubicBezTo>
                <a:cubicBezTo>
                  <a:pt x="3" y="31"/>
                  <a:pt x="0" y="40"/>
                  <a:pt x="0" y="49"/>
                </a:cubicBezTo>
                <a:cubicBezTo>
                  <a:pt x="0" y="72"/>
                  <a:pt x="19" y="90"/>
                  <a:pt x="41" y="90"/>
                </a:cubicBezTo>
                <a:cubicBezTo>
                  <a:pt x="64" y="90"/>
                  <a:pt x="83" y="72"/>
                  <a:pt x="83" y="49"/>
                </a:cubicBezTo>
                <a:cubicBezTo>
                  <a:pt x="83" y="40"/>
                  <a:pt x="80" y="31"/>
                  <a:pt x="75" y="25"/>
                </a:cubicBezTo>
                <a:cubicBezTo>
                  <a:pt x="72" y="22"/>
                  <a:pt x="70" y="19"/>
                  <a:pt x="67" y="17"/>
                </a:cubicBezTo>
                <a:cubicBezTo>
                  <a:pt x="66" y="16"/>
                  <a:pt x="65" y="16"/>
                  <a:pt x="63" y="16"/>
                </a:cubicBezTo>
                <a:cubicBezTo>
                  <a:pt x="62" y="16"/>
                  <a:pt x="60" y="16"/>
                  <a:pt x="59" y="18"/>
                </a:cubicBezTo>
                <a:cubicBezTo>
                  <a:pt x="56" y="21"/>
                  <a:pt x="57" y="25"/>
                  <a:pt x="60" y="27"/>
                </a:cubicBezTo>
                <a:cubicBezTo>
                  <a:pt x="61" y="28"/>
                  <a:pt x="63" y="30"/>
                  <a:pt x="65" y="32"/>
                </a:cubicBezTo>
                <a:cubicBezTo>
                  <a:pt x="68" y="37"/>
                  <a:pt x="70" y="43"/>
                  <a:pt x="70" y="49"/>
                </a:cubicBezTo>
                <a:cubicBezTo>
                  <a:pt x="70" y="57"/>
                  <a:pt x="67" y="64"/>
                  <a:pt x="62" y="69"/>
                </a:cubicBezTo>
                <a:cubicBezTo>
                  <a:pt x="57" y="75"/>
                  <a:pt x="49" y="78"/>
                  <a:pt x="41" y="78"/>
                </a:cubicBezTo>
                <a:cubicBezTo>
                  <a:pt x="34" y="78"/>
                  <a:pt x="26" y="75"/>
                  <a:pt x="21" y="69"/>
                </a:cubicBezTo>
                <a:cubicBezTo>
                  <a:pt x="16" y="64"/>
                  <a:pt x="13" y="57"/>
                  <a:pt x="13" y="49"/>
                </a:cubicBezTo>
                <a:cubicBezTo>
                  <a:pt x="13" y="43"/>
                  <a:pt x="15" y="37"/>
                  <a:pt x="18" y="32"/>
                </a:cubicBezTo>
                <a:cubicBezTo>
                  <a:pt x="20" y="29"/>
                  <a:pt x="23" y="27"/>
                  <a:pt x="25" y="25"/>
                </a:cubicBezTo>
                <a:cubicBezTo>
                  <a:pt x="28" y="24"/>
                  <a:pt x="29" y="20"/>
                  <a:pt x="27" y="17"/>
                </a:cubicBezTo>
                <a:cubicBezTo>
                  <a:pt x="26" y="15"/>
                  <a:pt x="24" y="14"/>
                  <a:pt x="22" y="14"/>
                </a:cubicBezTo>
                <a:moveTo>
                  <a:pt x="42" y="0"/>
                </a:moveTo>
                <a:cubicBezTo>
                  <a:pt x="38" y="0"/>
                  <a:pt x="35" y="3"/>
                  <a:pt x="35" y="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52"/>
                  <a:pt x="38" y="55"/>
                  <a:pt x="42" y="55"/>
                </a:cubicBezTo>
                <a:cubicBezTo>
                  <a:pt x="45" y="55"/>
                  <a:pt x="48" y="52"/>
                  <a:pt x="48" y="48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3"/>
                  <a:pt x="45" y="0"/>
                  <a:pt x="4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1" name="Freeform 62"/>
          <p:cNvSpPr>
            <a:spLocks noEditPoints="1"/>
          </p:cNvSpPr>
          <p:nvPr/>
        </p:nvSpPr>
        <p:spPr bwMode="auto">
          <a:xfrm>
            <a:off x="7814310" y="5060315"/>
            <a:ext cx="285750" cy="282575"/>
          </a:xfrm>
          <a:custGeom>
            <a:avLst/>
            <a:gdLst>
              <a:gd name="T0" fmla="*/ 21530 w 80"/>
              <a:gd name="T1" fmla="*/ 212477 h 83"/>
              <a:gd name="T2" fmla="*/ 15379 w 80"/>
              <a:gd name="T3" fmla="*/ 209397 h 83"/>
              <a:gd name="T4" fmla="*/ 15379 w 80"/>
              <a:gd name="T5" fmla="*/ 169366 h 83"/>
              <a:gd name="T6" fmla="*/ 18455 w 80"/>
              <a:gd name="T7" fmla="*/ 160127 h 83"/>
              <a:gd name="T8" fmla="*/ 30758 w 80"/>
              <a:gd name="T9" fmla="*/ 157048 h 83"/>
              <a:gd name="T10" fmla="*/ 36909 w 80"/>
              <a:gd name="T11" fmla="*/ 163207 h 83"/>
              <a:gd name="T12" fmla="*/ 30758 w 80"/>
              <a:gd name="T13" fmla="*/ 166286 h 83"/>
              <a:gd name="T14" fmla="*/ 27682 w 80"/>
              <a:gd name="T15" fmla="*/ 169366 h 83"/>
              <a:gd name="T16" fmla="*/ 27682 w 80"/>
              <a:gd name="T17" fmla="*/ 169366 h 83"/>
              <a:gd name="T18" fmla="*/ 27682 w 80"/>
              <a:gd name="T19" fmla="*/ 209397 h 83"/>
              <a:gd name="T20" fmla="*/ 21530 w 80"/>
              <a:gd name="T21" fmla="*/ 212477 h 83"/>
              <a:gd name="T22" fmla="*/ 36909 w 80"/>
              <a:gd name="T23" fmla="*/ 138572 h 83"/>
              <a:gd name="T24" fmla="*/ 0 w 80"/>
              <a:gd name="T25" fmla="*/ 175524 h 83"/>
              <a:gd name="T26" fmla="*/ 0 w 80"/>
              <a:gd name="T27" fmla="*/ 221715 h 83"/>
              <a:gd name="T28" fmla="*/ 36909 w 80"/>
              <a:gd name="T29" fmla="*/ 255588 h 83"/>
              <a:gd name="T30" fmla="*/ 73819 w 80"/>
              <a:gd name="T31" fmla="*/ 221715 h 83"/>
              <a:gd name="T32" fmla="*/ 73819 w 80"/>
              <a:gd name="T33" fmla="*/ 175524 h 83"/>
              <a:gd name="T34" fmla="*/ 36909 w 80"/>
              <a:gd name="T35" fmla="*/ 138572 h 83"/>
              <a:gd name="T36" fmla="*/ 107652 w 80"/>
              <a:gd name="T37" fmla="*/ 160127 h 83"/>
              <a:gd name="T38" fmla="*/ 101501 w 80"/>
              <a:gd name="T39" fmla="*/ 153969 h 83"/>
              <a:gd name="T40" fmla="*/ 101501 w 80"/>
              <a:gd name="T41" fmla="*/ 98540 h 83"/>
              <a:gd name="T42" fmla="*/ 107652 w 80"/>
              <a:gd name="T43" fmla="*/ 89302 h 83"/>
              <a:gd name="T44" fmla="*/ 116879 w 80"/>
              <a:gd name="T45" fmla="*/ 83143 h 83"/>
              <a:gd name="T46" fmla="*/ 123031 w 80"/>
              <a:gd name="T47" fmla="*/ 89302 h 83"/>
              <a:gd name="T48" fmla="*/ 116879 w 80"/>
              <a:gd name="T49" fmla="*/ 95461 h 83"/>
              <a:gd name="T50" fmla="*/ 116879 w 80"/>
              <a:gd name="T51" fmla="*/ 95461 h 83"/>
              <a:gd name="T52" fmla="*/ 113804 w 80"/>
              <a:gd name="T53" fmla="*/ 95461 h 83"/>
              <a:gd name="T54" fmla="*/ 113804 w 80"/>
              <a:gd name="T55" fmla="*/ 98540 h 83"/>
              <a:gd name="T56" fmla="*/ 113804 w 80"/>
              <a:gd name="T57" fmla="*/ 153969 h 83"/>
              <a:gd name="T58" fmla="*/ 107652 w 80"/>
              <a:gd name="T59" fmla="*/ 160127 h 83"/>
              <a:gd name="T60" fmla="*/ 123031 w 80"/>
              <a:gd name="T61" fmla="*/ 64667 h 83"/>
              <a:gd name="T62" fmla="*/ 86122 w 80"/>
              <a:gd name="T63" fmla="*/ 101619 h 83"/>
              <a:gd name="T64" fmla="*/ 86122 w 80"/>
              <a:gd name="T65" fmla="*/ 221715 h 83"/>
              <a:gd name="T66" fmla="*/ 123031 w 80"/>
              <a:gd name="T67" fmla="*/ 255588 h 83"/>
              <a:gd name="T68" fmla="*/ 156865 w 80"/>
              <a:gd name="T69" fmla="*/ 221715 h 83"/>
              <a:gd name="T70" fmla="*/ 156865 w 80"/>
              <a:gd name="T71" fmla="*/ 101619 h 83"/>
              <a:gd name="T72" fmla="*/ 123031 w 80"/>
              <a:gd name="T73" fmla="*/ 64667 h 83"/>
              <a:gd name="T74" fmla="*/ 196850 w 80"/>
              <a:gd name="T75" fmla="*/ 113937 h 83"/>
              <a:gd name="T76" fmla="*/ 193774 w 80"/>
              <a:gd name="T77" fmla="*/ 107778 h 83"/>
              <a:gd name="T78" fmla="*/ 193774 w 80"/>
              <a:gd name="T79" fmla="*/ 36952 h 83"/>
              <a:gd name="T80" fmla="*/ 196850 w 80"/>
              <a:gd name="T81" fmla="*/ 24635 h 83"/>
              <a:gd name="T82" fmla="*/ 206077 w 80"/>
              <a:gd name="T83" fmla="*/ 18476 h 83"/>
              <a:gd name="T84" fmla="*/ 212228 w 80"/>
              <a:gd name="T85" fmla="*/ 24635 h 83"/>
              <a:gd name="T86" fmla="*/ 206077 w 80"/>
              <a:gd name="T87" fmla="*/ 30794 h 83"/>
              <a:gd name="T88" fmla="*/ 206077 w 80"/>
              <a:gd name="T89" fmla="*/ 30794 h 83"/>
              <a:gd name="T90" fmla="*/ 203001 w 80"/>
              <a:gd name="T91" fmla="*/ 36952 h 83"/>
              <a:gd name="T92" fmla="*/ 203001 w 80"/>
              <a:gd name="T93" fmla="*/ 107778 h 83"/>
              <a:gd name="T94" fmla="*/ 196850 w 80"/>
              <a:gd name="T95" fmla="*/ 113937 h 83"/>
              <a:gd name="T96" fmla="*/ 212228 w 80"/>
              <a:gd name="T97" fmla="*/ 0 h 83"/>
              <a:gd name="T98" fmla="*/ 175319 w 80"/>
              <a:gd name="T99" fmla="*/ 36952 h 83"/>
              <a:gd name="T100" fmla="*/ 175319 w 80"/>
              <a:gd name="T101" fmla="*/ 221715 h 83"/>
              <a:gd name="T102" fmla="*/ 212228 w 80"/>
              <a:gd name="T103" fmla="*/ 255588 h 83"/>
              <a:gd name="T104" fmla="*/ 246062 w 80"/>
              <a:gd name="T105" fmla="*/ 221715 h 83"/>
              <a:gd name="T106" fmla="*/ 246062 w 80"/>
              <a:gd name="T107" fmla="*/ 36952 h 83"/>
              <a:gd name="T108" fmla="*/ 212228 w 80"/>
              <a:gd name="T109" fmla="*/ 0 h 8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80" h="83">
                <a:moveTo>
                  <a:pt x="7" y="69"/>
                </a:moveTo>
                <a:cubicBezTo>
                  <a:pt x="6" y="69"/>
                  <a:pt x="5" y="69"/>
                  <a:pt x="5" y="68"/>
                </a:cubicBezTo>
                <a:cubicBezTo>
                  <a:pt x="5" y="55"/>
                  <a:pt x="5" y="55"/>
                  <a:pt x="5" y="55"/>
                </a:cubicBezTo>
                <a:cubicBezTo>
                  <a:pt x="5" y="54"/>
                  <a:pt x="6" y="53"/>
                  <a:pt x="6" y="52"/>
                </a:cubicBezTo>
                <a:cubicBezTo>
                  <a:pt x="7" y="52"/>
                  <a:pt x="8" y="51"/>
                  <a:pt x="10" y="51"/>
                </a:cubicBezTo>
                <a:cubicBezTo>
                  <a:pt x="11" y="51"/>
                  <a:pt x="12" y="52"/>
                  <a:pt x="12" y="53"/>
                </a:cubicBezTo>
                <a:cubicBezTo>
                  <a:pt x="12" y="54"/>
                  <a:pt x="11" y="54"/>
                  <a:pt x="10" y="54"/>
                </a:cubicBezTo>
                <a:cubicBezTo>
                  <a:pt x="9" y="54"/>
                  <a:pt x="9" y="55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68"/>
                  <a:pt x="9" y="68"/>
                  <a:pt x="9" y="68"/>
                </a:cubicBezTo>
                <a:cubicBezTo>
                  <a:pt x="9" y="69"/>
                  <a:pt x="8" y="69"/>
                  <a:pt x="7" y="69"/>
                </a:cubicBezTo>
                <a:moveTo>
                  <a:pt x="12" y="45"/>
                </a:moveTo>
                <a:cubicBezTo>
                  <a:pt x="6" y="45"/>
                  <a:pt x="0" y="50"/>
                  <a:pt x="0" y="5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6" y="83"/>
                  <a:pt x="12" y="83"/>
                </a:cubicBezTo>
                <a:cubicBezTo>
                  <a:pt x="18" y="83"/>
                  <a:pt x="24" y="78"/>
                  <a:pt x="24" y="72"/>
                </a:cubicBezTo>
                <a:cubicBezTo>
                  <a:pt x="24" y="57"/>
                  <a:pt x="24" y="57"/>
                  <a:pt x="24" y="57"/>
                </a:cubicBezTo>
                <a:cubicBezTo>
                  <a:pt x="24" y="50"/>
                  <a:pt x="18" y="45"/>
                  <a:pt x="12" y="45"/>
                </a:cubicBezTo>
                <a:moveTo>
                  <a:pt x="35" y="52"/>
                </a:moveTo>
                <a:cubicBezTo>
                  <a:pt x="34" y="52"/>
                  <a:pt x="33" y="51"/>
                  <a:pt x="33" y="50"/>
                </a:cubicBezTo>
                <a:cubicBezTo>
                  <a:pt x="33" y="32"/>
                  <a:pt x="33" y="32"/>
                  <a:pt x="33" y="32"/>
                </a:cubicBezTo>
                <a:cubicBezTo>
                  <a:pt x="33" y="30"/>
                  <a:pt x="34" y="29"/>
                  <a:pt x="35" y="29"/>
                </a:cubicBezTo>
                <a:cubicBezTo>
                  <a:pt x="35" y="28"/>
                  <a:pt x="36" y="27"/>
                  <a:pt x="38" y="27"/>
                </a:cubicBezTo>
                <a:cubicBezTo>
                  <a:pt x="39" y="27"/>
                  <a:pt x="40" y="28"/>
                  <a:pt x="40" y="29"/>
                </a:cubicBezTo>
                <a:cubicBezTo>
                  <a:pt x="40" y="30"/>
                  <a:pt x="39" y="31"/>
                  <a:pt x="38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7" y="31"/>
                  <a:pt x="37" y="31"/>
                </a:cubicBezTo>
                <a:cubicBezTo>
                  <a:pt x="37" y="31"/>
                  <a:pt x="37" y="32"/>
                  <a:pt x="37" y="32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1"/>
                  <a:pt x="36" y="52"/>
                  <a:pt x="35" y="52"/>
                </a:cubicBezTo>
                <a:moveTo>
                  <a:pt x="40" y="21"/>
                </a:moveTo>
                <a:cubicBezTo>
                  <a:pt x="33" y="21"/>
                  <a:pt x="28" y="27"/>
                  <a:pt x="28" y="33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8"/>
                  <a:pt x="33" y="83"/>
                  <a:pt x="40" y="83"/>
                </a:cubicBezTo>
                <a:cubicBezTo>
                  <a:pt x="46" y="83"/>
                  <a:pt x="51" y="78"/>
                  <a:pt x="51" y="72"/>
                </a:cubicBezTo>
                <a:cubicBezTo>
                  <a:pt x="51" y="33"/>
                  <a:pt x="51" y="33"/>
                  <a:pt x="51" y="33"/>
                </a:cubicBezTo>
                <a:cubicBezTo>
                  <a:pt x="51" y="27"/>
                  <a:pt x="46" y="21"/>
                  <a:pt x="40" y="21"/>
                </a:cubicBezTo>
                <a:moveTo>
                  <a:pt x="64" y="37"/>
                </a:moveTo>
                <a:cubicBezTo>
                  <a:pt x="63" y="37"/>
                  <a:pt x="63" y="36"/>
                  <a:pt x="63" y="35"/>
                </a:cubicBezTo>
                <a:cubicBezTo>
                  <a:pt x="63" y="12"/>
                  <a:pt x="63" y="12"/>
                  <a:pt x="63" y="12"/>
                </a:cubicBezTo>
                <a:cubicBezTo>
                  <a:pt x="62" y="10"/>
                  <a:pt x="63" y="8"/>
                  <a:pt x="64" y="8"/>
                </a:cubicBezTo>
                <a:cubicBezTo>
                  <a:pt x="64" y="7"/>
                  <a:pt x="66" y="6"/>
                  <a:pt x="67" y="6"/>
                </a:cubicBezTo>
                <a:cubicBezTo>
                  <a:pt x="68" y="6"/>
                  <a:pt x="69" y="7"/>
                  <a:pt x="69" y="8"/>
                </a:cubicBezTo>
                <a:cubicBezTo>
                  <a:pt x="69" y="9"/>
                  <a:pt x="68" y="10"/>
                  <a:pt x="67" y="10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10"/>
                  <a:pt x="66" y="10"/>
                  <a:pt x="66" y="12"/>
                </a:cubicBezTo>
                <a:cubicBezTo>
                  <a:pt x="66" y="35"/>
                  <a:pt x="66" y="35"/>
                  <a:pt x="66" y="35"/>
                </a:cubicBezTo>
                <a:cubicBezTo>
                  <a:pt x="66" y="36"/>
                  <a:pt x="65" y="37"/>
                  <a:pt x="64" y="37"/>
                </a:cubicBezTo>
                <a:moveTo>
                  <a:pt x="69" y="0"/>
                </a:moveTo>
                <a:cubicBezTo>
                  <a:pt x="62" y="0"/>
                  <a:pt x="57" y="5"/>
                  <a:pt x="57" y="1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78"/>
                  <a:pt x="62" y="83"/>
                  <a:pt x="69" y="83"/>
                </a:cubicBezTo>
                <a:cubicBezTo>
                  <a:pt x="75" y="83"/>
                  <a:pt x="80" y="78"/>
                  <a:pt x="80" y="72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75" y="0"/>
                  <a:pt x="6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  <p:bldP spid="2" grpId="0" animBg="1"/>
      <p:bldP spid="3" grpId="0" animBg="1"/>
      <p:bldP spid="54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071794" y="2669540"/>
            <a:ext cx="1751437" cy="274447"/>
            <a:chOff x="2792" y="4396"/>
            <a:chExt cx="2758" cy="432"/>
          </a:xfrm>
        </p:grpSpPr>
        <p:sp>
          <p:nvSpPr>
            <p:cNvPr id="26" name="Rounded Rectangle 25"/>
            <p:cNvSpPr/>
            <p:nvPr/>
          </p:nvSpPr>
          <p:spPr>
            <a:xfrm>
              <a:off x="2792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65%</a:t>
              </a:r>
              <a:endParaRPr lang="en-US" sz="1600">
                <a:solidFill>
                  <a:schemeClr val="bg1"/>
                </a:solidFill>
                <a:latin typeface="Calibri" panose="020F0502020204030204" charset="0"/>
                <a:ea typeface="Roboto" panose="02000000000000000000" pitchFamily="2" charset="0"/>
                <a:sym typeface="+mn-ea"/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792" y="4396"/>
              <a:ext cx="1823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64075" y="2669540"/>
            <a:ext cx="1751330" cy="274320"/>
            <a:chOff x="8673" y="4396"/>
            <a:chExt cx="2758" cy="432"/>
          </a:xfrm>
        </p:grpSpPr>
        <p:sp>
          <p:nvSpPr>
            <p:cNvPr id="31" name="Rounded Rectangle 30"/>
            <p:cNvSpPr/>
            <p:nvPr/>
          </p:nvSpPr>
          <p:spPr>
            <a:xfrm>
              <a:off x="8673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</a:rPr>
                <a:t>40%</a:t>
              </a:r>
              <a:endParaRPr lang="en-US" sz="1600">
                <a:solidFill>
                  <a:schemeClr val="bg1"/>
                </a:solidFill>
                <a:latin typeface="Calibri" panose="020F0502020204030204" charset="0"/>
                <a:ea typeface="Roboto" panose="02000000000000000000" pitchFamily="2" charset="0"/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673" y="4396"/>
              <a:ext cx="1424" cy="432"/>
            </a:xfrm>
            <a:prstGeom prst="round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550275" y="2669540"/>
            <a:ext cx="1751330" cy="274320"/>
            <a:chOff x="15051" y="4396"/>
            <a:chExt cx="2758" cy="432"/>
          </a:xfrm>
        </p:grpSpPr>
        <p:sp>
          <p:nvSpPr>
            <p:cNvPr id="36" name="Rounded Rectangle 35"/>
            <p:cNvSpPr/>
            <p:nvPr/>
          </p:nvSpPr>
          <p:spPr>
            <a:xfrm>
              <a:off x="15051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20%</a:t>
              </a:r>
              <a:endParaRPr lang="en-US" sz="1600">
                <a:solidFill>
                  <a:schemeClr val="bg1"/>
                </a:solidFill>
                <a:latin typeface="Calibri" panose="020F0502020204030204" charset="0"/>
                <a:ea typeface="Roboto" panose="02000000000000000000" pitchFamily="2" charset="0"/>
                <a:sym typeface="+mn-ea"/>
              </a:endParaRP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5051" y="4396"/>
              <a:ext cx="720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cxnSp>
        <p:nvCxnSpPr>
          <p:cNvPr id="50" name="Straight Connector 49"/>
          <p:cNvCxnSpPr/>
          <p:nvPr/>
        </p:nvCxnSpPr>
        <p:spPr>
          <a:xfrm>
            <a:off x="3993141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727584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986155" y="3341370"/>
            <a:ext cx="2877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8" name="TextBox 24"/>
          <p:cNvSpPr txBox="1"/>
          <p:nvPr/>
        </p:nvSpPr>
        <p:spPr>
          <a:xfrm>
            <a:off x="9862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4591685" y="3341370"/>
            <a:ext cx="289877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459181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8428355" y="3341370"/>
            <a:ext cx="288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84284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ectangle 3"/>
          <p:cNvSpPr/>
          <p:nvPr/>
        </p:nvSpPr>
        <p:spPr>
          <a:xfrm>
            <a:off x="-20955" y="4631690"/>
            <a:ext cx="12234545" cy="223964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pic>
        <p:nvPicPr>
          <p:cNvPr id="16" name="图片 15" descr="dn201307082009_1920x1080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0160635" y="4702810"/>
            <a:ext cx="1677035" cy="2168525"/>
          </a:xfrm>
          <a:prstGeom prst="rect">
            <a:avLst/>
          </a:prstGeom>
        </p:spPr>
      </p:pic>
      <p:sp>
        <p:nvSpPr>
          <p:cNvPr id="17" name="TextBox 23"/>
          <p:cNvSpPr txBox="1"/>
          <p:nvPr/>
        </p:nvSpPr>
        <p:spPr>
          <a:xfrm>
            <a:off x="1071880" y="5429250"/>
            <a:ext cx="908875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8712329" y="51710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7" grpId="1"/>
      <p:bldP spid="68" grpId="0"/>
      <p:bldP spid="68" grpId="1"/>
      <p:bldP spid="5" grpId="0"/>
      <p:bldP spid="5" grpId="1"/>
      <p:bldP spid="6" grpId="0"/>
      <p:bldP spid="6" grpId="1"/>
      <p:bldP spid="7" grpId="0"/>
      <p:bldP spid="7" grpId="1"/>
      <p:bldP spid="10" grpId="0"/>
      <p:bldP spid="10" grpId="1"/>
      <p:bldP spid="11" grpId="0" animBg="1"/>
      <p:bldP spid="17" grpId="0"/>
      <p:bldP spid="17" grpId="1"/>
      <p:bldP spid="23" grpId="0"/>
      <p:bldP spid="2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1055383" y="2148662"/>
            <a:ext cx="1638300" cy="1638300"/>
          </a:xfrm>
          <a:prstGeom prst="ellipse">
            <a:avLst/>
          </a:prstGeom>
          <a:noFill/>
          <a:ln w="1905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>
            <a:off x="1055383" y="2148662"/>
            <a:ext cx="1638300" cy="1638300"/>
          </a:xfrm>
          <a:prstGeom prst="arc">
            <a:avLst>
              <a:gd name="adj1" fmla="val 16791191"/>
              <a:gd name="adj2" fmla="val 7262113"/>
            </a:avLst>
          </a:prstGeom>
          <a:noFill/>
          <a:ln w="19050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1" name="图片 30" descr="dn201307082009_1920x108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41" name="TextBox 23"/>
          <p:cNvSpPr txBox="1"/>
          <p:nvPr/>
        </p:nvSpPr>
        <p:spPr>
          <a:xfrm>
            <a:off x="2772410" y="261302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2772539" y="24177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88440" y="2645410"/>
            <a:ext cx="9734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</a:rPr>
              <a:t>55%</a:t>
            </a:r>
            <a:endParaRPr lang="en-US" altLang="zh-CN" sz="3600">
              <a:solidFill>
                <a:schemeClr val="bg1"/>
              </a:solidFill>
            </a:endParaRPr>
          </a:p>
        </p:txBody>
      </p:sp>
      <p:sp>
        <p:nvSpPr>
          <p:cNvPr id="62" name="TextBox 23"/>
          <p:cNvSpPr txBox="1"/>
          <p:nvPr/>
        </p:nvSpPr>
        <p:spPr>
          <a:xfrm>
            <a:off x="1369695" y="42868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852920" y="2202180"/>
            <a:ext cx="3943985" cy="1584960"/>
            <a:chOff x="11304" y="3551"/>
            <a:chExt cx="6211" cy="2496"/>
          </a:xfrm>
        </p:grpSpPr>
        <p:grpSp>
          <p:nvGrpSpPr>
            <p:cNvPr id="7" name="Group 55"/>
            <p:cNvGrpSpPr/>
            <p:nvPr/>
          </p:nvGrpSpPr>
          <p:grpSpPr>
            <a:xfrm>
              <a:off x="12427" y="3551"/>
              <a:ext cx="5088" cy="2413"/>
              <a:chOff x="1785620" y="1500180"/>
              <a:chExt cx="3230880" cy="1532105"/>
            </a:xfrm>
          </p:grpSpPr>
          <p:grpSp>
            <p:nvGrpSpPr>
              <p:cNvPr id="8" name="Group 72"/>
              <p:cNvGrpSpPr/>
              <p:nvPr/>
            </p:nvGrpSpPr>
            <p:grpSpPr>
              <a:xfrm>
                <a:off x="1785620" y="1500180"/>
                <a:ext cx="3230880" cy="254635"/>
                <a:chOff x="1785620" y="1500180"/>
                <a:chExt cx="3230880" cy="254635"/>
              </a:xfrm>
            </p:grpSpPr>
            <p:grpSp>
              <p:nvGrpSpPr>
                <p:cNvPr id="9" name="Group 71"/>
                <p:cNvGrpSpPr/>
                <p:nvPr/>
              </p:nvGrpSpPr>
              <p:grpSpPr>
                <a:xfrm>
                  <a:off x="1785620" y="1642434"/>
                  <a:ext cx="2500628" cy="6348"/>
                  <a:chOff x="1785620" y="1642434"/>
                  <a:chExt cx="2500628" cy="6348"/>
                </a:xfrm>
              </p:grpSpPr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1785918" y="1643056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>
                    <a:off x="1785620" y="1642434"/>
                    <a:ext cx="1501775" cy="6348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6" name="Rectangle 35"/>
                <p:cNvSpPr/>
                <p:nvPr/>
              </p:nvSpPr>
              <p:spPr>
                <a:xfrm>
                  <a:off x="4572000" y="1500180"/>
                  <a:ext cx="444500" cy="2546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65%</a:t>
                  </a:r>
                  <a:endParaRPr 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0" name="Group 70"/>
              <p:cNvGrpSpPr/>
              <p:nvPr/>
            </p:nvGrpSpPr>
            <p:grpSpPr>
              <a:xfrm>
                <a:off x="1785620" y="1928808"/>
                <a:ext cx="3221542" cy="263337"/>
                <a:chOff x="1785620" y="1928808"/>
                <a:chExt cx="3221542" cy="263337"/>
              </a:xfrm>
            </p:grpSpPr>
            <p:grpSp>
              <p:nvGrpSpPr>
                <p:cNvPr id="3" name="Group 69"/>
                <p:cNvGrpSpPr/>
                <p:nvPr/>
              </p:nvGrpSpPr>
              <p:grpSpPr>
                <a:xfrm>
                  <a:off x="1785620" y="2071370"/>
                  <a:ext cx="2500628" cy="1902"/>
                  <a:chOff x="1785620" y="2071370"/>
                  <a:chExt cx="2500628" cy="1902"/>
                </a:xfrm>
              </p:grpSpPr>
              <p:cxnSp>
                <p:nvCxnSpPr>
                  <p:cNvPr id="4" name="Straight Connector 21"/>
                  <p:cNvCxnSpPr/>
                  <p:nvPr/>
                </p:nvCxnSpPr>
                <p:spPr>
                  <a:xfrm>
                    <a:off x="1785918" y="2071684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37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>
                    <a:off x="1785620" y="2071370"/>
                    <a:ext cx="1908175" cy="1270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Rectangle 36"/>
                <p:cNvSpPr/>
                <p:nvPr/>
              </p:nvSpPr>
              <p:spPr>
                <a:xfrm>
                  <a:off x="4572000" y="1928808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80%</a:t>
                  </a:r>
                  <a:endParaRPr 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5" name="Group 68"/>
              <p:cNvGrpSpPr/>
              <p:nvPr/>
            </p:nvGrpSpPr>
            <p:grpSpPr>
              <a:xfrm>
                <a:off x="1785620" y="2357436"/>
                <a:ext cx="3221542" cy="263337"/>
                <a:chOff x="1785620" y="2357436"/>
                <a:chExt cx="3221542" cy="263337"/>
              </a:xfrm>
            </p:grpSpPr>
            <p:grpSp>
              <p:nvGrpSpPr>
                <p:cNvPr id="6" name="Group 67"/>
                <p:cNvGrpSpPr/>
                <p:nvPr/>
              </p:nvGrpSpPr>
              <p:grpSpPr>
                <a:xfrm>
                  <a:off x="1785620" y="2498344"/>
                  <a:ext cx="2500628" cy="3556"/>
                  <a:chOff x="1785620" y="2498344"/>
                  <a:chExt cx="2500628" cy="3556"/>
                </a:xfrm>
              </p:grpSpPr>
              <p:cxnSp>
                <p:nvCxnSpPr>
                  <p:cNvPr id="11" name="Straight Connector 23"/>
                  <p:cNvCxnSpPr/>
                  <p:nvPr/>
                </p:nvCxnSpPr>
                <p:spPr>
                  <a:xfrm>
                    <a:off x="1785918" y="2500312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Connector 24"/>
                  <p:cNvCxnSpPr/>
                  <p:nvPr/>
                </p:nvCxnSpPr>
                <p:spPr>
                  <a:xfrm flipV="1">
                    <a:off x="1785620" y="2498344"/>
                    <a:ext cx="851535" cy="889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8" name="Rectangle 37"/>
                <p:cNvSpPr/>
                <p:nvPr/>
              </p:nvSpPr>
              <p:spPr>
                <a:xfrm>
                  <a:off x="4572000" y="2357436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45%</a:t>
                  </a:r>
                  <a:endParaRPr 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3" name="Group 66"/>
              <p:cNvGrpSpPr/>
              <p:nvPr/>
            </p:nvGrpSpPr>
            <p:grpSpPr>
              <a:xfrm>
                <a:off x="1785918" y="2786064"/>
                <a:ext cx="3224022" cy="246221"/>
                <a:chOff x="1785918" y="2786064"/>
                <a:chExt cx="3224022" cy="246221"/>
              </a:xfrm>
            </p:grpSpPr>
            <p:grpSp>
              <p:nvGrpSpPr>
                <p:cNvPr id="14" name="Group 65"/>
                <p:cNvGrpSpPr/>
                <p:nvPr/>
              </p:nvGrpSpPr>
              <p:grpSpPr>
                <a:xfrm>
                  <a:off x="1785918" y="2928940"/>
                  <a:ext cx="2500330" cy="1588"/>
                  <a:chOff x="1785918" y="2928940"/>
                  <a:chExt cx="2500330" cy="1588"/>
                </a:xfrm>
              </p:grpSpPr>
              <p:cxnSp>
                <p:nvCxnSpPr>
                  <p:cNvPr id="15" name="Straight Connector 25"/>
                  <p:cNvCxnSpPr/>
                  <p:nvPr/>
                </p:nvCxnSpPr>
                <p:spPr>
                  <a:xfrm>
                    <a:off x="1785918" y="2928940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26"/>
                  <p:cNvCxnSpPr/>
                  <p:nvPr/>
                </p:nvCxnSpPr>
                <p:spPr>
                  <a:xfrm>
                    <a:off x="1785918" y="2928940"/>
                    <a:ext cx="2214578" cy="1588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" name="Rectangle 38"/>
                <p:cNvSpPr/>
                <p:nvPr/>
              </p:nvSpPr>
              <p:spPr>
                <a:xfrm>
                  <a:off x="4572000" y="2786064"/>
                  <a:ext cx="437940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90%</a:t>
                  </a:r>
                  <a:endParaRPr lang="en-US" sz="10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" panose="020B0606030504020204" pitchFamily="34" charset="0"/>
                  </a:endParaRPr>
                </a:p>
              </p:txBody>
            </p:sp>
          </p:grpSp>
        </p:grpSp>
        <p:sp>
          <p:nvSpPr>
            <p:cNvPr id="46" name="文本框 45"/>
            <p:cNvSpPr txBox="1"/>
            <p:nvPr/>
          </p:nvSpPr>
          <p:spPr>
            <a:xfrm>
              <a:off x="11304" y="3551"/>
              <a:ext cx="928" cy="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1304" y="4175"/>
              <a:ext cx="928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1304" y="4846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1304" y="5493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  <a:endPara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1" grpId="0"/>
      <p:bldP spid="41" grpId="1"/>
      <p:bldP spid="54" grpId="0"/>
      <p:bldP spid="54" grpId="1"/>
      <p:bldP spid="42" grpId="0"/>
      <p:bldP spid="62" grpId="0"/>
      <p:bldP spid="6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7026617" y="2944784"/>
            <a:ext cx="1152525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963197" y="2945206"/>
            <a:ext cx="1187450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5315568" y="2193103"/>
            <a:ext cx="1496171" cy="1503364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0000"/>
                  </a:srgbClr>
                </a:solidFill>
              </a14:hiddenFill>
            </a:ext>
          </a:extLst>
        </p:spPr>
        <p:txBody>
          <a:bodyPr wrap="square" anchor="ctr"/>
          <a:lstStyle/>
          <a:p>
            <a:pPr algn="ctr" latinLnBrk="1">
              <a:defRPr/>
            </a:pPr>
            <a:endParaRPr kumimoji="1" lang="ko-KR" altLang="ko-KR" sz="3200" dirty="0">
              <a:solidFill>
                <a:schemeClr val="bg1"/>
              </a:solidFill>
              <a:latin typeface="微软雅黑" panose="020B0503020204020204" charset="-122"/>
              <a:ea typeface="Gulim" panose="020B0600000101010101" pitchFamily="34" charset="-127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242060" y="4561205"/>
            <a:ext cx="9580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585460" y="4561205"/>
            <a:ext cx="579120" cy="0"/>
          </a:xfrm>
          <a:prstGeom prst="line">
            <a:avLst/>
          </a:prstGeom>
          <a:ln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24"/>
          <p:cNvSpPr txBox="1"/>
          <p:nvPr/>
        </p:nvSpPr>
        <p:spPr>
          <a:xfrm>
            <a:off x="5191889" y="42420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72760" y="2437130"/>
            <a:ext cx="960120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>
                <a:solidFill>
                  <a:schemeClr val="bg1"/>
                </a:solidFill>
              </a:rPr>
              <a:t>VS</a:t>
            </a:r>
            <a:endParaRPr lang="en-US" altLang="zh-CN" sz="6000">
              <a:solidFill>
                <a:schemeClr val="bg1"/>
              </a:solidFill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829627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29640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75755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253568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2" grpId="0"/>
      <p:bldP spid="62" grpId="1"/>
      <p:bldP spid="64" grpId="0"/>
      <p:bldP spid="64" grpId="1"/>
      <p:bldP spid="3" grpId="0"/>
      <p:bldP spid="21" grpId="0"/>
      <p:bldP spid="21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请输入第四章标题</a:t>
            </a:r>
            <a:endParaRPr lang="zh-CN" altLang="en-US" sz="3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strike="noStrike" noProof="1">
              <a:solidFill>
                <a:schemeClr val="bg1">
                  <a:alpha val="89000"/>
                </a:schemeClr>
              </a:solidFill>
              <a:latin typeface="+mn-lt"/>
              <a:ea typeface="微软雅黑" panose="020B0503020204020204" charset="-122"/>
              <a:cs typeface="+mn-cs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rot="5400000">
            <a:off x="4333864" y="3856624"/>
            <a:ext cx="3524275" cy="200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05235" y="2000240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45875" y="5054616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477250" y="219202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2</a:t>
            </a:r>
            <a:endParaRPr lang="en-US" sz="2400"/>
          </a:p>
        </p:txBody>
      </p:sp>
      <p:sp>
        <p:nvSpPr>
          <p:cNvPr id="11" name="Oval 10"/>
          <p:cNvSpPr/>
          <p:nvPr/>
        </p:nvSpPr>
        <p:spPr>
          <a:xfrm>
            <a:off x="3333750" y="2220595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1</a:t>
            </a:r>
            <a:endParaRPr lang="en-US" sz="2400"/>
          </a:p>
        </p:txBody>
      </p:sp>
      <p:grpSp>
        <p:nvGrpSpPr>
          <p:cNvPr id="29" name="组合 28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0" name="图片 29" descr="dn201307082009_1920x108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3333750" y="2996565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3333879" y="28012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6540500" y="2967990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4" name="TextBox 24"/>
          <p:cNvSpPr txBox="1"/>
          <p:nvPr/>
        </p:nvSpPr>
        <p:spPr>
          <a:xfrm>
            <a:off x="7542024" y="27130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Box 23"/>
          <p:cNvSpPr txBox="1"/>
          <p:nvPr/>
        </p:nvSpPr>
        <p:spPr>
          <a:xfrm>
            <a:off x="3333750" y="39039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6" name="TextBox 24"/>
          <p:cNvSpPr txBox="1"/>
          <p:nvPr/>
        </p:nvSpPr>
        <p:spPr>
          <a:xfrm>
            <a:off x="3333879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Box 23"/>
          <p:cNvSpPr txBox="1"/>
          <p:nvPr/>
        </p:nvSpPr>
        <p:spPr>
          <a:xfrm>
            <a:off x="6208395" y="384302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8" name="TextBox 24"/>
          <p:cNvSpPr txBox="1"/>
          <p:nvPr/>
        </p:nvSpPr>
        <p:spPr>
          <a:xfrm>
            <a:off x="7542024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374390" y="478790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3</a:t>
            </a:r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8517890" y="4787900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4</a:t>
            </a:r>
            <a:endParaRPr lang="en-US" sz="2400"/>
          </a:p>
        </p:txBody>
      </p:sp>
      <p:grpSp>
        <p:nvGrpSpPr>
          <p:cNvPr id="42" name="组合 41"/>
          <p:cNvGrpSpPr/>
          <p:nvPr/>
        </p:nvGrpSpPr>
        <p:grpSpPr>
          <a:xfrm>
            <a:off x="1962150" y="2600325"/>
            <a:ext cx="1046480" cy="2456180"/>
            <a:chOff x="3090" y="4095"/>
            <a:chExt cx="1648" cy="3868"/>
          </a:xfrm>
        </p:grpSpPr>
        <p:sp>
          <p:nvSpPr>
            <p:cNvPr id="40" name="泪滴形 39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泪滴形 40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 flipH="1">
            <a:off x="9226550" y="2600325"/>
            <a:ext cx="1056640" cy="2456180"/>
            <a:chOff x="3090" y="4095"/>
            <a:chExt cx="1648" cy="3868"/>
          </a:xfrm>
        </p:grpSpPr>
        <p:sp>
          <p:nvSpPr>
            <p:cNvPr id="44" name="泪滴形 43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泪滴形 44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26310" y="2906395"/>
            <a:ext cx="518160" cy="423545"/>
            <a:chOff x="7479" y="4773"/>
            <a:chExt cx="514" cy="384"/>
          </a:xfrm>
          <a:solidFill>
            <a:schemeClr val="bg1"/>
          </a:solidFill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4" y="4922"/>
              <a:ext cx="130" cy="1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79" y="4773"/>
              <a:ext cx="514" cy="384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79" y="4858"/>
              <a:ext cx="0" cy="259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79" y="4858"/>
              <a:ext cx="85" cy="259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597390" y="2854325"/>
            <a:ext cx="274320" cy="485140"/>
            <a:chOff x="7595" y="3716"/>
            <a:chExt cx="344" cy="602"/>
          </a:xfrm>
          <a:solidFill>
            <a:schemeClr val="bg1"/>
          </a:solidFill>
        </p:grpSpPr>
        <p:sp>
          <p:nvSpPr>
            <p:cNvPr id="418" name="Oval 71"/>
            <p:cNvSpPr>
              <a:spLocks noChangeArrowheads="1"/>
            </p:cNvSpPr>
            <p:nvPr/>
          </p:nvSpPr>
          <p:spPr bwMode="auto">
            <a:xfrm>
              <a:off x="7716" y="4097"/>
              <a:ext cx="101" cy="1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72"/>
            <p:cNvSpPr>
              <a:spLocks noEditPoints="1"/>
            </p:cNvSpPr>
            <p:nvPr/>
          </p:nvSpPr>
          <p:spPr bwMode="auto">
            <a:xfrm>
              <a:off x="7595" y="3716"/>
              <a:ext cx="344" cy="603"/>
            </a:xfrm>
            <a:custGeom>
              <a:avLst/>
              <a:gdLst>
                <a:gd name="T0" fmla="*/ 84 w 96"/>
                <a:gd name="T1" fmla="*/ 0 h 168"/>
                <a:gd name="T2" fmla="*/ 12 w 96"/>
                <a:gd name="T3" fmla="*/ 0 h 168"/>
                <a:gd name="T4" fmla="*/ 0 w 96"/>
                <a:gd name="T5" fmla="*/ 12 h 168"/>
                <a:gd name="T6" fmla="*/ 0 w 96"/>
                <a:gd name="T7" fmla="*/ 156 h 168"/>
                <a:gd name="T8" fmla="*/ 12 w 96"/>
                <a:gd name="T9" fmla="*/ 168 h 168"/>
                <a:gd name="T10" fmla="*/ 84 w 96"/>
                <a:gd name="T11" fmla="*/ 168 h 168"/>
                <a:gd name="T12" fmla="*/ 96 w 96"/>
                <a:gd name="T13" fmla="*/ 156 h 168"/>
                <a:gd name="T14" fmla="*/ 96 w 96"/>
                <a:gd name="T15" fmla="*/ 12 h 168"/>
                <a:gd name="T16" fmla="*/ 84 w 96"/>
                <a:gd name="T17" fmla="*/ 0 h 168"/>
                <a:gd name="T18" fmla="*/ 48 w 96"/>
                <a:gd name="T19" fmla="*/ 156 h 168"/>
                <a:gd name="T20" fmla="*/ 12 w 96"/>
                <a:gd name="T21" fmla="*/ 120 h 168"/>
                <a:gd name="T22" fmla="*/ 48 w 96"/>
                <a:gd name="T23" fmla="*/ 84 h 168"/>
                <a:gd name="T24" fmla="*/ 84 w 96"/>
                <a:gd name="T25" fmla="*/ 120 h 168"/>
                <a:gd name="T26" fmla="*/ 48 w 96"/>
                <a:gd name="T27" fmla="*/ 156 h 168"/>
                <a:gd name="T28" fmla="*/ 84 w 96"/>
                <a:gd name="T29" fmla="*/ 64 h 168"/>
                <a:gd name="T30" fmla="*/ 76 w 96"/>
                <a:gd name="T31" fmla="*/ 72 h 168"/>
                <a:gd name="T32" fmla="*/ 20 w 96"/>
                <a:gd name="T33" fmla="*/ 72 h 168"/>
                <a:gd name="T34" fmla="*/ 12 w 96"/>
                <a:gd name="T35" fmla="*/ 64 h 168"/>
                <a:gd name="T36" fmla="*/ 12 w 96"/>
                <a:gd name="T37" fmla="*/ 20 h 168"/>
                <a:gd name="T38" fmla="*/ 20 w 96"/>
                <a:gd name="T39" fmla="*/ 12 h 168"/>
                <a:gd name="T40" fmla="*/ 76 w 96"/>
                <a:gd name="T41" fmla="*/ 12 h 168"/>
                <a:gd name="T42" fmla="*/ 84 w 96"/>
                <a:gd name="T43" fmla="*/ 20 h 168"/>
                <a:gd name="T44" fmla="*/ 84 w 96"/>
                <a:gd name="T45" fmla="*/ 6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168">
                  <a:moveTo>
                    <a:pt x="8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91" y="168"/>
                    <a:pt x="96" y="163"/>
                    <a:pt x="96" y="15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5"/>
                    <a:pt x="91" y="0"/>
                    <a:pt x="84" y="0"/>
                  </a:cubicBezTo>
                  <a:moveTo>
                    <a:pt x="48" y="156"/>
                  </a:moveTo>
                  <a:cubicBezTo>
                    <a:pt x="28" y="156"/>
                    <a:pt x="12" y="140"/>
                    <a:pt x="12" y="120"/>
                  </a:cubicBezTo>
                  <a:cubicBezTo>
                    <a:pt x="12" y="100"/>
                    <a:pt x="28" y="84"/>
                    <a:pt x="48" y="84"/>
                  </a:cubicBezTo>
                  <a:cubicBezTo>
                    <a:pt x="68" y="84"/>
                    <a:pt x="84" y="100"/>
                    <a:pt x="84" y="120"/>
                  </a:cubicBezTo>
                  <a:cubicBezTo>
                    <a:pt x="84" y="140"/>
                    <a:pt x="68" y="156"/>
                    <a:pt x="48" y="156"/>
                  </a:cubicBezTo>
                  <a:moveTo>
                    <a:pt x="84" y="64"/>
                  </a:moveTo>
                  <a:cubicBezTo>
                    <a:pt x="84" y="68"/>
                    <a:pt x="80" y="72"/>
                    <a:pt x="76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72"/>
                    <a:pt x="12" y="68"/>
                    <a:pt x="12" y="64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6"/>
                    <a:pt x="16" y="12"/>
                    <a:pt x="20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0" y="12"/>
                    <a:pt x="84" y="16"/>
                    <a:pt x="84" y="20"/>
                  </a:cubicBezTo>
                  <a:lnTo>
                    <a:pt x="8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7" name="Freeform 80"/>
          <p:cNvSpPr>
            <a:spLocks noEditPoints="1"/>
          </p:cNvSpPr>
          <p:nvPr/>
        </p:nvSpPr>
        <p:spPr bwMode="auto">
          <a:xfrm>
            <a:off x="2244725" y="4291965"/>
            <a:ext cx="499745" cy="482600"/>
          </a:xfrm>
          <a:custGeom>
            <a:avLst/>
            <a:gdLst>
              <a:gd name="T0" fmla="*/ 132 w 144"/>
              <a:gd name="T1" fmla="*/ 36 h 144"/>
              <a:gd name="T2" fmla="*/ 81 w 144"/>
              <a:gd name="T3" fmla="*/ 36 h 144"/>
              <a:gd name="T4" fmla="*/ 101 w 144"/>
              <a:gd name="T5" fmla="*/ 12 h 144"/>
              <a:gd name="T6" fmla="*/ 102 w 144"/>
              <a:gd name="T7" fmla="*/ 12 h 144"/>
              <a:gd name="T8" fmla="*/ 108 w 144"/>
              <a:gd name="T9" fmla="*/ 6 h 144"/>
              <a:gd name="T10" fmla="*/ 102 w 144"/>
              <a:gd name="T11" fmla="*/ 0 h 144"/>
              <a:gd name="T12" fmla="*/ 96 w 144"/>
              <a:gd name="T13" fmla="*/ 6 h 144"/>
              <a:gd name="T14" fmla="*/ 96 w 144"/>
              <a:gd name="T15" fmla="*/ 8 h 144"/>
              <a:gd name="T16" fmla="*/ 73 w 144"/>
              <a:gd name="T17" fmla="*/ 36 h 144"/>
              <a:gd name="T18" fmla="*/ 71 w 144"/>
              <a:gd name="T19" fmla="*/ 36 h 144"/>
              <a:gd name="T20" fmla="*/ 48 w 144"/>
              <a:gd name="T21" fmla="*/ 8 h 144"/>
              <a:gd name="T22" fmla="*/ 48 w 144"/>
              <a:gd name="T23" fmla="*/ 6 h 144"/>
              <a:gd name="T24" fmla="*/ 42 w 144"/>
              <a:gd name="T25" fmla="*/ 0 h 144"/>
              <a:gd name="T26" fmla="*/ 36 w 144"/>
              <a:gd name="T27" fmla="*/ 6 h 144"/>
              <a:gd name="T28" fmla="*/ 42 w 144"/>
              <a:gd name="T29" fmla="*/ 12 h 144"/>
              <a:gd name="T30" fmla="*/ 43 w 144"/>
              <a:gd name="T31" fmla="*/ 12 h 144"/>
              <a:gd name="T32" fmla="*/ 63 w 144"/>
              <a:gd name="T33" fmla="*/ 36 h 144"/>
              <a:gd name="T34" fmla="*/ 12 w 144"/>
              <a:gd name="T35" fmla="*/ 36 h 144"/>
              <a:gd name="T36" fmla="*/ 0 w 144"/>
              <a:gd name="T37" fmla="*/ 48 h 144"/>
              <a:gd name="T38" fmla="*/ 0 w 144"/>
              <a:gd name="T39" fmla="*/ 132 h 144"/>
              <a:gd name="T40" fmla="*/ 12 w 144"/>
              <a:gd name="T41" fmla="*/ 144 h 144"/>
              <a:gd name="T42" fmla="*/ 132 w 144"/>
              <a:gd name="T43" fmla="*/ 144 h 144"/>
              <a:gd name="T44" fmla="*/ 144 w 144"/>
              <a:gd name="T45" fmla="*/ 132 h 144"/>
              <a:gd name="T46" fmla="*/ 144 w 144"/>
              <a:gd name="T47" fmla="*/ 48 h 144"/>
              <a:gd name="T48" fmla="*/ 132 w 144"/>
              <a:gd name="T49" fmla="*/ 36 h 144"/>
              <a:gd name="T50" fmla="*/ 108 w 144"/>
              <a:gd name="T51" fmla="*/ 120 h 144"/>
              <a:gd name="T52" fmla="*/ 96 w 144"/>
              <a:gd name="T53" fmla="*/ 132 h 144"/>
              <a:gd name="T54" fmla="*/ 24 w 144"/>
              <a:gd name="T55" fmla="*/ 132 h 144"/>
              <a:gd name="T56" fmla="*/ 12 w 144"/>
              <a:gd name="T57" fmla="*/ 120 h 144"/>
              <a:gd name="T58" fmla="*/ 12 w 144"/>
              <a:gd name="T59" fmla="*/ 60 h 144"/>
              <a:gd name="T60" fmla="*/ 24 w 144"/>
              <a:gd name="T61" fmla="*/ 48 h 144"/>
              <a:gd name="T62" fmla="*/ 96 w 144"/>
              <a:gd name="T63" fmla="*/ 48 h 144"/>
              <a:gd name="T64" fmla="*/ 108 w 144"/>
              <a:gd name="T65" fmla="*/ 60 h 144"/>
              <a:gd name="T66" fmla="*/ 108 w 144"/>
              <a:gd name="T67" fmla="*/ 120 h 144"/>
              <a:gd name="T68" fmla="*/ 126 w 144"/>
              <a:gd name="T69" fmla="*/ 102 h 144"/>
              <a:gd name="T70" fmla="*/ 114 w 144"/>
              <a:gd name="T71" fmla="*/ 90 h 144"/>
              <a:gd name="T72" fmla="*/ 126 w 144"/>
              <a:gd name="T73" fmla="*/ 78 h 144"/>
              <a:gd name="T74" fmla="*/ 138 w 144"/>
              <a:gd name="T75" fmla="*/ 90 h 144"/>
              <a:gd name="T76" fmla="*/ 126 w 144"/>
              <a:gd name="T77" fmla="*/ 102 h 144"/>
              <a:gd name="T78" fmla="*/ 126 w 144"/>
              <a:gd name="T79" fmla="*/ 72 h 144"/>
              <a:gd name="T80" fmla="*/ 114 w 144"/>
              <a:gd name="T81" fmla="*/ 60 h 144"/>
              <a:gd name="T82" fmla="*/ 126 w 144"/>
              <a:gd name="T83" fmla="*/ 48 h 144"/>
              <a:gd name="T84" fmla="*/ 138 w 144"/>
              <a:gd name="T85" fmla="*/ 60 h 144"/>
              <a:gd name="T86" fmla="*/ 126 w 144"/>
              <a:gd name="T87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4" h="144">
                <a:moveTo>
                  <a:pt x="132" y="36"/>
                </a:moveTo>
                <a:cubicBezTo>
                  <a:pt x="81" y="36"/>
                  <a:pt x="81" y="36"/>
                  <a:pt x="81" y="36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1" y="12"/>
                  <a:pt x="102" y="12"/>
                  <a:pt x="102" y="12"/>
                </a:cubicBezTo>
                <a:cubicBezTo>
                  <a:pt x="105" y="12"/>
                  <a:pt x="108" y="9"/>
                  <a:pt x="108" y="6"/>
                </a:cubicBezTo>
                <a:cubicBezTo>
                  <a:pt x="108" y="3"/>
                  <a:pt x="105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7"/>
                  <a:pt x="96" y="7"/>
                  <a:pt x="96" y="8"/>
                </a:cubicBezTo>
                <a:cubicBezTo>
                  <a:pt x="73" y="36"/>
                  <a:pt x="73" y="36"/>
                  <a:pt x="73" y="36"/>
                </a:cubicBezTo>
                <a:cubicBezTo>
                  <a:pt x="71" y="36"/>
                  <a:pt x="71" y="36"/>
                  <a:pt x="71" y="36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6"/>
                </a:cubicBezTo>
                <a:cubicBezTo>
                  <a:pt x="48" y="3"/>
                  <a:pt x="45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9"/>
                  <a:pt x="39" y="12"/>
                  <a:pt x="42" y="12"/>
                </a:cubicBezTo>
                <a:cubicBezTo>
                  <a:pt x="42" y="12"/>
                  <a:pt x="43" y="12"/>
                  <a:pt x="43" y="12"/>
                </a:cubicBezTo>
                <a:cubicBezTo>
                  <a:pt x="63" y="36"/>
                  <a:pt x="63" y="36"/>
                  <a:pt x="63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8" y="120"/>
                </a:moveTo>
                <a:cubicBezTo>
                  <a:pt x="108" y="127"/>
                  <a:pt x="103" y="132"/>
                  <a:pt x="96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3"/>
                  <a:pt x="17" y="48"/>
                  <a:pt x="2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3" y="48"/>
                  <a:pt x="108" y="53"/>
                  <a:pt x="108" y="60"/>
                </a:cubicBezTo>
                <a:lnTo>
                  <a:pt x="108" y="120"/>
                </a:lnTo>
                <a:close/>
                <a:moveTo>
                  <a:pt x="126" y="102"/>
                </a:moveTo>
                <a:cubicBezTo>
                  <a:pt x="119" y="102"/>
                  <a:pt x="114" y="97"/>
                  <a:pt x="114" y="90"/>
                </a:cubicBezTo>
                <a:cubicBezTo>
                  <a:pt x="114" y="83"/>
                  <a:pt x="119" y="78"/>
                  <a:pt x="126" y="78"/>
                </a:cubicBezTo>
                <a:cubicBezTo>
                  <a:pt x="133" y="78"/>
                  <a:pt x="138" y="83"/>
                  <a:pt x="138" y="90"/>
                </a:cubicBezTo>
                <a:cubicBezTo>
                  <a:pt x="138" y="97"/>
                  <a:pt x="133" y="102"/>
                  <a:pt x="126" y="102"/>
                </a:cubicBezTo>
                <a:moveTo>
                  <a:pt x="126" y="72"/>
                </a:moveTo>
                <a:cubicBezTo>
                  <a:pt x="119" y="72"/>
                  <a:pt x="114" y="67"/>
                  <a:pt x="114" y="60"/>
                </a:cubicBezTo>
                <a:cubicBezTo>
                  <a:pt x="114" y="53"/>
                  <a:pt x="119" y="48"/>
                  <a:pt x="126" y="48"/>
                </a:cubicBezTo>
                <a:cubicBezTo>
                  <a:pt x="133" y="48"/>
                  <a:pt x="138" y="53"/>
                  <a:pt x="138" y="60"/>
                </a:cubicBezTo>
                <a:cubicBezTo>
                  <a:pt x="138" y="67"/>
                  <a:pt x="133" y="72"/>
                  <a:pt x="126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6" name="Freeform 79"/>
          <p:cNvSpPr>
            <a:spLocks noEditPoints="1"/>
          </p:cNvSpPr>
          <p:nvPr/>
        </p:nvSpPr>
        <p:spPr bwMode="auto">
          <a:xfrm>
            <a:off x="9497695" y="4377055"/>
            <a:ext cx="472440" cy="425450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13" grpId="0" animBg="1"/>
      <p:bldP spid="14" grpId="0" animBg="1"/>
      <p:bldP spid="427" grpId="0" animBg="1"/>
      <p:bldP spid="4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5381803" y="1573405"/>
            <a:ext cx="7534264" cy="438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400"/>
          </a:p>
        </p:txBody>
      </p:sp>
      <p:grpSp>
        <p:nvGrpSpPr>
          <p:cNvPr id="9" name="组合 8"/>
          <p:cNvGrpSpPr/>
          <p:nvPr/>
        </p:nvGrpSpPr>
        <p:grpSpPr>
          <a:xfrm>
            <a:off x="1805274" y="3118486"/>
            <a:ext cx="1173350" cy="845848"/>
            <a:chOff x="3730594" y="1691641"/>
            <a:chExt cx="1173350" cy="845848"/>
          </a:xfrm>
        </p:grpSpPr>
        <p:sp>
          <p:nvSpPr>
            <p:cNvPr id="10" name="矩形 9"/>
            <p:cNvSpPr/>
            <p:nvPr/>
          </p:nvSpPr>
          <p:spPr>
            <a:xfrm>
              <a:off x="4811072" y="1817023"/>
              <a:ext cx="92872" cy="605519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3730594" y="1691641"/>
              <a:ext cx="845848" cy="8458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9413532" y="1702804"/>
            <a:ext cx="1203247" cy="846086"/>
            <a:chOff x="3730594" y="5239907"/>
            <a:chExt cx="1173350" cy="845848"/>
          </a:xfrm>
        </p:grpSpPr>
        <p:sp>
          <p:nvSpPr>
            <p:cNvPr id="122" name="矩形 121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3730594" y="5239907"/>
              <a:ext cx="845848" cy="845848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9277642" y="4635869"/>
            <a:ext cx="1203247" cy="845820"/>
            <a:chOff x="3730594" y="5239907"/>
            <a:chExt cx="1173350" cy="845582"/>
          </a:xfrm>
        </p:grpSpPr>
        <p:sp>
          <p:nvSpPr>
            <p:cNvPr id="23" name="矩形 22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3730594" y="5239907"/>
              <a:ext cx="845858" cy="845582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29" name="图片 28" descr="dn201307082009_1920x108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0616565" y="167005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01</a:t>
            </a:r>
            <a:endParaRPr lang="en-US" altLang="zh-CN" sz="5400">
              <a:solidFill>
                <a:srgbClr val="F8F5A6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17575" y="304673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chemeClr val="bg1"/>
                </a:solidFill>
              </a:rPr>
              <a:t>02</a:t>
            </a:r>
            <a:endParaRPr lang="en-US" altLang="zh-CN" sz="540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480675" y="4603115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02</a:t>
            </a:r>
            <a:endParaRPr lang="en-US" altLang="zh-CN" sz="5400">
              <a:solidFill>
                <a:srgbClr val="F8F5A6"/>
              </a:solidFill>
            </a:endParaRPr>
          </a:p>
        </p:txBody>
      </p:sp>
      <p:sp>
        <p:nvSpPr>
          <p:cNvPr id="63" name="TextBox 23"/>
          <p:cNvSpPr txBox="1"/>
          <p:nvPr/>
        </p:nvSpPr>
        <p:spPr>
          <a:xfrm>
            <a:off x="2957195" y="3308985"/>
            <a:ext cx="86347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4" name="TextBox 24"/>
          <p:cNvSpPr txBox="1"/>
          <p:nvPr/>
        </p:nvSpPr>
        <p:spPr>
          <a:xfrm>
            <a:off x="2957324" y="31136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778510" y="1868170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7982079" y="17109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TextBox 23"/>
          <p:cNvSpPr txBox="1"/>
          <p:nvPr/>
        </p:nvSpPr>
        <p:spPr>
          <a:xfrm>
            <a:off x="556260" y="4841875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2" name="TextBox 24"/>
          <p:cNvSpPr txBox="1"/>
          <p:nvPr/>
        </p:nvSpPr>
        <p:spPr>
          <a:xfrm>
            <a:off x="7759829" y="46846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Freeform 7"/>
          <p:cNvSpPr>
            <a:spLocks noEditPoints="1"/>
          </p:cNvSpPr>
          <p:nvPr/>
        </p:nvSpPr>
        <p:spPr bwMode="auto">
          <a:xfrm>
            <a:off x="2016125" y="3317240"/>
            <a:ext cx="424180" cy="459105"/>
          </a:xfrm>
          <a:custGeom>
            <a:avLst/>
            <a:gdLst>
              <a:gd name="T0" fmla="*/ 181705 w 100"/>
              <a:gd name="T1" fmla="*/ 79850 h 107"/>
              <a:gd name="T2" fmla="*/ 166307 w 100"/>
              <a:gd name="T3" fmla="*/ 92134 h 107"/>
              <a:gd name="T4" fmla="*/ 166307 w 100"/>
              <a:gd name="T5" fmla="*/ 116703 h 107"/>
              <a:gd name="T6" fmla="*/ 141669 w 100"/>
              <a:gd name="T7" fmla="*/ 116703 h 107"/>
              <a:gd name="T8" fmla="*/ 129350 w 100"/>
              <a:gd name="T9" fmla="*/ 132059 h 107"/>
              <a:gd name="T10" fmla="*/ 141669 w 100"/>
              <a:gd name="T11" fmla="*/ 144344 h 107"/>
              <a:gd name="T12" fmla="*/ 166307 w 100"/>
              <a:gd name="T13" fmla="*/ 144344 h 107"/>
              <a:gd name="T14" fmla="*/ 166307 w 100"/>
              <a:gd name="T15" fmla="*/ 168913 h 107"/>
              <a:gd name="T16" fmla="*/ 181705 w 100"/>
              <a:gd name="T17" fmla="*/ 184268 h 107"/>
              <a:gd name="T18" fmla="*/ 194024 w 100"/>
              <a:gd name="T19" fmla="*/ 168913 h 107"/>
              <a:gd name="T20" fmla="*/ 194024 w 100"/>
              <a:gd name="T21" fmla="*/ 144344 h 107"/>
              <a:gd name="T22" fmla="*/ 218662 w 100"/>
              <a:gd name="T23" fmla="*/ 144344 h 107"/>
              <a:gd name="T24" fmla="*/ 234061 w 100"/>
              <a:gd name="T25" fmla="*/ 132059 h 107"/>
              <a:gd name="T26" fmla="*/ 218662 w 100"/>
              <a:gd name="T27" fmla="*/ 116703 h 107"/>
              <a:gd name="T28" fmla="*/ 194024 w 100"/>
              <a:gd name="T29" fmla="*/ 116703 h 107"/>
              <a:gd name="T30" fmla="*/ 194024 w 100"/>
              <a:gd name="T31" fmla="*/ 92134 h 107"/>
              <a:gd name="T32" fmla="*/ 181705 w 100"/>
              <a:gd name="T33" fmla="*/ 79850 h 107"/>
              <a:gd name="T34" fmla="*/ 30798 w 100"/>
              <a:gd name="T35" fmla="*/ 304043 h 107"/>
              <a:gd name="T36" fmla="*/ 27718 w 100"/>
              <a:gd name="T37" fmla="*/ 300972 h 107"/>
              <a:gd name="T38" fmla="*/ 24638 w 100"/>
              <a:gd name="T39" fmla="*/ 291758 h 107"/>
              <a:gd name="T40" fmla="*/ 27718 w 100"/>
              <a:gd name="T41" fmla="*/ 282545 h 107"/>
              <a:gd name="T42" fmla="*/ 67755 w 100"/>
              <a:gd name="T43" fmla="*/ 242620 h 107"/>
              <a:gd name="T44" fmla="*/ 70834 w 100"/>
              <a:gd name="T45" fmla="*/ 239549 h 107"/>
              <a:gd name="T46" fmla="*/ 76994 w 100"/>
              <a:gd name="T47" fmla="*/ 242620 h 107"/>
              <a:gd name="T48" fmla="*/ 76994 w 100"/>
              <a:gd name="T49" fmla="*/ 248762 h 107"/>
              <a:gd name="T50" fmla="*/ 36957 w 100"/>
              <a:gd name="T51" fmla="*/ 288687 h 107"/>
              <a:gd name="T52" fmla="*/ 33877 w 100"/>
              <a:gd name="T53" fmla="*/ 291758 h 107"/>
              <a:gd name="T54" fmla="*/ 36957 w 100"/>
              <a:gd name="T55" fmla="*/ 294829 h 107"/>
              <a:gd name="T56" fmla="*/ 36957 w 100"/>
              <a:gd name="T57" fmla="*/ 300972 h 107"/>
              <a:gd name="T58" fmla="*/ 30798 w 100"/>
              <a:gd name="T59" fmla="*/ 304043 h 107"/>
              <a:gd name="T60" fmla="*/ 178626 w 100"/>
              <a:gd name="T61" fmla="*/ 221122 h 107"/>
              <a:gd name="T62" fmla="*/ 113951 w 100"/>
              <a:gd name="T63" fmla="*/ 193482 h 107"/>
              <a:gd name="T64" fmla="*/ 86233 w 100"/>
              <a:gd name="T65" fmla="*/ 128988 h 107"/>
              <a:gd name="T66" fmla="*/ 113951 w 100"/>
              <a:gd name="T67" fmla="*/ 64494 h 107"/>
              <a:gd name="T68" fmla="*/ 178626 w 100"/>
              <a:gd name="T69" fmla="*/ 36854 h 107"/>
              <a:gd name="T70" fmla="*/ 246380 w 100"/>
              <a:gd name="T71" fmla="*/ 64494 h 107"/>
              <a:gd name="T72" fmla="*/ 271018 w 100"/>
              <a:gd name="T73" fmla="*/ 128988 h 107"/>
              <a:gd name="T74" fmla="*/ 246380 w 100"/>
              <a:gd name="T75" fmla="*/ 193482 h 107"/>
              <a:gd name="T76" fmla="*/ 178626 w 100"/>
              <a:gd name="T77" fmla="*/ 221122 h 107"/>
              <a:gd name="T78" fmla="*/ 178626 w 100"/>
              <a:gd name="T79" fmla="*/ 0 h 107"/>
              <a:gd name="T80" fmla="*/ 52356 w 100"/>
              <a:gd name="T81" fmla="*/ 128988 h 107"/>
              <a:gd name="T82" fmla="*/ 76994 w 100"/>
              <a:gd name="T83" fmla="*/ 202695 h 107"/>
              <a:gd name="T84" fmla="*/ 12319 w 100"/>
              <a:gd name="T85" fmla="*/ 267189 h 107"/>
              <a:gd name="T86" fmla="*/ 12319 w 100"/>
              <a:gd name="T87" fmla="*/ 316327 h 107"/>
              <a:gd name="T88" fmla="*/ 36957 w 100"/>
              <a:gd name="T89" fmla="*/ 328612 h 107"/>
              <a:gd name="T90" fmla="*/ 61595 w 100"/>
              <a:gd name="T91" fmla="*/ 316327 h 107"/>
              <a:gd name="T92" fmla="*/ 123190 w 100"/>
              <a:gd name="T93" fmla="*/ 257976 h 107"/>
              <a:gd name="T94" fmla="*/ 132429 w 100"/>
              <a:gd name="T95" fmla="*/ 248762 h 107"/>
              <a:gd name="T96" fmla="*/ 178626 w 100"/>
              <a:gd name="T97" fmla="*/ 257976 h 107"/>
              <a:gd name="T98" fmla="*/ 307975 w 100"/>
              <a:gd name="T99" fmla="*/ 128988 h 107"/>
              <a:gd name="T100" fmla="*/ 178626 w 100"/>
              <a:gd name="T101" fmla="*/ 0 h 10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00" h="107">
                <a:moveTo>
                  <a:pt x="59" y="26"/>
                </a:moveTo>
                <a:cubicBezTo>
                  <a:pt x="56" y="26"/>
                  <a:pt x="54" y="28"/>
                  <a:pt x="54" y="30"/>
                </a:cubicBezTo>
                <a:cubicBezTo>
                  <a:pt x="54" y="38"/>
                  <a:pt x="54" y="38"/>
                  <a:pt x="54" y="38"/>
                </a:cubicBezTo>
                <a:cubicBezTo>
                  <a:pt x="46" y="38"/>
                  <a:pt x="46" y="38"/>
                  <a:pt x="46" y="38"/>
                </a:cubicBezTo>
                <a:cubicBezTo>
                  <a:pt x="44" y="38"/>
                  <a:pt x="42" y="40"/>
                  <a:pt x="42" y="43"/>
                </a:cubicBezTo>
                <a:cubicBezTo>
                  <a:pt x="42" y="45"/>
                  <a:pt x="44" y="47"/>
                  <a:pt x="46" y="47"/>
                </a:cubicBezTo>
                <a:cubicBezTo>
                  <a:pt x="54" y="47"/>
                  <a:pt x="54" y="47"/>
                  <a:pt x="54" y="47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8"/>
                  <a:pt x="56" y="60"/>
                  <a:pt x="59" y="60"/>
                </a:cubicBezTo>
                <a:cubicBezTo>
                  <a:pt x="61" y="60"/>
                  <a:pt x="63" y="58"/>
                  <a:pt x="63" y="55"/>
                </a:cubicBezTo>
                <a:cubicBezTo>
                  <a:pt x="63" y="47"/>
                  <a:pt x="63" y="47"/>
                  <a:pt x="63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74" y="47"/>
                  <a:pt x="76" y="45"/>
                  <a:pt x="76" y="43"/>
                </a:cubicBezTo>
                <a:cubicBezTo>
                  <a:pt x="76" y="40"/>
                  <a:pt x="74" y="38"/>
                  <a:pt x="71" y="38"/>
                </a:cubicBezTo>
                <a:cubicBezTo>
                  <a:pt x="63" y="38"/>
                  <a:pt x="63" y="38"/>
                  <a:pt x="63" y="38"/>
                </a:cubicBezTo>
                <a:cubicBezTo>
                  <a:pt x="63" y="30"/>
                  <a:pt x="63" y="30"/>
                  <a:pt x="63" y="30"/>
                </a:cubicBezTo>
                <a:cubicBezTo>
                  <a:pt x="63" y="28"/>
                  <a:pt x="61" y="26"/>
                  <a:pt x="59" y="26"/>
                </a:cubicBezTo>
                <a:moveTo>
                  <a:pt x="10" y="99"/>
                </a:moveTo>
                <a:cubicBezTo>
                  <a:pt x="10" y="99"/>
                  <a:pt x="9" y="99"/>
                  <a:pt x="9" y="98"/>
                </a:cubicBezTo>
                <a:cubicBezTo>
                  <a:pt x="8" y="97"/>
                  <a:pt x="8" y="96"/>
                  <a:pt x="8" y="95"/>
                </a:cubicBezTo>
                <a:cubicBezTo>
                  <a:pt x="8" y="94"/>
                  <a:pt x="8" y="93"/>
                  <a:pt x="9" y="92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8"/>
                  <a:pt x="23" y="78"/>
                  <a:pt x="23" y="78"/>
                </a:cubicBezTo>
                <a:cubicBezTo>
                  <a:pt x="24" y="78"/>
                  <a:pt x="24" y="78"/>
                  <a:pt x="25" y="79"/>
                </a:cubicBezTo>
                <a:cubicBezTo>
                  <a:pt x="25" y="79"/>
                  <a:pt x="25" y="80"/>
                  <a:pt x="25" y="81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5"/>
                  <a:pt x="11" y="95"/>
                  <a:pt x="11" y="9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7"/>
                  <a:pt x="12" y="98"/>
                  <a:pt x="12" y="98"/>
                </a:cubicBezTo>
                <a:cubicBezTo>
                  <a:pt x="11" y="99"/>
                  <a:pt x="11" y="99"/>
                  <a:pt x="10" y="99"/>
                </a:cubicBezTo>
                <a:moveTo>
                  <a:pt x="58" y="72"/>
                </a:moveTo>
                <a:cubicBezTo>
                  <a:pt x="50" y="72"/>
                  <a:pt x="43" y="69"/>
                  <a:pt x="37" y="63"/>
                </a:cubicBezTo>
                <a:cubicBezTo>
                  <a:pt x="32" y="58"/>
                  <a:pt x="28" y="50"/>
                  <a:pt x="28" y="42"/>
                </a:cubicBezTo>
                <a:cubicBezTo>
                  <a:pt x="28" y="34"/>
                  <a:pt x="32" y="26"/>
                  <a:pt x="37" y="21"/>
                </a:cubicBezTo>
                <a:cubicBezTo>
                  <a:pt x="43" y="15"/>
                  <a:pt x="50" y="12"/>
                  <a:pt x="58" y="12"/>
                </a:cubicBezTo>
                <a:cubicBezTo>
                  <a:pt x="67" y="12"/>
                  <a:pt x="74" y="15"/>
                  <a:pt x="80" y="21"/>
                </a:cubicBezTo>
                <a:cubicBezTo>
                  <a:pt x="85" y="26"/>
                  <a:pt x="88" y="34"/>
                  <a:pt x="88" y="42"/>
                </a:cubicBezTo>
                <a:cubicBezTo>
                  <a:pt x="88" y="50"/>
                  <a:pt x="85" y="58"/>
                  <a:pt x="80" y="63"/>
                </a:cubicBezTo>
                <a:cubicBezTo>
                  <a:pt x="74" y="69"/>
                  <a:pt x="67" y="72"/>
                  <a:pt x="58" y="72"/>
                </a:cubicBezTo>
                <a:moveTo>
                  <a:pt x="58" y="0"/>
                </a:moveTo>
                <a:cubicBezTo>
                  <a:pt x="35" y="0"/>
                  <a:pt x="17" y="19"/>
                  <a:pt x="17" y="42"/>
                </a:cubicBezTo>
                <a:cubicBezTo>
                  <a:pt x="17" y="51"/>
                  <a:pt x="20" y="59"/>
                  <a:pt x="25" y="66"/>
                </a:cubicBezTo>
                <a:cubicBezTo>
                  <a:pt x="4" y="87"/>
                  <a:pt x="4" y="87"/>
                  <a:pt x="4" y="87"/>
                </a:cubicBezTo>
                <a:cubicBezTo>
                  <a:pt x="0" y="91"/>
                  <a:pt x="0" y="99"/>
                  <a:pt x="4" y="103"/>
                </a:cubicBezTo>
                <a:cubicBezTo>
                  <a:pt x="6" y="106"/>
                  <a:pt x="9" y="107"/>
                  <a:pt x="12" y="107"/>
                </a:cubicBezTo>
                <a:cubicBezTo>
                  <a:pt x="15" y="107"/>
                  <a:pt x="18" y="106"/>
                  <a:pt x="20" y="103"/>
                </a:cubicBezTo>
                <a:cubicBezTo>
                  <a:pt x="40" y="84"/>
                  <a:pt x="40" y="84"/>
                  <a:pt x="40" y="84"/>
                </a:cubicBezTo>
                <a:cubicBezTo>
                  <a:pt x="43" y="81"/>
                  <a:pt x="43" y="81"/>
                  <a:pt x="43" y="81"/>
                </a:cubicBezTo>
                <a:cubicBezTo>
                  <a:pt x="48" y="83"/>
                  <a:pt x="53" y="84"/>
                  <a:pt x="58" y="84"/>
                </a:cubicBezTo>
                <a:cubicBezTo>
                  <a:pt x="81" y="84"/>
                  <a:pt x="100" y="65"/>
                  <a:pt x="100" y="42"/>
                </a:cubicBezTo>
                <a:cubicBezTo>
                  <a:pt x="100" y="19"/>
                  <a:pt x="81" y="0"/>
                  <a:pt x="5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4" name="Freeform 40"/>
          <p:cNvSpPr>
            <a:spLocks noEditPoints="1"/>
          </p:cNvSpPr>
          <p:nvPr/>
        </p:nvSpPr>
        <p:spPr bwMode="auto">
          <a:xfrm>
            <a:off x="9955530" y="1936750"/>
            <a:ext cx="455295" cy="377825"/>
          </a:xfrm>
          <a:custGeom>
            <a:avLst/>
            <a:gdLst>
              <a:gd name="T0" fmla="*/ 268892 w 113"/>
              <a:gd name="T1" fmla="*/ 113765 h 95"/>
              <a:gd name="T2" fmla="*/ 268892 w 113"/>
              <a:gd name="T3" fmla="*/ 162961 h 95"/>
              <a:gd name="T4" fmla="*/ 225622 w 113"/>
              <a:gd name="T5" fmla="*/ 162961 h 95"/>
              <a:gd name="T6" fmla="*/ 210168 w 113"/>
              <a:gd name="T7" fmla="*/ 172185 h 95"/>
              <a:gd name="T8" fmla="*/ 222531 w 113"/>
              <a:gd name="T9" fmla="*/ 181409 h 95"/>
              <a:gd name="T10" fmla="*/ 265801 w 113"/>
              <a:gd name="T11" fmla="*/ 181409 h 95"/>
              <a:gd name="T12" fmla="*/ 268892 w 113"/>
              <a:gd name="T13" fmla="*/ 184484 h 95"/>
              <a:gd name="T14" fmla="*/ 268892 w 113"/>
              <a:gd name="T15" fmla="*/ 230605 h 95"/>
              <a:gd name="T16" fmla="*/ 281254 w 113"/>
              <a:gd name="T17" fmla="*/ 239829 h 95"/>
              <a:gd name="T18" fmla="*/ 290527 w 113"/>
              <a:gd name="T19" fmla="*/ 202933 h 95"/>
              <a:gd name="T20" fmla="*/ 290527 w 113"/>
              <a:gd name="T21" fmla="*/ 181409 h 95"/>
              <a:gd name="T22" fmla="*/ 339978 w 113"/>
              <a:gd name="T23" fmla="*/ 181409 h 95"/>
              <a:gd name="T24" fmla="*/ 346159 w 113"/>
              <a:gd name="T25" fmla="*/ 162961 h 95"/>
              <a:gd name="T26" fmla="*/ 302889 w 113"/>
              <a:gd name="T27" fmla="*/ 162961 h 95"/>
              <a:gd name="T28" fmla="*/ 290527 w 113"/>
              <a:gd name="T29" fmla="*/ 150662 h 95"/>
              <a:gd name="T30" fmla="*/ 281254 w 113"/>
              <a:gd name="T31" fmla="*/ 101466 h 95"/>
              <a:gd name="T32" fmla="*/ 46361 w 113"/>
              <a:gd name="T33" fmla="*/ 261353 h 95"/>
              <a:gd name="T34" fmla="*/ 123628 w 113"/>
              <a:gd name="T35" fmla="*/ 187559 h 95"/>
              <a:gd name="T36" fmla="*/ 132900 w 113"/>
              <a:gd name="T37" fmla="*/ 193708 h 95"/>
              <a:gd name="T38" fmla="*/ 55633 w 113"/>
              <a:gd name="T39" fmla="*/ 258278 h 95"/>
              <a:gd name="T40" fmla="*/ 135991 w 113"/>
              <a:gd name="T41" fmla="*/ 141438 h 95"/>
              <a:gd name="T42" fmla="*/ 108175 w 113"/>
              <a:gd name="T43" fmla="*/ 92242 h 95"/>
              <a:gd name="T44" fmla="*/ 176170 w 113"/>
              <a:gd name="T45" fmla="*/ 33822 h 95"/>
              <a:gd name="T46" fmla="*/ 123628 w 113"/>
              <a:gd name="T47" fmla="*/ 92242 h 95"/>
              <a:gd name="T48" fmla="*/ 142173 w 113"/>
              <a:gd name="T49" fmla="*/ 138363 h 95"/>
              <a:gd name="T50" fmla="*/ 169989 w 113"/>
              <a:gd name="T51" fmla="*/ 0 h 95"/>
              <a:gd name="T52" fmla="*/ 114356 w 113"/>
              <a:gd name="T53" fmla="*/ 162961 h 95"/>
              <a:gd name="T54" fmla="*/ 0 w 113"/>
              <a:gd name="T55" fmla="*/ 289025 h 95"/>
              <a:gd name="T56" fmla="*/ 336887 w 113"/>
              <a:gd name="T57" fmla="*/ 292100 h 95"/>
              <a:gd name="T58" fmla="*/ 339978 w 113"/>
              <a:gd name="T59" fmla="*/ 285951 h 95"/>
              <a:gd name="T60" fmla="*/ 302889 w 113"/>
              <a:gd name="T61" fmla="*/ 230605 h 95"/>
              <a:gd name="T62" fmla="*/ 265801 w 113"/>
              <a:gd name="T63" fmla="*/ 245979 h 95"/>
              <a:gd name="T64" fmla="*/ 256529 w 113"/>
              <a:gd name="T65" fmla="*/ 193708 h 95"/>
              <a:gd name="T66" fmla="*/ 203987 w 113"/>
              <a:gd name="T67" fmla="*/ 187559 h 95"/>
              <a:gd name="T68" fmla="*/ 222531 w 113"/>
              <a:gd name="T69" fmla="*/ 150662 h 95"/>
              <a:gd name="T70" fmla="*/ 259619 w 113"/>
              <a:gd name="T71" fmla="*/ 92242 h 9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13" h="95">
                <a:moveTo>
                  <a:pt x="91" y="33"/>
                </a:moveTo>
                <a:cubicBezTo>
                  <a:pt x="89" y="33"/>
                  <a:pt x="87" y="35"/>
                  <a:pt x="87" y="37"/>
                </a:cubicBezTo>
                <a:cubicBezTo>
                  <a:pt x="87" y="49"/>
                  <a:pt x="87" y="49"/>
                  <a:pt x="87" y="49"/>
                </a:cubicBezTo>
                <a:cubicBezTo>
                  <a:pt x="87" y="53"/>
                  <a:pt x="87" y="53"/>
                  <a:pt x="87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0" y="53"/>
                  <a:pt x="68" y="54"/>
                  <a:pt x="68" y="56"/>
                </a:cubicBezTo>
                <a:cubicBezTo>
                  <a:pt x="68" y="57"/>
                  <a:pt x="69" y="58"/>
                  <a:pt x="69" y="58"/>
                </a:cubicBezTo>
                <a:cubicBezTo>
                  <a:pt x="70" y="59"/>
                  <a:pt x="71" y="59"/>
                  <a:pt x="72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3"/>
                  <a:pt x="87" y="63"/>
                  <a:pt x="87" y="63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76"/>
                  <a:pt x="88" y="77"/>
                  <a:pt x="88" y="77"/>
                </a:cubicBezTo>
                <a:cubicBezTo>
                  <a:pt x="89" y="78"/>
                  <a:pt x="90" y="78"/>
                  <a:pt x="91" y="78"/>
                </a:cubicBezTo>
                <a:cubicBezTo>
                  <a:pt x="93" y="78"/>
                  <a:pt x="94" y="77"/>
                  <a:pt x="94" y="75"/>
                </a:cubicBezTo>
                <a:cubicBezTo>
                  <a:pt x="94" y="66"/>
                  <a:pt x="94" y="66"/>
                  <a:pt x="94" y="66"/>
                </a:cubicBezTo>
                <a:cubicBezTo>
                  <a:pt x="94" y="63"/>
                  <a:pt x="94" y="63"/>
                  <a:pt x="94" y="63"/>
                </a:cubicBezTo>
                <a:cubicBezTo>
                  <a:pt x="94" y="59"/>
                  <a:pt x="94" y="59"/>
                  <a:pt x="94" y="59"/>
                </a:cubicBezTo>
                <a:cubicBezTo>
                  <a:pt x="98" y="59"/>
                  <a:pt x="98" y="59"/>
                  <a:pt x="98" y="59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2" y="59"/>
                  <a:pt x="113" y="58"/>
                  <a:pt x="113" y="56"/>
                </a:cubicBezTo>
                <a:cubicBezTo>
                  <a:pt x="113" y="55"/>
                  <a:pt x="113" y="54"/>
                  <a:pt x="112" y="53"/>
                </a:cubicBezTo>
                <a:cubicBezTo>
                  <a:pt x="112" y="53"/>
                  <a:pt x="111" y="53"/>
                  <a:pt x="110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94" y="53"/>
                  <a:pt x="94" y="53"/>
                  <a:pt x="94" y="53"/>
                </a:cubicBezTo>
                <a:cubicBezTo>
                  <a:pt x="94" y="49"/>
                  <a:pt x="94" y="49"/>
                  <a:pt x="94" y="49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5"/>
                  <a:pt x="93" y="33"/>
                  <a:pt x="91" y="33"/>
                </a:cubicBezTo>
                <a:moveTo>
                  <a:pt x="16" y="86"/>
                </a:moveTo>
                <a:cubicBezTo>
                  <a:pt x="16" y="86"/>
                  <a:pt x="15" y="85"/>
                  <a:pt x="15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20" y="72"/>
                  <a:pt x="29" y="65"/>
                  <a:pt x="40" y="61"/>
                </a:cubicBezTo>
                <a:cubicBezTo>
                  <a:pt x="40" y="61"/>
                  <a:pt x="40" y="61"/>
                  <a:pt x="41" y="61"/>
                </a:cubicBezTo>
                <a:cubicBezTo>
                  <a:pt x="42" y="61"/>
                  <a:pt x="43" y="62"/>
                  <a:pt x="43" y="63"/>
                </a:cubicBezTo>
                <a:cubicBezTo>
                  <a:pt x="43" y="64"/>
                  <a:pt x="43" y="66"/>
                  <a:pt x="41" y="66"/>
                </a:cubicBezTo>
                <a:cubicBezTo>
                  <a:pt x="32" y="69"/>
                  <a:pt x="24" y="76"/>
                  <a:pt x="18" y="84"/>
                </a:cubicBezTo>
                <a:cubicBezTo>
                  <a:pt x="18" y="85"/>
                  <a:pt x="17" y="86"/>
                  <a:pt x="16" y="86"/>
                </a:cubicBezTo>
                <a:moveTo>
                  <a:pt x="44" y="46"/>
                </a:moveTo>
                <a:cubicBezTo>
                  <a:pt x="44" y="46"/>
                  <a:pt x="43" y="46"/>
                  <a:pt x="43" y="46"/>
                </a:cubicBezTo>
                <a:cubicBezTo>
                  <a:pt x="38" y="42"/>
                  <a:pt x="35" y="36"/>
                  <a:pt x="35" y="30"/>
                </a:cubicBezTo>
                <a:cubicBezTo>
                  <a:pt x="35" y="18"/>
                  <a:pt x="44" y="9"/>
                  <a:pt x="55" y="9"/>
                </a:cubicBezTo>
                <a:cubicBezTo>
                  <a:pt x="56" y="9"/>
                  <a:pt x="57" y="10"/>
                  <a:pt x="57" y="11"/>
                </a:cubicBezTo>
                <a:cubicBezTo>
                  <a:pt x="57" y="12"/>
                  <a:pt x="56" y="14"/>
                  <a:pt x="55" y="14"/>
                </a:cubicBezTo>
                <a:cubicBezTo>
                  <a:pt x="47" y="14"/>
                  <a:pt x="40" y="21"/>
                  <a:pt x="40" y="30"/>
                </a:cubicBezTo>
                <a:cubicBezTo>
                  <a:pt x="40" y="34"/>
                  <a:pt x="42" y="39"/>
                  <a:pt x="46" y="42"/>
                </a:cubicBezTo>
                <a:cubicBezTo>
                  <a:pt x="47" y="43"/>
                  <a:pt x="47" y="44"/>
                  <a:pt x="46" y="45"/>
                </a:cubicBezTo>
                <a:cubicBezTo>
                  <a:pt x="45" y="46"/>
                  <a:pt x="45" y="46"/>
                  <a:pt x="44" y="46"/>
                </a:cubicBezTo>
                <a:moveTo>
                  <a:pt x="55" y="0"/>
                </a:moveTo>
                <a:cubicBezTo>
                  <a:pt x="39" y="0"/>
                  <a:pt x="27" y="13"/>
                  <a:pt x="27" y="30"/>
                </a:cubicBezTo>
                <a:cubicBezTo>
                  <a:pt x="27" y="39"/>
                  <a:pt x="30" y="47"/>
                  <a:pt x="37" y="53"/>
                </a:cubicBezTo>
                <a:cubicBezTo>
                  <a:pt x="19" y="59"/>
                  <a:pt x="5" y="74"/>
                  <a:pt x="0" y="93"/>
                </a:cubicBezTo>
                <a:cubicBezTo>
                  <a:pt x="0" y="93"/>
                  <a:pt x="0" y="94"/>
                  <a:pt x="0" y="94"/>
                </a:cubicBezTo>
                <a:cubicBezTo>
                  <a:pt x="0" y="94"/>
                  <a:pt x="1" y="95"/>
                  <a:pt x="1" y="95"/>
                </a:cubicBezTo>
                <a:cubicBezTo>
                  <a:pt x="109" y="95"/>
                  <a:pt x="109" y="95"/>
                  <a:pt x="109" y="95"/>
                </a:cubicBezTo>
                <a:cubicBezTo>
                  <a:pt x="110" y="95"/>
                  <a:pt x="110" y="94"/>
                  <a:pt x="110" y="94"/>
                </a:cubicBezTo>
                <a:cubicBezTo>
                  <a:pt x="111" y="94"/>
                  <a:pt x="111" y="93"/>
                  <a:pt x="110" y="93"/>
                </a:cubicBezTo>
                <a:cubicBezTo>
                  <a:pt x="108" y="84"/>
                  <a:pt x="104" y="77"/>
                  <a:pt x="98" y="70"/>
                </a:cubicBezTo>
                <a:cubicBezTo>
                  <a:pt x="98" y="75"/>
                  <a:pt x="98" y="75"/>
                  <a:pt x="98" y="75"/>
                </a:cubicBezTo>
                <a:cubicBezTo>
                  <a:pt x="98" y="79"/>
                  <a:pt x="95" y="82"/>
                  <a:pt x="91" y="82"/>
                </a:cubicBezTo>
                <a:cubicBezTo>
                  <a:pt x="89" y="82"/>
                  <a:pt x="87" y="82"/>
                  <a:pt x="86" y="80"/>
                </a:cubicBezTo>
                <a:cubicBezTo>
                  <a:pt x="84" y="79"/>
                  <a:pt x="83" y="77"/>
                  <a:pt x="83" y="75"/>
                </a:cubicBezTo>
                <a:cubicBezTo>
                  <a:pt x="83" y="63"/>
                  <a:pt x="83" y="63"/>
                  <a:pt x="83" y="63"/>
                </a:cubicBezTo>
                <a:cubicBezTo>
                  <a:pt x="72" y="63"/>
                  <a:pt x="72" y="63"/>
                  <a:pt x="72" y="63"/>
                </a:cubicBezTo>
                <a:cubicBezTo>
                  <a:pt x="70" y="63"/>
                  <a:pt x="68" y="62"/>
                  <a:pt x="66" y="61"/>
                </a:cubicBezTo>
                <a:cubicBezTo>
                  <a:pt x="65" y="60"/>
                  <a:pt x="64" y="58"/>
                  <a:pt x="64" y="56"/>
                </a:cubicBezTo>
                <a:cubicBezTo>
                  <a:pt x="64" y="52"/>
                  <a:pt x="68" y="49"/>
                  <a:pt x="72" y="49"/>
                </a:cubicBezTo>
                <a:cubicBezTo>
                  <a:pt x="77" y="49"/>
                  <a:pt x="77" y="49"/>
                  <a:pt x="77" y="49"/>
                </a:cubicBezTo>
                <a:cubicBezTo>
                  <a:pt x="81" y="43"/>
                  <a:pt x="84" y="37"/>
                  <a:pt x="84" y="30"/>
                </a:cubicBezTo>
                <a:cubicBezTo>
                  <a:pt x="84" y="13"/>
                  <a:pt x="71" y="0"/>
                  <a:pt x="5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43" name="Freeform 63"/>
          <p:cNvSpPr>
            <a:spLocks noEditPoints="1"/>
          </p:cNvSpPr>
          <p:nvPr/>
        </p:nvSpPr>
        <p:spPr bwMode="auto">
          <a:xfrm>
            <a:off x="9855835" y="4862195"/>
            <a:ext cx="382270" cy="403860"/>
          </a:xfrm>
          <a:custGeom>
            <a:avLst/>
            <a:gdLst>
              <a:gd name="T0" fmla="*/ 178641 w 117"/>
              <a:gd name="T1" fmla="*/ 181081 h 105"/>
              <a:gd name="T2" fmla="*/ 160161 w 117"/>
              <a:gd name="T3" fmla="*/ 199496 h 105"/>
              <a:gd name="T4" fmla="*/ 160161 w 117"/>
              <a:gd name="T5" fmla="*/ 306916 h 105"/>
              <a:gd name="T6" fmla="*/ 178641 w 117"/>
              <a:gd name="T7" fmla="*/ 322262 h 105"/>
              <a:gd name="T8" fmla="*/ 197121 w 117"/>
              <a:gd name="T9" fmla="*/ 306916 h 105"/>
              <a:gd name="T10" fmla="*/ 197121 w 117"/>
              <a:gd name="T11" fmla="*/ 199496 h 105"/>
              <a:gd name="T12" fmla="*/ 178641 w 117"/>
              <a:gd name="T13" fmla="*/ 181081 h 105"/>
              <a:gd name="T14" fmla="*/ 234081 w 117"/>
              <a:gd name="T15" fmla="*/ 119697 h 105"/>
              <a:gd name="T16" fmla="*/ 215601 w 117"/>
              <a:gd name="T17" fmla="*/ 138112 h 105"/>
              <a:gd name="T18" fmla="*/ 215601 w 117"/>
              <a:gd name="T19" fmla="*/ 306916 h 105"/>
              <a:gd name="T20" fmla="*/ 234081 w 117"/>
              <a:gd name="T21" fmla="*/ 322262 h 105"/>
              <a:gd name="T22" fmla="*/ 252561 w 117"/>
              <a:gd name="T23" fmla="*/ 306916 h 105"/>
              <a:gd name="T24" fmla="*/ 252561 w 117"/>
              <a:gd name="T25" fmla="*/ 138112 h 105"/>
              <a:gd name="T26" fmla="*/ 234081 w 117"/>
              <a:gd name="T27" fmla="*/ 119697 h 105"/>
              <a:gd name="T28" fmla="*/ 286442 w 117"/>
              <a:gd name="T29" fmla="*/ 55245 h 105"/>
              <a:gd name="T30" fmla="*/ 286442 w 117"/>
              <a:gd name="T31" fmla="*/ 55245 h 105"/>
              <a:gd name="T32" fmla="*/ 267961 w 117"/>
              <a:gd name="T33" fmla="*/ 73660 h 105"/>
              <a:gd name="T34" fmla="*/ 271042 w 117"/>
              <a:gd name="T35" fmla="*/ 306916 h 105"/>
              <a:gd name="T36" fmla="*/ 289522 w 117"/>
              <a:gd name="T37" fmla="*/ 322262 h 105"/>
              <a:gd name="T38" fmla="*/ 289522 w 117"/>
              <a:gd name="T39" fmla="*/ 322262 h 105"/>
              <a:gd name="T40" fmla="*/ 308002 w 117"/>
              <a:gd name="T41" fmla="*/ 303847 h 105"/>
              <a:gd name="T42" fmla="*/ 304922 w 117"/>
              <a:gd name="T43" fmla="*/ 73660 h 105"/>
              <a:gd name="T44" fmla="*/ 286442 w 117"/>
              <a:gd name="T45" fmla="*/ 55245 h 105"/>
              <a:gd name="T46" fmla="*/ 98561 w 117"/>
              <a:gd name="T47" fmla="*/ 76729 h 105"/>
              <a:gd name="T48" fmla="*/ 61600 w 117"/>
              <a:gd name="T49" fmla="*/ 39899 h 105"/>
              <a:gd name="T50" fmla="*/ 98561 w 117"/>
              <a:gd name="T51" fmla="*/ 39899 h 105"/>
              <a:gd name="T52" fmla="*/ 98561 w 117"/>
              <a:gd name="T53" fmla="*/ 76729 h 105"/>
              <a:gd name="T54" fmla="*/ 135521 w 117"/>
              <a:gd name="T55" fmla="*/ 76729 h 105"/>
              <a:gd name="T56" fmla="*/ 135521 w 117"/>
              <a:gd name="T57" fmla="*/ 39899 h 105"/>
              <a:gd name="T58" fmla="*/ 172481 w 117"/>
              <a:gd name="T59" fmla="*/ 39899 h 105"/>
              <a:gd name="T60" fmla="*/ 135521 w 117"/>
              <a:gd name="T61" fmla="*/ 76729 h 105"/>
              <a:gd name="T62" fmla="*/ 215601 w 117"/>
              <a:gd name="T63" fmla="*/ 3069 h 105"/>
              <a:gd name="T64" fmla="*/ 18480 w 117"/>
              <a:gd name="T65" fmla="*/ 3069 h 105"/>
              <a:gd name="T66" fmla="*/ 3080 w 117"/>
              <a:gd name="T67" fmla="*/ 15346 h 105"/>
              <a:gd name="T68" fmla="*/ 6160 w 117"/>
              <a:gd name="T69" fmla="*/ 33761 h 105"/>
              <a:gd name="T70" fmla="*/ 98561 w 117"/>
              <a:gd name="T71" fmla="*/ 128905 h 105"/>
              <a:gd name="T72" fmla="*/ 98561 w 117"/>
              <a:gd name="T73" fmla="*/ 300778 h 105"/>
              <a:gd name="T74" fmla="*/ 117041 w 117"/>
              <a:gd name="T75" fmla="*/ 319193 h 105"/>
              <a:gd name="T76" fmla="*/ 135521 w 117"/>
              <a:gd name="T77" fmla="*/ 300778 h 105"/>
              <a:gd name="T78" fmla="*/ 135521 w 117"/>
              <a:gd name="T79" fmla="*/ 128905 h 105"/>
              <a:gd name="T80" fmla="*/ 227921 w 117"/>
              <a:gd name="T81" fmla="*/ 33761 h 105"/>
              <a:gd name="T82" fmla="*/ 234081 w 117"/>
              <a:gd name="T83" fmla="*/ 15346 h 105"/>
              <a:gd name="T84" fmla="*/ 215601 w 117"/>
              <a:gd name="T85" fmla="*/ 3069 h 105"/>
              <a:gd name="T86" fmla="*/ 341882 w 117"/>
              <a:gd name="T87" fmla="*/ 0 h 105"/>
              <a:gd name="T88" fmla="*/ 323402 w 117"/>
              <a:gd name="T89" fmla="*/ 18415 h 105"/>
              <a:gd name="T90" fmla="*/ 323402 w 117"/>
              <a:gd name="T91" fmla="*/ 306916 h 105"/>
              <a:gd name="T92" fmla="*/ 341882 w 117"/>
              <a:gd name="T93" fmla="*/ 322262 h 105"/>
              <a:gd name="T94" fmla="*/ 360362 w 117"/>
              <a:gd name="T95" fmla="*/ 306916 h 105"/>
              <a:gd name="T96" fmla="*/ 360362 w 117"/>
              <a:gd name="T97" fmla="*/ 18415 h 105"/>
              <a:gd name="T98" fmla="*/ 341882 w 117"/>
              <a:gd name="T99" fmla="*/ 0 h 10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7" h="105">
                <a:moveTo>
                  <a:pt x="58" y="59"/>
                </a:moveTo>
                <a:cubicBezTo>
                  <a:pt x="55" y="59"/>
                  <a:pt x="52" y="62"/>
                  <a:pt x="52" y="65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2" y="103"/>
                  <a:pt x="55" y="105"/>
                  <a:pt x="58" y="105"/>
                </a:cubicBezTo>
                <a:cubicBezTo>
                  <a:pt x="61" y="105"/>
                  <a:pt x="64" y="103"/>
                  <a:pt x="64" y="100"/>
                </a:cubicBezTo>
                <a:cubicBezTo>
                  <a:pt x="64" y="65"/>
                  <a:pt x="64" y="65"/>
                  <a:pt x="64" y="65"/>
                </a:cubicBezTo>
                <a:cubicBezTo>
                  <a:pt x="64" y="62"/>
                  <a:pt x="61" y="59"/>
                  <a:pt x="58" y="59"/>
                </a:cubicBezTo>
                <a:moveTo>
                  <a:pt x="76" y="39"/>
                </a:moveTo>
                <a:cubicBezTo>
                  <a:pt x="73" y="39"/>
                  <a:pt x="70" y="41"/>
                  <a:pt x="70" y="45"/>
                </a:cubicBezTo>
                <a:cubicBezTo>
                  <a:pt x="70" y="100"/>
                  <a:pt x="70" y="100"/>
                  <a:pt x="70" y="100"/>
                </a:cubicBezTo>
                <a:cubicBezTo>
                  <a:pt x="70" y="103"/>
                  <a:pt x="73" y="105"/>
                  <a:pt x="76" y="105"/>
                </a:cubicBezTo>
                <a:cubicBezTo>
                  <a:pt x="79" y="105"/>
                  <a:pt x="82" y="103"/>
                  <a:pt x="82" y="100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1"/>
                  <a:pt x="79" y="39"/>
                  <a:pt x="76" y="39"/>
                </a:cubicBezTo>
                <a:moveTo>
                  <a:pt x="93" y="18"/>
                </a:moveTo>
                <a:cubicBezTo>
                  <a:pt x="93" y="18"/>
                  <a:pt x="93" y="18"/>
                  <a:pt x="93" y="18"/>
                </a:cubicBezTo>
                <a:cubicBezTo>
                  <a:pt x="89" y="18"/>
                  <a:pt x="87" y="21"/>
                  <a:pt x="87" y="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103"/>
                  <a:pt x="91" y="105"/>
                  <a:pt x="94" y="10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98" y="105"/>
                  <a:pt x="100" y="103"/>
                  <a:pt x="100" y="99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1"/>
                  <a:pt x="96" y="18"/>
                  <a:pt x="93" y="18"/>
                </a:cubicBezTo>
                <a:moveTo>
                  <a:pt x="32" y="25"/>
                </a:moveTo>
                <a:cubicBezTo>
                  <a:pt x="20" y="13"/>
                  <a:pt x="20" y="13"/>
                  <a:pt x="20" y="13"/>
                </a:cubicBezTo>
                <a:cubicBezTo>
                  <a:pt x="32" y="13"/>
                  <a:pt x="32" y="13"/>
                  <a:pt x="32" y="13"/>
                </a:cubicBezTo>
                <a:cubicBezTo>
                  <a:pt x="32" y="25"/>
                  <a:pt x="32" y="25"/>
                  <a:pt x="32" y="25"/>
                </a:cubicBezTo>
                <a:moveTo>
                  <a:pt x="44" y="25"/>
                </a:moveTo>
                <a:cubicBezTo>
                  <a:pt x="44" y="13"/>
                  <a:pt x="44" y="13"/>
                  <a:pt x="44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44" y="25"/>
                  <a:pt x="44" y="25"/>
                  <a:pt x="44" y="25"/>
                </a:cubicBezTo>
                <a:moveTo>
                  <a:pt x="70" y="1"/>
                </a:moveTo>
                <a:cubicBezTo>
                  <a:pt x="6" y="1"/>
                  <a:pt x="6" y="1"/>
                  <a:pt x="6" y="1"/>
                </a:cubicBezTo>
                <a:cubicBezTo>
                  <a:pt x="4" y="1"/>
                  <a:pt x="2" y="2"/>
                  <a:pt x="1" y="5"/>
                </a:cubicBezTo>
                <a:cubicBezTo>
                  <a:pt x="0" y="7"/>
                  <a:pt x="1" y="9"/>
                  <a:pt x="2" y="11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98"/>
                  <a:pt x="32" y="98"/>
                  <a:pt x="32" y="98"/>
                </a:cubicBezTo>
                <a:cubicBezTo>
                  <a:pt x="32" y="102"/>
                  <a:pt x="35" y="104"/>
                  <a:pt x="38" y="104"/>
                </a:cubicBezTo>
                <a:cubicBezTo>
                  <a:pt x="42" y="104"/>
                  <a:pt x="44" y="102"/>
                  <a:pt x="44" y="98"/>
                </a:cubicBezTo>
                <a:cubicBezTo>
                  <a:pt x="44" y="42"/>
                  <a:pt x="44" y="42"/>
                  <a:pt x="44" y="42"/>
                </a:cubicBezTo>
                <a:cubicBezTo>
                  <a:pt x="74" y="11"/>
                  <a:pt x="74" y="11"/>
                  <a:pt x="74" y="11"/>
                </a:cubicBezTo>
                <a:cubicBezTo>
                  <a:pt x="76" y="9"/>
                  <a:pt x="77" y="7"/>
                  <a:pt x="76" y="5"/>
                </a:cubicBezTo>
                <a:cubicBezTo>
                  <a:pt x="75" y="2"/>
                  <a:pt x="73" y="1"/>
                  <a:pt x="70" y="1"/>
                </a:cubicBezTo>
                <a:moveTo>
                  <a:pt x="111" y="0"/>
                </a:moveTo>
                <a:cubicBezTo>
                  <a:pt x="108" y="0"/>
                  <a:pt x="105" y="2"/>
                  <a:pt x="105" y="6"/>
                </a:cubicBezTo>
                <a:cubicBezTo>
                  <a:pt x="105" y="100"/>
                  <a:pt x="105" y="100"/>
                  <a:pt x="105" y="100"/>
                </a:cubicBezTo>
                <a:cubicBezTo>
                  <a:pt x="105" y="103"/>
                  <a:pt x="108" y="105"/>
                  <a:pt x="111" y="105"/>
                </a:cubicBezTo>
                <a:cubicBezTo>
                  <a:pt x="114" y="105"/>
                  <a:pt x="117" y="103"/>
                  <a:pt x="117" y="100"/>
                </a:cubicBezTo>
                <a:cubicBezTo>
                  <a:pt x="117" y="6"/>
                  <a:pt x="117" y="6"/>
                  <a:pt x="117" y="6"/>
                </a:cubicBezTo>
                <a:cubicBezTo>
                  <a:pt x="117" y="2"/>
                  <a:pt x="114" y="0"/>
                  <a:pt x="11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6" grpId="0"/>
      <p:bldP spid="37" grpId="0"/>
      <p:bldP spid="38" grpId="0"/>
      <p:bldP spid="63" grpId="0"/>
      <p:bldP spid="63" grpId="1"/>
      <p:bldP spid="64" grpId="0"/>
      <p:bldP spid="64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71" grpId="0" animBg="1"/>
      <p:bldP spid="94" grpId="0" animBg="1"/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6" name="TextBox 23"/>
          <p:cNvSpPr txBox="1"/>
          <p:nvPr/>
        </p:nvSpPr>
        <p:spPr>
          <a:xfrm>
            <a:off x="85909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5910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6153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23934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85909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85910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6153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3934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85890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85891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6134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3915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6" name="Picture 65"/>
          <p:cNvPicPr>
            <a:picLocks noChangeAspect="1"/>
          </p:cNvPicPr>
          <p:nvPr/>
        </p:nvPicPr>
        <p:blipFill rotWithShape="1">
          <a:blip r:embed="rId2" cstate="screen"/>
          <a:srcRect b="16465"/>
          <a:stretch>
            <a:fillRect/>
          </a:stretch>
        </p:blipFill>
        <p:spPr bwMode="auto">
          <a:xfrm>
            <a:off x="3015615" y="2082800"/>
            <a:ext cx="6520815" cy="351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图片 46" descr="C:\Users\zengfuqiang\Desktop\timg (9).jpgtimg (9)"/>
          <p:cNvPicPr>
            <a:picLocks noChangeAspect="1"/>
          </p:cNvPicPr>
          <p:nvPr/>
        </p:nvPicPr>
        <p:blipFill rotWithShape="1">
          <a:blip r:embed="rId3" cstate="screen">
            <a:grayscl/>
          </a:blip>
          <a:srcRect/>
          <a:stretch>
            <a:fillRect/>
          </a:stretch>
        </p:blipFill>
        <p:spPr>
          <a:xfrm>
            <a:off x="4271645" y="2557145"/>
            <a:ext cx="4008755" cy="264541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6" grpId="3"/>
      <p:bldP spid="6" grpId="4"/>
      <p:bldP spid="6" grpId="5"/>
      <p:bldP spid="51" grpId="0"/>
      <p:bldP spid="51" grpId="1"/>
      <p:bldP spid="51" grpId="2"/>
      <p:bldP spid="51" grpId="3"/>
      <p:bldP spid="51" grpId="4"/>
      <p:bldP spid="51" grpId="5"/>
      <p:bldP spid="36" grpId="0"/>
      <p:bldP spid="36" grpId="1"/>
      <p:bldP spid="36" grpId="2"/>
      <p:bldP spid="36" grpId="3"/>
      <p:bldP spid="36" grpId="4"/>
      <p:bldP spid="36" grpId="5"/>
      <p:bldP spid="37" grpId="0"/>
      <p:bldP spid="37" grpId="1"/>
      <p:bldP spid="37" grpId="2"/>
      <p:bldP spid="37" grpId="3"/>
      <p:bldP spid="37" grpId="4"/>
      <p:bldP spid="37" grpId="5"/>
      <p:bldP spid="38" grpId="0"/>
      <p:bldP spid="38" grpId="1"/>
      <p:bldP spid="38" grpId="2"/>
      <p:bldP spid="38" grpId="3"/>
      <p:bldP spid="38" grpId="4"/>
      <p:bldP spid="38" grpId="5"/>
      <p:bldP spid="39" grpId="0"/>
      <p:bldP spid="39" grpId="1"/>
      <p:bldP spid="39" grpId="2"/>
      <p:bldP spid="39" grpId="3"/>
      <p:bldP spid="39" grpId="4"/>
      <p:bldP spid="39" grpId="5"/>
      <p:bldP spid="40" grpId="0"/>
      <p:bldP spid="40" grpId="1"/>
      <p:bldP spid="40" grpId="2"/>
      <p:bldP spid="40" grpId="3"/>
      <p:bldP spid="40" grpId="4"/>
      <p:bldP spid="40" grpId="5"/>
      <p:bldP spid="41" grpId="0"/>
      <p:bldP spid="41" grpId="1"/>
      <p:bldP spid="41" grpId="2"/>
      <p:bldP spid="41" grpId="3"/>
      <p:bldP spid="41" grpId="4"/>
      <p:bldP spid="41" grpId="5"/>
      <p:bldP spid="42" grpId="0"/>
      <p:bldP spid="42" grpId="1"/>
      <p:bldP spid="42" grpId="2"/>
      <p:bldP spid="42" grpId="3"/>
      <p:bldP spid="42" grpId="4"/>
      <p:bldP spid="42" grpId="5"/>
      <p:bldP spid="43" grpId="0"/>
      <p:bldP spid="43" grpId="1"/>
      <p:bldP spid="43" grpId="2"/>
      <p:bldP spid="43" grpId="3"/>
      <p:bldP spid="43" grpId="4"/>
      <p:bldP spid="43" grpId="5"/>
      <p:bldP spid="44" grpId="0"/>
      <p:bldP spid="44" grpId="1"/>
      <p:bldP spid="44" grpId="2"/>
      <p:bldP spid="44" grpId="3"/>
      <p:bldP spid="44" grpId="4"/>
      <p:bldP spid="44" grpId="5"/>
      <p:bldP spid="45" grpId="0"/>
      <p:bldP spid="45" grpId="1"/>
      <p:bldP spid="45" grpId="2"/>
      <p:bldP spid="45" grpId="3"/>
      <p:bldP spid="45" grpId="4"/>
      <p:bldP spid="45" grpId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0" y="1828483"/>
            <a:ext cx="4883150" cy="2333625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183889" y="1828483"/>
            <a:ext cx="4876800" cy="2336800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61" name="矩形 6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  <a:endPara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398270" y="43376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718945" y="2472055"/>
            <a:ext cx="524510" cy="795655"/>
            <a:chOff x="9619" y="3797"/>
            <a:chExt cx="298" cy="453"/>
          </a:xfrm>
          <a:solidFill>
            <a:schemeClr val="bg1"/>
          </a:solidFill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226"/>
              <a:ext cx="4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4" y="4141"/>
              <a:ext cx="13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4" y="4186"/>
              <a:ext cx="130" cy="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19" y="3797"/>
              <a:ext cx="299" cy="324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4" name="TextBox 23"/>
          <p:cNvSpPr txBox="1"/>
          <p:nvPr/>
        </p:nvSpPr>
        <p:spPr>
          <a:xfrm>
            <a:off x="2317750" y="2585720"/>
            <a:ext cx="355854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5" name="TextBox 24"/>
          <p:cNvSpPr txBox="1"/>
          <p:nvPr/>
        </p:nvSpPr>
        <p:spPr>
          <a:xfrm>
            <a:off x="2317879" y="23904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62" grpId="0"/>
      <p:bldP spid="62" grpId="1"/>
      <p:bldP spid="62" grpId="2"/>
      <p:bldP spid="64" grpId="0"/>
      <p:bldP spid="64" grpId="1"/>
      <p:bldP spid="64" grpId="2"/>
      <p:bldP spid="65" grpId="0"/>
      <p:bldP spid="65" grpId="1"/>
      <p:bldP spid="65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803211" y="3964080"/>
            <a:ext cx="278718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汇报人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家园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527073" y="3964080"/>
            <a:ext cx="278718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部门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：运营部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谢谢聆听</a:t>
            </a:r>
            <a:endParaRPr 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21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5494</Words>
  <Application>WPS 演示</Application>
  <PresentationFormat>自定义</PresentationFormat>
  <Paragraphs>359</Paragraphs>
  <Slides>25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Arial Unicode MS</vt:lpstr>
      <vt:lpstr>Calibri</vt:lpstr>
      <vt:lpstr>Roboto</vt:lpstr>
      <vt:lpstr>Wide Latin</vt:lpstr>
      <vt:lpstr>Open Sans</vt:lpstr>
      <vt:lpstr>Gulim</vt:lpstr>
      <vt:lpstr>方正兰亭黑_GBK</vt:lpstr>
      <vt:lpstr>Arial</vt:lpstr>
      <vt:lpstr>黑体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淡雅卡通</dc:title>
  <dc:creator>第一PPT</dc:creator>
  <cp:keywords>www.1ppt.com</cp:keywords>
  <dc:description>www.1ppt.com</dc:description>
  <cp:lastModifiedBy>♛</cp:lastModifiedBy>
  <cp:revision>69</cp:revision>
  <dcterms:created xsi:type="dcterms:W3CDTF">2017-04-09T04:45:00Z</dcterms:created>
  <dcterms:modified xsi:type="dcterms:W3CDTF">2019-11-06T08:38:52Z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