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handoutMasterIdLst>
    <p:handoutMasterId r:id="rId29"/>
  </p:handoutMasterIdLst>
  <p:sldIdLst>
    <p:sldId id="13100" r:id="rId3"/>
    <p:sldId id="13101" r:id="rId5"/>
    <p:sldId id="13102" r:id="rId6"/>
    <p:sldId id="13106" r:id="rId7"/>
    <p:sldId id="13107" r:id="rId8"/>
    <p:sldId id="13108" r:id="rId9"/>
    <p:sldId id="13109" r:id="rId10"/>
    <p:sldId id="13124" r:id="rId11"/>
    <p:sldId id="13110" r:id="rId12"/>
    <p:sldId id="13111" r:id="rId13"/>
    <p:sldId id="13112" r:id="rId14"/>
    <p:sldId id="13113" r:id="rId15"/>
    <p:sldId id="13125" r:id="rId16"/>
    <p:sldId id="13114" r:id="rId17"/>
    <p:sldId id="13115" r:id="rId18"/>
    <p:sldId id="13116" r:id="rId19"/>
    <p:sldId id="13117" r:id="rId20"/>
    <p:sldId id="13118" r:id="rId21"/>
    <p:sldId id="13126" r:id="rId22"/>
    <p:sldId id="13119" r:id="rId23"/>
    <p:sldId id="13120" r:id="rId24"/>
    <p:sldId id="13121" r:id="rId25"/>
    <p:sldId id="13122" r:id="rId26"/>
    <p:sldId id="13123" r:id="rId27"/>
    <p:sldId id="13127" r:id="rId28"/>
  </p:sldIdLst>
  <p:sldSz cx="12858750" cy="7232650"/>
  <p:notesSz cx="6858000" cy="9144000"/>
  <p:custDataLst>
    <p:tags r:id="rId33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E3F48"/>
    <a:srgbClr val="B74364"/>
    <a:srgbClr val="832D44"/>
    <a:srgbClr val="FFFFFF"/>
    <a:srgbClr val="915C2F"/>
    <a:srgbClr val="0FA2FC"/>
    <a:srgbClr val="F91315"/>
    <a:srgbClr val="E317A2"/>
    <a:srgbClr val="2C40AA"/>
    <a:srgbClr val="1226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75" autoAdjust="0"/>
    <p:restoredTop sz="96340" autoAdjust="0"/>
  </p:normalViewPr>
  <p:slideViewPr>
    <p:cSldViewPr>
      <p:cViewPr varScale="1">
        <p:scale>
          <a:sx n="71" d="100"/>
          <a:sy n="71" d="100"/>
        </p:scale>
        <p:origin x="510" y="54"/>
      </p:cViewPr>
      <p:guideLst>
        <p:guide pos="4050"/>
        <p:guide orient="horz" pos="3820"/>
        <p:guide pos="7588"/>
        <p:guide pos="648"/>
      </p:guideLst>
    </p:cSldViewPr>
  </p:slideViewPr>
  <p:outlineViewPr>
    <p:cViewPr>
      <p:scale>
        <a:sx n="100" d="100"/>
        <a:sy n="100" d="100"/>
      </p:scale>
      <p:origin x="0" y="-8538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389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3" Type="http://schemas.openxmlformats.org/officeDocument/2006/relationships/tags" Target="tags/tag30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handoutMaster" Target="handoutMasters/handoutMaster1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1"/>
      <c:tx>
        <c:rich>
          <a:bodyPr/>
          <a:lstStyle/>
          <a:p>
            <a:pPr>
              <a:defRPr/>
            </a:pPr>
          </a:p>
        </c:rich>
      </c:tx>
    </c:title>
    <c:autoTitleDeleted val="0"/>
    <c:plotArea>
      <c:layout>
        <c:manualLayout>
          <c:layoutTarget val="inner"/>
          <c:xMode val="edge"/>
          <c:yMode val="edge"/>
          <c:x val="0.005"/>
          <c:y val="0.005"/>
          <c:w val="1"/>
          <c:h val="1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rgbClr val="C4C4C4"/>
            </a:solidFill>
            <a:ln w="12700" cap="flat">
              <a:noFill/>
              <a:miter lim="400000"/>
            </a:ln>
            <a:effectLst/>
          </c:spPr>
          <c:explosion val="0"/>
          <c:dPt>
            <c:idx val="1"/>
            <c:bubble3D val="0"/>
            <c:spPr>
              <a:solidFill>
                <a:schemeClr val="accent4"/>
              </a:solidFill>
              <a:ln w="12700" cap="flat">
                <a:noFill/>
                <a:miter lim="400000"/>
              </a:ln>
              <a:effectLst/>
            </c:spPr>
          </c:dPt>
          <c:dLbls>
            <c:delete val="1"/>
          </c:dLbls>
          <c:cat>
            <c:numRef>
              <c:f>Sheet1!$B$1:$C$1</c:f>
              <c:numCache>
                <c:formatCode>General</c:formatCode>
                <c:ptCount val="2"/>
                <c:pt idx="0">
                  <c:v>2013</c:v>
                </c:pt>
                <c:pt idx="1">
                  <c:v>2014</c:v>
                </c:pt>
              </c:numCache>
            </c:numRef>
          </c:cat>
          <c:val>
            <c:numRef>
              <c:f>Sheet1!$B$2:$C$2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txPr>
    <a:bodyPr/>
    <a:lstStyle/>
    <a:p>
      <a:pPr>
        <a:defRPr lang="zh-CN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1"/>
      <c:tx>
        <c:rich>
          <a:bodyPr/>
          <a:lstStyle/>
          <a:p>
            <a:pPr>
              <a:defRPr/>
            </a:pPr>
          </a:p>
        </c:rich>
      </c:tx>
    </c:title>
    <c:autoTitleDeleted val="0"/>
    <c:plotArea>
      <c:layout>
        <c:manualLayout>
          <c:layoutTarget val="inner"/>
          <c:xMode val="edge"/>
          <c:yMode val="edge"/>
          <c:x val="0.005"/>
          <c:y val="0.005"/>
          <c:w val="1"/>
          <c:h val="1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rgbClr val="C4C4C4"/>
            </a:solidFill>
            <a:ln w="12700" cap="flat">
              <a:noFill/>
              <a:miter lim="400000"/>
            </a:ln>
            <a:effectLst/>
          </c:spPr>
          <c:explosion val="0"/>
          <c:dPt>
            <c:idx val="1"/>
            <c:bubble3D val="0"/>
            <c:spPr>
              <a:solidFill>
                <a:schemeClr val="accent1"/>
              </a:solidFill>
              <a:ln w="12700" cap="flat">
                <a:noFill/>
                <a:miter lim="400000"/>
              </a:ln>
              <a:effectLst/>
            </c:spPr>
          </c:dPt>
          <c:dLbls>
            <c:delete val="1"/>
          </c:dLbls>
          <c:cat>
            <c:numRef>
              <c:f>Sheet1!$B$1:$C$1</c:f>
              <c:numCache>
                <c:formatCode>General</c:formatCode>
                <c:ptCount val="2"/>
                <c:pt idx="0">
                  <c:v>2013</c:v>
                </c:pt>
                <c:pt idx="1">
                  <c:v>2014</c:v>
                </c:pt>
              </c:numCache>
            </c:numRef>
          </c:cat>
          <c:val>
            <c:numRef>
              <c:f>Sheet1!$B$2:$C$2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txPr>
    <a:bodyPr/>
    <a:lstStyle/>
    <a:p>
      <a:pPr>
        <a:defRPr lang="zh-CN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1"/>
      <c:tx>
        <c:rich>
          <a:bodyPr/>
          <a:lstStyle/>
          <a:p>
            <a:pPr>
              <a:defRPr/>
            </a:pPr>
          </a:p>
        </c:rich>
      </c:tx>
    </c:title>
    <c:autoTitleDeleted val="0"/>
    <c:plotArea>
      <c:layout>
        <c:manualLayout>
          <c:layoutTarget val="inner"/>
          <c:xMode val="edge"/>
          <c:yMode val="edge"/>
          <c:x val="0.005"/>
          <c:y val="0.005"/>
          <c:w val="1"/>
          <c:h val="1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rgbClr val="C4C4C4"/>
            </a:solidFill>
            <a:ln w="12700" cap="flat">
              <a:noFill/>
              <a:miter lim="400000"/>
            </a:ln>
            <a:effectLst/>
          </c:spPr>
          <c:explosion val="0"/>
          <c:dPt>
            <c:idx val="1"/>
            <c:bubble3D val="0"/>
            <c:spPr>
              <a:solidFill>
                <a:schemeClr val="accent2"/>
              </a:solidFill>
              <a:ln w="12700" cap="flat">
                <a:noFill/>
                <a:miter lim="400000"/>
              </a:ln>
              <a:effectLst/>
            </c:spPr>
          </c:dPt>
          <c:dLbls>
            <c:delete val="1"/>
          </c:dLbls>
          <c:cat>
            <c:numRef>
              <c:f>Sheet1!$B$1:$C$1</c:f>
              <c:numCache>
                <c:formatCode>General</c:formatCode>
                <c:ptCount val="2"/>
                <c:pt idx="0">
                  <c:v>2013</c:v>
                </c:pt>
                <c:pt idx="1">
                  <c:v>2014</c:v>
                </c:pt>
              </c:numCache>
            </c:numRef>
          </c:cat>
          <c:val>
            <c:numRef>
              <c:f>Sheet1!$B$2:$C$2</c:f>
              <c:numCache>
                <c:formatCode>General</c:formatCode>
                <c:ptCount val="2"/>
                <c:pt idx="0">
                  <c:v>50</c:v>
                </c:pt>
                <c:pt idx="1">
                  <c:v>59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txPr>
    <a:bodyPr/>
    <a:lstStyle/>
    <a:p>
      <a:pPr>
        <a:defRPr lang="zh-CN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1"/>
      <c:tx>
        <c:rich>
          <a:bodyPr/>
          <a:lstStyle/>
          <a:p>
            <a:pPr>
              <a:defRPr/>
            </a:pPr>
          </a:p>
        </c:rich>
      </c:tx>
    </c:title>
    <c:autoTitleDeleted val="0"/>
    <c:plotArea>
      <c:layout>
        <c:manualLayout>
          <c:layoutTarget val="inner"/>
          <c:xMode val="edge"/>
          <c:yMode val="edge"/>
          <c:x val="0.005"/>
          <c:y val="0.005"/>
          <c:w val="1"/>
          <c:h val="1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rgbClr val="C4C4C4"/>
            </a:solidFill>
            <a:ln w="12700" cap="flat">
              <a:noFill/>
              <a:miter lim="400000"/>
            </a:ln>
            <a:effectLst/>
          </c:spPr>
          <c:explosion val="0"/>
          <c:dPt>
            <c:idx val="1"/>
            <c:bubble3D val="0"/>
            <c:spPr>
              <a:solidFill>
                <a:schemeClr val="accent3"/>
              </a:solidFill>
              <a:ln w="12700" cap="flat">
                <a:noFill/>
                <a:miter lim="400000"/>
              </a:ln>
              <a:effectLst/>
            </c:spPr>
          </c:dPt>
          <c:dLbls>
            <c:delete val="1"/>
          </c:dLbls>
          <c:cat>
            <c:numRef>
              <c:f>Sheet1!$B$1:$C$1</c:f>
              <c:numCache>
                <c:formatCode>General</c:formatCode>
                <c:ptCount val="2"/>
                <c:pt idx="0">
                  <c:v>2013</c:v>
                </c:pt>
                <c:pt idx="1">
                  <c:v>2014</c:v>
                </c:pt>
              </c:numCache>
            </c:numRef>
          </c:cat>
          <c:val>
            <c:numRef>
              <c:f>Sheet1!$B$2:$C$2</c:f>
              <c:numCache>
                <c:formatCode>General</c:formatCode>
                <c:ptCount val="2"/>
                <c:pt idx="0">
                  <c:v>30</c:v>
                </c:pt>
                <c:pt idx="1">
                  <c:v>70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txPr>
    <a:bodyPr/>
    <a:lstStyle/>
    <a:p>
      <a:pPr>
        <a:defRPr lang="zh-CN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26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083D635-CC2C-4347-8B76-F4A1955286AB}" type="doc">
      <dgm:prSet loTypeId="urn:microsoft.com/office/officeart/2008/layout/HalfCircleOrganizationChart#1" loCatId="hierarchy" qsTypeId="urn:microsoft.com/office/officeart/2005/8/quickstyle/simple1#26" qsCatId="simple" csTypeId="urn:microsoft.com/office/officeart/2005/8/colors/accent1_2#26" csCatId="accent1" phldr="1"/>
      <dgm:spPr/>
      <dgm:t>
        <a:bodyPr/>
        <a:lstStyle/>
        <a:p>
          <a:endParaRPr lang="en-US"/>
        </a:p>
      </dgm:t>
    </dgm:pt>
    <dgm:pt modelId="{D13CB906-5909-4278-B2B9-36A019B66061}">
      <dgm:prSet phldrT="[Text]"/>
      <dgm:spPr/>
      <dgm:t>
        <a:bodyPr/>
        <a:lstStyle/>
        <a:p>
          <a:pPr>
            <a:lnSpc>
              <a:spcPct val="120000"/>
            </a:lnSpc>
          </a:pPr>
          <a:r>
            <a:rPr lang="en-US" dirty="0" smtClean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rPr>
            <a:t> </a:t>
          </a:r>
          <a:endParaRPr lang="en-US" dirty="0">
            <a:latin typeface="Arial" panose="020B0604020202020204" pitchFamily="34" charset="0"/>
            <a:ea typeface="微软雅黑" panose="020B0503020204020204" pitchFamily="34" charset="-122"/>
            <a:sym typeface="Arial" panose="020B0604020202020204" pitchFamily="34" charset="0"/>
          </a:endParaRPr>
        </a:p>
      </dgm:t>
    </dgm:pt>
    <dgm:pt modelId="{CA8D784B-7892-4EB3-857F-4A773FAA3E6B}" cxnId="{0CC85AB8-B92A-4367-8E89-EC4481B79A88}" type="parTrans">
      <dgm:prSet/>
      <dgm:spPr/>
      <dgm:t>
        <a:bodyPr/>
        <a:lstStyle/>
        <a:p>
          <a:endParaRPr lang="en-US"/>
        </a:p>
      </dgm:t>
    </dgm:pt>
    <dgm:pt modelId="{CCFB5B42-97F7-4A03-BAE4-87AC74B77FEF}" cxnId="{0CC85AB8-B92A-4367-8E89-EC4481B79A88}" type="sibTrans">
      <dgm:prSet/>
      <dgm:spPr/>
      <dgm:t>
        <a:bodyPr/>
        <a:lstStyle/>
        <a:p>
          <a:endParaRPr lang="en-US"/>
        </a:p>
      </dgm:t>
    </dgm:pt>
    <dgm:pt modelId="{DE778C0D-E56C-456F-B27C-B275E5BBC74E}" type="asst">
      <dgm:prSet phldrT="[Text]"/>
      <dgm:spPr/>
      <dgm:t>
        <a:bodyPr/>
        <a:lstStyle/>
        <a:p>
          <a:pPr>
            <a:lnSpc>
              <a:spcPct val="120000"/>
            </a:lnSpc>
          </a:pPr>
          <a:r>
            <a:rPr lang="en-US" dirty="0" smtClean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rPr>
            <a:t> </a:t>
          </a:r>
          <a:endParaRPr lang="en-US" dirty="0">
            <a:latin typeface="Arial" panose="020B0604020202020204" pitchFamily="34" charset="0"/>
            <a:ea typeface="微软雅黑" panose="020B0503020204020204" pitchFamily="34" charset="-122"/>
            <a:sym typeface="Arial" panose="020B0604020202020204" pitchFamily="34" charset="0"/>
          </a:endParaRPr>
        </a:p>
      </dgm:t>
    </dgm:pt>
    <dgm:pt modelId="{75920A1B-7F71-4477-A859-8C376B0E1884}" cxnId="{061A57B4-44EB-4320-AE20-AB2BE078882D}" type="parTrans">
      <dgm:prSet/>
      <dgm:spPr>
        <a:ln>
          <a:solidFill>
            <a:schemeClr val="tx2">
              <a:lumMod val="50000"/>
            </a:schemeClr>
          </a:solidFill>
        </a:ln>
      </dgm:spPr>
      <dgm:t>
        <a:bodyPr/>
        <a:lstStyle/>
        <a:p>
          <a:pPr>
            <a:lnSpc>
              <a:spcPct val="120000"/>
            </a:lnSpc>
          </a:pPr>
          <a:endParaRPr lang="en-US"/>
        </a:p>
      </dgm:t>
    </dgm:pt>
    <dgm:pt modelId="{A5DAC844-25B8-4A3D-BEA8-4D21D501387C}" cxnId="{061A57B4-44EB-4320-AE20-AB2BE078882D}" type="sibTrans">
      <dgm:prSet/>
      <dgm:spPr/>
      <dgm:t>
        <a:bodyPr/>
        <a:lstStyle/>
        <a:p>
          <a:endParaRPr lang="en-US"/>
        </a:p>
      </dgm:t>
    </dgm:pt>
    <dgm:pt modelId="{ECFBFB7D-CF24-4E56-8870-D805C45F7E6B}">
      <dgm:prSet phldrT="[Text]"/>
      <dgm:spPr/>
      <dgm:t>
        <a:bodyPr/>
        <a:lstStyle/>
        <a:p>
          <a:pPr>
            <a:lnSpc>
              <a:spcPct val="120000"/>
            </a:lnSpc>
          </a:pPr>
          <a:r>
            <a:rPr lang="en-US" dirty="0" smtClean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rPr>
            <a:t> </a:t>
          </a:r>
          <a:endParaRPr lang="en-US" dirty="0">
            <a:latin typeface="Arial" panose="020B0604020202020204" pitchFamily="34" charset="0"/>
            <a:ea typeface="微软雅黑" panose="020B0503020204020204" pitchFamily="34" charset="-122"/>
            <a:sym typeface="Arial" panose="020B0604020202020204" pitchFamily="34" charset="0"/>
          </a:endParaRPr>
        </a:p>
      </dgm:t>
    </dgm:pt>
    <dgm:pt modelId="{2101EF0A-571D-4C94-84B3-349442AAAC03}" cxnId="{A2602DC2-C35E-4B28-AD03-A389EDE9FDA8}" type="parTrans">
      <dgm:prSet/>
      <dgm:spPr>
        <a:ln>
          <a:solidFill>
            <a:schemeClr val="tx2">
              <a:lumMod val="50000"/>
            </a:schemeClr>
          </a:solidFill>
        </a:ln>
      </dgm:spPr>
      <dgm:t>
        <a:bodyPr/>
        <a:lstStyle/>
        <a:p>
          <a:pPr>
            <a:lnSpc>
              <a:spcPct val="120000"/>
            </a:lnSpc>
          </a:pPr>
          <a:endParaRPr lang="en-US"/>
        </a:p>
      </dgm:t>
    </dgm:pt>
    <dgm:pt modelId="{F35980CF-F10B-4EDD-9865-4796F0ACD293}" cxnId="{A2602DC2-C35E-4B28-AD03-A389EDE9FDA8}" type="sibTrans">
      <dgm:prSet/>
      <dgm:spPr/>
      <dgm:t>
        <a:bodyPr/>
        <a:lstStyle/>
        <a:p>
          <a:endParaRPr lang="en-US"/>
        </a:p>
      </dgm:t>
    </dgm:pt>
    <dgm:pt modelId="{C6D6D895-7F4F-4E22-BA4C-E5EDEE31B013}">
      <dgm:prSet phldrT="[Text]"/>
      <dgm:spPr/>
      <dgm:t>
        <a:bodyPr/>
        <a:lstStyle/>
        <a:p>
          <a:pPr>
            <a:lnSpc>
              <a:spcPct val="120000"/>
            </a:lnSpc>
          </a:pPr>
          <a:r>
            <a:rPr lang="en-US" dirty="0" smtClean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rPr>
            <a:t> </a:t>
          </a:r>
          <a:endParaRPr lang="en-US" dirty="0">
            <a:latin typeface="Arial" panose="020B0604020202020204" pitchFamily="34" charset="0"/>
            <a:ea typeface="微软雅黑" panose="020B0503020204020204" pitchFamily="34" charset="-122"/>
            <a:sym typeface="Arial" panose="020B0604020202020204" pitchFamily="34" charset="0"/>
          </a:endParaRPr>
        </a:p>
      </dgm:t>
    </dgm:pt>
    <dgm:pt modelId="{AEC1DA16-A9C9-456B-8E4E-12739F1DDBAD}" cxnId="{4AF56511-97FB-486F-A28B-889879A56F63}" type="parTrans">
      <dgm:prSet/>
      <dgm:spPr>
        <a:ln>
          <a:solidFill>
            <a:schemeClr val="tx2">
              <a:lumMod val="50000"/>
            </a:schemeClr>
          </a:solidFill>
        </a:ln>
      </dgm:spPr>
      <dgm:t>
        <a:bodyPr/>
        <a:lstStyle/>
        <a:p>
          <a:pPr>
            <a:lnSpc>
              <a:spcPct val="120000"/>
            </a:lnSpc>
          </a:pPr>
          <a:endParaRPr lang="en-US"/>
        </a:p>
      </dgm:t>
    </dgm:pt>
    <dgm:pt modelId="{D9BB953C-D63C-4C86-9215-F2BDBCA878C1}" cxnId="{4AF56511-97FB-486F-A28B-889879A56F63}" type="sibTrans">
      <dgm:prSet/>
      <dgm:spPr/>
      <dgm:t>
        <a:bodyPr/>
        <a:lstStyle/>
        <a:p>
          <a:endParaRPr lang="en-US"/>
        </a:p>
      </dgm:t>
    </dgm:pt>
    <dgm:pt modelId="{8D2A1836-1F54-40DD-B8DD-0B20F0AE4287}">
      <dgm:prSet phldrT="[Text]"/>
      <dgm:spPr/>
      <dgm:t>
        <a:bodyPr/>
        <a:lstStyle/>
        <a:p>
          <a:pPr>
            <a:lnSpc>
              <a:spcPct val="120000"/>
            </a:lnSpc>
          </a:pPr>
          <a:r>
            <a:rPr lang="en-US" dirty="0" smtClean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rPr>
            <a:t> </a:t>
          </a:r>
          <a:endParaRPr lang="en-US" dirty="0">
            <a:latin typeface="Arial" panose="020B0604020202020204" pitchFamily="34" charset="0"/>
            <a:ea typeface="微软雅黑" panose="020B0503020204020204" pitchFamily="34" charset="-122"/>
            <a:sym typeface="Arial" panose="020B0604020202020204" pitchFamily="34" charset="0"/>
          </a:endParaRPr>
        </a:p>
      </dgm:t>
    </dgm:pt>
    <dgm:pt modelId="{55C8F034-7CE7-43E3-9A00-2E39971C06F9}" cxnId="{63AB9974-73A4-4D56-8E10-8DB8BCB66366}" type="parTrans">
      <dgm:prSet/>
      <dgm:spPr>
        <a:ln>
          <a:solidFill>
            <a:schemeClr val="tx2">
              <a:lumMod val="50000"/>
            </a:schemeClr>
          </a:solidFill>
        </a:ln>
      </dgm:spPr>
      <dgm:t>
        <a:bodyPr/>
        <a:lstStyle/>
        <a:p>
          <a:pPr>
            <a:lnSpc>
              <a:spcPct val="120000"/>
            </a:lnSpc>
          </a:pPr>
          <a:endParaRPr lang="en-US"/>
        </a:p>
      </dgm:t>
    </dgm:pt>
    <dgm:pt modelId="{4A5824E8-CFB2-457A-A619-5682F3FDABA2}" cxnId="{63AB9974-73A4-4D56-8E10-8DB8BCB66366}" type="sibTrans">
      <dgm:prSet/>
      <dgm:spPr/>
      <dgm:t>
        <a:bodyPr/>
        <a:lstStyle/>
        <a:p>
          <a:endParaRPr lang="en-US"/>
        </a:p>
      </dgm:t>
    </dgm:pt>
    <dgm:pt modelId="{63FE295B-C9F5-4585-8013-2D620E84F698}" type="pres">
      <dgm:prSet presAssocID="{1083D635-CC2C-4347-8B76-F4A1955286AB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C3908A7E-CCC0-4A7B-BDE4-A4A09C67308B}" type="pres">
      <dgm:prSet presAssocID="{D13CB906-5909-4278-B2B9-36A019B66061}" presName="hierRoot1" presStyleCnt="0">
        <dgm:presLayoutVars>
          <dgm:hierBranch val="init"/>
        </dgm:presLayoutVars>
      </dgm:prSet>
      <dgm:spPr/>
    </dgm:pt>
    <dgm:pt modelId="{009FFCAC-CE96-4BD3-9674-3F18AA6D0D05}" type="pres">
      <dgm:prSet presAssocID="{D13CB906-5909-4278-B2B9-36A019B66061}" presName="rootComposite1" presStyleCnt="0"/>
      <dgm:spPr/>
    </dgm:pt>
    <dgm:pt modelId="{AD82461D-F9A2-4C7A-9BD1-311001AEE245}" type="pres">
      <dgm:prSet presAssocID="{D13CB906-5909-4278-B2B9-36A019B66061}" presName="rootText1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79F59FB-8815-4DC1-B6F8-35B392D050AF}" type="pres">
      <dgm:prSet presAssocID="{D13CB906-5909-4278-B2B9-36A019B66061}" presName="topArc1" presStyleLbl="parChTrans1D1" presStyleIdx="0" presStyleCnt="10"/>
      <dgm:spPr>
        <a:ln>
          <a:solidFill>
            <a:schemeClr val="tx2">
              <a:lumMod val="50000"/>
            </a:schemeClr>
          </a:solidFill>
        </a:ln>
      </dgm:spPr>
    </dgm:pt>
    <dgm:pt modelId="{249DB3A6-8F92-4332-B7CC-7125EAC9E079}" type="pres">
      <dgm:prSet presAssocID="{D13CB906-5909-4278-B2B9-36A019B66061}" presName="bottomArc1" presStyleLbl="parChTrans1D1" presStyleIdx="1" presStyleCnt="10"/>
      <dgm:spPr>
        <a:ln>
          <a:solidFill>
            <a:schemeClr val="tx2">
              <a:lumMod val="50000"/>
            </a:schemeClr>
          </a:solidFill>
        </a:ln>
      </dgm:spPr>
    </dgm:pt>
    <dgm:pt modelId="{5164B4AF-8A90-4ACF-84DD-638EC8FE9726}" type="pres">
      <dgm:prSet presAssocID="{D13CB906-5909-4278-B2B9-36A019B66061}" presName="topConnNode1" presStyleLbl="node1" presStyleIdx="0" presStyleCnt="0"/>
      <dgm:spPr/>
      <dgm:t>
        <a:bodyPr/>
        <a:lstStyle/>
        <a:p>
          <a:endParaRPr lang="en-US"/>
        </a:p>
      </dgm:t>
    </dgm:pt>
    <dgm:pt modelId="{5980CA51-2C68-4C60-BE65-D34C0F363DEB}" type="pres">
      <dgm:prSet presAssocID="{D13CB906-5909-4278-B2B9-36A019B66061}" presName="hierChild2" presStyleCnt="0"/>
      <dgm:spPr/>
    </dgm:pt>
    <dgm:pt modelId="{15B1CB90-5B32-4EEE-9BA0-C6E593A5C85F}" type="pres">
      <dgm:prSet presAssocID="{2101EF0A-571D-4C94-84B3-349442AAAC03}" presName="Name28" presStyleLbl="parChTrans1D2" presStyleIdx="0" presStyleCnt="4"/>
      <dgm:spPr/>
      <dgm:t>
        <a:bodyPr/>
        <a:lstStyle/>
        <a:p>
          <a:endParaRPr lang="en-US"/>
        </a:p>
      </dgm:t>
    </dgm:pt>
    <dgm:pt modelId="{8EF3C21B-EE0B-4456-A12E-92225463FD3B}" type="pres">
      <dgm:prSet presAssocID="{ECFBFB7D-CF24-4E56-8870-D805C45F7E6B}" presName="hierRoot2" presStyleCnt="0">
        <dgm:presLayoutVars>
          <dgm:hierBranch val="init"/>
        </dgm:presLayoutVars>
      </dgm:prSet>
      <dgm:spPr/>
    </dgm:pt>
    <dgm:pt modelId="{CB9A360C-3104-43F7-834B-3220395B5043}" type="pres">
      <dgm:prSet presAssocID="{ECFBFB7D-CF24-4E56-8870-D805C45F7E6B}" presName="rootComposite2" presStyleCnt="0"/>
      <dgm:spPr/>
    </dgm:pt>
    <dgm:pt modelId="{930D0B0A-F922-42C5-9646-E81EC054FB8C}" type="pres">
      <dgm:prSet presAssocID="{ECFBFB7D-CF24-4E56-8870-D805C45F7E6B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1656173-D585-450D-A86D-83B24F604867}" type="pres">
      <dgm:prSet presAssocID="{ECFBFB7D-CF24-4E56-8870-D805C45F7E6B}" presName="topArc2" presStyleLbl="parChTrans1D1" presStyleIdx="2" presStyleCnt="10"/>
      <dgm:spPr>
        <a:ln>
          <a:solidFill>
            <a:schemeClr val="tx2">
              <a:lumMod val="50000"/>
            </a:schemeClr>
          </a:solidFill>
        </a:ln>
      </dgm:spPr>
    </dgm:pt>
    <dgm:pt modelId="{E4C069A2-B92E-4C60-ABDC-1E683C19D377}" type="pres">
      <dgm:prSet presAssocID="{ECFBFB7D-CF24-4E56-8870-D805C45F7E6B}" presName="bottomArc2" presStyleLbl="parChTrans1D1" presStyleIdx="3" presStyleCnt="10"/>
      <dgm:spPr>
        <a:ln>
          <a:solidFill>
            <a:schemeClr val="tx2">
              <a:lumMod val="50000"/>
            </a:schemeClr>
          </a:solidFill>
        </a:ln>
      </dgm:spPr>
    </dgm:pt>
    <dgm:pt modelId="{2E3DC0B7-EA60-4C07-9099-71530D5AE7B7}" type="pres">
      <dgm:prSet presAssocID="{ECFBFB7D-CF24-4E56-8870-D805C45F7E6B}" presName="topConnNode2" presStyleLbl="node2" presStyleIdx="0" presStyleCnt="0"/>
      <dgm:spPr/>
      <dgm:t>
        <a:bodyPr/>
        <a:lstStyle/>
        <a:p>
          <a:endParaRPr lang="en-US"/>
        </a:p>
      </dgm:t>
    </dgm:pt>
    <dgm:pt modelId="{5EB7C1C7-1DC6-4C0D-83FF-AA93DCE2D6DA}" type="pres">
      <dgm:prSet presAssocID="{ECFBFB7D-CF24-4E56-8870-D805C45F7E6B}" presName="hierChild4" presStyleCnt="0"/>
      <dgm:spPr/>
    </dgm:pt>
    <dgm:pt modelId="{3BBD399F-C8B3-4AB3-A113-AA0445BE3C57}" type="pres">
      <dgm:prSet presAssocID="{ECFBFB7D-CF24-4E56-8870-D805C45F7E6B}" presName="hierChild5" presStyleCnt="0"/>
      <dgm:spPr/>
    </dgm:pt>
    <dgm:pt modelId="{101C31AB-4FE2-451D-86B3-945A149C6AB0}" type="pres">
      <dgm:prSet presAssocID="{AEC1DA16-A9C9-456B-8E4E-12739F1DDBAD}" presName="Name28" presStyleLbl="parChTrans1D2" presStyleIdx="1" presStyleCnt="4"/>
      <dgm:spPr/>
      <dgm:t>
        <a:bodyPr/>
        <a:lstStyle/>
        <a:p>
          <a:endParaRPr lang="en-US"/>
        </a:p>
      </dgm:t>
    </dgm:pt>
    <dgm:pt modelId="{14060A55-8B52-44AA-938E-C5D748681A04}" type="pres">
      <dgm:prSet presAssocID="{C6D6D895-7F4F-4E22-BA4C-E5EDEE31B013}" presName="hierRoot2" presStyleCnt="0">
        <dgm:presLayoutVars>
          <dgm:hierBranch val="init"/>
        </dgm:presLayoutVars>
      </dgm:prSet>
      <dgm:spPr/>
    </dgm:pt>
    <dgm:pt modelId="{A9373B75-CFCB-42A3-8692-1F9A89CB1D08}" type="pres">
      <dgm:prSet presAssocID="{C6D6D895-7F4F-4E22-BA4C-E5EDEE31B013}" presName="rootComposite2" presStyleCnt="0"/>
      <dgm:spPr/>
    </dgm:pt>
    <dgm:pt modelId="{DEE010E8-5B8B-4E96-B47F-C89E1D95DBE2}" type="pres">
      <dgm:prSet presAssocID="{C6D6D895-7F4F-4E22-BA4C-E5EDEE31B013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DF581B9-1A18-4203-81B6-68C7D4846386}" type="pres">
      <dgm:prSet presAssocID="{C6D6D895-7F4F-4E22-BA4C-E5EDEE31B013}" presName="topArc2" presStyleLbl="parChTrans1D1" presStyleIdx="4" presStyleCnt="10"/>
      <dgm:spPr>
        <a:ln>
          <a:solidFill>
            <a:schemeClr val="tx2">
              <a:lumMod val="50000"/>
            </a:schemeClr>
          </a:solidFill>
        </a:ln>
      </dgm:spPr>
    </dgm:pt>
    <dgm:pt modelId="{2E8AF89B-A861-4276-899C-F519183FDD91}" type="pres">
      <dgm:prSet presAssocID="{C6D6D895-7F4F-4E22-BA4C-E5EDEE31B013}" presName="bottomArc2" presStyleLbl="parChTrans1D1" presStyleIdx="5" presStyleCnt="10"/>
      <dgm:spPr>
        <a:ln>
          <a:solidFill>
            <a:schemeClr val="tx2">
              <a:lumMod val="50000"/>
            </a:schemeClr>
          </a:solidFill>
        </a:ln>
      </dgm:spPr>
    </dgm:pt>
    <dgm:pt modelId="{7F6BCFB9-74B1-42D5-B92F-D56E548103F1}" type="pres">
      <dgm:prSet presAssocID="{C6D6D895-7F4F-4E22-BA4C-E5EDEE31B013}" presName="topConnNode2" presStyleLbl="node2" presStyleIdx="0" presStyleCnt="0"/>
      <dgm:spPr/>
      <dgm:t>
        <a:bodyPr/>
        <a:lstStyle/>
        <a:p>
          <a:endParaRPr lang="en-US"/>
        </a:p>
      </dgm:t>
    </dgm:pt>
    <dgm:pt modelId="{E82FECC0-C2CC-4C8E-B576-5EBBEAB61464}" type="pres">
      <dgm:prSet presAssocID="{C6D6D895-7F4F-4E22-BA4C-E5EDEE31B013}" presName="hierChild4" presStyleCnt="0"/>
      <dgm:spPr/>
    </dgm:pt>
    <dgm:pt modelId="{722FBA47-D070-4A5B-9B29-A781319EC908}" type="pres">
      <dgm:prSet presAssocID="{C6D6D895-7F4F-4E22-BA4C-E5EDEE31B013}" presName="hierChild5" presStyleCnt="0"/>
      <dgm:spPr/>
    </dgm:pt>
    <dgm:pt modelId="{D1C7FCAC-2CE0-41A5-8BD3-10291AB2F83E}" type="pres">
      <dgm:prSet presAssocID="{55C8F034-7CE7-43E3-9A00-2E39971C06F9}" presName="Name28" presStyleLbl="parChTrans1D2" presStyleIdx="2" presStyleCnt="4"/>
      <dgm:spPr/>
      <dgm:t>
        <a:bodyPr/>
        <a:lstStyle/>
        <a:p>
          <a:endParaRPr lang="en-US"/>
        </a:p>
      </dgm:t>
    </dgm:pt>
    <dgm:pt modelId="{4CF6B6A6-60BD-477B-A1E5-FE7B9D7BD9A5}" type="pres">
      <dgm:prSet presAssocID="{8D2A1836-1F54-40DD-B8DD-0B20F0AE4287}" presName="hierRoot2" presStyleCnt="0">
        <dgm:presLayoutVars>
          <dgm:hierBranch val="init"/>
        </dgm:presLayoutVars>
      </dgm:prSet>
      <dgm:spPr/>
    </dgm:pt>
    <dgm:pt modelId="{F4B3F892-4E96-4A28-BAC3-646ABBA67560}" type="pres">
      <dgm:prSet presAssocID="{8D2A1836-1F54-40DD-B8DD-0B20F0AE4287}" presName="rootComposite2" presStyleCnt="0"/>
      <dgm:spPr/>
    </dgm:pt>
    <dgm:pt modelId="{6A686E8E-EC22-4A0F-AB52-61D271C38575}" type="pres">
      <dgm:prSet presAssocID="{8D2A1836-1F54-40DD-B8DD-0B20F0AE4287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7C9A57C-C612-429D-929F-9519B336CBF8}" type="pres">
      <dgm:prSet presAssocID="{8D2A1836-1F54-40DD-B8DD-0B20F0AE4287}" presName="topArc2" presStyleLbl="parChTrans1D1" presStyleIdx="6" presStyleCnt="10"/>
      <dgm:spPr>
        <a:ln>
          <a:solidFill>
            <a:schemeClr val="tx2">
              <a:lumMod val="50000"/>
            </a:schemeClr>
          </a:solidFill>
        </a:ln>
      </dgm:spPr>
    </dgm:pt>
    <dgm:pt modelId="{319C7F89-9B52-4500-AD0D-3B450F95AF0E}" type="pres">
      <dgm:prSet presAssocID="{8D2A1836-1F54-40DD-B8DD-0B20F0AE4287}" presName="bottomArc2" presStyleLbl="parChTrans1D1" presStyleIdx="7" presStyleCnt="10"/>
      <dgm:spPr>
        <a:ln>
          <a:solidFill>
            <a:schemeClr val="tx2">
              <a:lumMod val="50000"/>
            </a:schemeClr>
          </a:solidFill>
        </a:ln>
      </dgm:spPr>
    </dgm:pt>
    <dgm:pt modelId="{6924A5E7-08CA-4AE4-B5B1-287DD9C74946}" type="pres">
      <dgm:prSet presAssocID="{8D2A1836-1F54-40DD-B8DD-0B20F0AE4287}" presName="topConnNode2" presStyleLbl="node2" presStyleIdx="0" presStyleCnt="0"/>
      <dgm:spPr/>
      <dgm:t>
        <a:bodyPr/>
        <a:lstStyle/>
        <a:p>
          <a:endParaRPr lang="en-US"/>
        </a:p>
      </dgm:t>
    </dgm:pt>
    <dgm:pt modelId="{BF2CFDB0-E558-44BB-9A55-E3CB37E86D09}" type="pres">
      <dgm:prSet presAssocID="{8D2A1836-1F54-40DD-B8DD-0B20F0AE4287}" presName="hierChild4" presStyleCnt="0"/>
      <dgm:spPr/>
    </dgm:pt>
    <dgm:pt modelId="{D1CB4493-FB7D-448D-9680-781396697B13}" type="pres">
      <dgm:prSet presAssocID="{8D2A1836-1F54-40DD-B8DD-0B20F0AE4287}" presName="hierChild5" presStyleCnt="0"/>
      <dgm:spPr/>
    </dgm:pt>
    <dgm:pt modelId="{AAF29E6E-46C6-40B4-9A13-8DD78BEEA7AC}" type="pres">
      <dgm:prSet presAssocID="{D13CB906-5909-4278-B2B9-36A019B66061}" presName="hierChild3" presStyleCnt="0"/>
      <dgm:spPr/>
    </dgm:pt>
    <dgm:pt modelId="{01D68B7C-53A4-485F-A43F-F340E7E0EC0F}" type="pres">
      <dgm:prSet presAssocID="{75920A1B-7F71-4477-A859-8C376B0E1884}" presName="Name101" presStyleLbl="parChTrans1D2" presStyleIdx="3" presStyleCnt="4"/>
      <dgm:spPr/>
      <dgm:t>
        <a:bodyPr/>
        <a:lstStyle/>
        <a:p>
          <a:endParaRPr lang="en-US"/>
        </a:p>
      </dgm:t>
    </dgm:pt>
    <dgm:pt modelId="{AF2F72F1-1D4D-43AC-BE6C-15752E15E08E}" type="pres">
      <dgm:prSet presAssocID="{DE778C0D-E56C-456F-B27C-B275E5BBC74E}" presName="hierRoot3" presStyleCnt="0">
        <dgm:presLayoutVars>
          <dgm:hierBranch val="init"/>
        </dgm:presLayoutVars>
      </dgm:prSet>
      <dgm:spPr/>
    </dgm:pt>
    <dgm:pt modelId="{50E9A55D-A7C1-47F4-B032-13E49CB4B3AB}" type="pres">
      <dgm:prSet presAssocID="{DE778C0D-E56C-456F-B27C-B275E5BBC74E}" presName="rootComposite3" presStyleCnt="0"/>
      <dgm:spPr/>
    </dgm:pt>
    <dgm:pt modelId="{FACE4677-AA9D-49B2-B8C4-133A4448DCF0}" type="pres">
      <dgm:prSet presAssocID="{DE778C0D-E56C-456F-B27C-B275E5BBC74E}" presName="rootText3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96120B2-BA8F-4BA1-82D3-748C2AF97CB6}" type="pres">
      <dgm:prSet presAssocID="{DE778C0D-E56C-456F-B27C-B275E5BBC74E}" presName="topArc3" presStyleLbl="parChTrans1D1" presStyleIdx="8" presStyleCnt="10"/>
      <dgm:spPr>
        <a:ln>
          <a:solidFill>
            <a:schemeClr val="tx2">
              <a:lumMod val="50000"/>
            </a:schemeClr>
          </a:solidFill>
        </a:ln>
      </dgm:spPr>
    </dgm:pt>
    <dgm:pt modelId="{59909657-5F53-4F27-B3E7-64A4A50C370E}" type="pres">
      <dgm:prSet presAssocID="{DE778C0D-E56C-456F-B27C-B275E5BBC74E}" presName="bottomArc3" presStyleLbl="parChTrans1D1" presStyleIdx="9" presStyleCnt="10"/>
      <dgm:spPr>
        <a:ln>
          <a:solidFill>
            <a:schemeClr val="tx2">
              <a:lumMod val="50000"/>
            </a:schemeClr>
          </a:solidFill>
        </a:ln>
      </dgm:spPr>
    </dgm:pt>
    <dgm:pt modelId="{270D7146-3592-45D5-99A4-AD78D580B719}" type="pres">
      <dgm:prSet presAssocID="{DE778C0D-E56C-456F-B27C-B275E5BBC74E}" presName="topConnNode3" presStyleLbl="asst1" presStyleIdx="0" presStyleCnt="0"/>
      <dgm:spPr/>
      <dgm:t>
        <a:bodyPr/>
        <a:lstStyle/>
        <a:p>
          <a:endParaRPr lang="en-US"/>
        </a:p>
      </dgm:t>
    </dgm:pt>
    <dgm:pt modelId="{E7B073CC-9A24-47C2-B12D-5722FB663938}" type="pres">
      <dgm:prSet presAssocID="{DE778C0D-E56C-456F-B27C-B275E5BBC74E}" presName="hierChild6" presStyleCnt="0"/>
      <dgm:spPr/>
    </dgm:pt>
    <dgm:pt modelId="{713DE67B-EE00-4FA2-A0C6-0BFB9F8180D7}" type="pres">
      <dgm:prSet presAssocID="{DE778C0D-E56C-456F-B27C-B275E5BBC74E}" presName="hierChild7" presStyleCnt="0"/>
      <dgm:spPr/>
    </dgm:pt>
  </dgm:ptLst>
  <dgm:cxnLst>
    <dgm:cxn modelId="{E2CB3DDA-69E1-4F07-B403-E9533748837C}" type="presOf" srcId="{C6D6D895-7F4F-4E22-BA4C-E5EDEE31B013}" destId="{DEE010E8-5B8B-4E96-B47F-C89E1D95DBE2}" srcOrd="0" destOrd="0" presId="urn:microsoft.com/office/officeart/2008/layout/HalfCircleOrganizationChart#1"/>
    <dgm:cxn modelId="{1DF1A78B-BECF-436E-AC8A-93A67B9D2C53}" type="presOf" srcId="{DE778C0D-E56C-456F-B27C-B275E5BBC74E}" destId="{FACE4677-AA9D-49B2-B8C4-133A4448DCF0}" srcOrd="0" destOrd="0" presId="urn:microsoft.com/office/officeart/2008/layout/HalfCircleOrganizationChart#1"/>
    <dgm:cxn modelId="{0566BBE4-630B-4BC6-B57C-EFF891908B11}" type="presOf" srcId="{ECFBFB7D-CF24-4E56-8870-D805C45F7E6B}" destId="{2E3DC0B7-EA60-4C07-9099-71530D5AE7B7}" srcOrd="1" destOrd="0" presId="urn:microsoft.com/office/officeart/2008/layout/HalfCircleOrganizationChart#1"/>
    <dgm:cxn modelId="{63AB9974-73A4-4D56-8E10-8DB8BCB66366}" srcId="{D13CB906-5909-4278-B2B9-36A019B66061}" destId="{8D2A1836-1F54-40DD-B8DD-0B20F0AE4287}" srcOrd="3" destOrd="0" parTransId="{55C8F034-7CE7-43E3-9A00-2E39971C06F9}" sibTransId="{4A5824E8-CFB2-457A-A619-5682F3FDABA2}"/>
    <dgm:cxn modelId="{FDABEB04-4C68-43E9-8799-04CE8699B9BA}" type="presOf" srcId="{AEC1DA16-A9C9-456B-8E4E-12739F1DDBAD}" destId="{101C31AB-4FE2-451D-86B3-945A149C6AB0}" srcOrd="0" destOrd="0" presId="urn:microsoft.com/office/officeart/2008/layout/HalfCircleOrganizationChart#1"/>
    <dgm:cxn modelId="{A2602DC2-C35E-4B28-AD03-A389EDE9FDA8}" srcId="{D13CB906-5909-4278-B2B9-36A019B66061}" destId="{ECFBFB7D-CF24-4E56-8870-D805C45F7E6B}" srcOrd="1" destOrd="0" parTransId="{2101EF0A-571D-4C94-84B3-349442AAAC03}" sibTransId="{F35980CF-F10B-4EDD-9865-4796F0ACD293}"/>
    <dgm:cxn modelId="{408EA01D-5E60-4883-B403-401A64D5F801}" type="presOf" srcId="{ECFBFB7D-CF24-4E56-8870-D805C45F7E6B}" destId="{930D0B0A-F922-42C5-9646-E81EC054FB8C}" srcOrd="0" destOrd="0" presId="urn:microsoft.com/office/officeart/2008/layout/HalfCircleOrganizationChart#1"/>
    <dgm:cxn modelId="{20D64845-9033-43FA-96B3-FF8CCD2EF159}" type="presOf" srcId="{D13CB906-5909-4278-B2B9-36A019B66061}" destId="{AD82461D-F9A2-4C7A-9BD1-311001AEE245}" srcOrd="0" destOrd="0" presId="urn:microsoft.com/office/officeart/2008/layout/HalfCircleOrganizationChart#1"/>
    <dgm:cxn modelId="{1B88A1F7-99D3-44E4-A58C-425F0B13027F}" type="presOf" srcId="{DE778C0D-E56C-456F-B27C-B275E5BBC74E}" destId="{270D7146-3592-45D5-99A4-AD78D580B719}" srcOrd="1" destOrd="0" presId="urn:microsoft.com/office/officeart/2008/layout/HalfCircleOrganizationChart#1"/>
    <dgm:cxn modelId="{603847CD-80B9-476B-8E5D-F56B37CA1336}" type="presOf" srcId="{75920A1B-7F71-4477-A859-8C376B0E1884}" destId="{01D68B7C-53A4-485F-A43F-F340E7E0EC0F}" srcOrd="0" destOrd="0" presId="urn:microsoft.com/office/officeart/2008/layout/HalfCircleOrganizationChart#1"/>
    <dgm:cxn modelId="{E0A29F4A-B9A6-4A1C-B9CE-95256487D566}" type="presOf" srcId="{1083D635-CC2C-4347-8B76-F4A1955286AB}" destId="{63FE295B-C9F5-4585-8013-2D620E84F698}" srcOrd="0" destOrd="0" presId="urn:microsoft.com/office/officeart/2008/layout/HalfCircleOrganizationChart#1"/>
    <dgm:cxn modelId="{0CC85AB8-B92A-4367-8E89-EC4481B79A88}" srcId="{1083D635-CC2C-4347-8B76-F4A1955286AB}" destId="{D13CB906-5909-4278-B2B9-36A019B66061}" srcOrd="0" destOrd="0" parTransId="{CA8D784B-7892-4EB3-857F-4A773FAA3E6B}" sibTransId="{CCFB5B42-97F7-4A03-BAE4-87AC74B77FEF}"/>
    <dgm:cxn modelId="{BF11DF68-7FC0-4F1D-9322-4831479407CE}" type="presOf" srcId="{55C8F034-7CE7-43E3-9A00-2E39971C06F9}" destId="{D1C7FCAC-2CE0-41A5-8BD3-10291AB2F83E}" srcOrd="0" destOrd="0" presId="urn:microsoft.com/office/officeart/2008/layout/HalfCircleOrganizationChart#1"/>
    <dgm:cxn modelId="{CAF16502-627E-43C6-8AB9-71F3C75C7795}" type="presOf" srcId="{8D2A1836-1F54-40DD-B8DD-0B20F0AE4287}" destId="{6924A5E7-08CA-4AE4-B5B1-287DD9C74946}" srcOrd="1" destOrd="0" presId="urn:microsoft.com/office/officeart/2008/layout/HalfCircleOrganizationChart#1"/>
    <dgm:cxn modelId="{924A3F6F-100F-4E7E-AE3F-768FA1D6190B}" type="presOf" srcId="{8D2A1836-1F54-40DD-B8DD-0B20F0AE4287}" destId="{6A686E8E-EC22-4A0F-AB52-61D271C38575}" srcOrd="0" destOrd="0" presId="urn:microsoft.com/office/officeart/2008/layout/HalfCircleOrganizationChart#1"/>
    <dgm:cxn modelId="{8C5290BB-7DF8-42F3-AAF2-4CEE656ED5C0}" type="presOf" srcId="{C6D6D895-7F4F-4E22-BA4C-E5EDEE31B013}" destId="{7F6BCFB9-74B1-42D5-B92F-D56E548103F1}" srcOrd="1" destOrd="0" presId="urn:microsoft.com/office/officeart/2008/layout/HalfCircleOrganizationChart#1"/>
    <dgm:cxn modelId="{B0D38FC9-3002-4AB3-88E4-8D8E93E23D6A}" type="presOf" srcId="{D13CB906-5909-4278-B2B9-36A019B66061}" destId="{5164B4AF-8A90-4ACF-84DD-638EC8FE9726}" srcOrd="1" destOrd="0" presId="urn:microsoft.com/office/officeart/2008/layout/HalfCircleOrganizationChart#1"/>
    <dgm:cxn modelId="{5ACAB38D-749B-42EA-8BF6-D6502340194B}" type="presOf" srcId="{2101EF0A-571D-4C94-84B3-349442AAAC03}" destId="{15B1CB90-5B32-4EEE-9BA0-C6E593A5C85F}" srcOrd="0" destOrd="0" presId="urn:microsoft.com/office/officeart/2008/layout/HalfCircleOrganizationChart#1"/>
    <dgm:cxn modelId="{061A57B4-44EB-4320-AE20-AB2BE078882D}" srcId="{D13CB906-5909-4278-B2B9-36A019B66061}" destId="{DE778C0D-E56C-456F-B27C-B275E5BBC74E}" srcOrd="0" destOrd="0" parTransId="{75920A1B-7F71-4477-A859-8C376B0E1884}" sibTransId="{A5DAC844-25B8-4A3D-BEA8-4D21D501387C}"/>
    <dgm:cxn modelId="{4AF56511-97FB-486F-A28B-889879A56F63}" srcId="{D13CB906-5909-4278-B2B9-36A019B66061}" destId="{C6D6D895-7F4F-4E22-BA4C-E5EDEE31B013}" srcOrd="2" destOrd="0" parTransId="{AEC1DA16-A9C9-456B-8E4E-12739F1DDBAD}" sibTransId="{D9BB953C-D63C-4C86-9215-F2BDBCA878C1}"/>
    <dgm:cxn modelId="{7FFAF25C-EE5B-46C2-85DC-5EC93B9B43B2}" type="presParOf" srcId="{63FE295B-C9F5-4585-8013-2D620E84F698}" destId="{C3908A7E-CCC0-4A7B-BDE4-A4A09C67308B}" srcOrd="0" destOrd="0" presId="urn:microsoft.com/office/officeart/2008/layout/HalfCircleOrganizationChart#1"/>
    <dgm:cxn modelId="{36D6F9E7-179B-4B70-A1BB-20724A275DB8}" type="presParOf" srcId="{C3908A7E-CCC0-4A7B-BDE4-A4A09C67308B}" destId="{009FFCAC-CE96-4BD3-9674-3F18AA6D0D05}" srcOrd="0" destOrd="0" presId="urn:microsoft.com/office/officeart/2008/layout/HalfCircleOrganizationChart#1"/>
    <dgm:cxn modelId="{401BE049-3CE9-4C52-B163-F064B8C65E2D}" type="presParOf" srcId="{009FFCAC-CE96-4BD3-9674-3F18AA6D0D05}" destId="{AD82461D-F9A2-4C7A-9BD1-311001AEE245}" srcOrd="0" destOrd="0" presId="urn:microsoft.com/office/officeart/2008/layout/HalfCircleOrganizationChart#1"/>
    <dgm:cxn modelId="{8E39270B-4E38-4A57-9545-1B6139DBBACE}" type="presParOf" srcId="{009FFCAC-CE96-4BD3-9674-3F18AA6D0D05}" destId="{779F59FB-8815-4DC1-B6F8-35B392D050AF}" srcOrd="1" destOrd="0" presId="urn:microsoft.com/office/officeart/2008/layout/HalfCircleOrganizationChart#1"/>
    <dgm:cxn modelId="{D5F3C099-4670-4255-8954-A83029F60B9F}" type="presParOf" srcId="{009FFCAC-CE96-4BD3-9674-3F18AA6D0D05}" destId="{249DB3A6-8F92-4332-B7CC-7125EAC9E079}" srcOrd="2" destOrd="0" presId="urn:microsoft.com/office/officeart/2008/layout/HalfCircleOrganizationChart#1"/>
    <dgm:cxn modelId="{72285B63-54B6-4806-859E-FD7AA7C7AA2D}" type="presParOf" srcId="{009FFCAC-CE96-4BD3-9674-3F18AA6D0D05}" destId="{5164B4AF-8A90-4ACF-84DD-638EC8FE9726}" srcOrd="3" destOrd="0" presId="urn:microsoft.com/office/officeart/2008/layout/HalfCircleOrganizationChart#1"/>
    <dgm:cxn modelId="{FDADAE77-46A8-4549-B0BF-2649D9337D07}" type="presParOf" srcId="{C3908A7E-CCC0-4A7B-BDE4-A4A09C67308B}" destId="{5980CA51-2C68-4C60-BE65-D34C0F363DEB}" srcOrd="1" destOrd="0" presId="urn:microsoft.com/office/officeart/2008/layout/HalfCircleOrganizationChart#1"/>
    <dgm:cxn modelId="{B16F12A7-4D53-4128-A12E-D8ADAA185A40}" type="presParOf" srcId="{5980CA51-2C68-4C60-BE65-D34C0F363DEB}" destId="{15B1CB90-5B32-4EEE-9BA0-C6E593A5C85F}" srcOrd="0" destOrd="0" presId="urn:microsoft.com/office/officeart/2008/layout/HalfCircleOrganizationChart#1"/>
    <dgm:cxn modelId="{C09A90BD-BA5D-4E9E-9B57-05BCC450E6C3}" type="presParOf" srcId="{5980CA51-2C68-4C60-BE65-D34C0F363DEB}" destId="{8EF3C21B-EE0B-4456-A12E-92225463FD3B}" srcOrd="1" destOrd="0" presId="urn:microsoft.com/office/officeart/2008/layout/HalfCircleOrganizationChart#1"/>
    <dgm:cxn modelId="{2D127BAC-9DE6-4441-A1BA-3A25A9FFD1A3}" type="presParOf" srcId="{8EF3C21B-EE0B-4456-A12E-92225463FD3B}" destId="{CB9A360C-3104-43F7-834B-3220395B5043}" srcOrd="0" destOrd="0" presId="urn:microsoft.com/office/officeart/2008/layout/HalfCircleOrganizationChart#1"/>
    <dgm:cxn modelId="{EF323F61-7644-4429-B831-6D1E63719AEF}" type="presParOf" srcId="{CB9A360C-3104-43F7-834B-3220395B5043}" destId="{930D0B0A-F922-42C5-9646-E81EC054FB8C}" srcOrd="0" destOrd="0" presId="urn:microsoft.com/office/officeart/2008/layout/HalfCircleOrganizationChart#1"/>
    <dgm:cxn modelId="{5A400EAE-81DC-458A-9F0C-998301E05EFD}" type="presParOf" srcId="{CB9A360C-3104-43F7-834B-3220395B5043}" destId="{61656173-D585-450D-A86D-83B24F604867}" srcOrd="1" destOrd="0" presId="urn:microsoft.com/office/officeart/2008/layout/HalfCircleOrganizationChart#1"/>
    <dgm:cxn modelId="{B8F5693E-120C-4567-A651-34A9BF44C5E9}" type="presParOf" srcId="{CB9A360C-3104-43F7-834B-3220395B5043}" destId="{E4C069A2-B92E-4C60-ABDC-1E683C19D377}" srcOrd="2" destOrd="0" presId="urn:microsoft.com/office/officeart/2008/layout/HalfCircleOrganizationChart#1"/>
    <dgm:cxn modelId="{EE694D6D-CF91-4B2B-80EB-FA928BEC2FDE}" type="presParOf" srcId="{CB9A360C-3104-43F7-834B-3220395B5043}" destId="{2E3DC0B7-EA60-4C07-9099-71530D5AE7B7}" srcOrd="3" destOrd="0" presId="urn:microsoft.com/office/officeart/2008/layout/HalfCircleOrganizationChart#1"/>
    <dgm:cxn modelId="{F1BA41D8-679D-4DF1-85E5-8907208EA72B}" type="presParOf" srcId="{8EF3C21B-EE0B-4456-A12E-92225463FD3B}" destId="{5EB7C1C7-1DC6-4C0D-83FF-AA93DCE2D6DA}" srcOrd="1" destOrd="0" presId="urn:microsoft.com/office/officeart/2008/layout/HalfCircleOrganizationChart#1"/>
    <dgm:cxn modelId="{8F20DA63-F696-4596-9C18-16E425C14768}" type="presParOf" srcId="{8EF3C21B-EE0B-4456-A12E-92225463FD3B}" destId="{3BBD399F-C8B3-4AB3-A113-AA0445BE3C57}" srcOrd="2" destOrd="0" presId="urn:microsoft.com/office/officeart/2008/layout/HalfCircleOrganizationChart#1"/>
    <dgm:cxn modelId="{3E99809A-3E35-47B6-80F6-1EB876BD6A7D}" type="presParOf" srcId="{5980CA51-2C68-4C60-BE65-D34C0F363DEB}" destId="{101C31AB-4FE2-451D-86B3-945A149C6AB0}" srcOrd="2" destOrd="0" presId="urn:microsoft.com/office/officeart/2008/layout/HalfCircleOrganizationChart#1"/>
    <dgm:cxn modelId="{8E90E2F5-B5CE-4A9F-9233-AF49C365A221}" type="presParOf" srcId="{5980CA51-2C68-4C60-BE65-D34C0F363DEB}" destId="{14060A55-8B52-44AA-938E-C5D748681A04}" srcOrd="3" destOrd="0" presId="urn:microsoft.com/office/officeart/2008/layout/HalfCircleOrganizationChart#1"/>
    <dgm:cxn modelId="{C8CF8D1D-5C8E-49AD-8E14-3FA78E44A31C}" type="presParOf" srcId="{14060A55-8B52-44AA-938E-C5D748681A04}" destId="{A9373B75-CFCB-42A3-8692-1F9A89CB1D08}" srcOrd="0" destOrd="0" presId="urn:microsoft.com/office/officeart/2008/layout/HalfCircleOrganizationChart#1"/>
    <dgm:cxn modelId="{AB763897-FC20-4878-9BAA-E968EA32DBA4}" type="presParOf" srcId="{A9373B75-CFCB-42A3-8692-1F9A89CB1D08}" destId="{DEE010E8-5B8B-4E96-B47F-C89E1D95DBE2}" srcOrd="0" destOrd="0" presId="urn:microsoft.com/office/officeart/2008/layout/HalfCircleOrganizationChart#1"/>
    <dgm:cxn modelId="{5CA4D0AE-2D89-42D1-9DB5-57528048AA31}" type="presParOf" srcId="{A9373B75-CFCB-42A3-8692-1F9A89CB1D08}" destId="{4DF581B9-1A18-4203-81B6-68C7D4846386}" srcOrd="1" destOrd="0" presId="urn:microsoft.com/office/officeart/2008/layout/HalfCircleOrganizationChart#1"/>
    <dgm:cxn modelId="{91F5A453-7FA8-425E-9E7C-239EDB23D6E1}" type="presParOf" srcId="{A9373B75-CFCB-42A3-8692-1F9A89CB1D08}" destId="{2E8AF89B-A861-4276-899C-F519183FDD91}" srcOrd="2" destOrd="0" presId="urn:microsoft.com/office/officeart/2008/layout/HalfCircleOrganizationChart#1"/>
    <dgm:cxn modelId="{B934BD05-2326-42F6-9591-255A752932C5}" type="presParOf" srcId="{A9373B75-CFCB-42A3-8692-1F9A89CB1D08}" destId="{7F6BCFB9-74B1-42D5-B92F-D56E548103F1}" srcOrd="3" destOrd="0" presId="urn:microsoft.com/office/officeart/2008/layout/HalfCircleOrganizationChart#1"/>
    <dgm:cxn modelId="{1AF84950-8449-4418-BC5F-77A2150A36F0}" type="presParOf" srcId="{14060A55-8B52-44AA-938E-C5D748681A04}" destId="{E82FECC0-C2CC-4C8E-B576-5EBBEAB61464}" srcOrd="1" destOrd="0" presId="urn:microsoft.com/office/officeart/2008/layout/HalfCircleOrganizationChart#1"/>
    <dgm:cxn modelId="{29022E6A-25D9-42C7-90CF-403BA0DDD5FF}" type="presParOf" srcId="{14060A55-8B52-44AA-938E-C5D748681A04}" destId="{722FBA47-D070-4A5B-9B29-A781319EC908}" srcOrd="2" destOrd="0" presId="urn:microsoft.com/office/officeart/2008/layout/HalfCircleOrganizationChart#1"/>
    <dgm:cxn modelId="{04D40C4D-5135-45FB-AEB6-F832A6C8B545}" type="presParOf" srcId="{5980CA51-2C68-4C60-BE65-D34C0F363DEB}" destId="{D1C7FCAC-2CE0-41A5-8BD3-10291AB2F83E}" srcOrd="4" destOrd="0" presId="urn:microsoft.com/office/officeart/2008/layout/HalfCircleOrganizationChart#1"/>
    <dgm:cxn modelId="{C37D9FE6-3BFE-4E3C-A580-A93666DA8F32}" type="presParOf" srcId="{5980CA51-2C68-4C60-BE65-D34C0F363DEB}" destId="{4CF6B6A6-60BD-477B-A1E5-FE7B9D7BD9A5}" srcOrd="5" destOrd="0" presId="urn:microsoft.com/office/officeart/2008/layout/HalfCircleOrganizationChart#1"/>
    <dgm:cxn modelId="{E19F6872-4075-4EFC-9988-B81BEBA1DBC6}" type="presParOf" srcId="{4CF6B6A6-60BD-477B-A1E5-FE7B9D7BD9A5}" destId="{F4B3F892-4E96-4A28-BAC3-646ABBA67560}" srcOrd="0" destOrd="0" presId="urn:microsoft.com/office/officeart/2008/layout/HalfCircleOrganizationChart#1"/>
    <dgm:cxn modelId="{8D66F2D7-6DDD-4A04-9F90-755B86FDE8AD}" type="presParOf" srcId="{F4B3F892-4E96-4A28-BAC3-646ABBA67560}" destId="{6A686E8E-EC22-4A0F-AB52-61D271C38575}" srcOrd="0" destOrd="0" presId="urn:microsoft.com/office/officeart/2008/layout/HalfCircleOrganizationChart#1"/>
    <dgm:cxn modelId="{3D5E48B6-42FD-4B37-B73E-80995FB2B188}" type="presParOf" srcId="{F4B3F892-4E96-4A28-BAC3-646ABBA67560}" destId="{C7C9A57C-C612-429D-929F-9519B336CBF8}" srcOrd="1" destOrd="0" presId="urn:microsoft.com/office/officeart/2008/layout/HalfCircleOrganizationChart#1"/>
    <dgm:cxn modelId="{A8DDB855-3BE4-49D2-8DD9-3F1B063A6244}" type="presParOf" srcId="{F4B3F892-4E96-4A28-BAC3-646ABBA67560}" destId="{319C7F89-9B52-4500-AD0D-3B450F95AF0E}" srcOrd="2" destOrd="0" presId="urn:microsoft.com/office/officeart/2008/layout/HalfCircleOrganizationChart#1"/>
    <dgm:cxn modelId="{575C3502-3E35-4C97-8B33-4ECCB0ACABAB}" type="presParOf" srcId="{F4B3F892-4E96-4A28-BAC3-646ABBA67560}" destId="{6924A5E7-08CA-4AE4-B5B1-287DD9C74946}" srcOrd="3" destOrd="0" presId="urn:microsoft.com/office/officeart/2008/layout/HalfCircleOrganizationChart#1"/>
    <dgm:cxn modelId="{BD8A39FD-6F42-4D9D-97FF-7B82F45B0943}" type="presParOf" srcId="{4CF6B6A6-60BD-477B-A1E5-FE7B9D7BD9A5}" destId="{BF2CFDB0-E558-44BB-9A55-E3CB37E86D09}" srcOrd="1" destOrd="0" presId="urn:microsoft.com/office/officeart/2008/layout/HalfCircleOrganizationChart#1"/>
    <dgm:cxn modelId="{E8323E3F-18C6-400B-ADA9-A392FFD24D68}" type="presParOf" srcId="{4CF6B6A6-60BD-477B-A1E5-FE7B9D7BD9A5}" destId="{D1CB4493-FB7D-448D-9680-781396697B13}" srcOrd="2" destOrd="0" presId="urn:microsoft.com/office/officeart/2008/layout/HalfCircleOrganizationChart#1"/>
    <dgm:cxn modelId="{B1CCABDF-C1F0-4852-8840-2A4FAB2E57B6}" type="presParOf" srcId="{C3908A7E-CCC0-4A7B-BDE4-A4A09C67308B}" destId="{AAF29E6E-46C6-40B4-9A13-8DD78BEEA7AC}" srcOrd="2" destOrd="0" presId="urn:microsoft.com/office/officeart/2008/layout/HalfCircleOrganizationChart#1"/>
    <dgm:cxn modelId="{834EDFDE-91A9-421D-AB2E-602EA8D3F214}" type="presParOf" srcId="{AAF29E6E-46C6-40B4-9A13-8DD78BEEA7AC}" destId="{01D68B7C-53A4-485F-A43F-F340E7E0EC0F}" srcOrd="0" destOrd="0" presId="urn:microsoft.com/office/officeart/2008/layout/HalfCircleOrganizationChart#1"/>
    <dgm:cxn modelId="{9260BF39-E71E-458C-A911-DFB81220CD15}" type="presParOf" srcId="{AAF29E6E-46C6-40B4-9A13-8DD78BEEA7AC}" destId="{AF2F72F1-1D4D-43AC-BE6C-15752E15E08E}" srcOrd="1" destOrd="0" presId="urn:microsoft.com/office/officeart/2008/layout/HalfCircleOrganizationChart#1"/>
    <dgm:cxn modelId="{0B79FABB-5318-44D9-9954-634C09794F85}" type="presParOf" srcId="{AF2F72F1-1D4D-43AC-BE6C-15752E15E08E}" destId="{50E9A55D-A7C1-47F4-B032-13E49CB4B3AB}" srcOrd="0" destOrd="0" presId="urn:microsoft.com/office/officeart/2008/layout/HalfCircleOrganizationChart#1"/>
    <dgm:cxn modelId="{227AC468-1806-4211-8380-7C17DF40F9AA}" type="presParOf" srcId="{50E9A55D-A7C1-47F4-B032-13E49CB4B3AB}" destId="{FACE4677-AA9D-49B2-B8C4-133A4448DCF0}" srcOrd="0" destOrd="0" presId="urn:microsoft.com/office/officeart/2008/layout/HalfCircleOrganizationChart#1"/>
    <dgm:cxn modelId="{79F5BDF2-3B1D-4DAB-927B-09141E916B71}" type="presParOf" srcId="{50E9A55D-A7C1-47F4-B032-13E49CB4B3AB}" destId="{C96120B2-BA8F-4BA1-82D3-748C2AF97CB6}" srcOrd="1" destOrd="0" presId="urn:microsoft.com/office/officeart/2008/layout/HalfCircleOrganizationChart#1"/>
    <dgm:cxn modelId="{ED7ECFD1-EFD3-49C1-B37F-9939DCAD114C}" type="presParOf" srcId="{50E9A55D-A7C1-47F4-B032-13E49CB4B3AB}" destId="{59909657-5F53-4F27-B3E7-64A4A50C370E}" srcOrd="2" destOrd="0" presId="urn:microsoft.com/office/officeart/2008/layout/HalfCircleOrganizationChart#1"/>
    <dgm:cxn modelId="{6E69D2BD-0815-4CED-A3E5-18F3A895EC2D}" type="presParOf" srcId="{50E9A55D-A7C1-47F4-B032-13E49CB4B3AB}" destId="{270D7146-3592-45D5-99A4-AD78D580B719}" srcOrd="3" destOrd="0" presId="urn:microsoft.com/office/officeart/2008/layout/HalfCircleOrganizationChart#1"/>
    <dgm:cxn modelId="{EC5D88BC-B276-42B0-973C-CBCF4E32F49F}" type="presParOf" srcId="{AF2F72F1-1D4D-43AC-BE6C-15752E15E08E}" destId="{E7B073CC-9A24-47C2-B12D-5722FB663938}" srcOrd="1" destOrd="0" presId="urn:microsoft.com/office/officeart/2008/layout/HalfCircleOrganizationChart#1"/>
    <dgm:cxn modelId="{2340C2FC-145B-44AD-BAA7-70254E79001C}" type="presParOf" srcId="{AF2F72F1-1D4D-43AC-BE6C-15752E15E08E}" destId="{713DE67B-EE00-4FA2-A0C6-0BFB9F8180D7}" srcOrd="2" destOrd="0" presId="urn:microsoft.com/office/officeart/2008/layout/HalfCircleOrganizationChart#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D68B7C-53A4-485F-A43F-F340E7E0EC0F}">
      <dsp:nvSpPr>
        <dsp:cNvPr id="0" name=""/>
        <dsp:cNvSpPr/>
      </dsp:nvSpPr>
      <dsp:spPr>
        <a:xfrm>
          <a:off x="2862697" y="1408670"/>
          <a:ext cx="917227" cy="663055"/>
        </a:xfrm>
        <a:custGeom>
          <a:avLst/>
          <a:gdLst/>
          <a:ahLst/>
          <a:cxnLst/>
          <a:rect l="0" t="0" r="0" b="0"/>
          <a:pathLst>
            <a:path>
              <a:moveTo>
                <a:pt x="917227" y="0"/>
              </a:moveTo>
              <a:lnTo>
                <a:pt x="917227" y="663055"/>
              </a:lnTo>
              <a:lnTo>
                <a:pt x="0" y="663055"/>
              </a:lnTo>
            </a:path>
          </a:pathLst>
        </a:custGeom>
        <a:noFill/>
        <a:ln w="12700" cap="flat" cmpd="sng" algn="ctr">
          <a:solidFill>
            <a:schemeClr val="tx2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C7FCAC-2CE0-41A5-8BD3-10291AB2F83E}">
      <dsp:nvSpPr>
        <dsp:cNvPr id="0" name=""/>
        <dsp:cNvSpPr/>
      </dsp:nvSpPr>
      <dsp:spPr>
        <a:xfrm>
          <a:off x="3779924" y="1408670"/>
          <a:ext cx="2674324" cy="20333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01301"/>
              </a:lnTo>
              <a:lnTo>
                <a:pt x="2674324" y="1801301"/>
              </a:lnTo>
              <a:lnTo>
                <a:pt x="2674324" y="2033370"/>
              </a:lnTo>
            </a:path>
          </a:pathLst>
        </a:custGeom>
        <a:noFill/>
        <a:ln w="12700" cap="flat" cmpd="sng" algn="ctr">
          <a:solidFill>
            <a:schemeClr val="tx2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1C31AB-4FE2-451D-86B3-945A149C6AB0}">
      <dsp:nvSpPr>
        <dsp:cNvPr id="0" name=""/>
        <dsp:cNvSpPr/>
      </dsp:nvSpPr>
      <dsp:spPr>
        <a:xfrm>
          <a:off x="3734204" y="1408670"/>
          <a:ext cx="91440" cy="203337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033370"/>
              </a:lnTo>
            </a:path>
          </a:pathLst>
        </a:custGeom>
        <a:noFill/>
        <a:ln w="12700" cap="flat" cmpd="sng" algn="ctr">
          <a:solidFill>
            <a:schemeClr val="tx2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B1CB90-5B32-4EEE-9BA0-C6E593A5C85F}">
      <dsp:nvSpPr>
        <dsp:cNvPr id="0" name=""/>
        <dsp:cNvSpPr/>
      </dsp:nvSpPr>
      <dsp:spPr>
        <a:xfrm>
          <a:off x="1105600" y="1408670"/>
          <a:ext cx="2674324" cy="2033370"/>
        </a:xfrm>
        <a:custGeom>
          <a:avLst/>
          <a:gdLst/>
          <a:ahLst/>
          <a:cxnLst/>
          <a:rect l="0" t="0" r="0" b="0"/>
          <a:pathLst>
            <a:path>
              <a:moveTo>
                <a:pt x="2674324" y="0"/>
              </a:moveTo>
              <a:lnTo>
                <a:pt x="2674324" y="1801301"/>
              </a:lnTo>
              <a:lnTo>
                <a:pt x="0" y="1801301"/>
              </a:lnTo>
              <a:lnTo>
                <a:pt x="0" y="2033370"/>
              </a:lnTo>
            </a:path>
          </a:pathLst>
        </a:custGeom>
        <a:noFill/>
        <a:ln w="12700" cap="flat" cmpd="sng" algn="ctr">
          <a:solidFill>
            <a:schemeClr val="tx2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9F59FB-8815-4DC1-B6F8-35B392D050AF}">
      <dsp:nvSpPr>
        <dsp:cNvPr id="0" name=""/>
        <dsp:cNvSpPr/>
      </dsp:nvSpPr>
      <dsp:spPr>
        <a:xfrm>
          <a:off x="3227378" y="303577"/>
          <a:ext cx="1105092" cy="1105092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tx2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9DB3A6-8F92-4332-B7CC-7125EAC9E079}">
      <dsp:nvSpPr>
        <dsp:cNvPr id="0" name=""/>
        <dsp:cNvSpPr/>
      </dsp:nvSpPr>
      <dsp:spPr>
        <a:xfrm>
          <a:off x="3227378" y="303577"/>
          <a:ext cx="1105092" cy="1105092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tx2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82461D-F9A2-4C7A-9BD1-311001AEE245}">
      <dsp:nvSpPr>
        <dsp:cNvPr id="0" name=""/>
        <dsp:cNvSpPr/>
      </dsp:nvSpPr>
      <dsp:spPr>
        <a:xfrm>
          <a:off x="2674832" y="502493"/>
          <a:ext cx="2210185" cy="70725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035" tIns="26035" rIns="26035" bIns="26035" numCol="1" spcCol="1270" anchor="ctr" anchorCtr="0">
          <a:noAutofit/>
        </a:bodyPr>
        <a:lstStyle/>
        <a:p>
          <a:pPr lvl="0" algn="ctr" defTabSz="1822450">
            <a:lnSpc>
              <a:spcPct val="12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dirty="0" smtClean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rPr>
            <a:t> </a:t>
          </a:r>
          <a:endParaRPr lang="en-US" sz="4100" kern="1200" dirty="0">
            <a:latin typeface="Arial" panose="020B0604020202020204" pitchFamily="34" charset="0"/>
            <a:ea typeface="微软雅黑" panose="020B0503020204020204" pitchFamily="34" charset="-122"/>
            <a:sym typeface="Arial" panose="020B0604020202020204" pitchFamily="34" charset="0"/>
          </a:endParaRPr>
        </a:p>
      </dsp:txBody>
      <dsp:txXfrm>
        <a:off x="2674832" y="502493"/>
        <a:ext cx="2210185" cy="707259"/>
      </dsp:txXfrm>
    </dsp:sp>
    <dsp:sp modelId="{61656173-D585-450D-A86D-83B24F604867}">
      <dsp:nvSpPr>
        <dsp:cNvPr id="0" name=""/>
        <dsp:cNvSpPr/>
      </dsp:nvSpPr>
      <dsp:spPr>
        <a:xfrm>
          <a:off x="553053" y="3442040"/>
          <a:ext cx="1105092" cy="1105092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tx2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C069A2-B92E-4C60-ABDC-1E683C19D377}">
      <dsp:nvSpPr>
        <dsp:cNvPr id="0" name=""/>
        <dsp:cNvSpPr/>
      </dsp:nvSpPr>
      <dsp:spPr>
        <a:xfrm>
          <a:off x="553053" y="3442040"/>
          <a:ext cx="1105092" cy="1105092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tx2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0D0B0A-F922-42C5-9646-E81EC054FB8C}">
      <dsp:nvSpPr>
        <dsp:cNvPr id="0" name=""/>
        <dsp:cNvSpPr/>
      </dsp:nvSpPr>
      <dsp:spPr>
        <a:xfrm>
          <a:off x="507" y="3640957"/>
          <a:ext cx="2210185" cy="70725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035" tIns="26035" rIns="26035" bIns="26035" numCol="1" spcCol="1270" anchor="ctr" anchorCtr="0">
          <a:noAutofit/>
        </a:bodyPr>
        <a:lstStyle/>
        <a:p>
          <a:pPr lvl="0" algn="ctr" defTabSz="1822450">
            <a:lnSpc>
              <a:spcPct val="12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dirty="0" smtClean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rPr>
            <a:t> </a:t>
          </a:r>
          <a:endParaRPr lang="en-US" sz="4100" kern="1200" dirty="0">
            <a:latin typeface="Arial" panose="020B0604020202020204" pitchFamily="34" charset="0"/>
            <a:ea typeface="微软雅黑" panose="020B0503020204020204" pitchFamily="34" charset="-122"/>
            <a:sym typeface="Arial" panose="020B0604020202020204" pitchFamily="34" charset="0"/>
          </a:endParaRPr>
        </a:p>
      </dsp:txBody>
      <dsp:txXfrm>
        <a:off x="507" y="3640957"/>
        <a:ext cx="2210185" cy="707259"/>
      </dsp:txXfrm>
    </dsp:sp>
    <dsp:sp modelId="{4DF581B9-1A18-4203-81B6-68C7D4846386}">
      <dsp:nvSpPr>
        <dsp:cNvPr id="0" name=""/>
        <dsp:cNvSpPr/>
      </dsp:nvSpPr>
      <dsp:spPr>
        <a:xfrm>
          <a:off x="3227378" y="3442040"/>
          <a:ext cx="1105092" cy="1105092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tx2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8AF89B-A861-4276-899C-F519183FDD91}">
      <dsp:nvSpPr>
        <dsp:cNvPr id="0" name=""/>
        <dsp:cNvSpPr/>
      </dsp:nvSpPr>
      <dsp:spPr>
        <a:xfrm>
          <a:off x="3227378" y="3442040"/>
          <a:ext cx="1105092" cy="1105092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tx2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E010E8-5B8B-4E96-B47F-C89E1D95DBE2}">
      <dsp:nvSpPr>
        <dsp:cNvPr id="0" name=""/>
        <dsp:cNvSpPr/>
      </dsp:nvSpPr>
      <dsp:spPr>
        <a:xfrm>
          <a:off x="2674832" y="3640957"/>
          <a:ext cx="2210185" cy="70725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035" tIns="26035" rIns="26035" bIns="26035" numCol="1" spcCol="1270" anchor="ctr" anchorCtr="0">
          <a:noAutofit/>
        </a:bodyPr>
        <a:lstStyle/>
        <a:p>
          <a:pPr lvl="0" algn="ctr" defTabSz="1822450">
            <a:lnSpc>
              <a:spcPct val="12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dirty="0" smtClean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rPr>
            <a:t> </a:t>
          </a:r>
          <a:endParaRPr lang="en-US" sz="4100" kern="1200" dirty="0">
            <a:latin typeface="Arial" panose="020B0604020202020204" pitchFamily="34" charset="0"/>
            <a:ea typeface="微软雅黑" panose="020B0503020204020204" pitchFamily="34" charset="-122"/>
            <a:sym typeface="Arial" panose="020B0604020202020204" pitchFamily="34" charset="0"/>
          </a:endParaRPr>
        </a:p>
      </dsp:txBody>
      <dsp:txXfrm>
        <a:off x="2674832" y="3640957"/>
        <a:ext cx="2210185" cy="707259"/>
      </dsp:txXfrm>
    </dsp:sp>
    <dsp:sp modelId="{C7C9A57C-C612-429D-929F-9519B336CBF8}">
      <dsp:nvSpPr>
        <dsp:cNvPr id="0" name=""/>
        <dsp:cNvSpPr/>
      </dsp:nvSpPr>
      <dsp:spPr>
        <a:xfrm>
          <a:off x="5901703" y="3442040"/>
          <a:ext cx="1105092" cy="1105092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tx2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9C7F89-9B52-4500-AD0D-3B450F95AF0E}">
      <dsp:nvSpPr>
        <dsp:cNvPr id="0" name=""/>
        <dsp:cNvSpPr/>
      </dsp:nvSpPr>
      <dsp:spPr>
        <a:xfrm>
          <a:off x="5901703" y="3442040"/>
          <a:ext cx="1105092" cy="1105092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tx2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686E8E-EC22-4A0F-AB52-61D271C38575}">
      <dsp:nvSpPr>
        <dsp:cNvPr id="0" name=""/>
        <dsp:cNvSpPr/>
      </dsp:nvSpPr>
      <dsp:spPr>
        <a:xfrm>
          <a:off x="5349156" y="3640957"/>
          <a:ext cx="2210185" cy="70725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035" tIns="26035" rIns="26035" bIns="26035" numCol="1" spcCol="1270" anchor="ctr" anchorCtr="0">
          <a:noAutofit/>
        </a:bodyPr>
        <a:lstStyle/>
        <a:p>
          <a:pPr lvl="0" algn="ctr" defTabSz="1822450">
            <a:lnSpc>
              <a:spcPct val="12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dirty="0" smtClean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rPr>
            <a:t> </a:t>
          </a:r>
          <a:endParaRPr lang="en-US" sz="4100" kern="1200" dirty="0">
            <a:latin typeface="Arial" panose="020B0604020202020204" pitchFamily="34" charset="0"/>
            <a:ea typeface="微软雅黑" panose="020B0503020204020204" pitchFamily="34" charset="-122"/>
            <a:sym typeface="Arial" panose="020B0604020202020204" pitchFamily="34" charset="0"/>
          </a:endParaRPr>
        </a:p>
      </dsp:txBody>
      <dsp:txXfrm>
        <a:off x="5349156" y="3640957"/>
        <a:ext cx="2210185" cy="707259"/>
      </dsp:txXfrm>
    </dsp:sp>
    <dsp:sp modelId="{C96120B2-BA8F-4BA1-82D3-748C2AF97CB6}">
      <dsp:nvSpPr>
        <dsp:cNvPr id="0" name=""/>
        <dsp:cNvSpPr/>
      </dsp:nvSpPr>
      <dsp:spPr>
        <a:xfrm>
          <a:off x="1890216" y="1872809"/>
          <a:ext cx="1105092" cy="1105092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tx2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909657-5F53-4F27-B3E7-64A4A50C370E}">
      <dsp:nvSpPr>
        <dsp:cNvPr id="0" name=""/>
        <dsp:cNvSpPr/>
      </dsp:nvSpPr>
      <dsp:spPr>
        <a:xfrm>
          <a:off x="1890216" y="1872809"/>
          <a:ext cx="1105092" cy="1105092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tx2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CE4677-AA9D-49B2-B8C4-133A4448DCF0}">
      <dsp:nvSpPr>
        <dsp:cNvPr id="0" name=""/>
        <dsp:cNvSpPr/>
      </dsp:nvSpPr>
      <dsp:spPr>
        <a:xfrm>
          <a:off x="1337669" y="2071725"/>
          <a:ext cx="2210185" cy="70725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035" tIns="26035" rIns="26035" bIns="26035" numCol="1" spcCol="1270" anchor="ctr" anchorCtr="0">
          <a:noAutofit/>
        </a:bodyPr>
        <a:lstStyle/>
        <a:p>
          <a:pPr lvl="0" algn="ctr" defTabSz="1822450">
            <a:lnSpc>
              <a:spcPct val="12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dirty="0" smtClean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rPr>
            <a:t> </a:t>
          </a:r>
          <a:endParaRPr lang="en-US" sz="4100" kern="1200" dirty="0">
            <a:latin typeface="Arial" panose="020B0604020202020204" pitchFamily="34" charset="0"/>
            <a:ea typeface="微软雅黑" panose="020B0503020204020204" pitchFamily="34" charset="-122"/>
            <a:sym typeface="Arial" panose="020B0604020202020204" pitchFamily="34" charset="0"/>
          </a:endParaRPr>
        </a:p>
      </dsp:txBody>
      <dsp:txXfrm>
        <a:off x="1337669" y="2071725"/>
        <a:ext cx="2210185" cy="7072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alfCircleOrganizationChart#1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linDir" val="fromT"/>
                  <dgm:param type="chAlign" val="r"/>
                </dgm:alg>
              </dgm:if>
              <dgm:if name="Name18" func="var" arg="hierBranch" op="equ" val="r">
                <dgm:alg type="hierChild">
                  <dgm:param type="linDir" val="fromT"/>
                  <dgm:param type="chAlign" val="l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linDir" val="fromL"/>
                      <dgm:param type="chAlign" val="l"/>
                      <dgm:param type="secLinDir" val="fromT"/>
                      <dgm:param type="secChAlign" val="t"/>
                    </dgm:alg>
                  </dgm:if>
                  <dgm:else name="Name22">
                    <dgm:alg type="hierChild">
                      <dgm:param type="linDir" val="fromR"/>
                      <dgm:param type="chAlign" val="l"/>
                      <dgm:param type="secLinDir" val="fromT"/>
                      <dgm:param type="secChAlign" val="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srcNode" val="bottomArc1"/>
                            <dgm:param type="dstNode" val="topArc2"/>
                            <dgm:param type="dim" val="1D"/>
                            <dgm:param type="endSty" val="noArr"/>
                            <dgm:param type="connRout" val="bend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if name="Name33" axis="par" ptType="asst" func="cnt" op="equ" val="1">
                          <dgm:alg type="conn">
                            <dgm:param type="srcNode" val="bottomArc3"/>
                            <dgm:param type="dstNode" val="topArc2"/>
                            <dgm:param type="dim" val="1D"/>
                            <dgm:param type="endSty" val="noArr"/>
                            <dgm:param type="connRout" val="bend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34">
                          <dgm:alg type="conn">
                            <dgm:param type="srcNode" val="bottomArc2"/>
                            <dgm:param type="dstNode" val="topArc2"/>
                            <dgm:param type="dim" val="1D"/>
                            <dgm:param type="endSty" val="noArr"/>
                            <dgm:param type="connRout" val="bend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srcNode" val="bottomArc1"/>
                                <dgm:param type="dstNode" val="topArc2"/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srcNode" val="bottomArc3"/>
                                <dgm:param type="dstNode" val="topArc2"/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if>
                            <dgm:else name="Name41">
                              <dgm:alg type="conn">
                                <dgm:param type="srcNode" val="bottomArc2"/>
                                <dgm:param type="dstNode" val="topArc2"/>
                                <dgm:param type="dim" val="1D"/>
                                <dgm:param type="endSty" val="noArr"/>
                                <dgm:param type="connRout" val="bend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srcNode" val="bottomArc1"/>
                                    <dgm:param type="dstNode" val="topConnNode2"/>
                                    <dgm:param type="dim" val="1D"/>
                                    <dgm:param type="endSty" val="noArr"/>
                                    <dgm:param type="connRout" val="bend"/>
                                    <dgm:param type="begPts" val="bCtr"/>
                                    <dgm:param type="endPts" val="bL bR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srcNode" val="bottomArc3"/>
                                    <dgm:param type="dstNode" val="topConnNode2"/>
                                    <dgm:param type="dim" val="1D"/>
                                    <dgm:param type="endSty" val="noArr"/>
                                    <dgm:param type="connRout" val="bend"/>
                                    <dgm:param type="begPts" val="bCtr"/>
                                    <dgm:param type="endPts" val="bL bR"/>
                                  </dgm:alg>
                                </dgm:if>
                                <dgm:else name="Name48">
                                  <dgm:alg type="conn">
                                    <dgm:param type="srcNode" val="bottomArc2"/>
                                    <dgm:param type="dstNode" val="topConnNode2"/>
                                    <dgm:param type="dim" val="1D"/>
                                    <dgm:param type="endSty" val="noArr"/>
                                    <dgm:param type="connRout" val="bend"/>
                                    <dgm:param type="begPts" val="bCtr"/>
                                    <dgm:param type="endPts" val="bL bR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srcNode" val="bottomArc1"/>
                                    <dgm:param type="dstNode" val="topArc2"/>
                                    <dgm:param type="dim" val="1D"/>
                                    <dgm:param type="endSty" val="noArr"/>
                                    <dgm:param type="connRout" val="bend"/>
                                    <dgm:param type="begPts" val="bCtr"/>
                                    <dgm:param type="endPts" val="tCtr"/>
                                    <dgm:param type="bendPt" val="end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srcNode" val="bottomArc3"/>
                                    <dgm:param type="dstNode" val="topArc2"/>
                                    <dgm:param type="dim" val="1D"/>
                                    <dgm:param type="endSty" val="noArr"/>
                                    <dgm:param type="connRout" val="bend"/>
                                    <dgm:param type="begPts" val="bCtr"/>
                                    <dgm:param type="endPts" val="tCtr"/>
                                    <dgm:param type="bendPt" val="end"/>
                                  </dgm:alg>
                                </dgm:if>
                                <dgm:else name="Name53">
                                  <dgm:alg type="conn">
                                    <dgm:param type="srcNode" val="bottomArc2"/>
                                    <dgm:param type="dstNode" val="topArc2"/>
                                    <dgm:param type="dim" val="1D"/>
                                    <dgm:param type="endSty" val="noArr"/>
                                    <dgm:param type="connRout" val="bend"/>
                                    <dgm:param type="begPts" val="bCtr"/>
                                    <dgm:param type="endPts" val="tCtr"/>
                                    <dgm:param type="bendPt" val="end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srcNode" val="bottomArc1"/>
                            <dgm:param type="dstNode" val="topConnNode2"/>
                            <dgm:param type="dim" val="1D"/>
                            <dgm:param type="endSty" val="noArr"/>
                            <dgm:param type="connRout" val="bend"/>
                            <dgm:param type="begPts" val="bCtr"/>
                            <dgm:param type="endPts" val="bL bR"/>
                          </dgm:alg>
                        </dgm:if>
                        <dgm:if name="Name57" axis="par" ptType="asst" func="cnt" op="equ" val="1">
                          <dgm:alg type="conn">
                            <dgm:param type="srcNode" val="bottomArc3"/>
                            <dgm:param type="dstNode" val="topConnNode2"/>
                            <dgm:param type="dim" val="1D"/>
                            <dgm:param type="endSty" val="noArr"/>
                            <dgm:param type="connRout" val="bend"/>
                            <dgm:param type="begPts" val="bCtr"/>
                            <dgm:param type="endPts" val="bL bR"/>
                          </dgm:alg>
                        </dgm:if>
                        <dgm:else name="Name58">
                          <dgm:alg type="conn">
                            <dgm:param type="srcNode" val="bottomArc2"/>
                            <dgm:param type="dstNode" val="topConnNode2"/>
                            <dgm:param type="dim" val="1D"/>
                            <dgm:param type="endSty" val="noArr"/>
                            <dgm:param type="connRout" val="bend"/>
                            <dgm:param type="begPts" val="bCtr"/>
                            <dgm:param type="endPts" val="bL b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linDir" val="fromT"/>
                        <dgm:param type="chAlign" val="r"/>
                      </dgm:alg>
                    </dgm:if>
                    <dgm:if name="Name75" func="var" arg="hierBranch" op="equ" val="r">
                      <dgm:alg type="hierChild">
                        <dgm:param type="linDir" val="fromT"/>
                        <dgm:param type="chAlign" val="l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linDir" val="fromL"/>
                            <dgm:param type="chAlign" val="l"/>
                            <dgm:param type="secLinDir" val="fromT"/>
                            <dgm:param type="secChAlign" val="t"/>
                          </dgm:alg>
                        </dgm:if>
                        <dgm:else name="Name79">
                          <dgm:alg type="hierChild">
                            <dgm:param type="linDir" val="fromR"/>
                            <dgm:param type="chAlign" val="l"/>
                            <dgm:param type="secLinDir" val="fromT"/>
                            <dgm:param type="secChAlign" val="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linDir" val="fromL"/>
                        <dgm:param type="chAlign" val="l"/>
                        <dgm:param type="secLinDir" val="fromT"/>
                        <dgm:param type="secChAlign" val="t"/>
                      </dgm:alg>
                    </dgm:if>
                    <dgm:else name="Name95">
                      <dgm:alg type="hierChild">
                        <dgm:param type="linDir" val="fromR"/>
                        <dgm:param type="chAlign" val="l"/>
                        <dgm:param type="secLinDir" val="fromT"/>
                        <dgm:param type="secChAlign" val="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linDir" val="fromL"/>
                  <dgm:param type="chAlign" val="l"/>
                  <dgm:param type="secLinDir" val="fromT"/>
                  <dgm:param type="secChAlign" val="t"/>
                </dgm:alg>
              </dgm:if>
              <dgm:else name="Name99">
                <dgm:alg type="hierChild">
                  <dgm:param type="linDir" val="fromR"/>
                  <dgm:param type="chAlign" val="l"/>
                  <dgm:param type="secLinDir" val="fromT"/>
                  <dgm:param type="secChAlign" val="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srcNode" val="bottomArc1"/>
                        <dgm:param type="dstNode" val="topConnNode3"/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bL bR"/>
                      </dgm:alg>
                    </dgm:if>
                    <dgm:if name="Name104" axis="par" ptType="asst" func="cnt" op="equ" val="1">
                      <dgm:alg type="conn">
                        <dgm:param type="srcNode" val="bottomArc3"/>
                        <dgm:param type="dstNode" val="topConnNode3"/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bL bR"/>
                      </dgm:alg>
                    </dgm:if>
                    <dgm:else name="Name105">
                      <dgm:alg type="conn">
                        <dgm:param type="srcNode" val="bottomArc2"/>
                        <dgm:param type="dstNode" val="topConnNode3"/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bL b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linDir" val="fromT"/>
                        <dgm:param type="chAlign" val="r"/>
                      </dgm:alg>
                    </dgm:if>
                    <dgm:if name="Name123" func="var" arg="hierBranch" op="equ" val="r">
                      <dgm:alg type="hierChild">
                        <dgm:param type="linDir" val="fromT"/>
                        <dgm:param type="chAlign" val="l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linDir" val="fromL"/>
                            <dgm:param type="chAlign" val="l"/>
                            <dgm:param type="secLinDir" val="fromT"/>
                            <dgm:param type="secChAlign" val="t"/>
                          </dgm:alg>
                        </dgm:if>
                        <dgm:else name="Name127">
                          <dgm:alg type="hierChild">
                            <dgm:param type="linDir" val="fromR"/>
                            <dgm:param type="chAlign" val="l"/>
                            <dgm:param type="secLinDir" val="fromT"/>
                            <dgm:param type="secChAlign" val="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linDir" val="fromL"/>
                        <dgm:param type="chAlign" val="l"/>
                        <dgm:param type="secLinDir" val="fromT"/>
                        <dgm:param type="secChAlign" val="t"/>
                      </dgm:alg>
                    </dgm:if>
                    <dgm:else name="Name140">
                      <dgm:alg type="hierChild">
                        <dgm:param type="linDir" val="fromR"/>
                        <dgm:param type="chAlign" val="l"/>
                        <dgm:param type="secLinDir" val="fromT"/>
                        <dgm:param type="secChAlign" val="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6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3EA3B-D2E9-4E05-9324-5750E33A80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D272A7-C6D5-41BB-88C5-F7C82A5EF0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D272A7-C6D5-41BB-88C5-F7C82A5EF0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D272A7-C6D5-41BB-88C5-F7C82A5EF0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7E94B9-1F08-48DF-B7B6-E879767F1CA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B313C-6B84-469A-A8BF-E1E0C9F599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D272A7-C6D5-41BB-88C5-F7C82A5EF0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A65829-4C48-4427-8C22-1EE18F5EB6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D69BAFC8-D1F8-422D-9A7F-2C304FA3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D69BAFC8-D1F8-422D-9A7F-2C304FA3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D272A7-C6D5-41BB-88C5-F7C82A5EF0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D69BAFC8-D1F8-422D-9A7F-2C304FA3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685800" y="1143000"/>
            <a:ext cx="5486400" cy="3086100"/>
          </a:xfrm>
          <a:ln>
            <a:miter lim="800000"/>
          </a:ln>
        </p:spPr>
      </p:sp>
      <p:sp>
        <p:nvSpPr>
          <p:cNvPr id="63491" name="文本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3EA3B-D2E9-4E05-9324-5750E33A80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7" y="2246811"/>
            <a:ext cx="10929938" cy="155033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2"/>
            <a:ext cx="9001125" cy="184834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2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5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78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7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131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55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8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40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43018" y="6704013"/>
            <a:ext cx="3000745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4E67A1-5C53-42BD-AB2C-709FEF61F269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393156" y="6704013"/>
            <a:ext cx="4072440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214988" y="6704013"/>
            <a:ext cx="3000745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A80EFF5-4C64-44AF-903C-4654B01C43E2}" type="slidenum">
              <a:rPr lang="zh-CN" altLang="en-US"/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0">
    <p:split orient="vert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audio" Target="NULL" TargetMode="Externa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image" Target="../media/image1.jpeg"/><Relationship Id="rId14" Type="http://schemas.openxmlformats.org/officeDocument/2006/relationships/notesSlide" Target="../notesSlides/notesSlide1.xml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2.png"/><Relationship Id="rId11" Type="http://schemas.openxmlformats.org/officeDocument/2006/relationships/tags" Target="../tags/tag8.xml"/><Relationship Id="rId10" Type="http://schemas.microsoft.com/office/2007/relationships/media" Target="../media/media1.mp3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6.xml"/><Relationship Id="rId8" Type="http://schemas.openxmlformats.org/officeDocument/2006/relationships/tags" Target="../tags/tag15.xml"/><Relationship Id="rId7" Type="http://schemas.openxmlformats.org/officeDocument/2006/relationships/tags" Target="../tags/tag14.xml"/><Relationship Id="rId6" Type="http://schemas.openxmlformats.org/officeDocument/2006/relationships/tags" Target="../tags/tag13.xml"/><Relationship Id="rId5" Type="http://schemas.openxmlformats.org/officeDocument/2006/relationships/tags" Target="../tags/tag12.xml"/><Relationship Id="rId4" Type="http://schemas.openxmlformats.org/officeDocument/2006/relationships/tags" Target="../tags/tag11.xml"/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3" Type="http://schemas.openxmlformats.org/officeDocument/2006/relationships/notesSlide" Target="../notesSlides/notesSlide2.xml"/><Relationship Id="rId12" Type="http://schemas.openxmlformats.org/officeDocument/2006/relationships/slideLayout" Target="../slideLayouts/slideLayout4.xml"/><Relationship Id="rId11" Type="http://schemas.openxmlformats.org/officeDocument/2006/relationships/tags" Target="../tags/tag18.xml"/><Relationship Id="rId10" Type="http://schemas.openxmlformats.org/officeDocument/2006/relationships/tags" Target="../tags/tag17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5.xml"/><Relationship Id="rId4" Type="http://schemas.openxmlformats.org/officeDocument/2006/relationships/tags" Target="../tags/tag22.xml"/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tags" Target="../tags/tag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0.xml"/><Relationship Id="rId5" Type="http://schemas.openxmlformats.org/officeDocument/2006/relationships/slideLayout" Target="../slideLayouts/slideLayout1.xml"/><Relationship Id="rId4" Type="http://schemas.openxmlformats.org/officeDocument/2006/relationships/chart" Target="../charts/chart4.xml"/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2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image" Target="../media/image7.png"/><Relationship Id="rId7" Type="http://schemas.openxmlformats.org/officeDocument/2006/relationships/image" Target="../media/image11.png"/><Relationship Id="rId6" Type="http://schemas.openxmlformats.org/officeDocument/2006/relationships/image" Target="../media/image10.png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2" Type="http://schemas.openxmlformats.org/officeDocument/2006/relationships/notesSlide" Target="../notesSlides/notesSlide23.xm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13.png"/><Relationship Id="rId1" Type="http://schemas.openxmlformats.org/officeDocument/2006/relationships/diagramData" Target="../diagrams/data1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4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29.xml"/><Relationship Id="rId7" Type="http://schemas.openxmlformats.org/officeDocument/2006/relationships/tags" Target="../tags/tag28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Relationship Id="rId3" Type="http://schemas.openxmlformats.org/officeDocument/2006/relationships/tags" Target="../tags/tag24.xml"/><Relationship Id="rId2" Type="http://schemas.openxmlformats.org/officeDocument/2006/relationships/image" Target="../media/image1.jpeg"/><Relationship Id="rId10" Type="http://schemas.openxmlformats.org/officeDocument/2006/relationships/notesSlide" Target="../notesSlides/notesSlide25.xml"/><Relationship Id="rId1" Type="http://schemas.openxmlformats.org/officeDocument/2006/relationships/tags" Target="../tags/tag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A_矩形 10"/>
          <p:cNvSpPr/>
          <p:nvPr>
            <p:custDataLst>
              <p:tags r:id="rId1"/>
            </p:custDataLst>
          </p:nvPr>
        </p:nvSpPr>
        <p:spPr>
          <a:xfrm>
            <a:off x="353" y="0"/>
            <a:ext cx="12858044" cy="7232651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2851" b="-1285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313131"/>
              </a:solidFill>
            </a:endParaRPr>
          </a:p>
        </p:txBody>
      </p:sp>
      <p:sp>
        <p:nvSpPr>
          <p:cNvPr id="12" name="PA_矩形 11"/>
          <p:cNvSpPr/>
          <p:nvPr>
            <p:custDataLst>
              <p:tags r:id="rId3"/>
            </p:custDataLst>
          </p:nvPr>
        </p:nvSpPr>
        <p:spPr>
          <a:xfrm>
            <a:off x="1040801" y="0"/>
            <a:ext cx="4054972" cy="6402235"/>
          </a:xfrm>
          <a:prstGeom prst="rect">
            <a:avLst/>
          </a:prstGeom>
          <a:solidFill>
            <a:srgbClr val="01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PA_文本框 12"/>
          <p:cNvSpPr txBox="1"/>
          <p:nvPr>
            <p:custDataLst>
              <p:tags r:id="rId4"/>
            </p:custDataLst>
          </p:nvPr>
        </p:nvSpPr>
        <p:spPr>
          <a:xfrm>
            <a:off x="1197307" y="703833"/>
            <a:ext cx="3867852" cy="1637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 dirty="0" smtClean="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财务部门</a:t>
            </a:r>
            <a:endParaRPr lang="en-US" altLang="zh-CN" sz="5400" b="1" dirty="0" smtClean="0">
              <a:solidFill>
                <a:srgbClr val="FFFFFF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  <a:p>
            <a:r>
              <a:rPr lang="zh-CN" altLang="en-US" sz="4640" dirty="0" smtClean="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年度工作总结</a:t>
            </a:r>
            <a:endParaRPr lang="zh-CN" altLang="en-US" sz="4640" dirty="0">
              <a:solidFill>
                <a:srgbClr val="FFFFFF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4" name="PA_文本框 13"/>
          <p:cNvSpPr txBox="1"/>
          <p:nvPr>
            <p:custDataLst>
              <p:tags r:id="rId5"/>
            </p:custDataLst>
          </p:nvPr>
        </p:nvSpPr>
        <p:spPr>
          <a:xfrm>
            <a:off x="1227920" y="2527504"/>
            <a:ext cx="2016161" cy="80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640" dirty="0" smtClean="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20XX</a:t>
            </a:r>
            <a:endParaRPr lang="zh-CN" altLang="en-US" sz="4640" dirty="0">
              <a:solidFill>
                <a:srgbClr val="FFFFFF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cxnSp>
        <p:nvCxnSpPr>
          <p:cNvPr id="16" name="PA_直接连接符 15"/>
          <p:cNvCxnSpPr/>
          <p:nvPr>
            <p:custDataLst>
              <p:tags r:id="rId6"/>
            </p:custDataLst>
          </p:nvPr>
        </p:nvCxnSpPr>
        <p:spPr>
          <a:xfrm>
            <a:off x="1358511" y="3765232"/>
            <a:ext cx="1415212" cy="0"/>
          </a:xfrm>
          <a:prstGeom prst="line">
            <a:avLst/>
          </a:prstGeom>
          <a:ln w="285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A_直接连接符 17"/>
          <p:cNvCxnSpPr/>
          <p:nvPr>
            <p:custDataLst>
              <p:tags r:id="rId7"/>
            </p:custDataLst>
          </p:nvPr>
        </p:nvCxnSpPr>
        <p:spPr>
          <a:xfrm>
            <a:off x="1358511" y="6095753"/>
            <a:ext cx="3255086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PA_矩形 25"/>
          <p:cNvSpPr/>
          <p:nvPr>
            <p:custDataLst>
              <p:tags r:id="rId8"/>
            </p:custDataLst>
          </p:nvPr>
        </p:nvSpPr>
        <p:spPr>
          <a:xfrm>
            <a:off x="1358512" y="5311919"/>
            <a:ext cx="3385676" cy="7001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40995">
              <a:lnSpc>
                <a:spcPct val="150000"/>
              </a:lnSpc>
              <a:spcBef>
                <a:spcPts val="895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s-ES" altLang="zh-CN" sz="3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15" name="PA_LookingontheBrightSide ">
            <a:hlinkClick r:id="" action="ppaction://media"/>
          </p:cNvPr>
          <p:cNvPicPr>
            <a:picLocks noChangeAspect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10">
                  <p14:trim end="5457.975098"/>
                </p14:media>
              </p:ext>
            </p:extLst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6248559" y="-1064195"/>
            <a:ext cx="642902" cy="642902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244506" y="4048373"/>
            <a:ext cx="153924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push dir="u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 p14:presetBounceEnd="40000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5" dur="1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2" fill="hold" grpId="0" nodeType="withEffect" p14:presetBounceEnd="40000">
                                      <p:stCondLst>
                                        <p:cond delay="1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8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9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2" fill="hold" grpId="0" nodeType="withEffect" p14:presetBounceEnd="40000">
                                      <p:stCondLst>
                                        <p:cond delay="1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2" dur="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3" dur="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2" fill="hold" nodeType="withEffect" p14:presetBounceEnd="40000">
                                      <p:stCondLst>
                                        <p:cond delay="1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6" dur="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7" dur="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2" fill="hold" nodeType="withEffect" p14:presetBounceEnd="40000">
                                      <p:stCondLst>
                                        <p:cond delay="1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0" dur="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1" dur="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2" fill="hold" grpId="0" nodeType="withEffect" p14:presetBounceEnd="40000">
                                      <p:stCondLst>
                                        <p:cond delay="1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4" dur="2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5" dur="2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36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5"/>
                    </p:tgtEl>
                  </p:cMediaNode>
                </p:audio>
              </p:childTnLst>
            </p:cTn>
          </p:par>
        </p:tnLst>
        <p:bldLst>
          <p:bldP spid="11" grpId="0" animBg="1"/>
          <p:bldP spid="12" grpId="0" animBg="1"/>
          <p:bldP spid="13" grpId="0"/>
          <p:bldP spid="14" grpId="0"/>
          <p:bldP spid="2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5" dur="1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2" fill="hold" grpId="0" nodeType="withEffect">
                                      <p:stCondLst>
                                        <p:cond delay="1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2" fill="hold" grpId="0" nodeType="withEffect">
                                      <p:stCondLst>
                                        <p:cond delay="1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2" fill="hold" nodeType="withEffect">
                                      <p:stCondLst>
                                        <p:cond delay="1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2" fill="hold" nodeType="withEffect">
                                      <p:stCondLst>
                                        <p:cond delay="1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2" fill="hold" grpId="0" nodeType="withEffect">
                                      <p:stCondLst>
                                        <p:cond delay="1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2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2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36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5"/>
                    </p:tgtEl>
                  </p:cMediaNode>
                </p:audio>
              </p:childTnLst>
            </p:cTn>
          </p:par>
        </p:tnLst>
        <p:bldLst>
          <p:bldP spid="11" grpId="0" animBg="1"/>
          <p:bldP spid="12" grpId="0" animBg="1"/>
          <p:bldP spid="13" grpId="0"/>
          <p:bldP spid="14" grpId="0"/>
          <p:bldP spid="26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12858395" cy="7232650"/>
          </a:xfrm>
          <a:prstGeom prst="rect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9261" b="-926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961" y="1836865"/>
            <a:ext cx="12856828" cy="3676653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MH_Number_1"/>
          <p:cNvSpPr/>
          <p:nvPr>
            <p:custDataLst>
              <p:tags r:id="rId2"/>
            </p:custDataLst>
          </p:nvPr>
        </p:nvSpPr>
        <p:spPr>
          <a:xfrm>
            <a:off x="6655460" y="2104241"/>
            <a:ext cx="379646" cy="379646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1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1</a:t>
            </a:r>
            <a:endParaRPr lang="zh-CN" altLang="en-US" sz="211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2" name="MH_Entry_1"/>
          <p:cNvSpPr/>
          <p:nvPr>
            <p:custDataLst>
              <p:tags r:id="rId3"/>
            </p:custDataLst>
          </p:nvPr>
        </p:nvSpPr>
        <p:spPr>
          <a:xfrm>
            <a:off x="7360418" y="2043807"/>
            <a:ext cx="2466406" cy="57400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r>
              <a:rPr lang="zh-CN" altLang="en-US" sz="253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r>
              <a:rPr lang="en-US" altLang="zh-CN" sz="12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2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MH_Number_2"/>
          <p:cNvSpPr/>
          <p:nvPr>
            <p:custDataLst>
              <p:tags r:id="rId4"/>
            </p:custDataLst>
          </p:nvPr>
        </p:nvSpPr>
        <p:spPr>
          <a:xfrm>
            <a:off x="6655460" y="2973710"/>
            <a:ext cx="379646" cy="379646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1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2</a:t>
            </a:r>
            <a:endParaRPr lang="zh-CN" altLang="en-US" sz="211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5" name="MH_Entry_2"/>
          <p:cNvSpPr/>
          <p:nvPr>
            <p:custDataLst>
              <p:tags r:id="rId5"/>
            </p:custDataLst>
          </p:nvPr>
        </p:nvSpPr>
        <p:spPr>
          <a:xfrm>
            <a:off x="7360418" y="2913277"/>
            <a:ext cx="2466406" cy="57400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lvl="0"/>
            <a:r>
              <a:rPr lang="zh-CN" altLang="en-US" sz="253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r>
              <a:rPr lang="en-US" altLang="zh-CN" sz="12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COMPLETION OF WORK</a:t>
            </a:r>
            <a:endParaRPr lang="zh-CN" altLang="en-US" sz="12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Number_3"/>
          <p:cNvSpPr/>
          <p:nvPr>
            <p:custDataLst>
              <p:tags r:id="rId6"/>
            </p:custDataLst>
          </p:nvPr>
        </p:nvSpPr>
        <p:spPr>
          <a:xfrm>
            <a:off x="6655460" y="3843178"/>
            <a:ext cx="379646" cy="379646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1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3</a:t>
            </a:r>
            <a:endParaRPr lang="zh-CN" altLang="en-US" sz="211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1" name="MH_Entry_3"/>
          <p:cNvSpPr/>
          <p:nvPr>
            <p:custDataLst>
              <p:tags r:id="rId7"/>
            </p:custDataLst>
          </p:nvPr>
        </p:nvSpPr>
        <p:spPr>
          <a:xfrm>
            <a:off x="7360418" y="3782745"/>
            <a:ext cx="2466406" cy="57400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lvl="0"/>
            <a:r>
              <a:rPr lang="zh-CN" altLang="en-US" sz="253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r>
              <a:rPr lang="en-US" altLang="zh-CN" sz="12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SUCCESSFUL PROJECT </a:t>
            </a:r>
            <a:endParaRPr lang="zh-CN" altLang="en-US" sz="12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MH_Number_4"/>
          <p:cNvSpPr/>
          <p:nvPr>
            <p:custDataLst>
              <p:tags r:id="rId8"/>
            </p:custDataLst>
          </p:nvPr>
        </p:nvSpPr>
        <p:spPr>
          <a:xfrm>
            <a:off x="6655460" y="4712647"/>
            <a:ext cx="379646" cy="379646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1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4</a:t>
            </a:r>
            <a:endParaRPr lang="zh-CN" altLang="en-US" sz="211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3" name="MH_Entry_4"/>
          <p:cNvSpPr/>
          <p:nvPr>
            <p:custDataLst>
              <p:tags r:id="rId9"/>
            </p:custDataLst>
          </p:nvPr>
        </p:nvSpPr>
        <p:spPr>
          <a:xfrm>
            <a:off x="7360418" y="4652212"/>
            <a:ext cx="2466406" cy="57400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lvl="0"/>
            <a:r>
              <a:rPr lang="zh-CN" altLang="en-US" sz="253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253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2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12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MH_Others_1"/>
          <p:cNvSpPr txBox="1"/>
          <p:nvPr>
            <p:custDataLst>
              <p:tags r:id="rId10"/>
            </p:custDataLst>
          </p:nvPr>
        </p:nvSpPr>
        <p:spPr>
          <a:xfrm>
            <a:off x="2713367" y="1719134"/>
            <a:ext cx="1769715" cy="3794384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115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  <a:endParaRPr lang="zh-CN" altLang="en-US" sz="115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MH_Others_2"/>
          <p:cNvSpPr txBox="1"/>
          <p:nvPr>
            <p:custDataLst>
              <p:tags r:id="rId11"/>
            </p:custDataLst>
          </p:nvPr>
        </p:nvSpPr>
        <p:spPr>
          <a:xfrm rot="5400000">
            <a:off x="865734" y="3277772"/>
            <a:ext cx="3299115" cy="6771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44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0">
    <p:push dir="u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2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3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8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9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1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2" presetID="5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4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5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6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7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8" fill="hold">
                          <p:stCondLst>
                            <p:cond delay="indefinite"/>
                          </p:stCondLst>
                          <p:childTnLst>
                            <p:par>
                              <p:cTn id="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0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0" fill="hold">
                          <p:stCondLst>
                            <p:cond delay="indefinite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0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3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26" grpId="0" animBg="1"/>
          <p:bldP spid="11" grpId="0" animBg="1"/>
          <p:bldP spid="12" grpId="0"/>
          <p:bldP spid="13" grpId="0" animBg="1"/>
          <p:bldP spid="15" grpId="0"/>
          <p:bldP spid="20" grpId="0" animBg="1"/>
          <p:bldP spid="21" grpId="0"/>
          <p:bldP spid="22" grpId="0" animBg="1"/>
          <p:bldP spid="23" grpId="0"/>
          <p:bldP spid="24" grpId="0"/>
          <p:bldP spid="2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8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9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1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2" presetID="5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4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5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6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7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8" fill="hold">
                          <p:stCondLst>
                            <p:cond delay="indefinite"/>
                          </p:stCondLst>
                          <p:childTnLst>
                            <p:par>
                              <p:cTn id="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0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0" fill="hold">
                          <p:stCondLst>
                            <p:cond delay="indefinite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0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3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26" grpId="0" animBg="1"/>
          <p:bldP spid="11" grpId="0" animBg="1"/>
          <p:bldP spid="12" grpId="0"/>
          <p:bldP spid="13" grpId="0" animBg="1"/>
          <p:bldP spid="15" grpId="0"/>
          <p:bldP spid="20" grpId="0" animBg="1"/>
          <p:bldP spid="21" grpId="0"/>
          <p:bldP spid="22" grpId="0" animBg="1"/>
          <p:bldP spid="23" grpId="0"/>
          <p:bldP spid="24" grpId="0"/>
          <p:bldP spid="25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12858395" cy="7232650"/>
          </a:xfrm>
          <a:prstGeom prst="rect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9261" b="-926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961" y="1836865"/>
            <a:ext cx="12856828" cy="3676653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4" name="淘宝网Chenying0907出品 1"/>
          <p:cNvGrpSpPr/>
          <p:nvPr/>
        </p:nvGrpSpPr>
        <p:grpSpPr>
          <a:xfrm>
            <a:off x="2712771" y="2430386"/>
            <a:ext cx="2914340" cy="3633864"/>
            <a:chOff x="3295850" y="1908877"/>
            <a:chExt cx="3738030" cy="4660916"/>
          </a:xfrm>
        </p:grpSpPr>
        <p:sp>
          <p:nvSpPr>
            <p:cNvPr id="16" name="圆角淘宝网Chenying0907出品 2"/>
            <p:cNvSpPr/>
            <p:nvPr/>
          </p:nvSpPr>
          <p:spPr>
            <a:xfrm rot="2760000">
              <a:off x="3098889" y="2634801"/>
              <a:ext cx="4660916" cy="3209067"/>
            </a:xfrm>
            <a:prstGeom prst="roundRect">
              <a:avLst>
                <a:gd name="adj" fmla="val 50000"/>
              </a:avLst>
            </a:prstGeom>
            <a:gradFill>
              <a:gsLst>
                <a:gs pos="33000">
                  <a:srgbClr val="6C6C6C">
                    <a:alpha val="42000"/>
                  </a:srgbClr>
                </a:gs>
                <a:gs pos="0">
                  <a:schemeClr val="tx1">
                    <a:alpha val="54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prstClr val="white"/>
                </a:solidFill>
              </a:endParaRPr>
            </a:p>
          </p:txBody>
        </p:sp>
        <p:sp>
          <p:nvSpPr>
            <p:cNvPr id="17" name="淘宝网Chenying0907出品 5"/>
            <p:cNvSpPr/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6416" tIns="48208" rIns="96416" bIns="48208" numCol="1" anchor="t" anchorCtr="0" compatLnSpc="1"/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18" name="圆角淘宝网Chenying0907出品 4"/>
            <p:cNvSpPr/>
            <p:nvPr/>
          </p:nvSpPr>
          <p:spPr>
            <a:xfrm rot="2760000">
              <a:off x="3358628" y="2852802"/>
              <a:ext cx="3953506" cy="2592561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prstClr val="white"/>
                </a:solidFill>
              </a:endParaRPr>
            </a:p>
          </p:txBody>
        </p:sp>
        <p:sp>
          <p:nvSpPr>
            <p:cNvPr id="19" name="淘宝网Chenying0907出品 5"/>
            <p:cNvSpPr/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horz" wrap="square" lIns="96416" tIns="48208" rIns="96416" bIns="48208" numCol="1" anchor="t" anchorCtr="0" compatLnSpc="1"/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</p:grpSp>
      <p:sp>
        <p:nvSpPr>
          <p:cNvPr id="27" name="圆角淘宝网Chenying0907出品 6"/>
          <p:cNvSpPr/>
          <p:nvPr/>
        </p:nvSpPr>
        <p:spPr>
          <a:xfrm>
            <a:off x="4781955" y="3000145"/>
            <a:ext cx="5475849" cy="1055931"/>
          </a:xfrm>
          <a:prstGeom prst="roundRect">
            <a:avLst>
              <a:gd name="adj" fmla="val 9976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grpSp>
        <p:nvGrpSpPr>
          <p:cNvPr id="28" name="淘宝网Chenying0907出品 7"/>
          <p:cNvGrpSpPr/>
          <p:nvPr/>
        </p:nvGrpSpPr>
        <p:grpSpPr>
          <a:xfrm>
            <a:off x="4880772" y="3441392"/>
            <a:ext cx="166608" cy="166610"/>
            <a:chOff x="4486616" y="3001075"/>
            <a:chExt cx="274695" cy="274699"/>
          </a:xfrm>
        </p:grpSpPr>
        <p:sp>
          <p:nvSpPr>
            <p:cNvPr id="29" name="淘宝网Chenying0907出品 8"/>
            <p:cNvSpPr/>
            <p:nvPr/>
          </p:nvSpPr>
          <p:spPr>
            <a:xfrm rot="16200000">
              <a:off x="4486614" y="3001077"/>
              <a:ext cx="274699" cy="274695"/>
            </a:xfrm>
            <a:prstGeom prst="ellipse">
              <a:avLst/>
            </a:prstGeom>
            <a:gradFill>
              <a:gsLst>
                <a:gs pos="75000">
                  <a:schemeClr val="bg1">
                    <a:lumMod val="95000"/>
                  </a:schemeClr>
                </a:gs>
                <a:gs pos="55000">
                  <a:schemeClr val="bg1">
                    <a:lumMod val="65000"/>
                  </a:schemeClr>
                </a:gs>
                <a:gs pos="35000">
                  <a:schemeClr val="bg1">
                    <a:lumMod val="95000"/>
                  </a:schemeClr>
                </a:gs>
                <a:gs pos="17000">
                  <a:schemeClr val="bg1">
                    <a:lumMod val="65000"/>
                  </a:schemeClr>
                </a:gs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prstClr val="white"/>
                </a:solidFill>
              </a:endParaRPr>
            </a:p>
          </p:txBody>
        </p:sp>
        <p:sp>
          <p:nvSpPr>
            <p:cNvPr id="30" name="淘宝网Chenying0907出品 9"/>
            <p:cNvSpPr/>
            <p:nvPr/>
          </p:nvSpPr>
          <p:spPr>
            <a:xfrm rot="16200000">
              <a:off x="4511585" y="3026055"/>
              <a:ext cx="224753" cy="22475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innerShdw blurRad="127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prstClr val="white"/>
                </a:solidFill>
              </a:endParaRPr>
            </a:p>
          </p:txBody>
        </p:sp>
      </p:grpSp>
      <p:grpSp>
        <p:nvGrpSpPr>
          <p:cNvPr id="31" name="淘宝网Chenying0907出品 10"/>
          <p:cNvGrpSpPr/>
          <p:nvPr/>
        </p:nvGrpSpPr>
        <p:grpSpPr>
          <a:xfrm>
            <a:off x="4459704" y="3441392"/>
            <a:ext cx="166608" cy="166610"/>
            <a:chOff x="4486616" y="3001075"/>
            <a:chExt cx="274695" cy="274699"/>
          </a:xfrm>
        </p:grpSpPr>
        <p:sp>
          <p:nvSpPr>
            <p:cNvPr id="32" name="淘宝网Chenying0907出品 11"/>
            <p:cNvSpPr/>
            <p:nvPr/>
          </p:nvSpPr>
          <p:spPr>
            <a:xfrm rot="16200000">
              <a:off x="4486614" y="3001077"/>
              <a:ext cx="274699" cy="274695"/>
            </a:xfrm>
            <a:prstGeom prst="ellipse">
              <a:avLst/>
            </a:prstGeom>
            <a:gradFill>
              <a:gsLst>
                <a:gs pos="75000">
                  <a:schemeClr val="bg1">
                    <a:lumMod val="95000"/>
                  </a:schemeClr>
                </a:gs>
                <a:gs pos="55000">
                  <a:schemeClr val="bg1">
                    <a:lumMod val="65000"/>
                  </a:schemeClr>
                </a:gs>
                <a:gs pos="35000">
                  <a:schemeClr val="bg1">
                    <a:lumMod val="95000"/>
                  </a:schemeClr>
                </a:gs>
                <a:gs pos="17000">
                  <a:schemeClr val="bg1">
                    <a:lumMod val="65000"/>
                  </a:schemeClr>
                </a:gs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prstClr val="white"/>
                </a:solidFill>
              </a:endParaRPr>
            </a:p>
          </p:txBody>
        </p:sp>
        <p:sp>
          <p:nvSpPr>
            <p:cNvPr id="33" name="淘宝网Chenying0907出品 12"/>
            <p:cNvSpPr/>
            <p:nvPr/>
          </p:nvSpPr>
          <p:spPr>
            <a:xfrm rot="16200000">
              <a:off x="4511585" y="3026055"/>
              <a:ext cx="224753" cy="22475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innerShdw blurRad="127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prstClr val="white"/>
                </a:solidFill>
              </a:endParaRPr>
            </a:p>
          </p:txBody>
        </p:sp>
      </p:grpSp>
      <p:grpSp>
        <p:nvGrpSpPr>
          <p:cNvPr id="34" name="淘宝网Chenying0907出品 13"/>
          <p:cNvGrpSpPr/>
          <p:nvPr/>
        </p:nvGrpSpPr>
        <p:grpSpPr>
          <a:xfrm>
            <a:off x="4553276" y="3488715"/>
            <a:ext cx="405229" cy="64773"/>
            <a:chOff x="4318304" y="3089060"/>
            <a:chExt cx="384317" cy="61430"/>
          </a:xfrm>
        </p:grpSpPr>
        <p:sp>
          <p:nvSpPr>
            <p:cNvPr id="35" name="圆角淘宝网Chenying0907出品 14"/>
            <p:cNvSpPr/>
            <p:nvPr/>
          </p:nvSpPr>
          <p:spPr>
            <a:xfrm rot="16200000">
              <a:off x="4499257" y="2947128"/>
              <a:ext cx="22409" cy="384316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prstClr val="white"/>
                </a:solidFill>
              </a:endParaRPr>
            </a:p>
          </p:txBody>
        </p:sp>
        <p:sp>
          <p:nvSpPr>
            <p:cNvPr id="36" name="圆角淘宝网Chenying0907出品 15"/>
            <p:cNvSpPr/>
            <p:nvPr/>
          </p:nvSpPr>
          <p:spPr>
            <a:xfrm rot="16200000">
              <a:off x="4499258" y="2908107"/>
              <a:ext cx="22409" cy="384316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prstClr val="white"/>
                </a:solidFill>
              </a:endParaRPr>
            </a:p>
          </p:txBody>
        </p:sp>
      </p:grpSp>
      <p:sp>
        <p:nvSpPr>
          <p:cNvPr id="37" name="淘宝网Chenying0907出品 40"/>
          <p:cNvSpPr txBox="1"/>
          <p:nvPr/>
        </p:nvSpPr>
        <p:spPr>
          <a:xfrm>
            <a:off x="5920928" y="3205080"/>
            <a:ext cx="3697346" cy="676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795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添加标题文字</a:t>
            </a:r>
            <a:endParaRPr lang="zh-CN" altLang="en-US" sz="379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8" name="淘宝网Chenying0907出品 26"/>
          <p:cNvGrpSpPr/>
          <p:nvPr/>
        </p:nvGrpSpPr>
        <p:grpSpPr>
          <a:xfrm>
            <a:off x="5304680" y="3272609"/>
            <a:ext cx="634260" cy="593362"/>
            <a:chOff x="5030931" y="2884106"/>
            <a:chExt cx="601529" cy="562742"/>
          </a:xfrm>
        </p:grpSpPr>
        <p:sp>
          <p:nvSpPr>
            <p:cNvPr id="39" name="淘宝网Chenying0907出品 27"/>
            <p:cNvSpPr/>
            <p:nvPr/>
          </p:nvSpPr>
          <p:spPr>
            <a:xfrm>
              <a:off x="5055353" y="2884106"/>
              <a:ext cx="562742" cy="56274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Impact MT Std" pitchFamily="34" charset="0"/>
              </a:endParaRPr>
            </a:p>
          </p:txBody>
        </p:sp>
        <p:sp>
          <p:nvSpPr>
            <p:cNvPr id="40" name="淘宝网Chenying0907出品 58"/>
            <p:cNvSpPr txBox="1"/>
            <p:nvPr/>
          </p:nvSpPr>
          <p:spPr>
            <a:xfrm>
              <a:off x="5030931" y="2902999"/>
              <a:ext cx="601529" cy="5184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950" dirty="0">
                  <a:solidFill>
                    <a:schemeClr val="accent1"/>
                  </a:solidFill>
                  <a:latin typeface="Impact MT Std" pitchFamily="34" charset="0"/>
                </a:rPr>
                <a:t>01</a:t>
              </a:r>
              <a:endParaRPr lang="zh-CN" altLang="en-US" sz="2950" dirty="0">
                <a:solidFill>
                  <a:schemeClr val="accent1"/>
                </a:solidFill>
                <a:latin typeface="Impact MT Std" pitchFamily="34" charset="0"/>
              </a:endParaRPr>
            </a:p>
          </p:txBody>
        </p:sp>
      </p:grpSp>
      <p:sp>
        <p:nvSpPr>
          <p:cNvPr id="41" name="KSO_Shape"/>
          <p:cNvSpPr/>
          <p:nvPr/>
        </p:nvSpPr>
        <p:spPr bwMode="auto">
          <a:xfrm>
            <a:off x="3316403" y="3296078"/>
            <a:ext cx="913108" cy="627001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200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 advTm="0">
    <p:push dir="u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2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3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26" grpId="0" animBg="1"/>
          <p:bldP spid="27" grpId="0" animBg="1"/>
          <p:bldP spid="37" grpId="0"/>
          <p:bldP spid="41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26" grpId="0" animBg="1"/>
          <p:bldP spid="27" grpId="0" animBg="1"/>
          <p:bldP spid="37" grpId="0"/>
          <p:bldP spid="41" grpId="0" animBg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1459966" y="1717781"/>
            <a:ext cx="6300371" cy="1099216"/>
            <a:chOff x="1384005" y="1628800"/>
            <a:chExt cx="5974013" cy="1042277"/>
          </a:xfrm>
        </p:grpSpPr>
        <p:sp>
          <p:nvSpPr>
            <p:cNvPr id="7" name="Freeform: Shape 6"/>
            <p:cNvSpPr/>
            <p:nvPr/>
          </p:nvSpPr>
          <p:spPr>
            <a:xfrm rot="5400000" flipV="1">
              <a:off x="5182031" y="495090"/>
              <a:ext cx="1005057" cy="3346917"/>
            </a:xfrm>
            <a:custGeom>
              <a:avLst/>
              <a:gdLst>
                <a:gd name="connsiteX0" fmla="*/ 0 w 1041355"/>
                <a:gd name="connsiteY0" fmla="*/ 499990 h 4145773"/>
                <a:gd name="connsiteX1" fmla="*/ 520677 w 1041355"/>
                <a:gd name="connsiteY1" fmla="*/ 0 h 4145773"/>
                <a:gd name="connsiteX2" fmla="*/ 1041355 w 1041355"/>
                <a:gd name="connsiteY2" fmla="*/ 499990 h 4145773"/>
                <a:gd name="connsiteX3" fmla="*/ 1040980 w 1041355"/>
                <a:gd name="connsiteY3" fmla="*/ 499990 h 4145773"/>
                <a:gd name="connsiteX4" fmla="*/ 1040980 w 1041355"/>
                <a:gd name="connsiteY4" fmla="*/ 4145773 h 4145773"/>
                <a:gd name="connsiteX5" fmla="*/ 374 w 1041355"/>
                <a:gd name="connsiteY5" fmla="*/ 3103323 h 4145773"/>
                <a:gd name="connsiteX6" fmla="*/ 374 w 1041355"/>
                <a:gd name="connsiteY6" fmla="*/ 499990 h 4145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1355" h="4145773">
                  <a:moveTo>
                    <a:pt x="0" y="499990"/>
                  </a:moveTo>
                  <a:lnTo>
                    <a:pt x="520677" y="0"/>
                  </a:lnTo>
                  <a:lnTo>
                    <a:pt x="1041355" y="499990"/>
                  </a:lnTo>
                  <a:lnTo>
                    <a:pt x="1040980" y="499990"/>
                  </a:lnTo>
                  <a:lnTo>
                    <a:pt x="1040980" y="4145773"/>
                  </a:lnTo>
                  <a:lnTo>
                    <a:pt x="374" y="3103323"/>
                  </a:lnTo>
                  <a:lnTo>
                    <a:pt x="374" y="49999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wrap="none" lIns="0" tIns="0" rIns="0" bIns="379667" anchor="ctr">
              <a:normAutofit/>
            </a:bodyPr>
            <a:lstStyle/>
            <a:p>
              <a:pPr algn="ctr"/>
              <a:r>
                <a:rPr lang="zh-CN" altLang="en-US" sz="168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输入标题文本</a:t>
              </a:r>
              <a:endParaRPr lang="zh-CN" altLang="en-US" sz="168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Freeform: Shape 8"/>
            <p:cNvSpPr/>
            <p:nvPr/>
          </p:nvSpPr>
          <p:spPr>
            <a:xfrm rot="12018952" flipH="1">
              <a:off x="6207807" y="1983827"/>
              <a:ext cx="404376" cy="369442"/>
            </a:xfrm>
            <a:custGeom>
              <a:avLst/>
              <a:gdLst>
                <a:gd name="connsiteX0" fmla="*/ 0 w 1826018"/>
                <a:gd name="connsiteY0" fmla="*/ 1 h 1683350"/>
                <a:gd name="connsiteX1" fmla="*/ 838286 w 1826018"/>
                <a:gd name="connsiteY1" fmla="*/ 1 h 1683350"/>
                <a:gd name="connsiteX2" fmla="*/ 833465 w 1826018"/>
                <a:gd name="connsiteY2" fmla="*/ 36530 h 1683350"/>
                <a:gd name="connsiteX3" fmla="*/ 386449 w 1826018"/>
                <a:gd name="connsiteY3" fmla="*/ 780061 h 1683350"/>
                <a:gd name="connsiteX4" fmla="*/ 310221 w 1826018"/>
                <a:gd name="connsiteY4" fmla="*/ 834538 h 1683350"/>
                <a:gd name="connsiteX5" fmla="*/ 1494538 w 1826018"/>
                <a:gd name="connsiteY5" fmla="*/ 0 h 1683350"/>
                <a:gd name="connsiteX6" fmla="*/ 1826018 w 1826018"/>
                <a:gd name="connsiteY6" fmla="*/ 0 h 1683350"/>
                <a:gd name="connsiteX7" fmla="*/ 625749 w 1826018"/>
                <a:gd name="connsiteY7" fmla="*/ 1683350 h 1683350"/>
                <a:gd name="connsiteX8" fmla="*/ 516809 w 1826018"/>
                <a:gd name="connsiteY8" fmla="*/ 1390285 h 1683350"/>
                <a:gd name="connsiteX9" fmla="*/ 607661 w 1826018"/>
                <a:gd name="connsiteY9" fmla="*/ 1357828 h 1683350"/>
                <a:gd name="connsiteX10" fmla="*/ 1495218 w 1826018"/>
                <a:gd name="connsiteY10" fmla="*/ 87840 h 1683350"/>
                <a:gd name="connsiteX11" fmla="*/ 1026236 w 1826018"/>
                <a:gd name="connsiteY11" fmla="*/ 0 h 1683350"/>
                <a:gd name="connsiteX12" fmla="*/ 1308197 w 1826018"/>
                <a:gd name="connsiteY12" fmla="*/ 0 h 1683350"/>
                <a:gd name="connsiteX13" fmla="*/ 1308788 w 1826018"/>
                <a:gd name="connsiteY13" fmla="*/ 76317 h 1683350"/>
                <a:gd name="connsiteX14" fmla="*/ 532761 w 1826018"/>
                <a:gd name="connsiteY14" fmla="*/ 1186719 h 1683350"/>
                <a:gd name="connsiteX15" fmla="*/ 451878 w 1826018"/>
                <a:gd name="connsiteY15" fmla="*/ 1215614 h 1683350"/>
                <a:gd name="connsiteX16" fmla="*/ 377492 w 1826018"/>
                <a:gd name="connsiteY16" fmla="*/ 1015506 h 1683350"/>
                <a:gd name="connsiteX17" fmla="*/ 505232 w 1826018"/>
                <a:gd name="connsiteY17" fmla="*/ 924217 h 1683350"/>
                <a:gd name="connsiteX18" fmla="*/ 1016493 w 1826018"/>
                <a:gd name="connsiteY18" fmla="*/ 73826 h 168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826018" h="1683350">
                  <a:moveTo>
                    <a:pt x="0" y="1"/>
                  </a:moveTo>
                  <a:lnTo>
                    <a:pt x="838286" y="1"/>
                  </a:lnTo>
                  <a:lnTo>
                    <a:pt x="833465" y="36530"/>
                  </a:lnTo>
                  <a:cubicBezTo>
                    <a:pt x="773762" y="329769"/>
                    <a:pt x="614769" y="591902"/>
                    <a:pt x="386449" y="780061"/>
                  </a:cubicBezTo>
                  <a:lnTo>
                    <a:pt x="310221" y="834538"/>
                  </a:lnTo>
                  <a:close/>
                  <a:moveTo>
                    <a:pt x="1494538" y="0"/>
                  </a:moveTo>
                  <a:lnTo>
                    <a:pt x="1826018" y="0"/>
                  </a:lnTo>
                  <a:cubicBezTo>
                    <a:pt x="1826018" y="752824"/>
                    <a:pt x="1346478" y="1425368"/>
                    <a:pt x="625749" y="1683350"/>
                  </a:cubicBezTo>
                  <a:lnTo>
                    <a:pt x="516809" y="1390285"/>
                  </a:lnTo>
                  <a:lnTo>
                    <a:pt x="607661" y="1357828"/>
                  </a:lnTo>
                  <a:cubicBezTo>
                    <a:pt x="1118196" y="1134356"/>
                    <a:pt x="1460834" y="644081"/>
                    <a:pt x="1495218" y="87840"/>
                  </a:cubicBezTo>
                  <a:close/>
                  <a:moveTo>
                    <a:pt x="1026236" y="0"/>
                  </a:moveTo>
                  <a:lnTo>
                    <a:pt x="1308197" y="0"/>
                  </a:lnTo>
                  <a:lnTo>
                    <a:pt x="1308788" y="76317"/>
                  </a:lnTo>
                  <a:cubicBezTo>
                    <a:pt x="1278725" y="562661"/>
                    <a:pt x="979141" y="991327"/>
                    <a:pt x="532761" y="1186719"/>
                  </a:cubicBezTo>
                  <a:lnTo>
                    <a:pt x="451878" y="1215614"/>
                  </a:lnTo>
                  <a:lnTo>
                    <a:pt x="377492" y="1015506"/>
                  </a:lnTo>
                  <a:lnTo>
                    <a:pt x="505232" y="924217"/>
                  </a:lnTo>
                  <a:cubicBezTo>
                    <a:pt x="766367" y="709016"/>
                    <a:pt x="948209" y="409208"/>
                    <a:pt x="1016493" y="738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2" name="Group 25"/>
            <p:cNvGrpSpPr/>
            <p:nvPr/>
          </p:nvGrpSpPr>
          <p:grpSpPr>
            <a:xfrm>
              <a:off x="1384005" y="1628800"/>
              <a:ext cx="2198693" cy="1006991"/>
              <a:chOff x="8328247" y="2276873"/>
              <a:chExt cx="2198693" cy="1006991"/>
            </a:xfrm>
          </p:grpSpPr>
          <p:sp>
            <p:nvSpPr>
              <p:cNvPr id="22" name="TextBox 28"/>
              <p:cNvSpPr txBox="1"/>
              <p:nvPr/>
            </p:nvSpPr>
            <p:spPr>
              <a:xfrm>
                <a:off x="8328247" y="2276873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0">
                <a:normAutofit/>
              </a:bodyPr>
              <a:lstStyle/>
              <a:p>
                <a:pPr algn="r"/>
                <a:r>
                  <a:rPr lang="zh-CN" altLang="en-US" sz="1685" b="1" dirty="0">
                    <a:solidFill>
                      <a:schemeClr val="accent1">
                        <a:lumMod val="10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输入标题文本</a:t>
                </a:r>
                <a:endParaRPr lang="zh-CN" altLang="en-US" sz="1685" b="1" dirty="0">
                  <a:solidFill>
                    <a:schemeClr val="accent1">
                      <a:lumMod val="10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" name="TextBox 32"/>
              <p:cNvSpPr txBox="1"/>
              <p:nvPr/>
            </p:nvSpPr>
            <p:spPr>
              <a:xfrm>
                <a:off x="8328247" y="2665098"/>
                <a:ext cx="2198693" cy="618766"/>
              </a:xfrm>
              <a:prstGeom prst="rect">
                <a:avLst/>
              </a:prstGeom>
            </p:spPr>
            <p:txBody>
              <a:bodyPr vert="horz" wrap="square" lIns="0" tIns="0" rIns="0" bIns="0" anchor="ctr">
                <a:normAutofit/>
              </a:bodyPr>
              <a:lstStyle/>
              <a:p>
                <a:pPr algn="ctr" defTabSz="1285875">
                  <a:lnSpc>
                    <a:spcPct val="120000"/>
                  </a:lnSpc>
                  <a:defRPr/>
                </a:pPr>
                <a:r>
                  <a:rPr lang="zh-CN" altLang="en-US" sz="1200" dirty="0">
                    <a:solidFill>
                      <a:schemeClr val="dk1">
                        <a:lumMod val="10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此部分内容作为文字排版占位显示</a:t>
                </a:r>
                <a:br>
                  <a:rPr lang="zh-CN" altLang="en-US" sz="1200" dirty="0">
                    <a:solidFill>
                      <a:schemeClr val="dk1">
                        <a:lumMod val="10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</a:br>
                <a:r>
                  <a:rPr lang="zh-CN" altLang="en-US" sz="1200" dirty="0">
                    <a:solidFill>
                      <a:schemeClr val="dk1">
                        <a:lumMod val="10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（建议使用主题字体）</a:t>
                </a:r>
                <a:endParaRPr lang="zh-CN" altLang="en-US" sz="1200" dirty="0">
                  <a:solidFill>
                    <a:schemeClr val="dk1">
                      <a:lumMod val="10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8" name="千图PPT彼岸天：ID 8661124库_组合 27"/>
          <p:cNvGrpSpPr/>
          <p:nvPr>
            <p:custDataLst>
              <p:tags r:id="rId2"/>
            </p:custDataLst>
          </p:nvPr>
        </p:nvGrpSpPr>
        <p:grpSpPr>
          <a:xfrm>
            <a:off x="5308386" y="4944046"/>
            <a:ext cx="6247059" cy="1068961"/>
            <a:chOff x="5033078" y="4687945"/>
            <a:chExt cx="5923462" cy="1013589"/>
          </a:xfrm>
        </p:grpSpPr>
        <p:sp>
          <p:nvSpPr>
            <p:cNvPr id="4" name="Freeform: Shape 3"/>
            <p:cNvSpPr/>
            <p:nvPr/>
          </p:nvSpPr>
          <p:spPr>
            <a:xfrm rot="16200000" flipV="1">
              <a:off x="6199742" y="3521281"/>
              <a:ext cx="1013589" cy="3346917"/>
            </a:xfrm>
            <a:custGeom>
              <a:avLst/>
              <a:gdLst>
                <a:gd name="connsiteX0" fmla="*/ 0 w 1041355"/>
                <a:gd name="connsiteY0" fmla="*/ 499990 h 4145773"/>
                <a:gd name="connsiteX1" fmla="*/ 520677 w 1041355"/>
                <a:gd name="connsiteY1" fmla="*/ 0 h 4145773"/>
                <a:gd name="connsiteX2" fmla="*/ 1041355 w 1041355"/>
                <a:gd name="connsiteY2" fmla="*/ 499990 h 4145773"/>
                <a:gd name="connsiteX3" fmla="*/ 1040980 w 1041355"/>
                <a:gd name="connsiteY3" fmla="*/ 499990 h 4145773"/>
                <a:gd name="connsiteX4" fmla="*/ 1040980 w 1041355"/>
                <a:gd name="connsiteY4" fmla="*/ 4145773 h 4145773"/>
                <a:gd name="connsiteX5" fmla="*/ 374 w 1041355"/>
                <a:gd name="connsiteY5" fmla="*/ 3103323 h 4145773"/>
                <a:gd name="connsiteX6" fmla="*/ 374 w 1041355"/>
                <a:gd name="connsiteY6" fmla="*/ 499990 h 4145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1355" h="4145773">
                  <a:moveTo>
                    <a:pt x="0" y="499990"/>
                  </a:moveTo>
                  <a:lnTo>
                    <a:pt x="520677" y="0"/>
                  </a:lnTo>
                  <a:lnTo>
                    <a:pt x="1041355" y="499990"/>
                  </a:lnTo>
                  <a:lnTo>
                    <a:pt x="1040980" y="499990"/>
                  </a:lnTo>
                  <a:lnTo>
                    <a:pt x="1040980" y="4145773"/>
                  </a:lnTo>
                  <a:lnTo>
                    <a:pt x="374" y="3103323"/>
                  </a:lnTo>
                  <a:lnTo>
                    <a:pt x="374" y="49999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none" lIns="303733" tIns="0" rIns="227800" bIns="683400" anchor="t" anchorCtr="1">
              <a:normAutofit/>
            </a:bodyPr>
            <a:lstStyle/>
            <a:p>
              <a:pPr algn="ctr"/>
              <a:r>
                <a:rPr lang="zh-CN" altLang="en-US" sz="168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输入标题文本</a:t>
              </a:r>
              <a:endParaRPr lang="zh-CN" altLang="en-US" sz="168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Freeform: Shape 21"/>
            <p:cNvSpPr/>
            <p:nvPr/>
          </p:nvSpPr>
          <p:spPr bwMode="auto">
            <a:xfrm>
              <a:off x="5878447" y="4971143"/>
              <a:ext cx="447189" cy="447192"/>
            </a:xfrm>
            <a:custGeom>
              <a:avLst/>
              <a:gdLst/>
              <a:ahLst/>
              <a:cxnLst>
                <a:cxn ang="0">
                  <a:pos x="64" y="42"/>
                </a:cxn>
                <a:cxn ang="0">
                  <a:pos x="63" y="44"/>
                </a:cxn>
                <a:cxn ang="0">
                  <a:pos x="33" y="64"/>
                </a:cxn>
                <a:cxn ang="0">
                  <a:pos x="32" y="64"/>
                </a:cxn>
                <a:cxn ang="0">
                  <a:pos x="30" y="64"/>
                </a:cxn>
                <a:cxn ang="0">
                  <a:pos x="1" y="44"/>
                </a:cxn>
                <a:cxn ang="0">
                  <a:pos x="0" y="42"/>
                </a:cxn>
                <a:cxn ang="0">
                  <a:pos x="0" y="23"/>
                </a:cxn>
                <a:cxn ang="0">
                  <a:pos x="1" y="20"/>
                </a:cxn>
                <a:cxn ang="0">
                  <a:pos x="30" y="1"/>
                </a:cxn>
                <a:cxn ang="0">
                  <a:pos x="32" y="0"/>
                </a:cxn>
                <a:cxn ang="0">
                  <a:pos x="33" y="1"/>
                </a:cxn>
                <a:cxn ang="0">
                  <a:pos x="63" y="20"/>
                </a:cxn>
                <a:cxn ang="0">
                  <a:pos x="64" y="23"/>
                </a:cxn>
                <a:cxn ang="0">
                  <a:pos x="64" y="42"/>
                </a:cxn>
                <a:cxn ang="0">
                  <a:pos x="12" y="32"/>
                </a:cxn>
                <a:cxn ang="0">
                  <a:pos x="5" y="28"/>
                </a:cxn>
                <a:cxn ang="0">
                  <a:pos x="5" y="37"/>
                </a:cxn>
                <a:cxn ang="0">
                  <a:pos x="12" y="32"/>
                </a:cxn>
                <a:cxn ang="0">
                  <a:pos x="29" y="21"/>
                </a:cxn>
                <a:cxn ang="0">
                  <a:pos x="29" y="8"/>
                </a:cxn>
                <a:cxn ang="0">
                  <a:pos x="7" y="23"/>
                </a:cxn>
                <a:cxn ang="0">
                  <a:pos x="17" y="29"/>
                </a:cxn>
                <a:cxn ang="0">
                  <a:pos x="29" y="21"/>
                </a:cxn>
                <a:cxn ang="0">
                  <a:pos x="29" y="56"/>
                </a:cxn>
                <a:cxn ang="0">
                  <a:pos x="29" y="44"/>
                </a:cxn>
                <a:cxn ang="0">
                  <a:pos x="17" y="36"/>
                </a:cxn>
                <a:cxn ang="0">
                  <a:pos x="7" y="42"/>
                </a:cxn>
                <a:cxn ang="0">
                  <a:pos x="29" y="56"/>
                </a:cxn>
                <a:cxn ang="0">
                  <a:pos x="41" y="32"/>
                </a:cxn>
                <a:cxn ang="0">
                  <a:pos x="32" y="26"/>
                </a:cxn>
                <a:cxn ang="0">
                  <a:pos x="22" y="32"/>
                </a:cxn>
                <a:cxn ang="0">
                  <a:pos x="32" y="39"/>
                </a:cxn>
                <a:cxn ang="0">
                  <a:pos x="41" y="32"/>
                </a:cxn>
                <a:cxn ang="0">
                  <a:pos x="56" y="23"/>
                </a:cxn>
                <a:cxn ang="0">
                  <a:pos x="35" y="8"/>
                </a:cxn>
                <a:cxn ang="0">
                  <a:pos x="35" y="21"/>
                </a:cxn>
                <a:cxn ang="0">
                  <a:pos x="46" y="29"/>
                </a:cxn>
                <a:cxn ang="0">
                  <a:pos x="56" y="23"/>
                </a:cxn>
                <a:cxn ang="0">
                  <a:pos x="56" y="42"/>
                </a:cxn>
                <a:cxn ang="0">
                  <a:pos x="46" y="36"/>
                </a:cxn>
                <a:cxn ang="0">
                  <a:pos x="35" y="44"/>
                </a:cxn>
                <a:cxn ang="0">
                  <a:pos x="35" y="56"/>
                </a:cxn>
                <a:cxn ang="0">
                  <a:pos x="56" y="42"/>
                </a:cxn>
                <a:cxn ang="0">
                  <a:pos x="58" y="37"/>
                </a:cxn>
                <a:cxn ang="0">
                  <a:pos x="58" y="28"/>
                </a:cxn>
                <a:cxn ang="0">
                  <a:pos x="51" y="32"/>
                </a:cxn>
                <a:cxn ang="0">
                  <a:pos x="58" y="37"/>
                </a:cxn>
              </a:cxnLst>
              <a:rect l="0" t="0" r="r" b="b"/>
              <a:pathLst>
                <a:path w="64" h="64">
                  <a:moveTo>
                    <a:pt x="64" y="42"/>
                  </a:moveTo>
                  <a:cubicBezTo>
                    <a:pt x="64" y="43"/>
                    <a:pt x="63" y="44"/>
                    <a:pt x="63" y="4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4"/>
                    <a:pt x="32" y="64"/>
                  </a:cubicBezTo>
                  <a:cubicBezTo>
                    <a:pt x="31" y="64"/>
                    <a:pt x="31" y="64"/>
                    <a:pt x="30" y="64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0" y="44"/>
                    <a:pt x="0" y="43"/>
                    <a:pt x="0" y="4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1"/>
                    <a:pt x="1" y="20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1" y="1"/>
                    <a:pt x="31" y="0"/>
                    <a:pt x="32" y="0"/>
                  </a:cubicBezTo>
                  <a:cubicBezTo>
                    <a:pt x="32" y="0"/>
                    <a:pt x="33" y="1"/>
                    <a:pt x="33" y="1"/>
                  </a:cubicBezTo>
                  <a:cubicBezTo>
                    <a:pt x="63" y="20"/>
                    <a:pt x="63" y="20"/>
                    <a:pt x="63" y="20"/>
                  </a:cubicBezTo>
                  <a:cubicBezTo>
                    <a:pt x="63" y="21"/>
                    <a:pt x="64" y="22"/>
                    <a:pt x="64" y="23"/>
                  </a:cubicBezTo>
                  <a:lnTo>
                    <a:pt x="64" y="42"/>
                  </a:lnTo>
                  <a:close/>
                  <a:moveTo>
                    <a:pt x="12" y="32"/>
                  </a:moveTo>
                  <a:cubicBezTo>
                    <a:pt x="5" y="28"/>
                    <a:pt x="5" y="28"/>
                    <a:pt x="5" y="28"/>
                  </a:cubicBezTo>
                  <a:cubicBezTo>
                    <a:pt x="5" y="37"/>
                    <a:pt x="5" y="37"/>
                    <a:pt x="5" y="37"/>
                  </a:cubicBezTo>
                  <a:lnTo>
                    <a:pt x="12" y="32"/>
                  </a:lnTo>
                  <a:close/>
                  <a:moveTo>
                    <a:pt x="29" y="21"/>
                  </a:moveTo>
                  <a:cubicBezTo>
                    <a:pt x="29" y="8"/>
                    <a:pt x="29" y="8"/>
                    <a:pt x="29" y="8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17" y="29"/>
                    <a:pt x="17" y="29"/>
                    <a:pt x="17" y="29"/>
                  </a:cubicBezTo>
                  <a:lnTo>
                    <a:pt x="29" y="21"/>
                  </a:lnTo>
                  <a:close/>
                  <a:moveTo>
                    <a:pt x="29" y="56"/>
                  </a:moveTo>
                  <a:cubicBezTo>
                    <a:pt x="29" y="44"/>
                    <a:pt x="29" y="44"/>
                    <a:pt x="29" y="44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7" y="42"/>
                    <a:pt x="7" y="42"/>
                    <a:pt x="7" y="42"/>
                  </a:cubicBezTo>
                  <a:lnTo>
                    <a:pt x="29" y="56"/>
                  </a:lnTo>
                  <a:close/>
                  <a:moveTo>
                    <a:pt x="41" y="32"/>
                  </a:moveTo>
                  <a:cubicBezTo>
                    <a:pt x="32" y="26"/>
                    <a:pt x="32" y="26"/>
                    <a:pt x="32" y="26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41" y="32"/>
                  </a:lnTo>
                  <a:close/>
                  <a:moveTo>
                    <a:pt x="56" y="23"/>
                  </a:moveTo>
                  <a:cubicBezTo>
                    <a:pt x="35" y="8"/>
                    <a:pt x="35" y="8"/>
                    <a:pt x="35" y="8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46" y="29"/>
                    <a:pt x="46" y="29"/>
                    <a:pt x="46" y="29"/>
                  </a:cubicBezTo>
                  <a:lnTo>
                    <a:pt x="56" y="23"/>
                  </a:lnTo>
                  <a:close/>
                  <a:moveTo>
                    <a:pt x="56" y="42"/>
                  </a:moveTo>
                  <a:cubicBezTo>
                    <a:pt x="46" y="36"/>
                    <a:pt x="46" y="36"/>
                    <a:pt x="46" y="36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56"/>
                    <a:pt x="35" y="56"/>
                    <a:pt x="35" y="56"/>
                  </a:cubicBezTo>
                  <a:lnTo>
                    <a:pt x="56" y="42"/>
                  </a:lnTo>
                  <a:close/>
                  <a:moveTo>
                    <a:pt x="58" y="37"/>
                  </a:moveTo>
                  <a:cubicBezTo>
                    <a:pt x="58" y="28"/>
                    <a:pt x="58" y="28"/>
                    <a:pt x="58" y="28"/>
                  </a:cubicBezTo>
                  <a:cubicBezTo>
                    <a:pt x="51" y="32"/>
                    <a:pt x="51" y="32"/>
                    <a:pt x="51" y="32"/>
                  </a:cubicBezTo>
                  <a:lnTo>
                    <a:pt x="58" y="3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3" name="Group 33"/>
            <p:cNvGrpSpPr/>
            <p:nvPr/>
          </p:nvGrpSpPr>
          <p:grpSpPr>
            <a:xfrm>
              <a:off x="8757847" y="4691243"/>
              <a:ext cx="2198693" cy="1006991"/>
              <a:chOff x="1197898" y="2503545"/>
              <a:chExt cx="2198693" cy="1006991"/>
            </a:xfrm>
          </p:grpSpPr>
          <p:sp>
            <p:nvSpPr>
              <p:cNvPr id="20" name="TextBox 34"/>
              <p:cNvSpPr txBox="1"/>
              <p:nvPr/>
            </p:nvSpPr>
            <p:spPr>
              <a:xfrm>
                <a:off x="1197898" y="2503545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0">
                <a:normAutofit/>
              </a:bodyPr>
              <a:lstStyle/>
              <a:p>
                <a:r>
                  <a:rPr lang="zh-CN" altLang="en-US" sz="1685" b="1" dirty="0">
                    <a:solidFill>
                      <a:schemeClr val="accent4">
                        <a:lumMod val="10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输入标题文本</a:t>
                </a:r>
                <a:endParaRPr lang="zh-CN" altLang="en-US" sz="1685" b="1" dirty="0">
                  <a:solidFill>
                    <a:schemeClr val="accent4">
                      <a:lumMod val="10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1" name="TextBox 35"/>
              <p:cNvSpPr txBox="1"/>
              <p:nvPr/>
            </p:nvSpPr>
            <p:spPr>
              <a:xfrm>
                <a:off x="1197898" y="2891770"/>
                <a:ext cx="2198693" cy="618766"/>
              </a:xfrm>
              <a:prstGeom prst="rect">
                <a:avLst/>
              </a:prstGeom>
            </p:spPr>
            <p:txBody>
              <a:bodyPr vert="horz" wrap="square" lIns="0" tIns="0" rIns="0" bIns="0" anchor="ctr" anchorCtr="0">
                <a:normAutofit/>
              </a:bodyPr>
              <a:lstStyle/>
              <a:p>
                <a:pPr algn="ctr" defTabSz="1285875">
                  <a:lnSpc>
                    <a:spcPct val="120000"/>
                  </a:lnSpc>
                  <a:defRPr/>
                </a:pPr>
                <a:r>
                  <a:rPr lang="zh-CN" altLang="en-US" sz="1200" dirty="0">
                    <a:solidFill>
                      <a:schemeClr val="dk1">
                        <a:lumMod val="10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此部分内容作为文字排版占位显示</a:t>
                </a:r>
                <a:br>
                  <a:rPr lang="zh-CN" altLang="en-US" sz="1200" dirty="0">
                    <a:solidFill>
                      <a:schemeClr val="dk1">
                        <a:lumMod val="10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</a:br>
                <a:r>
                  <a:rPr lang="zh-CN" altLang="en-US" sz="1200" dirty="0">
                    <a:solidFill>
                      <a:schemeClr val="dk1">
                        <a:lumMod val="10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（建议使用主题字体）</a:t>
                </a:r>
                <a:endParaRPr lang="zh-CN" altLang="en-US" sz="1200" dirty="0">
                  <a:solidFill>
                    <a:schemeClr val="dk1">
                      <a:lumMod val="10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6" name="千图PPT彼岸天：ID 8661124库_组合 25"/>
          <p:cNvGrpSpPr/>
          <p:nvPr>
            <p:custDataLst>
              <p:tags r:id="rId3"/>
            </p:custDataLst>
          </p:nvPr>
        </p:nvGrpSpPr>
        <p:grpSpPr>
          <a:xfrm>
            <a:off x="5308386" y="2814282"/>
            <a:ext cx="6247059" cy="1122679"/>
            <a:chOff x="5033078" y="2668503"/>
            <a:chExt cx="5923462" cy="1064524"/>
          </a:xfrm>
        </p:grpSpPr>
        <p:sp>
          <p:nvSpPr>
            <p:cNvPr id="5" name="Freeform: Shape 4"/>
            <p:cNvSpPr/>
            <p:nvPr/>
          </p:nvSpPr>
          <p:spPr>
            <a:xfrm rot="16200000" flipH="1" flipV="1">
              <a:off x="6202338" y="1499243"/>
              <a:ext cx="1008397" cy="3346917"/>
            </a:xfrm>
            <a:custGeom>
              <a:avLst/>
              <a:gdLst>
                <a:gd name="connsiteX0" fmla="*/ 0 w 1041355"/>
                <a:gd name="connsiteY0" fmla="*/ 499990 h 4145773"/>
                <a:gd name="connsiteX1" fmla="*/ 520677 w 1041355"/>
                <a:gd name="connsiteY1" fmla="*/ 0 h 4145773"/>
                <a:gd name="connsiteX2" fmla="*/ 1041355 w 1041355"/>
                <a:gd name="connsiteY2" fmla="*/ 499990 h 4145773"/>
                <a:gd name="connsiteX3" fmla="*/ 1040980 w 1041355"/>
                <a:gd name="connsiteY3" fmla="*/ 499990 h 4145773"/>
                <a:gd name="connsiteX4" fmla="*/ 1040980 w 1041355"/>
                <a:gd name="connsiteY4" fmla="*/ 4145773 h 4145773"/>
                <a:gd name="connsiteX5" fmla="*/ 374 w 1041355"/>
                <a:gd name="connsiteY5" fmla="*/ 3103323 h 4145773"/>
                <a:gd name="connsiteX6" fmla="*/ 374 w 1041355"/>
                <a:gd name="connsiteY6" fmla="*/ 499990 h 4145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1355" h="4145773">
                  <a:moveTo>
                    <a:pt x="0" y="499990"/>
                  </a:moveTo>
                  <a:lnTo>
                    <a:pt x="520677" y="0"/>
                  </a:lnTo>
                  <a:lnTo>
                    <a:pt x="1041355" y="499990"/>
                  </a:lnTo>
                  <a:lnTo>
                    <a:pt x="1040980" y="499990"/>
                  </a:lnTo>
                  <a:lnTo>
                    <a:pt x="1040980" y="4145773"/>
                  </a:lnTo>
                  <a:lnTo>
                    <a:pt x="374" y="3103323"/>
                  </a:lnTo>
                  <a:lnTo>
                    <a:pt x="374" y="49999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none" lIns="0" tIns="0" rIns="0" bIns="379667" anchor="ctr">
              <a:normAutofit/>
            </a:bodyPr>
            <a:lstStyle/>
            <a:p>
              <a:pPr algn="ctr"/>
              <a:r>
                <a:rPr lang="zh-CN" altLang="en-US" sz="168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输入标题文本</a:t>
              </a:r>
              <a:endParaRPr lang="zh-CN" altLang="en-US" sz="168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Freeform: Shape 31"/>
            <p:cNvSpPr/>
            <p:nvPr/>
          </p:nvSpPr>
          <p:spPr bwMode="auto">
            <a:xfrm>
              <a:off x="5741147" y="2927899"/>
              <a:ext cx="450856" cy="489605"/>
            </a:xfrm>
            <a:custGeom>
              <a:avLst/>
              <a:gdLst/>
              <a:ahLst/>
              <a:cxnLst>
                <a:cxn ang="0">
                  <a:pos x="55" y="55"/>
                </a:cxn>
                <a:cxn ang="0">
                  <a:pos x="39" y="55"/>
                </a:cxn>
                <a:cxn ang="0">
                  <a:pos x="30" y="64"/>
                </a:cxn>
                <a:cxn ang="0">
                  <a:pos x="21" y="55"/>
                </a:cxn>
                <a:cxn ang="0">
                  <a:pos x="5" y="55"/>
                </a:cxn>
                <a:cxn ang="0">
                  <a:pos x="0" y="50"/>
                </a:cxn>
                <a:cxn ang="0">
                  <a:pos x="11" y="20"/>
                </a:cxn>
                <a:cxn ang="0">
                  <a:pos x="27" y="5"/>
                </a:cxn>
                <a:cxn ang="0">
                  <a:pos x="26" y="3"/>
                </a:cxn>
                <a:cxn ang="0">
                  <a:pos x="30" y="0"/>
                </a:cxn>
                <a:cxn ang="0">
                  <a:pos x="33" y="3"/>
                </a:cxn>
                <a:cxn ang="0">
                  <a:pos x="33" y="5"/>
                </a:cxn>
                <a:cxn ang="0">
                  <a:pos x="48" y="20"/>
                </a:cxn>
                <a:cxn ang="0">
                  <a:pos x="59" y="50"/>
                </a:cxn>
                <a:cxn ang="0">
                  <a:pos x="55" y="55"/>
                </a:cxn>
                <a:cxn ang="0">
                  <a:pos x="30" y="60"/>
                </a:cxn>
                <a:cxn ang="0">
                  <a:pos x="25" y="55"/>
                </a:cxn>
                <a:cxn ang="0">
                  <a:pos x="24" y="54"/>
                </a:cxn>
                <a:cxn ang="0">
                  <a:pos x="23" y="55"/>
                </a:cxn>
                <a:cxn ang="0">
                  <a:pos x="30" y="61"/>
                </a:cxn>
                <a:cxn ang="0">
                  <a:pos x="30" y="60"/>
                </a:cxn>
                <a:cxn ang="0">
                  <a:pos x="30" y="60"/>
                </a:cxn>
              </a:cxnLst>
              <a:rect l="0" t="0" r="r" b="b"/>
              <a:pathLst>
                <a:path w="59" h="64">
                  <a:moveTo>
                    <a:pt x="55" y="55"/>
                  </a:moveTo>
                  <a:cubicBezTo>
                    <a:pt x="39" y="55"/>
                    <a:pt x="39" y="55"/>
                    <a:pt x="39" y="55"/>
                  </a:cubicBezTo>
                  <a:cubicBezTo>
                    <a:pt x="39" y="60"/>
                    <a:pt x="35" y="64"/>
                    <a:pt x="30" y="64"/>
                  </a:cubicBezTo>
                  <a:cubicBezTo>
                    <a:pt x="25" y="64"/>
                    <a:pt x="21" y="60"/>
                    <a:pt x="21" y="55"/>
                  </a:cubicBezTo>
                  <a:cubicBezTo>
                    <a:pt x="5" y="55"/>
                    <a:pt x="5" y="55"/>
                    <a:pt x="5" y="55"/>
                  </a:cubicBezTo>
                  <a:cubicBezTo>
                    <a:pt x="2" y="55"/>
                    <a:pt x="0" y="53"/>
                    <a:pt x="0" y="50"/>
                  </a:cubicBezTo>
                  <a:cubicBezTo>
                    <a:pt x="5" y="46"/>
                    <a:pt x="11" y="38"/>
                    <a:pt x="11" y="20"/>
                  </a:cubicBezTo>
                  <a:cubicBezTo>
                    <a:pt x="11" y="13"/>
                    <a:pt x="17" y="6"/>
                    <a:pt x="27" y="5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1"/>
                    <a:pt x="28" y="0"/>
                    <a:pt x="30" y="0"/>
                  </a:cubicBezTo>
                  <a:cubicBezTo>
                    <a:pt x="32" y="0"/>
                    <a:pt x="33" y="1"/>
                    <a:pt x="33" y="3"/>
                  </a:cubicBezTo>
                  <a:cubicBezTo>
                    <a:pt x="33" y="4"/>
                    <a:pt x="33" y="4"/>
                    <a:pt x="33" y="5"/>
                  </a:cubicBezTo>
                  <a:cubicBezTo>
                    <a:pt x="42" y="6"/>
                    <a:pt x="48" y="13"/>
                    <a:pt x="48" y="20"/>
                  </a:cubicBezTo>
                  <a:cubicBezTo>
                    <a:pt x="48" y="38"/>
                    <a:pt x="54" y="46"/>
                    <a:pt x="59" y="50"/>
                  </a:cubicBezTo>
                  <a:cubicBezTo>
                    <a:pt x="59" y="53"/>
                    <a:pt x="57" y="55"/>
                    <a:pt x="55" y="55"/>
                  </a:cubicBezTo>
                  <a:close/>
                  <a:moveTo>
                    <a:pt x="30" y="60"/>
                  </a:moveTo>
                  <a:cubicBezTo>
                    <a:pt x="27" y="60"/>
                    <a:pt x="25" y="57"/>
                    <a:pt x="25" y="55"/>
                  </a:cubicBezTo>
                  <a:cubicBezTo>
                    <a:pt x="25" y="54"/>
                    <a:pt x="24" y="54"/>
                    <a:pt x="24" y="54"/>
                  </a:cubicBezTo>
                  <a:cubicBezTo>
                    <a:pt x="24" y="54"/>
                    <a:pt x="23" y="54"/>
                    <a:pt x="23" y="55"/>
                  </a:cubicBezTo>
                  <a:cubicBezTo>
                    <a:pt x="23" y="58"/>
                    <a:pt x="26" y="61"/>
                    <a:pt x="30" y="61"/>
                  </a:cubicBezTo>
                  <a:cubicBezTo>
                    <a:pt x="30" y="61"/>
                    <a:pt x="30" y="61"/>
                    <a:pt x="30" y="60"/>
                  </a:cubicBezTo>
                  <a:cubicBezTo>
                    <a:pt x="30" y="60"/>
                    <a:pt x="30" y="60"/>
                    <a:pt x="30" y="6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4" name="Group 36"/>
            <p:cNvGrpSpPr/>
            <p:nvPr/>
          </p:nvGrpSpPr>
          <p:grpSpPr>
            <a:xfrm>
              <a:off x="8757847" y="2726036"/>
              <a:ext cx="2198693" cy="1006991"/>
              <a:chOff x="1197898" y="2503545"/>
              <a:chExt cx="2198693" cy="1006991"/>
            </a:xfrm>
          </p:grpSpPr>
          <p:sp>
            <p:nvSpPr>
              <p:cNvPr id="18" name="TextBox 37"/>
              <p:cNvSpPr txBox="1"/>
              <p:nvPr/>
            </p:nvSpPr>
            <p:spPr>
              <a:xfrm>
                <a:off x="1197898" y="2503545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0">
                <a:normAutofit/>
              </a:bodyPr>
              <a:lstStyle/>
              <a:p>
                <a:r>
                  <a:rPr lang="zh-CN" altLang="en-US" sz="1685" b="1" dirty="0">
                    <a:solidFill>
                      <a:schemeClr val="accent2">
                        <a:lumMod val="10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输入标题文本</a:t>
                </a:r>
                <a:endParaRPr lang="zh-CN" altLang="en-US" sz="1685" b="1" dirty="0">
                  <a:solidFill>
                    <a:schemeClr val="accent2">
                      <a:lumMod val="10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" name="TextBox 38"/>
              <p:cNvSpPr txBox="1"/>
              <p:nvPr/>
            </p:nvSpPr>
            <p:spPr>
              <a:xfrm>
                <a:off x="1197898" y="2891770"/>
                <a:ext cx="2198693" cy="618766"/>
              </a:xfrm>
              <a:prstGeom prst="rect">
                <a:avLst/>
              </a:prstGeom>
            </p:spPr>
            <p:txBody>
              <a:bodyPr vert="horz" wrap="square" lIns="0" tIns="0" rIns="0" bIns="0" anchor="ctr" anchorCtr="0">
                <a:normAutofit/>
              </a:bodyPr>
              <a:lstStyle/>
              <a:p>
                <a:pPr algn="ctr" defTabSz="1285875">
                  <a:lnSpc>
                    <a:spcPct val="120000"/>
                  </a:lnSpc>
                  <a:defRPr/>
                </a:pPr>
                <a:r>
                  <a:rPr lang="zh-CN" altLang="en-US" sz="1200" dirty="0">
                    <a:solidFill>
                      <a:schemeClr val="dk1">
                        <a:lumMod val="10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此部分内容作为文字排版占位显示</a:t>
                </a:r>
                <a:br>
                  <a:rPr lang="zh-CN" altLang="en-US" sz="1200" dirty="0">
                    <a:solidFill>
                      <a:schemeClr val="dk1">
                        <a:lumMod val="10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</a:br>
                <a:r>
                  <a:rPr lang="zh-CN" altLang="en-US" sz="1200" dirty="0">
                    <a:solidFill>
                      <a:schemeClr val="dk1">
                        <a:lumMod val="10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（建议使用主题字体）</a:t>
                </a:r>
                <a:endParaRPr lang="zh-CN" altLang="en-US" sz="1200" dirty="0">
                  <a:solidFill>
                    <a:schemeClr val="dk1">
                      <a:lumMod val="10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7" name="千图PPT彼岸天：ID 8661124库_组合 26"/>
          <p:cNvGrpSpPr/>
          <p:nvPr>
            <p:custDataLst>
              <p:tags r:id="rId4"/>
            </p:custDataLst>
          </p:nvPr>
        </p:nvGrpSpPr>
        <p:grpSpPr>
          <a:xfrm>
            <a:off x="1459965" y="3757529"/>
            <a:ext cx="6300906" cy="1186765"/>
            <a:chOff x="1384005" y="3562889"/>
            <a:chExt cx="5974520" cy="1125291"/>
          </a:xfrm>
        </p:grpSpPr>
        <p:sp>
          <p:nvSpPr>
            <p:cNvPr id="6" name="Freeform: Shape 5"/>
            <p:cNvSpPr/>
            <p:nvPr/>
          </p:nvSpPr>
          <p:spPr>
            <a:xfrm rot="5400000" flipH="1" flipV="1">
              <a:off x="5176603" y="2506257"/>
              <a:ext cx="1016928" cy="3346917"/>
            </a:xfrm>
            <a:custGeom>
              <a:avLst/>
              <a:gdLst>
                <a:gd name="connsiteX0" fmla="*/ 0 w 1041355"/>
                <a:gd name="connsiteY0" fmla="*/ 499990 h 4145773"/>
                <a:gd name="connsiteX1" fmla="*/ 520677 w 1041355"/>
                <a:gd name="connsiteY1" fmla="*/ 0 h 4145773"/>
                <a:gd name="connsiteX2" fmla="*/ 1041355 w 1041355"/>
                <a:gd name="connsiteY2" fmla="*/ 499990 h 4145773"/>
                <a:gd name="connsiteX3" fmla="*/ 1040980 w 1041355"/>
                <a:gd name="connsiteY3" fmla="*/ 499990 h 4145773"/>
                <a:gd name="connsiteX4" fmla="*/ 1040980 w 1041355"/>
                <a:gd name="connsiteY4" fmla="*/ 4145773 h 4145773"/>
                <a:gd name="connsiteX5" fmla="*/ 374 w 1041355"/>
                <a:gd name="connsiteY5" fmla="*/ 3103323 h 4145773"/>
                <a:gd name="connsiteX6" fmla="*/ 374 w 1041355"/>
                <a:gd name="connsiteY6" fmla="*/ 499990 h 4145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1355" h="4145773">
                  <a:moveTo>
                    <a:pt x="0" y="499990"/>
                  </a:moveTo>
                  <a:lnTo>
                    <a:pt x="520677" y="0"/>
                  </a:lnTo>
                  <a:lnTo>
                    <a:pt x="1041355" y="499990"/>
                  </a:lnTo>
                  <a:lnTo>
                    <a:pt x="1040980" y="499990"/>
                  </a:lnTo>
                  <a:lnTo>
                    <a:pt x="1040980" y="4145773"/>
                  </a:lnTo>
                  <a:lnTo>
                    <a:pt x="374" y="3103323"/>
                  </a:lnTo>
                  <a:lnTo>
                    <a:pt x="374" y="49999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wrap="none" lIns="0" rIns="0" bIns="683400" anchor="ctr">
              <a:normAutofit/>
            </a:bodyPr>
            <a:lstStyle/>
            <a:p>
              <a:pPr algn="ctr"/>
              <a:r>
                <a:rPr lang="zh-CN" altLang="en-US" sz="168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输入标题文本</a:t>
              </a:r>
              <a:endParaRPr lang="zh-CN" altLang="en-US" sz="168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9" name="Group 12"/>
            <p:cNvGrpSpPr/>
            <p:nvPr/>
          </p:nvGrpSpPr>
          <p:grpSpPr>
            <a:xfrm>
              <a:off x="6175374" y="3977301"/>
              <a:ext cx="392765" cy="404828"/>
              <a:chOff x="6082534" y="4035518"/>
              <a:chExt cx="2225846" cy="2048400"/>
            </a:xfrm>
            <a:solidFill>
              <a:schemeClr val="bg1"/>
            </a:solidFill>
          </p:grpSpPr>
          <p:sp>
            <p:nvSpPr>
              <p:cNvPr id="24" name="Freeform: Shape 14"/>
              <p:cNvSpPr/>
              <p:nvPr/>
            </p:nvSpPr>
            <p:spPr>
              <a:xfrm>
                <a:off x="6082534" y="4035518"/>
                <a:ext cx="2225846" cy="1987364"/>
              </a:xfrm>
              <a:custGeom>
                <a:avLst/>
                <a:gdLst>
                  <a:gd name="connsiteX0" fmla="*/ 0 w 1828800"/>
                  <a:gd name="connsiteY0" fmla="*/ 10886 h 1632858"/>
                  <a:gd name="connsiteX1" fmla="*/ 1828800 w 1828800"/>
                  <a:gd name="connsiteY1" fmla="*/ 0 h 1632858"/>
                  <a:gd name="connsiteX2" fmla="*/ 1828800 w 1828800"/>
                  <a:gd name="connsiteY2" fmla="*/ 87086 h 1632858"/>
                  <a:gd name="connsiteX3" fmla="*/ 1023257 w 1828800"/>
                  <a:gd name="connsiteY3" fmla="*/ 772886 h 1632858"/>
                  <a:gd name="connsiteX4" fmla="*/ 1034143 w 1828800"/>
                  <a:gd name="connsiteY4" fmla="*/ 1600200 h 1632858"/>
                  <a:gd name="connsiteX5" fmla="*/ 859972 w 1828800"/>
                  <a:gd name="connsiteY5" fmla="*/ 1632858 h 1632858"/>
                  <a:gd name="connsiteX6" fmla="*/ 838200 w 1828800"/>
                  <a:gd name="connsiteY6" fmla="*/ 805543 h 1632858"/>
                  <a:gd name="connsiteX7" fmla="*/ 21772 w 1828800"/>
                  <a:gd name="connsiteY7" fmla="*/ 163286 h 1632858"/>
                  <a:gd name="connsiteX8" fmla="*/ 0 w 1828800"/>
                  <a:gd name="connsiteY8" fmla="*/ 10886 h 1632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28800" h="1632858">
                    <a:moveTo>
                      <a:pt x="0" y="10886"/>
                    </a:moveTo>
                    <a:lnTo>
                      <a:pt x="1828800" y="0"/>
                    </a:lnTo>
                    <a:lnTo>
                      <a:pt x="1828800" y="87086"/>
                    </a:lnTo>
                    <a:lnTo>
                      <a:pt x="1023257" y="772886"/>
                    </a:lnTo>
                    <a:lnTo>
                      <a:pt x="1034143" y="1600200"/>
                    </a:lnTo>
                    <a:lnTo>
                      <a:pt x="859972" y="1632858"/>
                    </a:lnTo>
                    <a:lnTo>
                      <a:pt x="838200" y="805543"/>
                    </a:lnTo>
                    <a:lnTo>
                      <a:pt x="21772" y="163286"/>
                    </a:lnTo>
                    <a:lnTo>
                      <a:pt x="0" y="1088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5" name="Rectangle 15"/>
              <p:cNvSpPr/>
              <p:nvPr/>
            </p:nvSpPr>
            <p:spPr>
              <a:xfrm>
                <a:off x="6419878" y="5975062"/>
                <a:ext cx="1698170" cy="10885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5" name="Group 39"/>
            <p:cNvGrpSpPr/>
            <p:nvPr/>
          </p:nvGrpSpPr>
          <p:grpSpPr>
            <a:xfrm>
              <a:off x="1384005" y="3562889"/>
              <a:ext cx="2198693" cy="1006991"/>
              <a:chOff x="8328247" y="2276873"/>
              <a:chExt cx="2198693" cy="1006991"/>
            </a:xfrm>
          </p:grpSpPr>
          <p:sp>
            <p:nvSpPr>
              <p:cNvPr id="16" name="TextBox 40"/>
              <p:cNvSpPr txBox="1"/>
              <p:nvPr/>
            </p:nvSpPr>
            <p:spPr>
              <a:xfrm>
                <a:off x="8328247" y="2276873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0">
                <a:normAutofit/>
              </a:bodyPr>
              <a:lstStyle/>
              <a:p>
                <a:pPr algn="r"/>
                <a:r>
                  <a:rPr lang="zh-CN" altLang="en-US" sz="1685" b="1" dirty="0">
                    <a:solidFill>
                      <a:schemeClr val="accent3">
                        <a:lumMod val="10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输入标题文本</a:t>
                </a:r>
                <a:endParaRPr lang="zh-CN" altLang="en-US" sz="1685" b="1" dirty="0">
                  <a:solidFill>
                    <a:schemeClr val="accent3">
                      <a:lumMod val="10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" name="TextBox 41"/>
              <p:cNvSpPr txBox="1"/>
              <p:nvPr/>
            </p:nvSpPr>
            <p:spPr>
              <a:xfrm>
                <a:off x="8328247" y="2665098"/>
                <a:ext cx="2198693" cy="618766"/>
              </a:xfrm>
              <a:prstGeom prst="rect">
                <a:avLst/>
              </a:prstGeom>
            </p:spPr>
            <p:txBody>
              <a:bodyPr vert="horz" wrap="square" lIns="0" tIns="0" rIns="0" bIns="0" anchor="ctr">
                <a:normAutofit/>
              </a:bodyPr>
              <a:lstStyle/>
              <a:p>
                <a:pPr algn="ctr" defTabSz="1285875">
                  <a:lnSpc>
                    <a:spcPct val="120000"/>
                  </a:lnSpc>
                  <a:defRPr/>
                </a:pPr>
                <a:r>
                  <a:rPr lang="zh-CN" altLang="en-US" sz="1200" dirty="0">
                    <a:solidFill>
                      <a:schemeClr val="dk1">
                        <a:lumMod val="10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此部分内容作为文字排版占位显示</a:t>
                </a:r>
                <a:br>
                  <a:rPr lang="zh-CN" altLang="en-US" sz="1200" dirty="0">
                    <a:solidFill>
                      <a:schemeClr val="dk1">
                        <a:lumMod val="10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</a:br>
                <a:r>
                  <a:rPr lang="zh-CN" altLang="en-US" sz="1200" dirty="0">
                    <a:solidFill>
                      <a:schemeClr val="dk1">
                        <a:lumMod val="10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（建议使用主题字体）</a:t>
                </a:r>
                <a:endParaRPr lang="zh-CN" altLang="en-US" sz="1200" dirty="0">
                  <a:solidFill>
                    <a:schemeClr val="dk1">
                      <a:lumMod val="10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9" name="文本框 28"/>
          <p:cNvSpPr txBox="1"/>
          <p:nvPr/>
        </p:nvSpPr>
        <p:spPr>
          <a:xfrm>
            <a:off x="592784" y="374451"/>
            <a:ext cx="3185988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zh-CN" altLang="en-US" sz="2800" spc="300" dirty="0" smtClean="0">
                <a:latin typeface="Century Gothic" panose="020B0502020202020204" pitchFamily="34" charset="0"/>
                <a:ea typeface="微软雅黑" panose="020B0503020204020204" pitchFamily="34" charset="-122"/>
              </a:rPr>
              <a:t>添加标题文字</a:t>
            </a:r>
            <a:endParaRPr lang="zh-CN" altLang="en-US" sz="2800" spc="300" dirty="0"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2137" y="326784"/>
            <a:ext cx="557003" cy="557003"/>
          </a:xfrm>
          <a:prstGeom prst="rect">
            <a:avLst/>
          </a:prstGeom>
          <a:solidFill>
            <a:srgbClr val="01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Tm="5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 decel="100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矩形 37"/>
          <p:cNvSpPr>
            <a:spLocks noChangeArrowheads="1"/>
          </p:cNvSpPr>
          <p:nvPr/>
        </p:nvSpPr>
        <p:spPr bwMode="auto">
          <a:xfrm>
            <a:off x="5724602" y="1438820"/>
            <a:ext cx="6678081" cy="4754034"/>
          </a:xfrm>
          <a:prstGeom prst="rect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391" r="-3391"/>
            </a:stretch>
          </a:blipFill>
          <a:ln>
            <a:noFill/>
          </a:ln>
        </p:spPr>
        <p:txBody>
          <a:bodyPr lIns="128568" tIns="64284" rIns="128568" bIns="64284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>
            <a:spLocks noChangeArrowheads="1"/>
          </p:cNvSpPr>
          <p:nvPr/>
        </p:nvSpPr>
        <p:spPr bwMode="auto">
          <a:xfrm>
            <a:off x="797299" y="3137093"/>
            <a:ext cx="7060644" cy="26133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253086" tIns="151852" rIns="253086" bIns="151852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just">
              <a:lnSpc>
                <a:spcPct val="130000"/>
              </a:lnSpc>
              <a:spcBef>
                <a:spcPts val="845"/>
              </a:spcBef>
              <a:spcAft>
                <a:spcPts val="845"/>
              </a:spcAft>
              <a:buNone/>
              <a:defRPr/>
            </a:pPr>
            <a:endParaRPr lang="en-US" altLang="zh-CN" sz="2005" dirty="0">
              <a:solidFill>
                <a:srgbClr val="FFFFF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lnSpc>
                <a:spcPct val="130000"/>
              </a:lnSpc>
              <a:spcBef>
                <a:spcPts val="845"/>
              </a:spcBef>
              <a:spcAft>
                <a:spcPts val="845"/>
              </a:spcAft>
              <a:buNone/>
              <a:defRPr/>
            </a:pPr>
            <a:endParaRPr lang="zh-CN" altLang="en-US" sz="2005" dirty="0">
              <a:solidFill>
                <a:srgbClr val="FFFFF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089855" y="3664748"/>
            <a:ext cx="6351947" cy="560711"/>
          </a:xfrm>
          <a:prstGeom prst="rect">
            <a:avLst/>
          </a:prstGeom>
        </p:spPr>
        <p:txBody>
          <a:bodyPr wrap="square" lIns="128568" tIns="64284" rIns="128568" bIns="64284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方正兰亭细黑_GBK_M" pitchFamily="2" charset="2"/>
                <a:sym typeface="Arial" panose="020B0604020202020204" pitchFamily="34" charset="0"/>
              </a:rPr>
              <a:t>您的内容打在这里，或者通过复制您的文本后，在此框中选择粘贴，并选择只保留文字。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方正兰亭细黑_GBK_M" pitchFamily="2" charset="2"/>
              <a:sym typeface="Arial" panose="020B0604020202020204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089855" y="4860514"/>
            <a:ext cx="6351947" cy="560711"/>
          </a:xfrm>
          <a:prstGeom prst="rect">
            <a:avLst/>
          </a:prstGeom>
        </p:spPr>
        <p:txBody>
          <a:bodyPr wrap="square" lIns="128568" tIns="64284" rIns="128568" bIns="64284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方正兰亭细黑_GBK_M" pitchFamily="2" charset="2"/>
                <a:sym typeface="Arial" panose="020B0604020202020204" pitchFamily="34" charset="0"/>
              </a:rPr>
              <a:t>您的内容打在这里，或者通过复制您的文本后，在此框中选择粘贴，并选择只保留文字。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方正兰亭细黑_GBK_M" pitchFamily="2" charset="2"/>
              <a:sym typeface="Arial" panose="020B0604020202020204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077687" y="4443766"/>
            <a:ext cx="1798530" cy="491205"/>
          </a:xfrm>
          <a:prstGeom prst="rect">
            <a:avLst/>
          </a:prstGeom>
        </p:spPr>
        <p:txBody>
          <a:bodyPr wrap="none" lIns="128568" tIns="64284" rIns="128568" bIns="64284">
            <a:spAutoFit/>
          </a:bodyPr>
          <a:lstStyle/>
          <a:p>
            <a:pPr algn="just">
              <a:lnSpc>
                <a:spcPct val="130000"/>
              </a:lnSpc>
              <a:spcBef>
                <a:spcPts val="845"/>
              </a:spcBef>
              <a:spcAft>
                <a:spcPts val="845"/>
              </a:spcAft>
              <a:defRPr/>
            </a:pPr>
            <a:r>
              <a:rPr lang="zh-CN" altLang="en-US" sz="2005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客户开拓能力</a:t>
            </a:r>
            <a:endParaRPr lang="en-US" altLang="zh-CN" sz="2005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077687" y="3211303"/>
            <a:ext cx="1798530" cy="491205"/>
          </a:xfrm>
          <a:prstGeom prst="rect">
            <a:avLst/>
          </a:prstGeom>
        </p:spPr>
        <p:txBody>
          <a:bodyPr wrap="none" lIns="128568" tIns="64284" rIns="128568" bIns="64284">
            <a:spAutoFit/>
          </a:bodyPr>
          <a:lstStyle/>
          <a:p>
            <a:pPr algn="just">
              <a:lnSpc>
                <a:spcPct val="130000"/>
              </a:lnSpc>
              <a:spcBef>
                <a:spcPts val="845"/>
              </a:spcBef>
              <a:spcAft>
                <a:spcPts val="845"/>
              </a:spcAft>
              <a:defRPr/>
            </a:pPr>
            <a:r>
              <a:rPr lang="zh-CN" altLang="en-US" sz="2005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市场感知能力</a:t>
            </a:r>
            <a:endParaRPr lang="en-US" altLang="zh-CN" sz="2005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92784" y="374451"/>
            <a:ext cx="3185988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zh-CN" altLang="en-US" sz="2800" spc="300" dirty="0" smtClean="0">
                <a:latin typeface="Century Gothic" panose="020B0502020202020204" pitchFamily="34" charset="0"/>
                <a:ea typeface="微软雅黑" panose="020B0503020204020204" pitchFamily="34" charset="-122"/>
              </a:rPr>
              <a:t>添加标题文字</a:t>
            </a:r>
            <a:endParaRPr lang="zh-CN" altLang="en-US" sz="2800" spc="300" dirty="0"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137" y="326784"/>
            <a:ext cx="557003" cy="557003"/>
          </a:xfrm>
          <a:prstGeom prst="rect">
            <a:avLst/>
          </a:prstGeom>
          <a:solidFill>
            <a:srgbClr val="01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Tm="5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0" grpId="0"/>
      <p:bldP spid="41" grpId="0"/>
      <p:bldP spid="42" grpId="0"/>
      <p:bldP spid="4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42161" y="1419234"/>
            <a:ext cx="4232017" cy="5237426"/>
            <a:chOff x="865232" y="1286330"/>
            <a:chExt cx="4013321" cy="4966128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 rotWithShape="1">
            <a:blip r:embed="rId1" cstate="print"/>
            <a:srcRect l="5354" t="8440" r="6203" b="10137"/>
            <a:stretch>
              <a:fillRect/>
            </a:stretch>
          </p:blipFill>
          <p:spPr>
            <a:xfrm>
              <a:off x="865232" y="1286330"/>
              <a:ext cx="4013321" cy="4966128"/>
            </a:xfrm>
            <a:prstGeom prst="rect">
              <a:avLst/>
            </a:prstGeom>
          </p:spPr>
        </p:pic>
        <p:sp>
          <p:nvSpPr>
            <p:cNvPr id="4" name="Rectangle 4"/>
            <p:cNvSpPr/>
            <p:nvPr/>
          </p:nvSpPr>
          <p:spPr>
            <a:xfrm>
              <a:off x="1454929" y="1875864"/>
              <a:ext cx="2838784" cy="3697941"/>
            </a:xfrm>
            <a:prstGeom prst="rect">
              <a:avLst/>
            </a:prstGeom>
            <a:blipFill>
              <a:blip r:embed="rId2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7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6079639" y="2206732"/>
            <a:ext cx="3610649" cy="49824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327" tIns="36164" rIns="72327" bIns="36164" spcCol="0" rtlCol="0" anchor="ctr"/>
          <a:lstStyle/>
          <a:p>
            <a:pPr algn="ctr"/>
            <a:endParaRPr lang="zh-CN" altLang="en-US" sz="2955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TextBox 32"/>
          <p:cNvSpPr txBox="1"/>
          <p:nvPr/>
        </p:nvSpPr>
        <p:spPr>
          <a:xfrm>
            <a:off x="6136290" y="2294634"/>
            <a:ext cx="3189933" cy="332657"/>
          </a:xfrm>
          <a:prstGeom prst="rect">
            <a:avLst/>
          </a:prstGeom>
          <a:noFill/>
        </p:spPr>
        <p:txBody>
          <a:bodyPr wrap="square" lIns="72327" tIns="36164" rIns="72327" bIns="36164" rtlCol="0">
            <a:spAutoFit/>
          </a:bodyPr>
          <a:lstStyle/>
          <a:p>
            <a:r>
              <a:rPr lang="zh-CN" altLang="en-US" sz="1685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在此添加您的描述说明</a:t>
            </a:r>
            <a:endParaRPr lang="zh-CN" altLang="en-US" sz="1685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079634" y="2784446"/>
            <a:ext cx="3968521" cy="49824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327" tIns="36164" rIns="72327" bIns="36164" spcCol="0" rtlCol="0" anchor="ctr"/>
          <a:lstStyle/>
          <a:p>
            <a:pPr algn="ctr"/>
            <a:endParaRPr lang="zh-CN" altLang="en-US" sz="2955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TextBox 34"/>
          <p:cNvSpPr txBox="1"/>
          <p:nvPr/>
        </p:nvSpPr>
        <p:spPr>
          <a:xfrm>
            <a:off x="6136288" y="2872350"/>
            <a:ext cx="3340460" cy="332657"/>
          </a:xfrm>
          <a:prstGeom prst="rect">
            <a:avLst/>
          </a:prstGeom>
          <a:noFill/>
        </p:spPr>
        <p:txBody>
          <a:bodyPr wrap="square" lIns="72327" tIns="36164" rIns="72327" bIns="36164" rtlCol="0">
            <a:spAutoFit/>
          </a:bodyPr>
          <a:lstStyle/>
          <a:p>
            <a:r>
              <a:rPr lang="zh-CN" altLang="en-US" sz="1685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在此添加您的描述</a:t>
            </a:r>
            <a:endParaRPr lang="zh-CN" altLang="en-US" sz="1685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079638" y="3362161"/>
            <a:ext cx="3968521" cy="49824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327" tIns="36164" rIns="72327" bIns="36164" spcCol="0" rtlCol="0" anchor="ctr"/>
          <a:lstStyle/>
          <a:p>
            <a:pPr algn="ctr"/>
            <a:endParaRPr lang="zh-CN" altLang="en-US" sz="2955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36"/>
          <p:cNvSpPr txBox="1"/>
          <p:nvPr/>
        </p:nvSpPr>
        <p:spPr>
          <a:xfrm>
            <a:off x="6136287" y="3450063"/>
            <a:ext cx="3576816" cy="332657"/>
          </a:xfrm>
          <a:prstGeom prst="rect">
            <a:avLst/>
          </a:prstGeom>
          <a:noFill/>
        </p:spPr>
        <p:txBody>
          <a:bodyPr wrap="square" lIns="72327" tIns="36164" rIns="72327" bIns="36164" rtlCol="0">
            <a:spAutoFit/>
          </a:bodyPr>
          <a:lstStyle/>
          <a:p>
            <a:r>
              <a:rPr lang="zh-CN" altLang="en-US" sz="1685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在此添加您的小标签</a:t>
            </a:r>
            <a:endParaRPr lang="zh-CN" altLang="en-US" sz="1685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079636" y="3939874"/>
            <a:ext cx="4556168" cy="49824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327" tIns="36164" rIns="72327" bIns="36164" spcCol="0" rtlCol="0" anchor="ctr"/>
          <a:lstStyle/>
          <a:p>
            <a:pPr algn="ctr"/>
            <a:endParaRPr lang="zh-CN" altLang="en-US" sz="2955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38"/>
          <p:cNvSpPr txBox="1"/>
          <p:nvPr/>
        </p:nvSpPr>
        <p:spPr>
          <a:xfrm>
            <a:off x="6136288" y="4027778"/>
            <a:ext cx="4021093" cy="332657"/>
          </a:xfrm>
          <a:prstGeom prst="rect">
            <a:avLst/>
          </a:prstGeom>
          <a:noFill/>
        </p:spPr>
        <p:txBody>
          <a:bodyPr wrap="square" lIns="72327" tIns="36164" rIns="72327" bIns="36164" rtlCol="0">
            <a:spAutoFit/>
          </a:bodyPr>
          <a:lstStyle/>
          <a:p>
            <a:r>
              <a:rPr lang="zh-CN" altLang="en-US" sz="1685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在此添加您的描述</a:t>
            </a:r>
            <a:endParaRPr lang="zh-CN" altLang="en-US" sz="1685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079635" y="1629016"/>
            <a:ext cx="4334070" cy="49824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327" tIns="36164" rIns="72327" bIns="36164" spcCol="0" rtlCol="0" anchor="ctr"/>
          <a:lstStyle/>
          <a:p>
            <a:pPr algn="ctr"/>
            <a:endParaRPr lang="zh-CN" altLang="en-US" sz="2955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40"/>
          <p:cNvSpPr txBox="1"/>
          <p:nvPr/>
        </p:nvSpPr>
        <p:spPr>
          <a:xfrm>
            <a:off x="6136287" y="1716920"/>
            <a:ext cx="3272200" cy="332657"/>
          </a:xfrm>
          <a:prstGeom prst="rect">
            <a:avLst/>
          </a:prstGeom>
          <a:noFill/>
        </p:spPr>
        <p:txBody>
          <a:bodyPr wrap="square" lIns="72327" tIns="36164" rIns="72327" bIns="36164" rtlCol="0">
            <a:spAutoFit/>
          </a:bodyPr>
          <a:lstStyle/>
          <a:p>
            <a:r>
              <a:rPr lang="zh-CN" altLang="en-US" sz="1685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在此添加您的小标签</a:t>
            </a:r>
            <a:endParaRPr lang="zh-CN" altLang="en-US" sz="1685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079638" y="4517591"/>
            <a:ext cx="3073258" cy="49824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327" tIns="36164" rIns="72327" bIns="36164" spcCol="0" rtlCol="0" anchor="ctr"/>
          <a:lstStyle/>
          <a:p>
            <a:pPr algn="ctr"/>
            <a:endParaRPr lang="zh-CN" altLang="en-US" sz="2955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42"/>
          <p:cNvSpPr txBox="1"/>
          <p:nvPr/>
        </p:nvSpPr>
        <p:spPr>
          <a:xfrm>
            <a:off x="6136289" y="4586589"/>
            <a:ext cx="2566550" cy="332657"/>
          </a:xfrm>
          <a:prstGeom prst="rect">
            <a:avLst/>
          </a:prstGeom>
          <a:noFill/>
        </p:spPr>
        <p:txBody>
          <a:bodyPr wrap="square" lIns="72327" tIns="36164" rIns="72327" bIns="36164" rtlCol="0">
            <a:spAutoFit/>
          </a:bodyPr>
          <a:lstStyle/>
          <a:p>
            <a:r>
              <a:rPr lang="zh-CN" altLang="en-US" sz="1685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在此添加您的小标签</a:t>
            </a:r>
            <a:endParaRPr lang="zh-CN" altLang="en-US" sz="1685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998918" y="5320307"/>
            <a:ext cx="1387378" cy="454397"/>
          </a:xfrm>
          <a:prstGeom prst="rect">
            <a:avLst/>
          </a:prstGeom>
        </p:spPr>
        <p:txBody>
          <a:bodyPr wrap="none" lIns="96430" tIns="48217" rIns="96430" bIns="48217">
            <a:spAutoFit/>
          </a:bodyPr>
          <a:lstStyle/>
          <a:p>
            <a:r>
              <a:rPr lang="zh-CN" altLang="en-US" sz="232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en-US" altLang="zh-CN" sz="232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矩形 47"/>
          <p:cNvSpPr>
            <a:spLocks noChangeArrowheads="1"/>
          </p:cNvSpPr>
          <p:nvPr/>
        </p:nvSpPr>
        <p:spPr bwMode="auto">
          <a:xfrm>
            <a:off x="5984144" y="5724747"/>
            <a:ext cx="2610764" cy="914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430" tIns="48217" rIns="96430" bIns="48217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75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在此录入本图表的综合描述说明，在此录入本图表的综合描述说明。</a:t>
            </a:r>
            <a:endParaRPr lang="zh-CN" altLang="en-US" sz="1475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768360" y="5320307"/>
            <a:ext cx="1387378" cy="454397"/>
          </a:xfrm>
          <a:prstGeom prst="rect">
            <a:avLst/>
          </a:prstGeom>
        </p:spPr>
        <p:txBody>
          <a:bodyPr wrap="none" lIns="96430" tIns="48217" rIns="96430" bIns="48217">
            <a:spAutoFit/>
          </a:bodyPr>
          <a:lstStyle/>
          <a:p>
            <a:r>
              <a:rPr lang="zh-CN" altLang="en-US" sz="232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en-US" altLang="zh-CN" sz="232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8753585" y="5724747"/>
            <a:ext cx="2610764" cy="914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430" tIns="48217" rIns="96430" bIns="48217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75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在此录入本图表的综合描述说明，在此录入本图表的综合描述说明。</a:t>
            </a:r>
            <a:endParaRPr lang="zh-CN" altLang="en-US" sz="1475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92784" y="374451"/>
            <a:ext cx="3185988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zh-CN" altLang="en-US" sz="2800" spc="300" dirty="0" smtClean="0">
                <a:latin typeface="Century Gothic" panose="020B0502020202020204" pitchFamily="34" charset="0"/>
                <a:ea typeface="微软雅黑" panose="020B0503020204020204" pitchFamily="34" charset="-122"/>
              </a:rPr>
              <a:t>添加标题文字</a:t>
            </a:r>
            <a:endParaRPr lang="zh-CN" altLang="en-US" sz="2800" spc="300" dirty="0"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2137" y="326784"/>
            <a:ext cx="557003" cy="557003"/>
          </a:xfrm>
          <a:prstGeom prst="rect">
            <a:avLst/>
          </a:prstGeom>
          <a:solidFill>
            <a:srgbClr val="01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Tm="5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5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5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3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3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3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3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3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3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35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3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3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3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9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3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35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1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/>
      <p:bldP spid="9" grpId="0" animBg="1"/>
      <p:bldP spid="10" grpId="0"/>
      <p:bldP spid="11" grpId="0" animBg="1"/>
      <p:bldP spid="12" grpId="0"/>
      <p:bldP spid="13" grpId="0" animBg="1"/>
      <p:bldP spid="14" grpId="0"/>
      <p:bldP spid="15" grpId="0" animBg="1"/>
      <p:bldP spid="16" grpId="0"/>
      <p:bldP spid="17" grpId="0"/>
      <p:bldP spid="18" grpId="0"/>
      <p:bldP spid="19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/>
          <p:cNvSpPr/>
          <p:nvPr/>
        </p:nvSpPr>
        <p:spPr bwMode="auto">
          <a:xfrm>
            <a:off x="8619689" y="2902710"/>
            <a:ext cx="1728106" cy="1729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>
              <a:lnSpc>
                <a:spcPct val="90000"/>
              </a:lnSpc>
              <a:defRPr/>
            </a:pPr>
            <a:r>
              <a:rPr lang="en-US" sz="633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Neue Thin" charset="0"/>
                <a:sym typeface="Arial" panose="020B0604020202020204" pitchFamily="34" charset="0"/>
              </a:rPr>
              <a:t>45%</a:t>
            </a:r>
            <a:endParaRPr lang="en-US" sz="3375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Helvetica Neue Thin" charset="0"/>
              <a:sym typeface="Arial" panose="020B0604020202020204" pitchFamily="34" charset="0"/>
            </a:endParaRPr>
          </a:p>
        </p:txBody>
      </p:sp>
      <p:sp>
        <p:nvSpPr>
          <p:cNvPr id="3" name="CuadroTexto 39"/>
          <p:cNvSpPr txBox="1"/>
          <p:nvPr/>
        </p:nvSpPr>
        <p:spPr>
          <a:xfrm>
            <a:off x="1307133" y="1994983"/>
            <a:ext cx="2223199" cy="416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1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添加标题内容</a:t>
            </a:r>
            <a:endParaRPr lang="en-US" altLang="zh-CN" sz="211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 Unicode MS" panose="020B0604020202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CuadroTexto 40"/>
          <p:cNvSpPr txBox="1"/>
          <p:nvPr/>
        </p:nvSpPr>
        <p:spPr>
          <a:xfrm>
            <a:off x="1307133" y="2565591"/>
            <a:ext cx="1481577" cy="741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22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45%</a:t>
            </a:r>
            <a:endParaRPr lang="es-ES" sz="422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Rectángulo 41"/>
          <p:cNvSpPr/>
          <p:nvPr/>
        </p:nvSpPr>
        <p:spPr>
          <a:xfrm>
            <a:off x="2491274" y="2526848"/>
            <a:ext cx="4524475" cy="977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320"/>
              </a:lnSpc>
              <a:spcAft>
                <a:spcPts val="1265"/>
              </a:spcAft>
            </a:pPr>
            <a:r>
              <a:rPr lang="zh-CN" alt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右键点击图片选择设置图片格式可直接替换图片。您的容打在这里，或者通过复制您的文本后，在此框中选择粘贴，并选择只保留文字。</a:t>
            </a:r>
            <a:endParaRPr lang="en-US" altLang="zh-CN" sz="1265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ectángulo 42"/>
          <p:cNvSpPr/>
          <p:nvPr/>
        </p:nvSpPr>
        <p:spPr>
          <a:xfrm>
            <a:off x="1307133" y="3391144"/>
            <a:ext cx="5630373" cy="12721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320"/>
              </a:lnSpc>
              <a:spcAft>
                <a:spcPts val="1265"/>
              </a:spcAft>
            </a:pPr>
            <a:r>
              <a:rPr lang="zh-CN" alt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右键点击图片选择设置图片格式可直接替换图片。您的内容打在这里，或者通过复制您的文本后，在此框中选择粘贴，并选择只保留文字。在此录入上述图表的描述说明，在此录入上述图表的综合描述说明，在此录入上述图表的综合描述说明，在此录入上述图表的综合描述说明。</a:t>
            </a:r>
            <a:endParaRPr lang="en-US" altLang="zh-CN" sz="1265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Paralelogramo 44"/>
          <p:cNvSpPr/>
          <p:nvPr/>
        </p:nvSpPr>
        <p:spPr>
          <a:xfrm>
            <a:off x="1387388" y="5040009"/>
            <a:ext cx="477102" cy="497403"/>
          </a:xfrm>
          <a:prstGeom prst="parallelogram">
            <a:avLst>
              <a:gd name="adj" fmla="val 6033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Paralelogramo 45"/>
          <p:cNvSpPr/>
          <p:nvPr/>
        </p:nvSpPr>
        <p:spPr>
          <a:xfrm>
            <a:off x="1618533" y="5040009"/>
            <a:ext cx="477102" cy="497403"/>
          </a:xfrm>
          <a:prstGeom prst="parallelogram">
            <a:avLst>
              <a:gd name="adj" fmla="val 6033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Paralelogramo 46"/>
          <p:cNvSpPr/>
          <p:nvPr/>
        </p:nvSpPr>
        <p:spPr>
          <a:xfrm>
            <a:off x="1853201" y="5040009"/>
            <a:ext cx="477102" cy="497403"/>
          </a:xfrm>
          <a:prstGeom prst="parallelogram">
            <a:avLst>
              <a:gd name="adj" fmla="val 6033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Paralelogramo 47"/>
          <p:cNvSpPr/>
          <p:nvPr/>
        </p:nvSpPr>
        <p:spPr>
          <a:xfrm>
            <a:off x="2080463" y="5040009"/>
            <a:ext cx="477102" cy="497403"/>
          </a:xfrm>
          <a:prstGeom prst="parallelogram">
            <a:avLst>
              <a:gd name="adj" fmla="val 6033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Paralelogramo 48"/>
          <p:cNvSpPr/>
          <p:nvPr/>
        </p:nvSpPr>
        <p:spPr>
          <a:xfrm>
            <a:off x="2311608" y="5041275"/>
            <a:ext cx="477102" cy="497403"/>
          </a:xfrm>
          <a:prstGeom prst="parallelogram">
            <a:avLst>
              <a:gd name="adj" fmla="val 6033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CuadroTexto 49"/>
          <p:cNvSpPr txBox="1"/>
          <p:nvPr/>
        </p:nvSpPr>
        <p:spPr>
          <a:xfrm>
            <a:off x="2952254" y="4940100"/>
            <a:ext cx="1431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关键字</a:t>
            </a:r>
            <a:endParaRPr lang="es-ES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Rectángulo 50"/>
          <p:cNvSpPr/>
          <p:nvPr/>
        </p:nvSpPr>
        <p:spPr>
          <a:xfrm>
            <a:off x="2956723" y="5253365"/>
            <a:ext cx="4232249" cy="2871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右键点击图片选择设置图片格式可格式可直接替换图片。</a:t>
            </a:r>
            <a:endParaRPr lang="es-ES" sz="1265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7406631" y="1766526"/>
            <a:ext cx="4154220" cy="4002011"/>
            <a:chOff x="7021840" y="1675020"/>
            <a:chExt cx="3939032" cy="3794708"/>
          </a:xfrm>
          <a:solidFill>
            <a:schemeClr val="accent2"/>
          </a:solidFill>
        </p:grpSpPr>
        <p:grpSp>
          <p:nvGrpSpPr>
            <p:cNvPr id="15" name="组合 14"/>
            <p:cNvGrpSpPr/>
            <p:nvPr/>
          </p:nvGrpSpPr>
          <p:grpSpPr>
            <a:xfrm>
              <a:off x="9150259" y="1675020"/>
              <a:ext cx="521899" cy="967993"/>
              <a:chOff x="9150259" y="1675020"/>
              <a:chExt cx="521899" cy="967993"/>
            </a:xfrm>
            <a:grpFill/>
          </p:grpSpPr>
          <p:sp>
            <p:nvSpPr>
              <p:cNvPr id="44" name="AutoShape 4"/>
              <p:cNvSpPr/>
              <p:nvPr/>
            </p:nvSpPr>
            <p:spPr bwMode="auto">
              <a:xfrm rot="1075248">
                <a:off x="9224608" y="1675020"/>
                <a:ext cx="447550" cy="967993"/>
              </a:xfrm>
              <a:custGeom>
                <a:avLst/>
                <a:gdLst>
                  <a:gd name="T0" fmla="*/ 243681 w 21310"/>
                  <a:gd name="T1" fmla="*/ 527108 h 21600"/>
                  <a:gd name="T2" fmla="*/ 243681 w 21310"/>
                  <a:gd name="T3" fmla="*/ 527108 h 21600"/>
                  <a:gd name="T4" fmla="*/ 243681 w 21310"/>
                  <a:gd name="T5" fmla="*/ 527108 h 21600"/>
                  <a:gd name="T6" fmla="*/ 243681 w 21310"/>
                  <a:gd name="T7" fmla="*/ 527108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310" h="21600">
                    <a:moveTo>
                      <a:pt x="21247" y="10573"/>
                    </a:moveTo>
                    <a:lnTo>
                      <a:pt x="17364" y="5258"/>
                    </a:lnTo>
                    <a:cubicBezTo>
                      <a:pt x="16728" y="4388"/>
                      <a:pt x="14991" y="3847"/>
                      <a:pt x="13131" y="3847"/>
                    </a:cubicBezTo>
                    <a:cubicBezTo>
                      <a:pt x="13119" y="3847"/>
                      <a:pt x="13108" y="3847"/>
                      <a:pt x="13097" y="3847"/>
                    </a:cubicBezTo>
                    <a:lnTo>
                      <a:pt x="12219" y="3847"/>
                    </a:lnTo>
                    <a:lnTo>
                      <a:pt x="9090" y="3847"/>
                    </a:lnTo>
                    <a:lnTo>
                      <a:pt x="8213" y="3847"/>
                    </a:lnTo>
                    <a:cubicBezTo>
                      <a:pt x="8202" y="3847"/>
                      <a:pt x="8191" y="3847"/>
                      <a:pt x="8179" y="3847"/>
                    </a:cubicBezTo>
                    <a:cubicBezTo>
                      <a:pt x="6319" y="3847"/>
                      <a:pt x="4582" y="4388"/>
                      <a:pt x="3946" y="5258"/>
                    </a:cubicBezTo>
                    <a:lnTo>
                      <a:pt x="63" y="10573"/>
                    </a:lnTo>
                    <a:cubicBezTo>
                      <a:pt x="-145" y="10858"/>
                      <a:pt x="179" y="11168"/>
                      <a:pt x="787" y="11266"/>
                    </a:cubicBezTo>
                    <a:lnTo>
                      <a:pt x="1484" y="11377"/>
                    </a:lnTo>
                    <a:cubicBezTo>
                      <a:pt x="1609" y="11397"/>
                      <a:pt x="1736" y="11407"/>
                      <a:pt x="1861" y="11407"/>
                    </a:cubicBezTo>
                    <a:cubicBezTo>
                      <a:pt x="2345" y="11407"/>
                      <a:pt x="2796" y="11264"/>
                      <a:pt x="2962" y="11038"/>
                    </a:cubicBezTo>
                    <a:lnTo>
                      <a:pt x="6435" y="6288"/>
                    </a:lnTo>
                    <a:lnTo>
                      <a:pt x="6493" y="6209"/>
                    </a:lnTo>
                    <a:lnTo>
                      <a:pt x="7331" y="6209"/>
                    </a:lnTo>
                    <a:lnTo>
                      <a:pt x="1162" y="14494"/>
                    </a:lnTo>
                    <a:lnTo>
                      <a:pt x="6965" y="14494"/>
                    </a:lnTo>
                    <a:lnTo>
                      <a:pt x="6965" y="20831"/>
                    </a:lnTo>
                    <a:cubicBezTo>
                      <a:pt x="6965" y="21256"/>
                      <a:pt x="7700" y="21600"/>
                      <a:pt x="8607" y="21600"/>
                    </a:cubicBezTo>
                    <a:cubicBezTo>
                      <a:pt x="9514" y="21600"/>
                      <a:pt x="10250" y="21256"/>
                      <a:pt x="10250" y="20831"/>
                    </a:cubicBezTo>
                    <a:lnTo>
                      <a:pt x="10255" y="20831"/>
                    </a:lnTo>
                    <a:lnTo>
                      <a:pt x="10255" y="14494"/>
                    </a:lnTo>
                    <a:lnTo>
                      <a:pt x="11055" y="14494"/>
                    </a:lnTo>
                    <a:lnTo>
                      <a:pt x="11055" y="20831"/>
                    </a:lnTo>
                    <a:cubicBezTo>
                      <a:pt x="11055" y="21256"/>
                      <a:pt x="11790" y="21600"/>
                      <a:pt x="12698" y="21600"/>
                    </a:cubicBezTo>
                    <a:cubicBezTo>
                      <a:pt x="13605" y="21600"/>
                      <a:pt x="14340" y="21256"/>
                      <a:pt x="14340" y="20831"/>
                    </a:cubicBezTo>
                    <a:lnTo>
                      <a:pt x="14345" y="20831"/>
                    </a:lnTo>
                    <a:lnTo>
                      <a:pt x="14345" y="14494"/>
                    </a:lnTo>
                    <a:lnTo>
                      <a:pt x="20148" y="14494"/>
                    </a:lnTo>
                    <a:lnTo>
                      <a:pt x="13978" y="6209"/>
                    </a:lnTo>
                    <a:lnTo>
                      <a:pt x="14817" y="6209"/>
                    </a:lnTo>
                    <a:lnTo>
                      <a:pt x="14875" y="6288"/>
                    </a:lnTo>
                    <a:lnTo>
                      <a:pt x="18348" y="11038"/>
                    </a:lnTo>
                    <a:cubicBezTo>
                      <a:pt x="18514" y="11264"/>
                      <a:pt x="18965" y="11407"/>
                      <a:pt x="19449" y="11407"/>
                    </a:cubicBezTo>
                    <a:cubicBezTo>
                      <a:pt x="19574" y="11407"/>
                      <a:pt x="19701" y="11397"/>
                      <a:pt x="19826" y="11377"/>
                    </a:cubicBezTo>
                    <a:lnTo>
                      <a:pt x="20523" y="11266"/>
                    </a:lnTo>
                    <a:cubicBezTo>
                      <a:pt x="21131" y="11168"/>
                      <a:pt x="21455" y="10858"/>
                      <a:pt x="21247" y="10573"/>
                    </a:cubicBezTo>
                    <a:close/>
                    <a:moveTo>
                      <a:pt x="6926" y="1746"/>
                    </a:moveTo>
                    <a:cubicBezTo>
                      <a:pt x="6926" y="782"/>
                      <a:pt x="8595" y="0"/>
                      <a:pt x="10655" y="0"/>
                    </a:cubicBezTo>
                    <a:cubicBezTo>
                      <a:pt x="12715" y="0"/>
                      <a:pt x="14384" y="782"/>
                      <a:pt x="14384" y="1746"/>
                    </a:cubicBezTo>
                    <a:cubicBezTo>
                      <a:pt x="14384" y="2711"/>
                      <a:pt x="12715" y="3493"/>
                      <a:pt x="10655" y="3493"/>
                    </a:cubicBezTo>
                    <a:cubicBezTo>
                      <a:pt x="8595" y="3493"/>
                      <a:pt x="6926" y="2711"/>
                      <a:pt x="6926" y="174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s-ES" sz="133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5" name="AutoShape 5"/>
              <p:cNvSpPr/>
              <p:nvPr/>
            </p:nvSpPr>
            <p:spPr bwMode="auto">
              <a:xfrm rot="1075248">
                <a:off x="9150259" y="2145897"/>
                <a:ext cx="447551" cy="483997"/>
              </a:xfrm>
              <a:custGeom>
                <a:avLst/>
                <a:gdLst>
                  <a:gd name="T0" fmla="*/ 243682 w 21600"/>
                  <a:gd name="T1" fmla="*/ 263554 h 21600"/>
                  <a:gd name="T2" fmla="*/ 243682 w 21600"/>
                  <a:gd name="T3" fmla="*/ 263554 h 21600"/>
                  <a:gd name="T4" fmla="*/ 243682 w 21600"/>
                  <a:gd name="T5" fmla="*/ 263554 h 21600"/>
                  <a:gd name="T6" fmla="*/ 243682 w 21600"/>
                  <a:gd name="T7" fmla="*/ 263554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3961" y="0"/>
                    </a:moveTo>
                    <a:lnTo>
                      <a:pt x="1171" y="7388"/>
                    </a:lnTo>
                    <a:lnTo>
                      <a:pt x="7057" y="7388"/>
                    </a:lnTo>
                    <a:lnTo>
                      <a:pt x="7057" y="20062"/>
                    </a:lnTo>
                    <a:cubicBezTo>
                      <a:pt x="7057" y="20912"/>
                      <a:pt x="7803" y="21600"/>
                      <a:pt x="8723" y="21600"/>
                    </a:cubicBezTo>
                    <a:cubicBezTo>
                      <a:pt x="9643" y="21600"/>
                      <a:pt x="10389" y="20912"/>
                      <a:pt x="10389" y="20062"/>
                    </a:cubicBezTo>
                    <a:lnTo>
                      <a:pt x="10394" y="20062"/>
                    </a:lnTo>
                    <a:lnTo>
                      <a:pt x="10394" y="7388"/>
                    </a:lnTo>
                    <a:lnTo>
                      <a:pt x="11206" y="7388"/>
                    </a:lnTo>
                    <a:lnTo>
                      <a:pt x="11206" y="20062"/>
                    </a:lnTo>
                    <a:cubicBezTo>
                      <a:pt x="11206" y="20912"/>
                      <a:pt x="11952" y="21600"/>
                      <a:pt x="12872" y="21600"/>
                    </a:cubicBezTo>
                    <a:cubicBezTo>
                      <a:pt x="13792" y="21600"/>
                      <a:pt x="14538" y="20912"/>
                      <a:pt x="14538" y="20062"/>
                    </a:cubicBezTo>
                    <a:lnTo>
                      <a:pt x="14543" y="20062"/>
                    </a:lnTo>
                    <a:lnTo>
                      <a:pt x="14543" y="7388"/>
                    </a:lnTo>
                    <a:lnTo>
                      <a:pt x="20429" y="7388"/>
                    </a:lnTo>
                    <a:lnTo>
                      <a:pt x="17638" y="0"/>
                    </a:lnTo>
                    <a:cubicBezTo>
                      <a:pt x="17638" y="0"/>
                      <a:pt x="3961" y="0"/>
                      <a:pt x="3961" y="0"/>
                    </a:cubicBezTo>
                    <a:close/>
                    <a:moveTo>
                      <a:pt x="18427" y="0"/>
                    </a:moveTo>
                    <a:lnTo>
                      <a:pt x="18603" y="476"/>
                    </a:lnTo>
                    <a:cubicBezTo>
                      <a:pt x="18771" y="928"/>
                      <a:pt x="19229" y="1214"/>
                      <a:pt x="19719" y="1214"/>
                    </a:cubicBezTo>
                    <a:cubicBezTo>
                      <a:pt x="19847" y="1214"/>
                      <a:pt x="19976" y="1194"/>
                      <a:pt x="20103" y="1154"/>
                    </a:cubicBezTo>
                    <a:lnTo>
                      <a:pt x="20809" y="931"/>
                    </a:lnTo>
                    <a:cubicBezTo>
                      <a:pt x="21263" y="787"/>
                      <a:pt x="21558" y="414"/>
                      <a:pt x="21600" y="0"/>
                    </a:cubicBezTo>
                    <a:cubicBezTo>
                      <a:pt x="21600" y="0"/>
                      <a:pt x="18427" y="0"/>
                      <a:pt x="18427" y="0"/>
                    </a:cubicBezTo>
                    <a:close/>
                    <a:moveTo>
                      <a:pt x="1497" y="1154"/>
                    </a:moveTo>
                    <a:lnTo>
                      <a:pt x="791" y="931"/>
                    </a:lnTo>
                    <a:cubicBezTo>
                      <a:pt x="337" y="787"/>
                      <a:pt x="42" y="414"/>
                      <a:pt x="0" y="0"/>
                    </a:cubicBezTo>
                    <a:lnTo>
                      <a:pt x="3173" y="0"/>
                    </a:lnTo>
                    <a:lnTo>
                      <a:pt x="2997" y="476"/>
                    </a:lnTo>
                    <a:cubicBezTo>
                      <a:pt x="2829" y="928"/>
                      <a:pt x="2371" y="1214"/>
                      <a:pt x="1880" y="1214"/>
                    </a:cubicBezTo>
                    <a:cubicBezTo>
                      <a:pt x="1753" y="1214"/>
                      <a:pt x="1624" y="1194"/>
                      <a:pt x="1497" y="115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s-ES" sz="133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8310554" y="4501735"/>
              <a:ext cx="521900" cy="967993"/>
              <a:chOff x="8310554" y="4501735"/>
              <a:chExt cx="521900" cy="967993"/>
            </a:xfrm>
            <a:grpFill/>
          </p:grpSpPr>
          <p:sp>
            <p:nvSpPr>
              <p:cNvPr id="42" name="AutoShape 6"/>
              <p:cNvSpPr/>
              <p:nvPr/>
            </p:nvSpPr>
            <p:spPr bwMode="auto">
              <a:xfrm rot="11875256">
                <a:off x="8310554" y="4501735"/>
                <a:ext cx="447551" cy="967993"/>
              </a:xfrm>
              <a:custGeom>
                <a:avLst/>
                <a:gdLst>
                  <a:gd name="T0" fmla="*/ 243682 w 21310"/>
                  <a:gd name="T1" fmla="*/ 527108 h 21600"/>
                  <a:gd name="T2" fmla="*/ 243682 w 21310"/>
                  <a:gd name="T3" fmla="*/ 527108 h 21600"/>
                  <a:gd name="T4" fmla="*/ 243682 w 21310"/>
                  <a:gd name="T5" fmla="*/ 527108 h 21600"/>
                  <a:gd name="T6" fmla="*/ 243682 w 21310"/>
                  <a:gd name="T7" fmla="*/ 527108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310" h="21600">
                    <a:moveTo>
                      <a:pt x="21247" y="10573"/>
                    </a:moveTo>
                    <a:lnTo>
                      <a:pt x="17364" y="5258"/>
                    </a:lnTo>
                    <a:cubicBezTo>
                      <a:pt x="16728" y="4388"/>
                      <a:pt x="14991" y="3847"/>
                      <a:pt x="13131" y="3847"/>
                    </a:cubicBezTo>
                    <a:cubicBezTo>
                      <a:pt x="13119" y="3847"/>
                      <a:pt x="13108" y="3847"/>
                      <a:pt x="13097" y="3847"/>
                    </a:cubicBezTo>
                    <a:lnTo>
                      <a:pt x="12219" y="3847"/>
                    </a:lnTo>
                    <a:lnTo>
                      <a:pt x="9090" y="3847"/>
                    </a:lnTo>
                    <a:lnTo>
                      <a:pt x="8213" y="3847"/>
                    </a:lnTo>
                    <a:cubicBezTo>
                      <a:pt x="8202" y="3847"/>
                      <a:pt x="8191" y="3847"/>
                      <a:pt x="8179" y="3847"/>
                    </a:cubicBezTo>
                    <a:cubicBezTo>
                      <a:pt x="6319" y="3847"/>
                      <a:pt x="4582" y="4388"/>
                      <a:pt x="3946" y="5258"/>
                    </a:cubicBezTo>
                    <a:lnTo>
                      <a:pt x="63" y="10573"/>
                    </a:lnTo>
                    <a:cubicBezTo>
                      <a:pt x="-145" y="10858"/>
                      <a:pt x="179" y="11168"/>
                      <a:pt x="787" y="11266"/>
                    </a:cubicBezTo>
                    <a:lnTo>
                      <a:pt x="1484" y="11377"/>
                    </a:lnTo>
                    <a:cubicBezTo>
                      <a:pt x="1609" y="11397"/>
                      <a:pt x="1736" y="11407"/>
                      <a:pt x="1861" y="11407"/>
                    </a:cubicBezTo>
                    <a:cubicBezTo>
                      <a:pt x="2345" y="11407"/>
                      <a:pt x="2796" y="11264"/>
                      <a:pt x="2962" y="11038"/>
                    </a:cubicBezTo>
                    <a:lnTo>
                      <a:pt x="6435" y="6288"/>
                    </a:lnTo>
                    <a:lnTo>
                      <a:pt x="6493" y="6209"/>
                    </a:lnTo>
                    <a:lnTo>
                      <a:pt x="7331" y="6209"/>
                    </a:lnTo>
                    <a:lnTo>
                      <a:pt x="1162" y="14494"/>
                    </a:lnTo>
                    <a:lnTo>
                      <a:pt x="6965" y="14494"/>
                    </a:lnTo>
                    <a:lnTo>
                      <a:pt x="6965" y="20831"/>
                    </a:lnTo>
                    <a:cubicBezTo>
                      <a:pt x="6965" y="21256"/>
                      <a:pt x="7700" y="21600"/>
                      <a:pt x="8607" y="21600"/>
                    </a:cubicBezTo>
                    <a:cubicBezTo>
                      <a:pt x="9514" y="21600"/>
                      <a:pt x="10250" y="21256"/>
                      <a:pt x="10250" y="20831"/>
                    </a:cubicBezTo>
                    <a:lnTo>
                      <a:pt x="10255" y="20831"/>
                    </a:lnTo>
                    <a:lnTo>
                      <a:pt x="10255" y="14494"/>
                    </a:lnTo>
                    <a:lnTo>
                      <a:pt x="11055" y="14494"/>
                    </a:lnTo>
                    <a:lnTo>
                      <a:pt x="11055" y="20831"/>
                    </a:lnTo>
                    <a:cubicBezTo>
                      <a:pt x="11055" y="21256"/>
                      <a:pt x="11790" y="21600"/>
                      <a:pt x="12698" y="21600"/>
                    </a:cubicBezTo>
                    <a:cubicBezTo>
                      <a:pt x="13605" y="21600"/>
                      <a:pt x="14340" y="21256"/>
                      <a:pt x="14340" y="20831"/>
                    </a:cubicBezTo>
                    <a:lnTo>
                      <a:pt x="14345" y="20831"/>
                    </a:lnTo>
                    <a:lnTo>
                      <a:pt x="14345" y="14494"/>
                    </a:lnTo>
                    <a:lnTo>
                      <a:pt x="20148" y="14494"/>
                    </a:lnTo>
                    <a:lnTo>
                      <a:pt x="13978" y="6209"/>
                    </a:lnTo>
                    <a:lnTo>
                      <a:pt x="14817" y="6209"/>
                    </a:lnTo>
                    <a:lnTo>
                      <a:pt x="14875" y="6288"/>
                    </a:lnTo>
                    <a:lnTo>
                      <a:pt x="18348" y="11038"/>
                    </a:lnTo>
                    <a:cubicBezTo>
                      <a:pt x="18514" y="11264"/>
                      <a:pt x="18965" y="11407"/>
                      <a:pt x="19449" y="11407"/>
                    </a:cubicBezTo>
                    <a:cubicBezTo>
                      <a:pt x="19574" y="11407"/>
                      <a:pt x="19701" y="11397"/>
                      <a:pt x="19826" y="11377"/>
                    </a:cubicBezTo>
                    <a:lnTo>
                      <a:pt x="20523" y="11266"/>
                    </a:lnTo>
                    <a:cubicBezTo>
                      <a:pt x="21131" y="11168"/>
                      <a:pt x="21455" y="10858"/>
                      <a:pt x="21247" y="10573"/>
                    </a:cubicBezTo>
                    <a:close/>
                    <a:moveTo>
                      <a:pt x="6926" y="1746"/>
                    </a:moveTo>
                    <a:cubicBezTo>
                      <a:pt x="6926" y="782"/>
                      <a:pt x="8595" y="0"/>
                      <a:pt x="10655" y="0"/>
                    </a:cubicBezTo>
                    <a:cubicBezTo>
                      <a:pt x="12715" y="0"/>
                      <a:pt x="14384" y="782"/>
                      <a:pt x="14384" y="1746"/>
                    </a:cubicBezTo>
                    <a:cubicBezTo>
                      <a:pt x="14384" y="2711"/>
                      <a:pt x="12715" y="3493"/>
                      <a:pt x="10655" y="3493"/>
                    </a:cubicBezTo>
                    <a:cubicBezTo>
                      <a:pt x="8595" y="3493"/>
                      <a:pt x="6926" y="2711"/>
                      <a:pt x="6926" y="174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s-ES" sz="133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3" name="AutoShape 7"/>
              <p:cNvSpPr/>
              <p:nvPr/>
            </p:nvSpPr>
            <p:spPr bwMode="auto">
              <a:xfrm rot="11875256">
                <a:off x="8384904" y="4514856"/>
                <a:ext cx="447550" cy="483997"/>
              </a:xfrm>
              <a:custGeom>
                <a:avLst/>
                <a:gdLst>
                  <a:gd name="T0" fmla="*/ 243681 w 21600"/>
                  <a:gd name="T1" fmla="*/ 263554 h 21600"/>
                  <a:gd name="T2" fmla="*/ 243681 w 21600"/>
                  <a:gd name="T3" fmla="*/ 263554 h 21600"/>
                  <a:gd name="T4" fmla="*/ 243681 w 21600"/>
                  <a:gd name="T5" fmla="*/ 263554 h 21600"/>
                  <a:gd name="T6" fmla="*/ 243681 w 21600"/>
                  <a:gd name="T7" fmla="*/ 263554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3961" y="0"/>
                    </a:moveTo>
                    <a:lnTo>
                      <a:pt x="1171" y="7388"/>
                    </a:lnTo>
                    <a:lnTo>
                      <a:pt x="7057" y="7388"/>
                    </a:lnTo>
                    <a:lnTo>
                      <a:pt x="7057" y="20062"/>
                    </a:lnTo>
                    <a:cubicBezTo>
                      <a:pt x="7057" y="20912"/>
                      <a:pt x="7803" y="21600"/>
                      <a:pt x="8723" y="21600"/>
                    </a:cubicBezTo>
                    <a:cubicBezTo>
                      <a:pt x="9643" y="21600"/>
                      <a:pt x="10389" y="20912"/>
                      <a:pt x="10389" y="20062"/>
                    </a:cubicBezTo>
                    <a:lnTo>
                      <a:pt x="10394" y="20062"/>
                    </a:lnTo>
                    <a:lnTo>
                      <a:pt x="10394" y="7388"/>
                    </a:lnTo>
                    <a:lnTo>
                      <a:pt x="11206" y="7388"/>
                    </a:lnTo>
                    <a:lnTo>
                      <a:pt x="11206" y="20062"/>
                    </a:lnTo>
                    <a:cubicBezTo>
                      <a:pt x="11206" y="20912"/>
                      <a:pt x="11952" y="21600"/>
                      <a:pt x="12872" y="21600"/>
                    </a:cubicBezTo>
                    <a:cubicBezTo>
                      <a:pt x="13792" y="21600"/>
                      <a:pt x="14538" y="20912"/>
                      <a:pt x="14538" y="20062"/>
                    </a:cubicBezTo>
                    <a:lnTo>
                      <a:pt x="14543" y="20062"/>
                    </a:lnTo>
                    <a:lnTo>
                      <a:pt x="14543" y="7388"/>
                    </a:lnTo>
                    <a:lnTo>
                      <a:pt x="20429" y="7388"/>
                    </a:lnTo>
                    <a:lnTo>
                      <a:pt x="17638" y="0"/>
                    </a:lnTo>
                    <a:cubicBezTo>
                      <a:pt x="17638" y="0"/>
                      <a:pt x="3961" y="0"/>
                      <a:pt x="3961" y="0"/>
                    </a:cubicBezTo>
                    <a:close/>
                    <a:moveTo>
                      <a:pt x="18427" y="0"/>
                    </a:moveTo>
                    <a:lnTo>
                      <a:pt x="18603" y="476"/>
                    </a:lnTo>
                    <a:cubicBezTo>
                      <a:pt x="18771" y="928"/>
                      <a:pt x="19229" y="1214"/>
                      <a:pt x="19719" y="1214"/>
                    </a:cubicBezTo>
                    <a:cubicBezTo>
                      <a:pt x="19847" y="1214"/>
                      <a:pt x="19976" y="1194"/>
                      <a:pt x="20103" y="1154"/>
                    </a:cubicBezTo>
                    <a:lnTo>
                      <a:pt x="20809" y="931"/>
                    </a:lnTo>
                    <a:cubicBezTo>
                      <a:pt x="21263" y="787"/>
                      <a:pt x="21558" y="414"/>
                      <a:pt x="21600" y="0"/>
                    </a:cubicBezTo>
                    <a:cubicBezTo>
                      <a:pt x="21600" y="0"/>
                      <a:pt x="18427" y="0"/>
                      <a:pt x="18427" y="0"/>
                    </a:cubicBezTo>
                    <a:close/>
                    <a:moveTo>
                      <a:pt x="1497" y="1154"/>
                    </a:moveTo>
                    <a:lnTo>
                      <a:pt x="791" y="931"/>
                    </a:lnTo>
                    <a:cubicBezTo>
                      <a:pt x="337" y="787"/>
                      <a:pt x="42" y="414"/>
                      <a:pt x="0" y="0"/>
                    </a:cubicBezTo>
                    <a:lnTo>
                      <a:pt x="3173" y="0"/>
                    </a:lnTo>
                    <a:lnTo>
                      <a:pt x="2997" y="476"/>
                    </a:lnTo>
                    <a:cubicBezTo>
                      <a:pt x="2829" y="928"/>
                      <a:pt x="2371" y="1214"/>
                      <a:pt x="1880" y="1214"/>
                    </a:cubicBezTo>
                    <a:cubicBezTo>
                      <a:pt x="1753" y="1214"/>
                      <a:pt x="1624" y="1194"/>
                      <a:pt x="1497" y="115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s-ES" sz="133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9992879" y="3348599"/>
              <a:ext cx="967993" cy="447551"/>
              <a:chOff x="9992879" y="3348599"/>
              <a:chExt cx="967993" cy="447551"/>
            </a:xfrm>
            <a:grpFill/>
          </p:grpSpPr>
          <p:sp>
            <p:nvSpPr>
              <p:cNvPr id="40" name="AutoShape 8"/>
              <p:cNvSpPr/>
              <p:nvPr/>
            </p:nvSpPr>
            <p:spPr bwMode="auto">
              <a:xfrm rot="5400000">
                <a:off x="10253100" y="3088378"/>
                <a:ext cx="447551" cy="967993"/>
              </a:xfrm>
              <a:custGeom>
                <a:avLst/>
                <a:gdLst>
                  <a:gd name="T0" fmla="*/ 243708 w 21310"/>
                  <a:gd name="T1" fmla="*/ 527050 h 21600"/>
                  <a:gd name="T2" fmla="*/ 243708 w 21310"/>
                  <a:gd name="T3" fmla="*/ 527050 h 21600"/>
                  <a:gd name="T4" fmla="*/ 243708 w 21310"/>
                  <a:gd name="T5" fmla="*/ 527050 h 21600"/>
                  <a:gd name="T6" fmla="*/ 243708 w 21310"/>
                  <a:gd name="T7" fmla="*/ 52705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310" h="21600">
                    <a:moveTo>
                      <a:pt x="21247" y="10573"/>
                    </a:moveTo>
                    <a:lnTo>
                      <a:pt x="17364" y="5258"/>
                    </a:lnTo>
                    <a:cubicBezTo>
                      <a:pt x="16728" y="4388"/>
                      <a:pt x="14991" y="3847"/>
                      <a:pt x="13131" y="3847"/>
                    </a:cubicBezTo>
                    <a:cubicBezTo>
                      <a:pt x="13119" y="3847"/>
                      <a:pt x="13108" y="3847"/>
                      <a:pt x="13097" y="3847"/>
                    </a:cubicBezTo>
                    <a:lnTo>
                      <a:pt x="12219" y="3847"/>
                    </a:lnTo>
                    <a:lnTo>
                      <a:pt x="9090" y="3847"/>
                    </a:lnTo>
                    <a:lnTo>
                      <a:pt x="8213" y="3847"/>
                    </a:lnTo>
                    <a:cubicBezTo>
                      <a:pt x="8202" y="3847"/>
                      <a:pt x="8191" y="3847"/>
                      <a:pt x="8179" y="3847"/>
                    </a:cubicBezTo>
                    <a:cubicBezTo>
                      <a:pt x="6319" y="3847"/>
                      <a:pt x="4582" y="4388"/>
                      <a:pt x="3946" y="5258"/>
                    </a:cubicBezTo>
                    <a:lnTo>
                      <a:pt x="63" y="10573"/>
                    </a:lnTo>
                    <a:cubicBezTo>
                      <a:pt x="-145" y="10858"/>
                      <a:pt x="179" y="11168"/>
                      <a:pt x="787" y="11265"/>
                    </a:cubicBezTo>
                    <a:lnTo>
                      <a:pt x="1484" y="11377"/>
                    </a:lnTo>
                    <a:cubicBezTo>
                      <a:pt x="1609" y="11397"/>
                      <a:pt x="1736" y="11407"/>
                      <a:pt x="1861" y="11407"/>
                    </a:cubicBezTo>
                    <a:cubicBezTo>
                      <a:pt x="2345" y="11407"/>
                      <a:pt x="2796" y="11264"/>
                      <a:pt x="2962" y="11038"/>
                    </a:cubicBezTo>
                    <a:lnTo>
                      <a:pt x="6435" y="6288"/>
                    </a:lnTo>
                    <a:lnTo>
                      <a:pt x="6493" y="6209"/>
                    </a:lnTo>
                    <a:lnTo>
                      <a:pt x="7331" y="6209"/>
                    </a:lnTo>
                    <a:lnTo>
                      <a:pt x="1162" y="14494"/>
                    </a:lnTo>
                    <a:lnTo>
                      <a:pt x="6965" y="14494"/>
                    </a:lnTo>
                    <a:lnTo>
                      <a:pt x="6965" y="20831"/>
                    </a:lnTo>
                    <a:cubicBezTo>
                      <a:pt x="6965" y="21256"/>
                      <a:pt x="7700" y="21600"/>
                      <a:pt x="8607" y="21600"/>
                    </a:cubicBezTo>
                    <a:cubicBezTo>
                      <a:pt x="9514" y="21600"/>
                      <a:pt x="10250" y="21256"/>
                      <a:pt x="10250" y="20831"/>
                    </a:cubicBezTo>
                    <a:lnTo>
                      <a:pt x="10255" y="20831"/>
                    </a:lnTo>
                    <a:lnTo>
                      <a:pt x="10255" y="14494"/>
                    </a:lnTo>
                    <a:lnTo>
                      <a:pt x="11055" y="14494"/>
                    </a:lnTo>
                    <a:lnTo>
                      <a:pt x="11055" y="20831"/>
                    </a:lnTo>
                    <a:cubicBezTo>
                      <a:pt x="11055" y="21256"/>
                      <a:pt x="11790" y="21600"/>
                      <a:pt x="12698" y="21600"/>
                    </a:cubicBezTo>
                    <a:cubicBezTo>
                      <a:pt x="13605" y="21600"/>
                      <a:pt x="14340" y="21256"/>
                      <a:pt x="14340" y="20831"/>
                    </a:cubicBezTo>
                    <a:lnTo>
                      <a:pt x="14345" y="20831"/>
                    </a:lnTo>
                    <a:lnTo>
                      <a:pt x="14345" y="14494"/>
                    </a:lnTo>
                    <a:lnTo>
                      <a:pt x="20148" y="14494"/>
                    </a:lnTo>
                    <a:lnTo>
                      <a:pt x="13978" y="6209"/>
                    </a:lnTo>
                    <a:lnTo>
                      <a:pt x="14817" y="6209"/>
                    </a:lnTo>
                    <a:lnTo>
                      <a:pt x="14875" y="6288"/>
                    </a:lnTo>
                    <a:lnTo>
                      <a:pt x="18348" y="11038"/>
                    </a:lnTo>
                    <a:cubicBezTo>
                      <a:pt x="18514" y="11264"/>
                      <a:pt x="18965" y="11407"/>
                      <a:pt x="19449" y="11407"/>
                    </a:cubicBezTo>
                    <a:cubicBezTo>
                      <a:pt x="19574" y="11407"/>
                      <a:pt x="19701" y="11397"/>
                      <a:pt x="19826" y="11377"/>
                    </a:cubicBezTo>
                    <a:lnTo>
                      <a:pt x="20523" y="11265"/>
                    </a:lnTo>
                    <a:cubicBezTo>
                      <a:pt x="21131" y="11168"/>
                      <a:pt x="21455" y="10858"/>
                      <a:pt x="21247" y="10573"/>
                    </a:cubicBezTo>
                    <a:close/>
                    <a:moveTo>
                      <a:pt x="6926" y="1746"/>
                    </a:moveTo>
                    <a:cubicBezTo>
                      <a:pt x="6926" y="782"/>
                      <a:pt x="8595" y="0"/>
                      <a:pt x="10655" y="0"/>
                    </a:cubicBezTo>
                    <a:cubicBezTo>
                      <a:pt x="12715" y="0"/>
                      <a:pt x="14384" y="782"/>
                      <a:pt x="14384" y="1746"/>
                    </a:cubicBezTo>
                    <a:cubicBezTo>
                      <a:pt x="14384" y="2711"/>
                      <a:pt x="12715" y="3493"/>
                      <a:pt x="10655" y="3493"/>
                    </a:cubicBezTo>
                    <a:cubicBezTo>
                      <a:pt x="8595" y="3493"/>
                      <a:pt x="6926" y="2711"/>
                      <a:pt x="6926" y="174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s-ES" sz="133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1" name="AutoShape 9"/>
              <p:cNvSpPr/>
              <p:nvPr/>
            </p:nvSpPr>
            <p:spPr bwMode="auto">
              <a:xfrm rot="5400000">
                <a:off x="10012560" y="3330377"/>
                <a:ext cx="447551" cy="483996"/>
              </a:xfrm>
              <a:custGeom>
                <a:avLst/>
                <a:gdLst>
                  <a:gd name="T0" fmla="*/ 243708 w 21600"/>
                  <a:gd name="T1" fmla="*/ 263525 h 21600"/>
                  <a:gd name="T2" fmla="*/ 243708 w 21600"/>
                  <a:gd name="T3" fmla="*/ 263525 h 21600"/>
                  <a:gd name="T4" fmla="*/ 243708 w 21600"/>
                  <a:gd name="T5" fmla="*/ 263525 h 21600"/>
                  <a:gd name="T6" fmla="*/ 243708 w 21600"/>
                  <a:gd name="T7" fmla="*/ 263525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3961" y="0"/>
                    </a:moveTo>
                    <a:lnTo>
                      <a:pt x="1171" y="7388"/>
                    </a:lnTo>
                    <a:lnTo>
                      <a:pt x="7057" y="7388"/>
                    </a:lnTo>
                    <a:lnTo>
                      <a:pt x="7057" y="20062"/>
                    </a:lnTo>
                    <a:cubicBezTo>
                      <a:pt x="7057" y="20912"/>
                      <a:pt x="7803" y="21600"/>
                      <a:pt x="8723" y="21600"/>
                    </a:cubicBezTo>
                    <a:cubicBezTo>
                      <a:pt x="9643" y="21600"/>
                      <a:pt x="10389" y="20912"/>
                      <a:pt x="10389" y="20062"/>
                    </a:cubicBezTo>
                    <a:lnTo>
                      <a:pt x="10394" y="20062"/>
                    </a:lnTo>
                    <a:lnTo>
                      <a:pt x="10394" y="7388"/>
                    </a:lnTo>
                    <a:lnTo>
                      <a:pt x="11206" y="7388"/>
                    </a:lnTo>
                    <a:lnTo>
                      <a:pt x="11206" y="20062"/>
                    </a:lnTo>
                    <a:cubicBezTo>
                      <a:pt x="11206" y="20912"/>
                      <a:pt x="11952" y="21600"/>
                      <a:pt x="12872" y="21600"/>
                    </a:cubicBezTo>
                    <a:cubicBezTo>
                      <a:pt x="13792" y="21600"/>
                      <a:pt x="14538" y="20912"/>
                      <a:pt x="14538" y="20062"/>
                    </a:cubicBezTo>
                    <a:lnTo>
                      <a:pt x="14543" y="20062"/>
                    </a:lnTo>
                    <a:lnTo>
                      <a:pt x="14543" y="7388"/>
                    </a:lnTo>
                    <a:lnTo>
                      <a:pt x="20429" y="7388"/>
                    </a:lnTo>
                    <a:lnTo>
                      <a:pt x="17638" y="0"/>
                    </a:lnTo>
                    <a:cubicBezTo>
                      <a:pt x="17638" y="0"/>
                      <a:pt x="3961" y="0"/>
                      <a:pt x="3961" y="0"/>
                    </a:cubicBezTo>
                    <a:close/>
                    <a:moveTo>
                      <a:pt x="18427" y="0"/>
                    </a:moveTo>
                    <a:lnTo>
                      <a:pt x="18603" y="476"/>
                    </a:lnTo>
                    <a:cubicBezTo>
                      <a:pt x="18771" y="928"/>
                      <a:pt x="19229" y="1214"/>
                      <a:pt x="19719" y="1214"/>
                    </a:cubicBezTo>
                    <a:cubicBezTo>
                      <a:pt x="19847" y="1214"/>
                      <a:pt x="19976" y="1194"/>
                      <a:pt x="20103" y="1154"/>
                    </a:cubicBezTo>
                    <a:lnTo>
                      <a:pt x="20809" y="931"/>
                    </a:lnTo>
                    <a:cubicBezTo>
                      <a:pt x="21263" y="787"/>
                      <a:pt x="21558" y="414"/>
                      <a:pt x="21600" y="0"/>
                    </a:cubicBezTo>
                    <a:cubicBezTo>
                      <a:pt x="21600" y="0"/>
                      <a:pt x="18427" y="0"/>
                      <a:pt x="18427" y="0"/>
                    </a:cubicBezTo>
                    <a:close/>
                    <a:moveTo>
                      <a:pt x="1497" y="1154"/>
                    </a:moveTo>
                    <a:lnTo>
                      <a:pt x="791" y="931"/>
                    </a:lnTo>
                    <a:cubicBezTo>
                      <a:pt x="337" y="787"/>
                      <a:pt x="42" y="414"/>
                      <a:pt x="0" y="0"/>
                    </a:cubicBezTo>
                    <a:lnTo>
                      <a:pt x="3173" y="0"/>
                    </a:lnTo>
                    <a:lnTo>
                      <a:pt x="2997" y="476"/>
                    </a:lnTo>
                    <a:cubicBezTo>
                      <a:pt x="2829" y="928"/>
                      <a:pt x="2371" y="1214"/>
                      <a:pt x="1880" y="1214"/>
                    </a:cubicBezTo>
                    <a:cubicBezTo>
                      <a:pt x="1753" y="1214"/>
                      <a:pt x="1624" y="1194"/>
                      <a:pt x="1497" y="115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s-ES" sz="133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7021840" y="3348599"/>
              <a:ext cx="967993" cy="447551"/>
              <a:chOff x="7021840" y="3348599"/>
              <a:chExt cx="967993" cy="447551"/>
            </a:xfrm>
            <a:grpFill/>
          </p:grpSpPr>
          <p:sp>
            <p:nvSpPr>
              <p:cNvPr id="38" name="AutoShape 10"/>
              <p:cNvSpPr/>
              <p:nvPr/>
            </p:nvSpPr>
            <p:spPr bwMode="auto">
              <a:xfrm rot="16199995">
                <a:off x="7282061" y="3088378"/>
                <a:ext cx="447551" cy="967993"/>
              </a:xfrm>
              <a:custGeom>
                <a:avLst/>
                <a:gdLst>
                  <a:gd name="T0" fmla="*/ 243708 w 21310"/>
                  <a:gd name="T1" fmla="*/ 527050 h 21600"/>
                  <a:gd name="T2" fmla="*/ 243708 w 21310"/>
                  <a:gd name="T3" fmla="*/ 527050 h 21600"/>
                  <a:gd name="T4" fmla="*/ 243708 w 21310"/>
                  <a:gd name="T5" fmla="*/ 527050 h 21600"/>
                  <a:gd name="T6" fmla="*/ 243708 w 21310"/>
                  <a:gd name="T7" fmla="*/ 52705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310" h="21600">
                    <a:moveTo>
                      <a:pt x="21247" y="10573"/>
                    </a:moveTo>
                    <a:lnTo>
                      <a:pt x="17364" y="5258"/>
                    </a:lnTo>
                    <a:cubicBezTo>
                      <a:pt x="16728" y="4388"/>
                      <a:pt x="14991" y="3847"/>
                      <a:pt x="13131" y="3847"/>
                    </a:cubicBezTo>
                    <a:cubicBezTo>
                      <a:pt x="13119" y="3847"/>
                      <a:pt x="13108" y="3847"/>
                      <a:pt x="13097" y="3847"/>
                    </a:cubicBezTo>
                    <a:lnTo>
                      <a:pt x="12219" y="3847"/>
                    </a:lnTo>
                    <a:lnTo>
                      <a:pt x="9090" y="3847"/>
                    </a:lnTo>
                    <a:lnTo>
                      <a:pt x="8213" y="3847"/>
                    </a:lnTo>
                    <a:cubicBezTo>
                      <a:pt x="8202" y="3847"/>
                      <a:pt x="8191" y="3847"/>
                      <a:pt x="8179" y="3847"/>
                    </a:cubicBezTo>
                    <a:cubicBezTo>
                      <a:pt x="6319" y="3847"/>
                      <a:pt x="4582" y="4388"/>
                      <a:pt x="3946" y="5258"/>
                    </a:cubicBezTo>
                    <a:lnTo>
                      <a:pt x="63" y="10573"/>
                    </a:lnTo>
                    <a:cubicBezTo>
                      <a:pt x="-145" y="10858"/>
                      <a:pt x="179" y="11168"/>
                      <a:pt x="787" y="11265"/>
                    </a:cubicBezTo>
                    <a:lnTo>
                      <a:pt x="1484" y="11377"/>
                    </a:lnTo>
                    <a:cubicBezTo>
                      <a:pt x="1609" y="11397"/>
                      <a:pt x="1736" y="11407"/>
                      <a:pt x="1861" y="11407"/>
                    </a:cubicBezTo>
                    <a:cubicBezTo>
                      <a:pt x="2345" y="11407"/>
                      <a:pt x="2796" y="11264"/>
                      <a:pt x="2962" y="11038"/>
                    </a:cubicBezTo>
                    <a:lnTo>
                      <a:pt x="6435" y="6288"/>
                    </a:lnTo>
                    <a:lnTo>
                      <a:pt x="6493" y="6209"/>
                    </a:lnTo>
                    <a:lnTo>
                      <a:pt x="7331" y="6209"/>
                    </a:lnTo>
                    <a:lnTo>
                      <a:pt x="1162" y="14494"/>
                    </a:lnTo>
                    <a:lnTo>
                      <a:pt x="6965" y="14494"/>
                    </a:lnTo>
                    <a:lnTo>
                      <a:pt x="6965" y="20831"/>
                    </a:lnTo>
                    <a:cubicBezTo>
                      <a:pt x="6965" y="21256"/>
                      <a:pt x="7700" y="21600"/>
                      <a:pt x="8607" y="21600"/>
                    </a:cubicBezTo>
                    <a:cubicBezTo>
                      <a:pt x="9514" y="21600"/>
                      <a:pt x="10250" y="21256"/>
                      <a:pt x="10250" y="20831"/>
                    </a:cubicBezTo>
                    <a:lnTo>
                      <a:pt x="10255" y="20831"/>
                    </a:lnTo>
                    <a:lnTo>
                      <a:pt x="10255" y="14494"/>
                    </a:lnTo>
                    <a:lnTo>
                      <a:pt x="11055" y="14494"/>
                    </a:lnTo>
                    <a:lnTo>
                      <a:pt x="11055" y="20831"/>
                    </a:lnTo>
                    <a:cubicBezTo>
                      <a:pt x="11055" y="21256"/>
                      <a:pt x="11790" y="21600"/>
                      <a:pt x="12698" y="21600"/>
                    </a:cubicBezTo>
                    <a:cubicBezTo>
                      <a:pt x="13605" y="21600"/>
                      <a:pt x="14340" y="21256"/>
                      <a:pt x="14340" y="20831"/>
                    </a:cubicBezTo>
                    <a:lnTo>
                      <a:pt x="14345" y="20831"/>
                    </a:lnTo>
                    <a:lnTo>
                      <a:pt x="14345" y="14494"/>
                    </a:lnTo>
                    <a:lnTo>
                      <a:pt x="20148" y="14494"/>
                    </a:lnTo>
                    <a:lnTo>
                      <a:pt x="13978" y="6209"/>
                    </a:lnTo>
                    <a:lnTo>
                      <a:pt x="14817" y="6209"/>
                    </a:lnTo>
                    <a:lnTo>
                      <a:pt x="14875" y="6288"/>
                    </a:lnTo>
                    <a:lnTo>
                      <a:pt x="18348" y="11038"/>
                    </a:lnTo>
                    <a:cubicBezTo>
                      <a:pt x="18514" y="11264"/>
                      <a:pt x="18965" y="11407"/>
                      <a:pt x="19449" y="11407"/>
                    </a:cubicBezTo>
                    <a:cubicBezTo>
                      <a:pt x="19574" y="11407"/>
                      <a:pt x="19701" y="11397"/>
                      <a:pt x="19826" y="11377"/>
                    </a:cubicBezTo>
                    <a:lnTo>
                      <a:pt x="20523" y="11265"/>
                    </a:lnTo>
                    <a:cubicBezTo>
                      <a:pt x="21131" y="11168"/>
                      <a:pt x="21455" y="10858"/>
                      <a:pt x="21247" y="10573"/>
                    </a:cubicBezTo>
                    <a:close/>
                    <a:moveTo>
                      <a:pt x="6926" y="1746"/>
                    </a:moveTo>
                    <a:cubicBezTo>
                      <a:pt x="6926" y="782"/>
                      <a:pt x="8595" y="0"/>
                      <a:pt x="10655" y="0"/>
                    </a:cubicBezTo>
                    <a:cubicBezTo>
                      <a:pt x="12715" y="0"/>
                      <a:pt x="14384" y="782"/>
                      <a:pt x="14384" y="1746"/>
                    </a:cubicBezTo>
                    <a:cubicBezTo>
                      <a:pt x="14384" y="2711"/>
                      <a:pt x="12715" y="3493"/>
                      <a:pt x="10655" y="3493"/>
                    </a:cubicBezTo>
                    <a:cubicBezTo>
                      <a:pt x="8595" y="3493"/>
                      <a:pt x="6926" y="2711"/>
                      <a:pt x="6926" y="174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s-ES" sz="133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9" name="AutoShape 11"/>
              <p:cNvSpPr/>
              <p:nvPr/>
            </p:nvSpPr>
            <p:spPr bwMode="auto">
              <a:xfrm rot="16199995">
                <a:off x="7522602" y="3330377"/>
                <a:ext cx="447551" cy="483996"/>
              </a:xfrm>
              <a:custGeom>
                <a:avLst/>
                <a:gdLst>
                  <a:gd name="T0" fmla="*/ 243708 w 21600"/>
                  <a:gd name="T1" fmla="*/ 263525 h 21600"/>
                  <a:gd name="T2" fmla="*/ 243708 w 21600"/>
                  <a:gd name="T3" fmla="*/ 263525 h 21600"/>
                  <a:gd name="T4" fmla="*/ 243708 w 21600"/>
                  <a:gd name="T5" fmla="*/ 263525 h 21600"/>
                  <a:gd name="T6" fmla="*/ 243708 w 21600"/>
                  <a:gd name="T7" fmla="*/ 263525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3961" y="0"/>
                    </a:moveTo>
                    <a:lnTo>
                      <a:pt x="1171" y="7388"/>
                    </a:lnTo>
                    <a:lnTo>
                      <a:pt x="7057" y="7388"/>
                    </a:lnTo>
                    <a:lnTo>
                      <a:pt x="7057" y="20062"/>
                    </a:lnTo>
                    <a:cubicBezTo>
                      <a:pt x="7057" y="20912"/>
                      <a:pt x="7803" y="21600"/>
                      <a:pt x="8723" y="21600"/>
                    </a:cubicBezTo>
                    <a:cubicBezTo>
                      <a:pt x="9643" y="21600"/>
                      <a:pt x="10389" y="20912"/>
                      <a:pt x="10389" y="20062"/>
                    </a:cubicBezTo>
                    <a:lnTo>
                      <a:pt x="10394" y="20062"/>
                    </a:lnTo>
                    <a:lnTo>
                      <a:pt x="10394" y="7388"/>
                    </a:lnTo>
                    <a:lnTo>
                      <a:pt x="11206" y="7388"/>
                    </a:lnTo>
                    <a:lnTo>
                      <a:pt x="11206" y="20062"/>
                    </a:lnTo>
                    <a:cubicBezTo>
                      <a:pt x="11206" y="20912"/>
                      <a:pt x="11952" y="21600"/>
                      <a:pt x="12872" y="21600"/>
                    </a:cubicBezTo>
                    <a:cubicBezTo>
                      <a:pt x="13792" y="21600"/>
                      <a:pt x="14538" y="20912"/>
                      <a:pt x="14538" y="20062"/>
                    </a:cubicBezTo>
                    <a:lnTo>
                      <a:pt x="14543" y="20062"/>
                    </a:lnTo>
                    <a:lnTo>
                      <a:pt x="14543" y="7388"/>
                    </a:lnTo>
                    <a:lnTo>
                      <a:pt x="20429" y="7388"/>
                    </a:lnTo>
                    <a:lnTo>
                      <a:pt x="17638" y="0"/>
                    </a:lnTo>
                    <a:cubicBezTo>
                      <a:pt x="17638" y="0"/>
                      <a:pt x="3961" y="0"/>
                      <a:pt x="3961" y="0"/>
                    </a:cubicBezTo>
                    <a:close/>
                    <a:moveTo>
                      <a:pt x="18427" y="0"/>
                    </a:moveTo>
                    <a:lnTo>
                      <a:pt x="18603" y="476"/>
                    </a:lnTo>
                    <a:cubicBezTo>
                      <a:pt x="18771" y="928"/>
                      <a:pt x="19229" y="1214"/>
                      <a:pt x="19719" y="1214"/>
                    </a:cubicBezTo>
                    <a:cubicBezTo>
                      <a:pt x="19847" y="1214"/>
                      <a:pt x="19976" y="1194"/>
                      <a:pt x="20103" y="1154"/>
                    </a:cubicBezTo>
                    <a:lnTo>
                      <a:pt x="20809" y="931"/>
                    </a:lnTo>
                    <a:cubicBezTo>
                      <a:pt x="21263" y="787"/>
                      <a:pt x="21558" y="414"/>
                      <a:pt x="21600" y="0"/>
                    </a:cubicBezTo>
                    <a:cubicBezTo>
                      <a:pt x="21600" y="0"/>
                      <a:pt x="18427" y="0"/>
                      <a:pt x="18427" y="0"/>
                    </a:cubicBezTo>
                    <a:close/>
                    <a:moveTo>
                      <a:pt x="1497" y="1154"/>
                    </a:moveTo>
                    <a:lnTo>
                      <a:pt x="791" y="931"/>
                    </a:lnTo>
                    <a:cubicBezTo>
                      <a:pt x="337" y="787"/>
                      <a:pt x="42" y="414"/>
                      <a:pt x="0" y="0"/>
                    </a:cubicBezTo>
                    <a:lnTo>
                      <a:pt x="3173" y="0"/>
                    </a:lnTo>
                    <a:lnTo>
                      <a:pt x="2997" y="476"/>
                    </a:lnTo>
                    <a:cubicBezTo>
                      <a:pt x="2829" y="928"/>
                      <a:pt x="2371" y="1214"/>
                      <a:pt x="1880" y="1214"/>
                    </a:cubicBezTo>
                    <a:cubicBezTo>
                      <a:pt x="1753" y="1214"/>
                      <a:pt x="1624" y="1194"/>
                      <a:pt x="1497" y="115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s-ES" sz="133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9708604" y="2475366"/>
              <a:ext cx="967993" cy="587500"/>
              <a:chOff x="9708604" y="2475366"/>
              <a:chExt cx="967993" cy="587500"/>
            </a:xfrm>
            <a:grpFill/>
          </p:grpSpPr>
          <p:sp>
            <p:nvSpPr>
              <p:cNvPr id="36" name="AutoShape 12"/>
              <p:cNvSpPr/>
              <p:nvPr/>
            </p:nvSpPr>
            <p:spPr bwMode="auto">
              <a:xfrm rot="3237253">
                <a:off x="9969554" y="2214416"/>
                <a:ext cx="446093" cy="967993"/>
              </a:xfrm>
              <a:custGeom>
                <a:avLst/>
                <a:gdLst>
                  <a:gd name="T0" fmla="*/ 242914 w 21310"/>
                  <a:gd name="T1" fmla="*/ 527050 h 21600"/>
                  <a:gd name="T2" fmla="*/ 242914 w 21310"/>
                  <a:gd name="T3" fmla="*/ 527050 h 21600"/>
                  <a:gd name="T4" fmla="*/ 242914 w 21310"/>
                  <a:gd name="T5" fmla="*/ 527050 h 21600"/>
                  <a:gd name="T6" fmla="*/ 242914 w 21310"/>
                  <a:gd name="T7" fmla="*/ 52705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310" h="21600">
                    <a:moveTo>
                      <a:pt x="21247" y="10573"/>
                    </a:moveTo>
                    <a:lnTo>
                      <a:pt x="17364" y="5258"/>
                    </a:lnTo>
                    <a:cubicBezTo>
                      <a:pt x="16728" y="4388"/>
                      <a:pt x="14991" y="3847"/>
                      <a:pt x="13131" y="3847"/>
                    </a:cubicBezTo>
                    <a:cubicBezTo>
                      <a:pt x="13119" y="3847"/>
                      <a:pt x="13108" y="3847"/>
                      <a:pt x="13097" y="3847"/>
                    </a:cubicBezTo>
                    <a:lnTo>
                      <a:pt x="12219" y="3847"/>
                    </a:lnTo>
                    <a:lnTo>
                      <a:pt x="9090" y="3847"/>
                    </a:lnTo>
                    <a:lnTo>
                      <a:pt x="8213" y="3847"/>
                    </a:lnTo>
                    <a:cubicBezTo>
                      <a:pt x="8202" y="3847"/>
                      <a:pt x="8191" y="3847"/>
                      <a:pt x="8179" y="3847"/>
                    </a:cubicBezTo>
                    <a:cubicBezTo>
                      <a:pt x="6319" y="3847"/>
                      <a:pt x="4582" y="4388"/>
                      <a:pt x="3946" y="5258"/>
                    </a:cubicBezTo>
                    <a:lnTo>
                      <a:pt x="63" y="10573"/>
                    </a:lnTo>
                    <a:cubicBezTo>
                      <a:pt x="-145" y="10858"/>
                      <a:pt x="179" y="11168"/>
                      <a:pt x="787" y="11266"/>
                    </a:cubicBezTo>
                    <a:lnTo>
                      <a:pt x="1484" y="11377"/>
                    </a:lnTo>
                    <a:cubicBezTo>
                      <a:pt x="1609" y="11397"/>
                      <a:pt x="1736" y="11407"/>
                      <a:pt x="1861" y="11407"/>
                    </a:cubicBezTo>
                    <a:cubicBezTo>
                      <a:pt x="2345" y="11407"/>
                      <a:pt x="2796" y="11264"/>
                      <a:pt x="2962" y="11038"/>
                    </a:cubicBezTo>
                    <a:lnTo>
                      <a:pt x="6435" y="6288"/>
                    </a:lnTo>
                    <a:lnTo>
                      <a:pt x="6493" y="6209"/>
                    </a:lnTo>
                    <a:lnTo>
                      <a:pt x="7331" y="6209"/>
                    </a:lnTo>
                    <a:lnTo>
                      <a:pt x="1162" y="14494"/>
                    </a:lnTo>
                    <a:lnTo>
                      <a:pt x="6965" y="14494"/>
                    </a:lnTo>
                    <a:lnTo>
                      <a:pt x="6965" y="20831"/>
                    </a:lnTo>
                    <a:cubicBezTo>
                      <a:pt x="6965" y="21256"/>
                      <a:pt x="7700" y="21600"/>
                      <a:pt x="8607" y="21600"/>
                    </a:cubicBezTo>
                    <a:cubicBezTo>
                      <a:pt x="9514" y="21600"/>
                      <a:pt x="10250" y="21256"/>
                      <a:pt x="10250" y="20831"/>
                    </a:cubicBezTo>
                    <a:lnTo>
                      <a:pt x="10255" y="20831"/>
                    </a:lnTo>
                    <a:lnTo>
                      <a:pt x="10255" y="14494"/>
                    </a:lnTo>
                    <a:lnTo>
                      <a:pt x="11055" y="14494"/>
                    </a:lnTo>
                    <a:lnTo>
                      <a:pt x="11055" y="20831"/>
                    </a:lnTo>
                    <a:cubicBezTo>
                      <a:pt x="11055" y="21256"/>
                      <a:pt x="11790" y="21600"/>
                      <a:pt x="12698" y="21600"/>
                    </a:cubicBezTo>
                    <a:cubicBezTo>
                      <a:pt x="13605" y="21600"/>
                      <a:pt x="14340" y="21256"/>
                      <a:pt x="14340" y="20831"/>
                    </a:cubicBezTo>
                    <a:lnTo>
                      <a:pt x="14345" y="20831"/>
                    </a:lnTo>
                    <a:lnTo>
                      <a:pt x="14345" y="14494"/>
                    </a:lnTo>
                    <a:lnTo>
                      <a:pt x="20148" y="14494"/>
                    </a:lnTo>
                    <a:lnTo>
                      <a:pt x="13978" y="6209"/>
                    </a:lnTo>
                    <a:lnTo>
                      <a:pt x="14817" y="6209"/>
                    </a:lnTo>
                    <a:lnTo>
                      <a:pt x="14875" y="6288"/>
                    </a:lnTo>
                    <a:lnTo>
                      <a:pt x="18348" y="11038"/>
                    </a:lnTo>
                    <a:cubicBezTo>
                      <a:pt x="18514" y="11264"/>
                      <a:pt x="18965" y="11407"/>
                      <a:pt x="19449" y="11407"/>
                    </a:cubicBezTo>
                    <a:cubicBezTo>
                      <a:pt x="19574" y="11407"/>
                      <a:pt x="19701" y="11397"/>
                      <a:pt x="19826" y="11377"/>
                    </a:cubicBezTo>
                    <a:lnTo>
                      <a:pt x="20523" y="11266"/>
                    </a:lnTo>
                    <a:cubicBezTo>
                      <a:pt x="21131" y="11168"/>
                      <a:pt x="21455" y="10858"/>
                      <a:pt x="21247" y="10573"/>
                    </a:cubicBezTo>
                    <a:close/>
                    <a:moveTo>
                      <a:pt x="6926" y="1746"/>
                    </a:moveTo>
                    <a:cubicBezTo>
                      <a:pt x="6926" y="782"/>
                      <a:pt x="8595" y="0"/>
                      <a:pt x="10655" y="0"/>
                    </a:cubicBezTo>
                    <a:cubicBezTo>
                      <a:pt x="12715" y="0"/>
                      <a:pt x="14384" y="782"/>
                      <a:pt x="14384" y="1746"/>
                    </a:cubicBezTo>
                    <a:cubicBezTo>
                      <a:pt x="14384" y="2711"/>
                      <a:pt x="12715" y="3493"/>
                      <a:pt x="10655" y="3493"/>
                    </a:cubicBezTo>
                    <a:cubicBezTo>
                      <a:pt x="8595" y="3493"/>
                      <a:pt x="6926" y="2711"/>
                      <a:pt x="6926" y="174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s-ES" sz="133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7" name="AutoShape 13"/>
              <p:cNvSpPr/>
              <p:nvPr/>
            </p:nvSpPr>
            <p:spPr bwMode="auto">
              <a:xfrm rot="3237253">
                <a:off x="9775663" y="2597822"/>
                <a:ext cx="446093" cy="483996"/>
              </a:xfrm>
              <a:custGeom>
                <a:avLst/>
                <a:gdLst>
                  <a:gd name="T0" fmla="*/ 242914 w 21600"/>
                  <a:gd name="T1" fmla="*/ 263525 h 21600"/>
                  <a:gd name="T2" fmla="*/ 242914 w 21600"/>
                  <a:gd name="T3" fmla="*/ 263525 h 21600"/>
                  <a:gd name="T4" fmla="*/ 242914 w 21600"/>
                  <a:gd name="T5" fmla="*/ 263525 h 21600"/>
                  <a:gd name="T6" fmla="*/ 242914 w 21600"/>
                  <a:gd name="T7" fmla="*/ 263525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3961" y="0"/>
                    </a:moveTo>
                    <a:lnTo>
                      <a:pt x="1171" y="7388"/>
                    </a:lnTo>
                    <a:lnTo>
                      <a:pt x="7057" y="7388"/>
                    </a:lnTo>
                    <a:lnTo>
                      <a:pt x="7057" y="20062"/>
                    </a:lnTo>
                    <a:cubicBezTo>
                      <a:pt x="7057" y="20912"/>
                      <a:pt x="7803" y="21600"/>
                      <a:pt x="8723" y="21600"/>
                    </a:cubicBezTo>
                    <a:cubicBezTo>
                      <a:pt x="9643" y="21600"/>
                      <a:pt x="10389" y="20912"/>
                      <a:pt x="10389" y="20062"/>
                    </a:cubicBezTo>
                    <a:lnTo>
                      <a:pt x="10394" y="20062"/>
                    </a:lnTo>
                    <a:lnTo>
                      <a:pt x="10394" y="7388"/>
                    </a:lnTo>
                    <a:lnTo>
                      <a:pt x="11206" y="7388"/>
                    </a:lnTo>
                    <a:lnTo>
                      <a:pt x="11206" y="20062"/>
                    </a:lnTo>
                    <a:cubicBezTo>
                      <a:pt x="11206" y="20912"/>
                      <a:pt x="11952" y="21600"/>
                      <a:pt x="12872" y="21600"/>
                    </a:cubicBezTo>
                    <a:cubicBezTo>
                      <a:pt x="13792" y="21600"/>
                      <a:pt x="14538" y="20912"/>
                      <a:pt x="14538" y="20062"/>
                    </a:cubicBezTo>
                    <a:lnTo>
                      <a:pt x="14543" y="20062"/>
                    </a:lnTo>
                    <a:lnTo>
                      <a:pt x="14543" y="7388"/>
                    </a:lnTo>
                    <a:lnTo>
                      <a:pt x="20429" y="7388"/>
                    </a:lnTo>
                    <a:lnTo>
                      <a:pt x="17638" y="0"/>
                    </a:lnTo>
                    <a:cubicBezTo>
                      <a:pt x="17638" y="0"/>
                      <a:pt x="3961" y="0"/>
                      <a:pt x="3961" y="0"/>
                    </a:cubicBezTo>
                    <a:close/>
                    <a:moveTo>
                      <a:pt x="18427" y="0"/>
                    </a:moveTo>
                    <a:lnTo>
                      <a:pt x="18603" y="476"/>
                    </a:lnTo>
                    <a:cubicBezTo>
                      <a:pt x="18771" y="928"/>
                      <a:pt x="19229" y="1214"/>
                      <a:pt x="19719" y="1214"/>
                    </a:cubicBezTo>
                    <a:cubicBezTo>
                      <a:pt x="19847" y="1214"/>
                      <a:pt x="19976" y="1194"/>
                      <a:pt x="20103" y="1154"/>
                    </a:cubicBezTo>
                    <a:lnTo>
                      <a:pt x="20809" y="931"/>
                    </a:lnTo>
                    <a:cubicBezTo>
                      <a:pt x="21263" y="787"/>
                      <a:pt x="21558" y="414"/>
                      <a:pt x="21600" y="0"/>
                    </a:cubicBezTo>
                    <a:cubicBezTo>
                      <a:pt x="21600" y="0"/>
                      <a:pt x="18427" y="0"/>
                      <a:pt x="18427" y="0"/>
                    </a:cubicBezTo>
                    <a:close/>
                    <a:moveTo>
                      <a:pt x="1497" y="1154"/>
                    </a:moveTo>
                    <a:lnTo>
                      <a:pt x="791" y="931"/>
                    </a:lnTo>
                    <a:cubicBezTo>
                      <a:pt x="337" y="787"/>
                      <a:pt x="42" y="414"/>
                      <a:pt x="0" y="0"/>
                    </a:cubicBezTo>
                    <a:lnTo>
                      <a:pt x="3173" y="0"/>
                    </a:lnTo>
                    <a:lnTo>
                      <a:pt x="2997" y="476"/>
                    </a:lnTo>
                    <a:cubicBezTo>
                      <a:pt x="2829" y="928"/>
                      <a:pt x="2371" y="1214"/>
                      <a:pt x="1880" y="1214"/>
                    </a:cubicBezTo>
                    <a:cubicBezTo>
                      <a:pt x="1753" y="1214"/>
                      <a:pt x="1624" y="1194"/>
                      <a:pt x="1497" y="115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s-ES" sz="133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7306116" y="4081882"/>
              <a:ext cx="967993" cy="587502"/>
              <a:chOff x="7306116" y="4081882"/>
              <a:chExt cx="967993" cy="587502"/>
            </a:xfrm>
            <a:grpFill/>
          </p:grpSpPr>
          <p:sp>
            <p:nvSpPr>
              <p:cNvPr id="34" name="AutoShape 14"/>
              <p:cNvSpPr/>
              <p:nvPr/>
            </p:nvSpPr>
            <p:spPr bwMode="auto">
              <a:xfrm rot="14037266">
                <a:off x="7567066" y="3962341"/>
                <a:ext cx="446093" cy="967993"/>
              </a:xfrm>
              <a:custGeom>
                <a:avLst/>
                <a:gdLst>
                  <a:gd name="T0" fmla="*/ 242914 w 21310"/>
                  <a:gd name="T1" fmla="*/ 527050 h 21600"/>
                  <a:gd name="T2" fmla="*/ 242914 w 21310"/>
                  <a:gd name="T3" fmla="*/ 527050 h 21600"/>
                  <a:gd name="T4" fmla="*/ 242914 w 21310"/>
                  <a:gd name="T5" fmla="*/ 527050 h 21600"/>
                  <a:gd name="T6" fmla="*/ 242914 w 21310"/>
                  <a:gd name="T7" fmla="*/ 52705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310" h="21600">
                    <a:moveTo>
                      <a:pt x="21247" y="10573"/>
                    </a:moveTo>
                    <a:lnTo>
                      <a:pt x="17364" y="5258"/>
                    </a:lnTo>
                    <a:cubicBezTo>
                      <a:pt x="16728" y="4388"/>
                      <a:pt x="14991" y="3847"/>
                      <a:pt x="13131" y="3847"/>
                    </a:cubicBezTo>
                    <a:cubicBezTo>
                      <a:pt x="13119" y="3847"/>
                      <a:pt x="13108" y="3847"/>
                      <a:pt x="13097" y="3847"/>
                    </a:cubicBezTo>
                    <a:lnTo>
                      <a:pt x="12219" y="3847"/>
                    </a:lnTo>
                    <a:lnTo>
                      <a:pt x="9090" y="3847"/>
                    </a:lnTo>
                    <a:lnTo>
                      <a:pt x="8213" y="3847"/>
                    </a:lnTo>
                    <a:cubicBezTo>
                      <a:pt x="8202" y="3847"/>
                      <a:pt x="8191" y="3847"/>
                      <a:pt x="8179" y="3847"/>
                    </a:cubicBezTo>
                    <a:cubicBezTo>
                      <a:pt x="6319" y="3847"/>
                      <a:pt x="4582" y="4388"/>
                      <a:pt x="3946" y="5258"/>
                    </a:cubicBezTo>
                    <a:lnTo>
                      <a:pt x="63" y="10573"/>
                    </a:lnTo>
                    <a:cubicBezTo>
                      <a:pt x="-145" y="10858"/>
                      <a:pt x="179" y="11168"/>
                      <a:pt x="787" y="11266"/>
                    </a:cubicBezTo>
                    <a:lnTo>
                      <a:pt x="1484" y="11377"/>
                    </a:lnTo>
                    <a:cubicBezTo>
                      <a:pt x="1609" y="11397"/>
                      <a:pt x="1736" y="11407"/>
                      <a:pt x="1861" y="11407"/>
                    </a:cubicBezTo>
                    <a:cubicBezTo>
                      <a:pt x="2345" y="11407"/>
                      <a:pt x="2796" y="11264"/>
                      <a:pt x="2962" y="11038"/>
                    </a:cubicBezTo>
                    <a:lnTo>
                      <a:pt x="6435" y="6288"/>
                    </a:lnTo>
                    <a:lnTo>
                      <a:pt x="6493" y="6209"/>
                    </a:lnTo>
                    <a:lnTo>
                      <a:pt x="7331" y="6209"/>
                    </a:lnTo>
                    <a:lnTo>
                      <a:pt x="1162" y="14494"/>
                    </a:lnTo>
                    <a:lnTo>
                      <a:pt x="6965" y="14494"/>
                    </a:lnTo>
                    <a:lnTo>
                      <a:pt x="6965" y="20831"/>
                    </a:lnTo>
                    <a:cubicBezTo>
                      <a:pt x="6965" y="21256"/>
                      <a:pt x="7700" y="21600"/>
                      <a:pt x="8607" y="21600"/>
                    </a:cubicBezTo>
                    <a:cubicBezTo>
                      <a:pt x="9514" y="21600"/>
                      <a:pt x="10250" y="21256"/>
                      <a:pt x="10250" y="20831"/>
                    </a:cubicBezTo>
                    <a:lnTo>
                      <a:pt x="10255" y="20831"/>
                    </a:lnTo>
                    <a:lnTo>
                      <a:pt x="10255" y="14494"/>
                    </a:lnTo>
                    <a:lnTo>
                      <a:pt x="11055" y="14494"/>
                    </a:lnTo>
                    <a:lnTo>
                      <a:pt x="11055" y="20831"/>
                    </a:lnTo>
                    <a:cubicBezTo>
                      <a:pt x="11055" y="21256"/>
                      <a:pt x="11790" y="21600"/>
                      <a:pt x="12698" y="21600"/>
                    </a:cubicBezTo>
                    <a:cubicBezTo>
                      <a:pt x="13605" y="21600"/>
                      <a:pt x="14340" y="21256"/>
                      <a:pt x="14340" y="20831"/>
                    </a:cubicBezTo>
                    <a:lnTo>
                      <a:pt x="14345" y="20831"/>
                    </a:lnTo>
                    <a:lnTo>
                      <a:pt x="14345" y="14494"/>
                    </a:lnTo>
                    <a:lnTo>
                      <a:pt x="20148" y="14494"/>
                    </a:lnTo>
                    <a:lnTo>
                      <a:pt x="13978" y="6209"/>
                    </a:lnTo>
                    <a:lnTo>
                      <a:pt x="14817" y="6209"/>
                    </a:lnTo>
                    <a:lnTo>
                      <a:pt x="14875" y="6288"/>
                    </a:lnTo>
                    <a:lnTo>
                      <a:pt x="18348" y="11038"/>
                    </a:lnTo>
                    <a:cubicBezTo>
                      <a:pt x="18514" y="11264"/>
                      <a:pt x="18965" y="11407"/>
                      <a:pt x="19448" y="11407"/>
                    </a:cubicBezTo>
                    <a:cubicBezTo>
                      <a:pt x="19574" y="11407"/>
                      <a:pt x="19701" y="11397"/>
                      <a:pt x="19826" y="11377"/>
                    </a:cubicBezTo>
                    <a:lnTo>
                      <a:pt x="20523" y="11266"/>
                    </a:lnTo>
                    <a:cubicBezTo>
                      <a:pt x="21131" y="11168"/>
                      <a:pt x="21455" y="10858"/>
                      <a:pt x="21247" y="10573"/>
                    </a:cubicBezTo>
                    <a:close/>
                    <a:moveTo>
                      <a:pt x="6926" y="1746"/>
                    </a:moveTo>
                    <a:cubicBezTo>
                      <a:pt x="6926" y="782"/>
                      <a:pt x="8595" y="0"/>
                      <a:pt x="10655" y="0"/>
                    </a:cubicBezTo>
                    <a:cubicBezTo>
                      <a:pt x="12715" y="0"/>
                      <a:pt x="14384" y="782"/>
                      <a:pt x="14384" y="1746"/>
                    </a:cubicBezTo>
                    <a:cubicBezTo>
                      <a:pt x="14384" y="2711"/>
                      <a:pt x="12715" y="3493"/>
                      <a:pt x="10655" y="3493"/>
                    </a:cubicBezTo>
                    <a:cubicBezTo>
                      <a:pt x="8595" y="3493"/>
                      <a:pt x="6926" y="2711"/>
                      <a:pt x="6926" y="174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s-ES" sz="133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5" name="AutoShape 15"/>
              <p:cNvSpPr/>
              <p:nvPr/>
            </p:nvSpPr>
            <p:spPr bwMode="auto">
              <a:xfrm rot="14037266">
                <a:off x="7760955" y="4062931"/>
                <a:ext cx="446093" cy="483996"/>
              </a:xfrm>
              <a:custGeom>
                <a:avLst/>
                <a:gdLst>
                  <a:gd name="T0" fmla="*/ 242914 w 21600"/>
                  <a:gd name="T1" fmla="*/ 263525 h 21600"/>
                  <a:gd name="T2" fmla="*/ 242914 w 21600"/>
                  <a:gd name="T3" fmla="*/ 263525 h 21600"/>
                  <a:gd name="T4" fmla="*/ 242914 w 21600"/>
                  <a:gd name="T5" fmla="*/ 263525 h 21600"/>
                  <a:gd name="T6" fmla="*/ 242914 w 21600"/>
                  <a:gd name="T7" fmla="*/ 263525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3961" y="0"/>
                    </a:moveTo>
                    <a:lnTo>
                      <a:pt x="1171" y="7388"/>
                    </a:lnTo>
                    <a:lnTo>
                      <a:pt x="7057" y="7388"/>
                    </a:lnTo>
                    <a:lnTo>
                      <a:pt x="7057" y="20062"/>
                    </a:lnTo>
                    <a:cubicBezTo>
                      <a:pt x="7057" y="20912"/>
                      <a:pt x="7803" y="21600"/>
                      <a:pt x="8723" y="21600"/>
                    </a:cubicBezTo>
                    <a:cubicBezTo>
                      <a:pt x="9643" y="21600"/>
                      <a:pt x="10389" y="20912"/>
                      <a:pt x="10389" y="20062"/>
                    </a:cubicBezTo>
                    <a:lnTo>
                      <a:pt x="10394" y="20062"/>
                    </a:lnTo>
                    <a:lnTo>
                      <a:pt x="10394" y="7388"/>
                    </a:lnTo>
                    <a:lnTo>
                      <a:pt x="11206" y="7388"/>
                    </a:lnTo>
                    <a:lnTo>
                      <a:pt x="11206" y="20062"/>
                    </a:lnTo>
                    <a:cubicBezTo>
                      <a:pt x="11206" y="20912"/>
                      <a:pt x="11952" y="21600"/>
                      <a:pt x="12872" y="21600"/>
                    </a:cubicBezTo>
                    <a:cubicBezTo>
                      <a:pt x="13792" y="21600"/>
                      <a:pt x="14538" y="20912"/>
                      <a:pt x="14538" y="20062"/>
                    </a:cubicBezTo>
                    <a:lnTo>
                      <a:pt x="14543" y="20062"/>
                    </a:lnTo>
                    <a:lnTo>
                      <a:pt x="14543" y="7388"/>
                    </a:lnTo>
                    <a:lnTo>
                      <a:pt x="20429" y="7388"/>
                    </a:lnTo>
                    <a:lnTo>
                      <a:pt x="17638" y="0"/>
                    </a:lnTo>
                    <a:cubicBezTo>
                      <a:pt x="17638" y="0"/>
                      <a:pt x="3961" y="0"/>
                      <a:pt x="3961" y="0"/>
                    </a:cubicBezTo>
                    <a:close/>
                    <a:moveTo>
                      <a:pt x="18427" y="0"/>
                    </a:moveTo>
                    <a:lnTo>
                      <a:pt x="18603" y="476"/>
                    </a:lnTo>
                    <a:cubicBezTo>
                      <a:pt x="18771" y="928"/>
                      <a:pt x="19229" y="1214"/>
                      <a:pt x="19719" y="1214"/>
                    </a:cubicBezTo>
                    <a:cubicBezTo>
                      <a:pt x="19847" y="1214"/>
                      <a:pt x="19976" y="1194"/>
                      <a:pt x="20103" y="1154"/>
                    </a:cubicBezTo>
                    <a:lnTo>
                      <a:pt x="20809" y="931"/>
                    </a:lnTo>
                    <a:cubicBezTo>
                      <a:pt x="21263" y="787"/>
                      <a:pt x="21558" y="414"/>
                      <a:pt x="21600" y="0"/>
                    </a:cubicBezTo>
                    <a:cubicBezTo>
                      <a:pt x="21600" y="0"/>
                      <a:pt x="18427" y="0"/>
                      <a:pt x="18427" y="0"/>
                    </a:cubicBezTo>
                    <a:close/>
                    <a:moveTo>
                      <a:pt x="1497" y="1154"/>
                    </a:moveTo>
                    <a:lnTo>
                      <a:pt x="791" y="931"/>
                    </a:lnTo>
                    <a:cubicBezTo>
                      <a:pt x="337" y="787"/>
                      <a:pt x="42" y="414"/>
                      <a:pt x="0" y="0"/>
                    </a:cubicBezTo>
                    <a:lnTo>
                      <a:pt x="3173" y="0"/>
                    </a:lnTo>
                    <a:lnTo>
                      <a:pt x="2997" y="476"/>
                    </a:lnTo>
                    <a:cubicBezTo>
                      <a:pt x="2829" y="928"/>
                      <a:pt x="2371" y="1214"/>
                      <a:pt x="1880" y="1214"/>
                    </a:cubicBezTo>
                    <a:cubicBezTo>
                      <a:pt x="1753" y="1214"/>
                      <a:pt x="1624" y="1194"/>
                      <a:pt x="1497" y="115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s-ES" sz="133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9708604" y="4080424"/>
              <a:ext cx="967993" cy="588960"/>
              <a:chOff x="9708604" y="4080424"/>
              <a:chExt cx="967993" cy="588960"/>
            </a:xfrm>
            <a:grpFill/>
          </p:grpSpPr>
          <p:sp>
            <p:nvSpPr>
              <p:cNvPr id="32" name="AutoShape 16"/>
              <p:cNvSpPr/>
              <p:nvPr/>
            </p:nvSpPr>
            <p:spPr bwMode="auto">
              <a:xfrm rot="7561241">
                <a:off x="9968826" y="3961612"/>
                <a:ext cx="447550" cy="967993"/>
              </a:xfrm>
              <a:custGeom>
                <a:avLst/>
                <a:gdLst>
                  <a:gd name="T0" fmla="*/ 243707 w 21310"/>
                  <a:gd name="T1" fmla="*/ 527050 h 21600"/>
                  <a:gd name="T2" fmla="*/ 243707 w 21310"/>
                  <a:gd name="T3" fmla="*/ 527050 h 21600"/>
                  <a:gd name="T4" fmla="*/ 243707 w 21310"/>
                  <a:gd name="T5" fmla="*/ 527050 h 21600"/>
                  <a:gd name="T6" fmla="*/ 243707 w 21310"/>
                  <a:gd name="T7" fmla="*/ 52705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310" h="21600">
                    <a:moveTo>
                      <a:pt x="21247" y="10573"/>
                    </a:moveTo>
                    <a:lnTo>
                      <a:pt x="17364" y="5258"/>
                    </a:lnTo>
                    <a:cubicBezTo>
                      <a:pt x="16728" y="4388"/>
                      <a:pt x="14991" y="3847"/>
                      <a:pt x="13131" y="3847"/>
                    </a:cubicBezTo>
                    <a:cubicBezTo>
                      <a:pt x="13119" y="3847"/>
                      <a:pt x="13108" y="3847"/>
                      <a:pt x="13097" y="3847"/>
                    </a:cubicBezTo>
                    <a:lnTo>
                      <a:pt x="12219" y="3847"/>
                    </a:lnTo>
                    <a:lnTo>
                      <a:pt x="9090" y="3847"/>
                    </a:lnTo>
                    <a:lnTo>
                      <a:pt x="8213" y="3847"/>
                    </a:lnTo>
                    <a:cubicBezTo>
                      <a:pt x="8202" y="3847"/>
                      <a:pt x="8191" y="3847"/>
                      <a:pt x="8179" y="3847"/>
                    </a:cubicBezTo>
                    <a:cubicBezTo>
                      <a:pt x="6319" y="3847"/>
                      <a:pt x="4582" y="4388"/>
                      <a:pt x="3946" y="5258"/>
                    </a:cubicBezTo>
                    <a:lnTo>
                      <a:pt x="63" y="10573"/>
                    </a:lnTo>
                    <a:cubicBezTo>
                      <a:pt x="-145" y="10858"/>
                      <a:pt x="179" y="11168"/>
                      <a:pt x="787" y="11266"/>
                    </a:cubicBezTo>
                    <a:lnTo>
                      <a:pt x="1484" y="11377"/>
                    </a:lnTo>
                    <a:cubicBezTo>
                      <a:pt x="1609" y="11397"/>
                      <a:pt x="1736" y="11407"/>
                      <a:pt x="1861" y="11407"/>
                    </a:cubicBezTo>
                    <a:cubicBezTo>
                      <a:pt x="2345" y="11407"/>
                      <a:pt x="2796" y="11264"/>
                      <a:pt x="2962" y="11038"/>
                    </a:cubicBezTo>
                    <a:lnTo>
                      <a:pt x="6435" y="6288"/>
                    </a:lnTo>
                    <a:lnTo>
                      <a:pt x="6493" y="6209"/>
                    </a:lnTo>
                    <a:lnTo>
                      <a:pt x="7331" y="6209"/>
                    </a:lnTo>
                    <a:lnTo>
                      <a:pt x="1162" y="14494"/>
                    </a:lnTo>
                    <a:lnTo>
                      <a:pt x="6965" y="14494"/>
                    </a:lnTo>
                    <a:lnTo>
                      <a:pt x="6965" y="20831"/>
                    </a:lnTo>
                    <a:cubicBezTo>
                      <a:pt x="6965" y="21256"/>
                      <a:pt x="7700" y="21600"/>
                      <a:pt x="8607" y="21600"/>
                    </a:cubicBezTo>
                    <a:cubicBezTo>
                      <a:pt x="9514" y="21600"/>
                      <a:pt x="10250" y="21256"/>
                      <a:pt x="10250" y="20831"/>
                    </a:cubicBezTo>
                    <a:lnTo>
                      <a:pt x="10255" y="20831"/>
                    </a:lnTo>
                    <a:lnTo>
                      <a:pt x="10255" y="14494"/>
                    </a:lnTo>
                    <a:lnTo>
                      <a:pt x="11055" y="14494"/>
                    </a:lnTo>
                    <a:lnTo>
                      <a:pt x="11055" y="20831"/>
                    </a:lnTo>
                    <a:cubicBezTo>
                      <a:pt x="11055" y="21256"/>
                      <a:pt x="11790" y="21600"/>
                      <a:pt x="12698" y="21600"/>
                    </a:cubicBezTo>
                    <a:cubicBezTo>
                      <a:pt x="13605" y="21600"/>
                      <a:pt x="14340" y="21256"/>
                      <a:pt x="14340" y="20831"/>
                    </a:cubicBezTo>
                    <a:lnTo>
                      <a:pt x="14345" y="20831"/>
                    </a:lnTo>
                    <a:lnTo>
                      <a:pt x="14345" y="14494"/>
                    </a:lnTo>
                    <a:lnTo>
                      <a:pt x="20148" y="14494"/>
                    </a:lnTo>
                    <a:lnTo>
                      <a:pt x="13978" y="6209"/>
                    </a:lnTo>
                    <a:lnTo>
                      <a:pt x="14817" y="6209"/>
                    </a:lnTo>
                    <a:lnTo>
                      <a:pt x="14875" y="6288"/>
                    </a:lnTo>
                    <a:lnTo>
                      <a:pt x="18348" y="11038"/>
                    </a:lnTo>
                    <a:cubicBezTo>
                      <a:pt x="18514" y="11264"/>
                      <a:pt x="18965" y="11407"/>
                      <a:pt x="19449" y="11407"/>
                    </a:cubicBezTo>
                    <a:cubicBezTo>
                      <a:pt x="19574" y="11407"/>
                      <a:pt x="19701" y="11397"/>
                      <a:pt x="19826" y="11377"/>
                    </a:cubicBezTo>
                    <a:lnTo>
                      <a:pt x="20523" y="11266"/>
                    </a:lnTo>
                    <a:cubicBezTo>
                      <a:pt x="21131" y="11168"/>
                      <a:pt x="21455" y="10858"/>
                      <a:pt x="21247" y="10573"/>
                    </a:cubicBezTo>
                    <a:close/>
                    <a:moveTo>
                      <a:pt x="6926" y="1746"/>
                    </a:moveTo>
                    <a:cubicBezTo>
                      <a:pt x="6926" y="782"/>
                      <a:pt x="8595" y="0"/>
                      <a:pt x="10655" y="0"/>
                    </a:cubicBezTo>
                    <a:cubicBezTo>
                      <a:pt x="12715" y="0"/>
                      <a:pt x="14384" y="782"/>
                      <a:pt x="14384" y="1746"/>
                    </a:cubicBezTo>
                    <a:cubicBezTo>
                      <a:pt x="14384" y="2711"/>
                      <a:pt x="12715" y="3493"/>
                      <a:pt x="10655" y="3493"/>
                    </a:cubicBezTo>
                    <a:cubicBezTo>
                      <a:pt x="8595" y="3493"/>
                      <a:pt x="6926" y="2711"/>
                      <a:pt x="6926" y="174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s-ES" sz="133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3" name="AutoShape 17"/>
              <p:cNvSpPr/>
              <p:nvPr/>
            </p:nvSpPr>
            <p:spPr bwMode="auto">
              <a:xfrm rot="7561241">
                <a:off x="9774934" y="4062202"/>
                <a:ext cx="447551" cy="483996"/>
              </a:xfrm>
              <a:custGeom>
                <a:avLst/>
                <a:gdLst>
                  <a:gd name="T0" fmla="*/ 243708 w 21600"/>
                  <a:gd name="T1" fmla="*/ 263525 h 21600"/>
                  <a:gd name="T2" fmla="*/ 243708 w 21600"/>
                  <a:gd name="T3" fmla="*/ 263525 h 21600"/>
                  <a:gd name="T4" fmla="*/ 243708 w 21600"/>
                  <a:gd name="T5" fmla="*/ 263525 h 21600"/>
                  <a:gd name="T6" fmla="*/ 243708 w 21600"/>
                  <a:gd name="T7" fmla="*/ 263525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3961" y="0"/>
                    </a:moveTo>
                    <a:lnTo>
                      <a:pt x="1171" y="7388"/>
                    </a:lnTo>
                    <a:lnTo>
                      <a:pt x="7057" y="7388"/>
                    </a:lnTo>
                    <a:lnTo>
                      <a:pt x="7057" y="20062"/>
                    </a:lnTo>
                    <a:cubicBezTo>
                      <a:pt x="7057" y="20912"/>
                      <a:pt x="7803" y="21600"/>
                      <a:pt x="8723" y="21600"/>
                    </a:cubicBezTo>
                    <a:cubicBezTo>
                      <a:pt x="9643" y="21600"/>
                      <a:pt x="10389" y="20912"/>
                      <a:pt x="10389" y="20062"/>
                    </a:cubicBezTo>
                    <a:lnTo>
                      <a:pt x="10394" y="20062"/>
                    </a:lnTo>
                    <a:lnTo>
                      <a:pt x="10394" y="7388"/>
                    </a:lnTo>
                    <a:lnTo>
                      <a:pt x="11206" y="7388"/>
                    </a:lnTo>
                    <a:lnTo>
                      <a:pt x="11206" y="20062"/>
                    </a:lnTo>
                    <a:cubicBezTo>
                      <a:pt x="11206" y="20912"/>
                      <a:pt x="11952" y="21600"/>
                      <a:pt x="12872" y="21600"/>
                    </a:cubicBezTo>
                    <a:cubicBezTo>
                      <a:pt x="13792" y="21600"/>
                      <a:pt x="14538" y="20912"/>
                      <a:pt x="14538" y="20062"/>
                    </a:cubicBezTo>
                    <a:lnTo>
                      <a:pt x="14543" y="20062"/>
                    </a:lnTo>
                    <a:lnTo>
                      <a:pt x="14543" y="7388"/>
                    </a:lnTo>
                    <a:lnTo>
                      <a:pt x="20429" y="7388"/>
                    </a:lnTo>
                    <a:lnTo>
                      <a:pt x="17638" y="0"/>
                    </a:lnTo>
                    <a:cubicBezTo>
                      <a:pt x="17638" y="0"/>
                      <a:pt x="3961" y="0"/>
                      <a:pt x="3961" y="0"/>
                    </a:cubicBezTo>
                    <a:close/>
                    <a:moveTo>
                      <a:pt x="18427" y="0"/>
                    </a:moveTo>
                    <a:lnTo>
                      <a:pt x="18603" y="476"/>
                    </a:lnTo>
                    <a:cubicBezTo>
                      <a:pt x="18771" y="928"/>
                      <a:pt x="19229" y="1214"/>
                      <a:pt x="19719" y="1214"/>
                    </a:cubicBezTo>
                    <a:cubicBezTo>
                      <a:pt x="19847" y="1214"/>
                      <a:pt x="19976" y="1194"/>
                      <a:pt x="20103" y="1154"/>
                    </a:cubicBezTo>
                    <a:lnTo>
                      <a:pt x="20809" y="931"/>
                    </a:lnTo>
                    <a:cubicBezTo>
                      <a:pt x="21263" y="787"/>
                      <a:pt x="21558" y="414"/>
                      <a:pt x="21600" y="0"/>
                    </a:cubicBezTo>
                    <a:cubicBezTo>
                      <a:pt x="21600" y="0"/>
                      <a:pt x="18427" y="0"/>
                      <a:pt x="18427" y="0"/>
                    </a:cubicBezTo>
                    <a:close/>
                    <a:moveTo>
                      <a:pt x="1497" y="1154"/>
                    </a:moveTo>
                    <a:lnTo>
                      <a:pt x="791" y="931"/>
                    </a:lnTo>
                    <a:cubicBezTo>
                      <a:pt x="337" y="787"/>
                      <a:pt x="42" y="414"/>
                      <a:pt x="0" y="0"/>
                    </a:cubicBezTo>
                    <a:lnTo>
                      <a:pt x="3173" y="0"/>
                    </a:lnTo>
                    <a:lnTo>
                      <a:pt x="2997" y="476"/>
                    </a:lnTo>
                    <a:cubicBezTo>
                      <a:pt x="2829" y="928"/>
                      <a:pt x="2371" y="1214"/>
                      <a:pt x="1880" y="1214"/>
                    </a:cubicBezTo>
                    <a:cubicBezTo>
                      <a:pt x="1753" y="1214"/>
                      <a:pt x="1624" y="1194"/>
                      <a:pt x="1497" y="115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s-ES" sz="133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7306115" y="2475366"/>
              <a:ext cx="967993" cy="588958"/>
              <a:chOff x="7306115" y="2475366"/>
              <a:chExt cx="967993" cy="588958"/>
            </a:xfrm>
            <a:grpFill/>
          </p:grpSpPr>
          <p:sp>
            <p:nvSpPr>
              <p:cNvPr id="30" name="AutoShape 18"/>
              <p:cNvSpPr/>
              <p:nvPr/>
            </p:nvSpPr>
            <p:spPr bwMode="auto">
              <a:xfrm rot="18361214">
                <a:off x="7566337" y="2215144"/>
                <a:ext cx="447550" cy="967993"/>
              </a:xfrm>
              <a:custGeom>
                <a:avLst/>
                <a:gdLst>
                  <a:gd name="T0" fmla="*/ 243707 w 21310"/>
                  <a:gd name="T1" fmla="*/ 527050 h 21600"/>
                  <a:gd name="T2" fmla="*/ 243707 w 21310"/>
                  <a:gd name="T3" fmla="*/ 527050 h 21600"/>
                  <a:gd name="T4" fmla="*/ 243707 w 21310"/>
                  <a:gd name="T5" fmla="*/ 527050 h 21600"/>
                  <a:gd name="T6" fmla="*/ 243707 w 21310"/>
                  <a:gd name="T7" fmla="*/ 52705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310" h="21600">
                    <a:moveTo>
                      <a:pt x="21247" y="10573"/>
                    </a:moveTo>
                    <a:lnTo>
                      <a:pt x="17364" y="5258"/>
                    </a:lnTo>
                    <a:cubicBezTo>
                      <a:pt x="16728" y="4388"/>
                      <a:pt x="14991" y="3847"/>
                      <a:pt x="13131" y="3847"/>
                    </a:cubicBezTo>
                    <a:cubicBezTo>
                      <a:pt x="13119" y="3847"/>
                      <a:pt x="13108" y="3847"/>
                      <a:pt x="13097" y="3847"/>
                    </a:cubicBezTo>
                    <a:lnTo>
                      <a:pt x="12219" y="3847"/>
                    </a:lnTo>
                    <a:lnTo>
                      <a:pt x="9090" y="3847"/>
                    </a:lnTo>
                    <a:lnTo>
                      <a:pt x="8213" y="3847"/>
                    </a:lnTo>
                    <a:cubicBezTo>
                      <a:pt x="8202" y="3847"/>
                      <a:pt x="8191" y="3847"/>
                      <a:pt x="8179" y="3847"/>
                    </a:cubicBezTo>
                    <a:cubicBezTo>
                      <a:pt x="6319" y="3847"/>
                      <a:pt x="4582" y="4388"/>
                      <a:pt x="3946" y="5258"/>
                    </a:cubicBezTo>
                    <a:lnTo>
                      <a:pt x="63" y="10573"/>
                    </a:lnTo>
                    <a:cubicBezTo>
                      <a:pt x="-145" y="10858"/>
                      <a:pt x="179" y="11168"/>
                      <a:pt x="787" y="11266"/>
                    </a:cubicBezTo>
                    <a:lnTo>
                      <a:pt x="1484" y="11377"/>
                    </a:lnTo>
                    <a:cubicBezTo>
                      <a:pt x="1609" y="11397"/>
                      <a:pt x="1736" y="11407"/>
                      <a:pt x="1861" y="11407"/>
                    </a:cubicBezTo>
                    <a:cubicBezTo>
                      <a:pt x="2345" y="11407"/>
                      <a:pt x="2796" y="11264"/>
                      <a:pt x="2962" y="11038"/>
                    </a:cubicBezTo>
                    <a:lnTo>
                      <a:pt x="6435" y="6288"/>
                    </a:lnTo>
                    <a:lnTo>
                      <a:pt x="6493" y="6209"/>
                    </a:lnTo>
                    <a:lnTo>
                      <a:pt x="7331" y="6209"/>
                    </a:lnTo>
                    <a:lnTo>
                      <a:pt x="1162" y="14494"/>
                    </a:lnTo>
                    <a:lnTo>
                      <a:pt x="6965" y="14494"/>
                    </a:lnTo>
                    <a:lnTo>
                      <a:pt x="6965" y="20831"/>
                    </a:lnTo>
                    <a:cubicBezTo>
                      <a:pt x="6965" y="21256"/>
                      <a:pt x="7700" y="21600"/>
                      <a:pt x="8607" y="21600"/>
                    </a:cubicBezTo>
                    <a:cubicBezTo>
                      <a:pt x="9514" y="21600"/>
                      <a:pt x="10250" y="21256"/>
                      <a:pt x="10250" y="20831"/>
                    </a:cubicBezTo>
                    <a:lnTo>
                      <a:pt x="10255" y="20831"/>
                    </a:lnTo>
                    <a:lnTo>
                      <a:pt x="10255" y="14494"/>
                    </a:lnTo>
                    <a:lnTo>
                      <a:pt x="11055" y="14494"/>
                    </a:lnTo>
                    <a:lnTo>
                      <a:pt x="11055" y="20831"/>
                    </a:lnTo>
                    <a:cubicBezTo>
                      <a:pt x="11055" y="21256"/>
                      <a:pt x="11790" y="21600"/>
                      <a:pt x="12698" y="21600"/>
                    </a:cubicBezTo>
                    <a:cubicBezTo>
                      <a:pt x="13605" y="21600"/>
                      <a:pt x="14340" y="21256"/>
                      <a:pt x="14340" y="20831"/>
                    </a:cubicBezTo>
                    <a:lnTo>
                      <a:pt x="14345" y="20831"/>
                    </a:lnTo>
                    <a:lnTo>
                      <a:pt x="14345" y="14494"/>
                    </a:lnTo>
                    <a:lnTo>
                      <a:pt x="20148" y="14494"/>
                    </a:lnTo>
                    <a:lnTo>
                      <a:pt x="13978" y="6209"/>
                    </a:lnTo>
                    <a:lnTo>
                      <a:pt x="14817" y="6209"/>
                    </a:lnTo>
                    <a:lnTo>
                      <a:pt x="14875" y="6288"/>
                    </a:lnTo>
                    <a:lnTo>
                      <a:pt x="18348" y="11038"/>
                    </a:lnTo>
                    <a:cubicBezTo>
                      <a:pt x="18514" y="11264"/>
                      <a:pt x="18965" y="11407"/>
                      <a:pt x="19449" y="11407"/>
                    </a:cubicBezTo>
                    <a:cubicBezTo>
                      <a:pt x="19574" y="11407"/>
                      <a:pt x="19701" y="11397"/>
                      <a:pt x="19826" y="11377"/>
                    </a:cubicBezTo>
                    <a:lnTo>
                      <a:pt x="20523" y="11266"/>
                    </a:lnTo>
                    <a:cubicBezTo>
                      <a:pt x="21131" y="11168"/>
                      <a:pt x="21455" y="10858"/>
                      <a:pt x="21247" y="10573"/>
                    </a:cubicBezTo>
                    <a:close/>
                    <a:moveTo>
                      <a:pt x="6926" y="1746"/>
                    </a:moveTo>
                    <a:cubicBezTo>
                      <a:pt x="6926" y="782"/>
                      <a:pt x="8595" y="0"/>
                      <a:pt x="10655" y="0"/>
                    </a:cubicBezTo>
                    <a:cubicBezTo>
                      <a:pt x="12715" y="0"/>
                      <a:pt x="14384" y="782"/>
                      <a:pt x="14384" y="1746"/>
                    </a:cubicBezTo>
                    <a:cubicBezTo>
                      <a:pt x="14384" y="2711"/>
                      <a:pt x="12715" y="3493"/>
                      <a:pt x="10655" y="3493"/>
                    </a:cubicBezTo>
                    <a:cubicBezTo>
                      <a:pt x="8595" y="3493"/>
                      <a:pt x="6926" y="2711"/>
                      <a:pt x="6926" y="174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s-ES" sz="133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1" name="AutoShape 19"/>
              <p:cNvSpPr/>
              <p:nvPr/>
            </p:nvSpPr>
            <p:spPr bwMode="auto">
              <a:xfrm rot="18361214">
                <a:off x="7760226" y="2598551"/>
                <a:ext cx="447551" cy="483996"/>
              </a:xfrm>
              <a:custGeom>
                <a:avLst/>
                <a:gdLst>
                  <a:gd name="T0" fmla="*/ 243708 w 21600"/>
                  <a:gd name="T1" fmla="*/ 263525 h 21600"/>
                  <a:gd name="T2" fmla="*/ 243708 w 21600"/>
                  <a:gd name="T3" fmla="*/ 263525 h 21600"/>
                  <a:gd name="T4" fmla="*/ 243708 w 21600"/>
                  <a:gd name="T5" fmla="*/ 263525 h 21600"/>
                  <a:gd name="T6" fmla="*/ 243708 w 21600"/>
                  <a:gd name="T7" fmla="*/ 263525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3961" y="0"/>
                    </a:moveTo>
                    <a:lnTo>
                      <a:pt x="1171" y="7388"/>
                    </a:lnTo>
                    <a:lnTo>
                      <a:pt x="7057" y="7388"/>
                    </a:lnTo>
                    <a:lnTo>
                      <a:pt x="7057" y="20062"/>
                    </a:lnTo>
                    <a:cubicBezTo>
                      <a:pt x="7057" y="20912"/>
                      <a:pt x="7803" y="21600"/>
                      <a:pt x="8723" y="21600"/>
                    </a:cubicBezTo>
                    <a:cubicBezTo>
                      <a:pt x="9643" y="21600"/>
                      <a:pt x="10389" y="20912"/>
                      <a:pt x="10389" y="20062"/>
                    </a:cubicBezTo>
                    <a:lnTo>
                      <a:pt x="10394" y="20062"/>
                    </a:lnTo>
                    <a:lnTo>
                      <a:pt x="10394" y="7388"/>
                    </a:lnTo>
                    <a:lnTo>
                      <a:pt x="11206" y="7388"/>
                    </a:lnTo>
                    <a:lnTo>
                      <a:pt x="11206" y="20062"/>
                    </a:lnTo>
                    <a:cubicBezTo>
                      <a:pt x="11206" y="20912"/>
                      <a:pt x="11952" y="21600"/>
                      <a:pt x="12872" y="21600"/>
                    </a:cubicBezTo>
                    <a:cubicBezTo>
                      <a:pt x="13792" y="21600"/>
                      <a:pt x="14538" y="20912"/>
                      <a:pt x="14538" y="20062"/>
                    </a:cubicBezTo>
                    <a:lnTo>
                      <a:pt x="14543" y="20062"/>
                    </a:lnTo>
                    <a:lnTo>
                      <a:pt x="14543" y="7388"/>
                    </a:lnTo>
                    <a:lnTo>
                      <a:pt x="20429" y="7388"/>
                    </a:lnTo>
                    <a:lnTo>
                      <a:pt x="17638" y="0"/>
                    </a:lnTo>
                    <a:cubicBezTo>
                      <a:pt x="17638" y="0"/>
                      <a:pt x="3961" y="0"/>
                      <a:pt x="3961" y="0"/>
                    </a:cubicBezTo>
                    <a:close/>
                    <a:moveTo>
                      <a:pt x="18427" y="0"/>
                    </a:moveTo>
                    <a:lnTo>
                      <a:pt x="18603" y="476"/>
                    </a:lnTo>
                    <a:cubicBezTo>
                      <a:pt x="18771" y="928"/>
                      <a:pt x="19229" y="1214"/>
                      <a:pt x="19719" y="1214"/>
                    </a:cubicBezTo>
                    <a:cubicBezTo>
                      <a:pt x="19847" y="1214"/>
                      <a:pt x="19976" y="1194"/>
                      <a:pt x="20103" y="1154"/>
                    </a:cubicBezTo>
                    <a:lnTo>
                      <a:pt x="20809" y="931"/>
                    </a:lnTo>
                    <a:cubicBezTo>
                      <a:pt x="21263" y="787"/>
                      <a:pt x="21558" y="414"/>
                      <a:pt x="21600" y="0"/>
                    </a:cubicBezTo>
                    <a:cubicBezTo>
                      <a:pt x="21600" y="0"/>
                      <a:pt x="18427" y="0"/>
                      <a:pt x="18427" y="0"/>
                    </a:cubicBezTo>
                    <a:close/>
                    <a:moveTo>
                      <a:pt x="1497" y="1154"/>
                    </a:moveTo>
                    <a:lnTo>
                      <a:pt x="791" y="931"/>
                    </a:lnTo>
                    <a:cubicBezTo>
                      <a:pt x="337" y="787"/>
                      <a:pt x="42" y="414"/>
                      <a:pt x="0" y="0"/>
                    </a:cubicBezTo>
                    <a:lnTo>
                      <a:pt x="3173" y="0"/>
                    </a:lnTo>
                    <a:lnTo>
                      <a:pt x="2997" y="476"/>
                    </a:lnTo>
                    <a:cubicBezTo>
                      <a:pt x="2829" y="928"/>
                      <a:pt x="2371" y="1214"/>
                      <a:pt x="1880" y="1214"/>
                    </a:cubicBezTo>
                    <a:cubicBezTo>
                      <a:pt x="1753" y="1214"/>
                      <a:pt x="1624" y="1194"/>
                      <a:pt x="1497" y="115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s-ES" sz="133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9153175" y="4501735"/>
              <a:ext cx="520442" cy="966534"/>
              <a:chOff x="9153175" y="4501735"/>
              <a:chExt cx="520442" cy="966534"/>
            </a:xfrm>
            <a:grpFill/>
          </p:grpSpPr>
          <p:sp>
            <p:nvSpPr>
              <p:cNvPr id="28" name="AutoShape 20"/>
              <p:cNvSpPr/>
              <p:nvPr/>
            </p:nvSpPr>
            <p:spPr bwMode="auto">
              <a:xfrm rot="9719599">
                <a:off x="9227524" y="4501735"/>
                <a:ext cx="446093" cy="966534"/>
              </a:xfrm>
              <a:custGeom>
                <a:avLst/>
                <a:gdLst>
                  <a:gd name="T0" fmla="*/ 242887 w 21310"/>
                  <a:gd name="T1" fmla="*/ 526314 h 21600"/>
                  <a:gd name="T2" fmla="*/ 242887 w 21310"/>
                  <a:gd name="T3" fmla="*/ 526314 h 21600"/>
                  <a:gd name="T4" fmla="*/ 242887 w 21310"/>
                  <a:gd name="T5" fmla="*/ 526314 h 21600"/>
                  <a:gd name="T6" fmla="*/ 242887 w 21310"/>
                  <a:gd name="T7" fmla="*/ 526314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310" h="21600">
                    <a:moveTo>
                      <a:pt x="21247" y="10573"/>
                    </a:moveTo>
                    <a:lnTo>
                      <a:pt x="17364" y="5258"/>
                    </a:lnTo>
                    <a:cubicBezTo>
                      <a:pt x="16728" y="4388"/>
                      <a:pt x="14991" y="3847"/>
                      <a:pt x="13131" y="3847"/>
                    </a:cubicBezTo>
                    <a:cubicBezTo>
                      <a:pt x="13119" y="3847"/>
                      <a:pt x="13108" y="3847"/>
                      <a:pt x="13097" y="3847"/>
                    </a:cubicBezTo>
                    <a:lnTo>
                      <a:pt x="12219" y="3847"/>
                    </a:lnTo>
                    <a:lnTo>
                      <a:pt x="9090" y="3847"/>
                    </a:lnTo>
                    <a:lnTo>
                      <a:pt x="8213" y="3847"/>
                    </a:lnTo>
                    <a:cubicBezTo>
                      <a:pt x="8202" y="3847"/>
                      <a:pt x="8191" y="3847"/>
                      <a:pt x="8179" y="3847"/>
                    </a:cubicBezTo>
                    <a:cubicBezTo>
                      <a:pt x="6319" y="3847"/>
                      <a:pt x="4582" y="4388"/>
                      <a:pt x="3946" y="5258"/>
                    </a:cubicBezTo>
                    <a:lnTo>
                      <a:pt x="63" y="10573"/>
                    </a:lnTo>
                    <a:cubicBezTo>
                      <a:pt x="-145" y="10858"/>
                      <a:pt x="179" y="11168"/>
                      <a:pt x="787" y="11266"/>
                    </a:cubicBezTo>
                    <a:lnTo>
                      <a:pt x="1484" y="11377"/>
                    </a:lnTo>
                    <a:cubicBezTo>
                      <a:pt x="1609" y="11397"/>
                      <a:pt x="1736" y="11407"/>
                      <a:pt x="1861" y="11407"/>
                    </a:cubicBezTo>
                    <a:cubicBezTo>
                      <a:pt x="2345" y="11407"/>
                      <a:pt x="2796" y="11264"/>
                      <a:pt x="2962" y="11038"/>
                    </a:cubicBezTo>
                    <a:lnTo>
                      <a:pt x="6435" y="6288"/>
                    </a:lnTo>
                    <a:lnTo>
                      <a:pt x="6493" y="6209"/>
                    </a:lnTo>
                    <a:lnTo>
                      <a:pt x="7331" y="6209"/>
                    </a:lnTo>
                    <a:lnTo>
                      <a:pt x="1162" y="14494"/>
                    </a:lnTo>
                    <a:lnTo>
                      <a:pt x="6965" y="14494"/>
                    </a:lnTo>
                    <a:lnTo>
                      <a:pt x="6965" y="20831"/>
                    </a:lnTo>
                    <a:cubicBezTo>
                      <a:pt x="6965" y="21256"/>
                      <a:pt x="7700" y="21600"/>
                      <a:pt x="8607" y="21600"/>
                    </a:cubicBezTo>
                    <a:cubicBezTo>
                      <a:pt x="9514" y="21600"/>
                      <a:pt x="10250" y="21256"/>
                      <a:pt x="10250" y="20831"/>
                    </a:cubicBezTo>
                    <a:lnTo>
                      <a:pt x="10255" y="20831"/>
                    </a:lnTo>
                    <a:lnTo>
                      <a:pt x="10255" y="14494"/>
                    </a:lnTo>
                    <a:lnTo>
                      <a:pt x="11055" y="14494"/>
                    </a:lnTo>
                    <a:lnTo>
                      <a:pt x="11055" y="20831"/>
                    </a:lnTo>
                    <a:cubicBezTo>
                      <a:pt x="11055" y="21256"/>
                      <a:pt x="11790" y="21600"/>
                      <a:pt x="12698" y="21600"/>
                    </a:cubicBezTo>
                    <a:cubicBezTo>
                      <a:pt x="13605" y="21600"/>
                      <a:pt x="14340" y="21256"/>
                      <a:pt x="14340" y="20831"/>
                    </a:cubicBezTo>
                    <a:lnTo>
                      <a:pt x="14345" y="20831"/>
                    </a:lnTo>
                    <a:lnTo>
                      <a:pt x="14345" y="14494"/>
                    </a:lnTo>
                    <a:lnTo>
                      <a:pt x="20148" y="14494"/>
                    </a:lnTo>
                    <a:lnTo>
                      <a:pt x="13978" y="6209"/>
                    </a:lnTo>
                    <a:lnTo>
                      <a:pt x="14817" y="6209"/>
                    </a:lnTo>
                    <a:lnTo>
                      <a:pt x="14875" y="6288"/>
                    </a:lnTo>
                    <a:lnTo>
                      <a:pt x="18348" y="11038"/>
                    </a:lnTo>
                    <a:cubicBezTo>
                      <a:pt x="18514" y="11264"/>
                      <a:pt x="18965" y="11407"/>
                      <a:pt x="19449" y="11407"/>
                    </a:cubicBezTo>
                    <a:cubicBezTo>
                      <a:pt x="19574" y="11407"/>
                      <a:pt x="19701" y="11397"/>
                      <a:pt x="19826" y="11377"/>
                    </a:cubicBezTo>
                    <a:lnTo>
                      <a:pt x="20523" y="11266"/>
                    </a:lnTo>
                    <a:cubicBezTo>
                      <a:pt x="21131" y="11168"/>
                      <a:pt x="21455" y="10858"/>
                      <a:pt x="21247" y="10573"/>
                    </a:cubicBezTo>
                    <a:close/>
                    <a:moveTo>
                      <a:pt x="6926" y="1746"/>
                    </a:moveTo>
                    <a:cubicBezTo>
                      <a:pt x="6926" y="782"/>
                      <a:pt x="8595" y="0"/>
                      <a:pt x="10655" y="0"/>
                    </a:cubicBezTo>
                    <a:cubicBezTo>
                      <a:pt x="12715" y="0"/>
                      <a:pt x="14384" y="782"/>
                      <a:pt x="14384" y="1746"/>
                    </a:cubicBezTo>
                    <a:cubicBezTo>
                      <a:pt x="14384" y="2711"/>
                      <a:pt x="12715" y="3493"/>
                      <a:pt x="10655" y="3493"/>
                    </a:cubicBezTo>
                    <a:cubicBezTo>
                      <a:pt x="8595" y="3493"/>
                      <a:pt x="6926" y="2711"/>
                      <a:pt x="6926" y="174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s-ES" sz="133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9" name="AutoShape 21"/>
              <p:cNvSpPr/>
              <p:nvPr/>
            </p:nvSpPr>
            <p:spPr bwMode="auto">
              <a:xfrm rot="9719599">
                <a:off x="9153175" y="4514856"/>
                <a:ext cx="446093" cy="483997"/>
              </a:xfrm>
              <a:custGeom>
                <a:avLst/>
                <a:gdLst>
                  <a:gd name="T0" fmla="*/ 242888 w 21600"/>
                  <a:gd name="T1" fmla="*/ 263554 h 21600"/>
                  <a:gd name="T2" fmla="*/ 242888 w 21600"/>
                  <a:gd name="T3" fmla="*/ 263554 h 21600"/>
                  <a:gd name="T4" fmla="*/ 242888 w 21600"/>
                  <a:gd name="T5" fmla="*/ 263554 h 21600"/>
                  <a:gd name="T6" fmla="*/ 242888 w 21600"/>
                  <a:gd name="T7" fmla="*/ 263554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3961" y="0"/>
                    </a:moveTo>
                    <a:lnTo>
                      <a:pt x="1171" y="7388"/>
                    </a:lnTo>
                    <a:lnTo>
                      <a:pt x="7057" y="7388"/>
                    </a:lnTo>
                    <a:lnTo>
                      <a:pt x="7057" y="20062"/>
                    </a:lnTo>
                    <a:cubicBezTo>
                      <a:pt x="7057" y="20912"/>
                      <a:pt x="7803" y="21600"/>
                      <a:pt x="8723" y="21600"/>
                    </a:cubicBezTo>
                    <a:cubicBezTo>
                      <a:pt x="9643" y="21600"/>
                      <a:pt x="10389" y="20912"/>
                      <a:pt x="10389" y="20062"/>
                    </a:cubicBezTo>
                    <a:lnTo>
                      <a:pt x="10394" y="20062"/>
                    </a:lnTo>
                    <a:lnTo>
                      <a:pt x="10394" y="7388"/>
                    </a:lnTo>
                    <a:lnTo>
                      <a:pt x="11206" y="7388"/>
                    </a:lnTo>
                    <a:lnTo>
                      <a:pt x="11206" y="20062"/>
                    </a:lnTo>
                    <a:cubicBezTo>
                      <a:pt x="11206" y="20912"/>
                      <a:pt x="11952" y="21600"/>
                      <a:pt x="12872" y="21600"/>
                    </a:cubicBezTo>
                    <a:cubicBezTo>
                      <a:pt x="13792" y="21600"/>
                      <a:pt x="14538" y="20912"/>
                      <a:pt x="14538" y="20062"/>
                    </a:cubicBezTo>
                    <a:lnTo>
                      <a:pt x="14543" y="20062"/>
                    </a:lnTo>
                    <a:lnTo>
                      <a:pt x="14543" y="7388"/>
                    </a:lnTo>
                    <a:lnTo>
                      <a:pt x="20429" y="7388"/>
                    </a:lnTo>
                    <a:lnTo>
                      <a:pt x="17638" y="0"/>
                    </a:lnTo>
                    <a:cubicBezTo>
                      <a:pt x="17638" y="0"/>
                      <a:pt x="3961" y="0"/>
                      <a:pt x="3961" y="0"/>
                    </a:cubicBezTo>
                    <a:close/>
                    <a:moveTo>
                      <a:pt x="18427" y="0"/>
                    </a:moveTo>
                    <a:lnTo>
                      <a:pt x="18603" y="476"/>
                    </a:lnTo>
                    <a:cubicBezTo>
                      <a:pt x="18771" y="928"/>
                      <a:pt x="19229" y="1214"/>
                      <a:pt x="19719" y="1214"/>
                    </a:cubicBezTo>
                    <a:cubicBezTo>
                      <a:pt x="19847" y="1214"/>
                      <a:pt x="19976" y="1194"/>
                      <a:pt x="20103" y="1154"/>
                    </a:cubicBezTo>
                    <a:lnTo>
                      <a:pt x="20809" y="931"/>
                    </a:lnTo>
                    <a:cubicBezTo>
                      <a:pt x="21263" y="787"/>
                      <a:pt x="21558" y="414"/>
                      <a:pt x="21600" y="0"/>
                    </a:cubicBezTo>
                    <a:cubicBezTo>
                      <a:pt x="21600" y="0"/>
                      <a:pt x="18427" y="0"/>
                      <a:pt x="18427" y="0"/>
                    </a:cubicBezTo>
                    <a:close/>
                    <a:moveTo>
                      <a:pt x="1497" y="1154"/>
                    </a:moveTo>
                    <a:lnTo>
                      <a:pt x="791" y="931"/>
                    </a:lnTo>
                    <a:cubicBezTo>
                      <a:pt x="337" y="787"/>
                      <a:pt x="42" y="414"/>
                      <a:pt x="0" y="0"/>
                    </a:cubicBezTo>
                    <a:lnTo>
                      <a:pt x="3173" y="0"/>
                    </a:lnTo>
                    <a:lnTo>
                      <a:pt x="2997" y="476"/>
                    </a:lnTo>
                    <a:cubicBezTo>
                      <a:pt x="2829" y="928"/>
                      <a:pt x="2371" y="1214"/>
                      <a:pt x="1880" y="1214"/>
                    </a:cubicBezTo>
                    <a:cubicBezTo>
                      <a:pt x="1753" y="1214"/>
                      <a:pt x="1624" y="1194"/>
                      <a:pt x="1497" y="115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s-ES" sz="133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8309097" y="1676479"/>
              <a:ext cx="520441" cy="966534"/>
              <a:chOff x="8309097" y="1676479"/>
              <a:chExt cx="520441" cy="966534"/>
            </a:xfrm>
            <a:grpFill/>
          </p:grpSpPr>
          <p:sp>
            <p:nvSpPr>
              <p:cNvPr id="26" name="AutoShape 22"/>
              <p:cNvSpPr/>
              <p:nvPr/>
            </p:nvSpPr>
            <p:spPr bwMode="auto">
              <a:xfrm rot="20519595">
                <a:off x="8309097" y="1676479"/>
                <a:ext cx="446093" cy="966534"/>
              </a:xfrm>
              <a:custGeom>
                <a:avLst/>
                <a:gdLst>
                  <a:gd name="T0" fmla="*/ 242887 w 21310"/>
                  <a:gd name="T1" fmla="*/ 526314 h 21600"/>
                  <a:gd name="T2" fmla="*/ 242887 w 21310"/>
                  <a:gd name="T3" fmla="*/ 526314 h 21600"/>
                  <a:gd name="T4" fmla="*/ 242887 w 21310"/>
                  <a:gd name="T5" fmla="*/ 526314 h 21600"/>
                  <a:gd name="T6" fmla="*/ 242887 w 21310"/>
                  <a:gd name="T7" fmla="*/ 526314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310" h="21600">
                    <a:moveTo>
                      <a:pt x="21247" y="10573"/>
                    </a:moveTo>
                    <a:lnTo>
                      <a:pt x="17364" y="5258"/>
                    </a:lnTo>
                    <a:cubicBezTo>
                      <a:pt x="16728" y="4388"/>
                      <a:pt x="14991" y="3847"/>
                      <a:pt x="13131" y="3847"/>
                    </a:cubicBezTo>
                    <a:cubicBezTo>
                      <a:pt x="13119" y="3847"/>
                      <a:pt x="13108" y="3847"/>
                      <a:pt x="13097" y="3847"/>
                    </a:cubicBezTo>
                    <a:lnTo>
                      <a:pt x="12219" y="3847"/>
                    </a:lnTo>
                    <a:lnTo>
                      <a:pt x="9090" y="3847"/>
                    </a:lnTo>
                    <a:lnTo>
                      <a:pt x="8213" y="3847"/>
                    </a:lnTo>
                    <a:cubicBezTo>
                      <a:pt x="8202" y="3847"/>
                      <a:pt x="8191" y="3847"/>
                      <a:pt x="8179" y="3847"/>
                    </a:cubicBezTo>
                    <a:cubicBezTo>
                      <a:pt x="6319" y="3847"/>
                      <a:pt x="4582" y="4388"/>
                      <a:pt x="3946" y="5258"/>
                    </a:cubicBezTo>
                    <a:lnTo>
                      <a:pt x="63" y="10573"/>
                    </a:lnTo>
                    <a:cubicBezTo>
                      <a:pt x="-145" y="10858"/>
                      <a:pt x="179" y="11168"/>
                      <a:pt x="787" y="11266"/>
                    </a:cubicBezTo>
                    <a:lnTo>
                      <a:pt x="1484" y="11377"/>
                    </a:lnTo>
                    <a:cubicBezTo>
                      <a:pt x="1609" y="11397"/>
                      <a:pt x="1736" y="11407"/>
                      <a:pt x="1861" y="11407"/>
                    </a:cubicBezTo>
                    <a:cubicBezTo>
                      <a:pt x="2345" y="11407"/>
                      <a:pt x="2796" y="11264"/>
                      <a:pt x="2962" y="11038"/>
                    </a:cubicBezTo>
                    <a:lnTo>
                      <a:pt x="6435" y="6288"/>
                    </a:lnTo>
                    <a:lnTo>
                      <a:pt x="6493" y="6209"/>
                    </a:lnTo>
                    <a:lnTo>
                      <a:pt x="7331" y="6209"/>
                    </a:lnTo>
                    <a:lnTo>
                      <a:pt x="1162" y="14494"/>
                    </a:lnTo>
                    <a:lnTo>
                      <a:pt x="6965" y="14494"/>
                    </a:lnTo>
                    <a:lnTo>
                      <a:pt x="6965" y="20831"/>
                    </a:lnTo>
                    <a:cubicBezTo>
                      <a:pt x="6965" y="21256"/>
                      <a:pt x="7700" y="21600"/>
                      <a:pt x="8607" y="21600"/>
                    </a:cubicBezTo>
                    <a:cubicBezTo>
                      <a:pt x="9514" y="21600"/>
                      <a:pt x="10250" y="21256"/>
                      <a:pt x="10250" y="20831"/>
                    </a:cubicBezTo>
                    <a:lnTo>
                      <a:pt x="10255" y="20831"/>
                    </a:lnTo>
                    <a:lnTo>
                      <a:pt x="10255" y="14494"/>
                    </a:lnTo>
                    <a:lnTo>
                      <a:pt x="11055" y="14494"/>
                    </a:lnTo>
                    <a:lnTo>
                      <a:pt x="11055" y="20831"/>
                    </a:lnTo>
                    <a:cubicBezTo>
                      <a:pt x="11055" y="21256"/>
                      <a:pt x="11790" y="21600"/>
                      <a:pt x="12698" y="21600"/>
                    </a:cubicBezTo>
                    <a:cubicBezTo>
                      <a:pt x="13605" y="21600"/>
                      <a:pt x="14340" y="21256"/>
                      <a:pt x="14340" y="20831"/>
                    </a:cubicBezTo>
                    <a:lnTo>
                      <a:pt x="14345" y="20831"/>
                    </a:lnTo>
                    <a:lnTo>
                      <a:pt x="14345" y="14494"/>
                    </a:lnTo>
                    <a:lnTo>
                      <a:pt x="20148" y="14494"/>
                    </a:lnTo>
                    <a:lnTo>
                      <a:pt x="13978" y="6209"/>
                    </a:lnTo>
                    <a:lnTo>
                      <a:pt x="14817" y="6209"/>
                    </a:lnTo>
                    <a:lnTo>
                      <a:pt x="14875" y="6288"/>
                    </a:lnTo>
                    <a:lnTo>
                      <a:pt x="18348" y="11038"/>
                    </a:lnTo>
                    <a:cubicBezTo>
                      <a:pt x="18514" y="11264"/>
                      <a:pt x="18965" y="11407"/>
                      <a:pt x="19449" y="11407"/>
                    </a:cubicBezTo>
                    <a:cubicBezTo>
                      <a:pt x="19574" y="11407"/>
                      <a:pt x="19701" y="11397"/>
                      <a:pt x="19826" y="11377"/>
                    </a:cubicBezTo>
                    <a:lnTo>
                      <a:pt x="20523" y="11266"/>
                    </a:lnTo>
                    <a:cubicBezTo>
                      <a:pt x="21131" y="11168"/>
                      <a:pt x="21455" y="10858"/>
                      <a:pt x="21247" y="10573"/>
                    </a:cubicBezTo>
                    <a:close/>
                    <a:moveTo>
                      <a:pt x="6926" y="1746"/>
                    </a:moveTo>
                    <a:cubicBezTo>
                      <a:pt x="6926" y="782"/>
                      <a:pt x="8595" y="0"/>
                      <a:pt x="10655" y="0"/>
                    </a:cubicBezTo>
                    <a:cubicBezTo>
                      <a:pt x="12715" y="0"/>
                      <a:pt x="14384" y="782"/>
                      <a:pt x="14384" y="1746"/>
                    </a:cubicBezTo>
                    <a:cubicBezTo>
                      <a:pt x="14384" y="2711"/>
                      <a:pt x="12715" y="3493"/>
                      <a:pt x="10655" y="3493"/>
                    </a:cubicBezTo>
                    <a:cubicBezTo>
                      <a:pt x="8595" y="3493"/>
                      <a:pt x="6926" y="2711"/>
                      <a:pt x="6926" y="174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s-ES" sz="133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" name="AutoShape 23"/>
              <p:cNvSpPr/>
              <p:nvPr/>
            </p:nvSpPr>
            <p:spPr bwMode="auto">
              <a:xfrm rot="20519595">
                <a:off x="8383445" y="2145897"/>
                <a:ext cx="446093" cy="483997"/>
              </a:xfrm>
              <a:custGeom>
                <a:avLst/>
                <a:gdLst>
                  <a:gd name="T0" fmla="*/ 242888 w 21600"/>
                  <a:gd name="T1" fmla="*/ 263554 h 21600"/>
                  <a:gd name="T2" fmla="*/ 242888 w 21600"/>
                  <a:gd name="T3" fmla="*/ 263554 h 21600"/>
                  <a:gd name="T4" fmla="*/ 242888 w 21600"/>
                  <a:gd name="T5" fmla="*/ 263554 h 21600"/>
                  <a:gd name="T6" fmla="*/ 242888 w 21600"/>
                  <a:gd name="T7" fmla="*/ 263554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3961" y="0"/>
                    </a:moveTo>
                    <a:lnTo>
                      <a:pt x="1171" y="7388"/>
                    </a:lnTo>
                    <a:lnTo>
                      <a:pt x="7057" y="7388"/>
                    </a:lnTo>
                    <a:lnTo>
                      <a:pt x="7057" y="20062"/>
                    </a:lnTo>
                    <a:cubicBezTo>
                      <a:pt x="7057" y="20912"/>
                      <a:pt x="7803" y="21600"/>
                      <a:pt x="8723" y="21600"/>
                    </a:cubicBezTo>
                    <a:cubicBezTo>
                      <a:pt x="9643" y="21600"/>
                      <a:pt x="10389" y="20912"/>
                      <a:pt x="10389" y="20062"/>
                    </a:cubicBezTo>
                    <a:lnTo>
                      <a:pt x="10394" y="20062"/>
                    </a:lnTo>
                    <a:lnTo>
                      <a:pt x="10394" y="7388"/>
                    </a:lnTo>
                    <a:lnTo>
                      <a:pt x="11206" y="7388"/>
                    </a:lnTo>
                    <a:lnTo>
                      <a:pt x="11206" y="20062"/>
                    </a:lnTo>
                    <a:cubicBezTo>
                      <a:pt x="11206" y="20912"/>
                      <a:pt x="11952" y="21600"/>
                      <a:pt x="12872" y="21600"/>
                    </a:cubicBezTo>
                    <a:cubicBezTo>
                      <a:pt x="13792" y="21600"/>
                      <a:pt x="14538" y="20912"/>
                      <a:pt x="14538" y="20062"/>
                    </a:cubicBezTo>
                    <a:lnTo>
                      <a:pt x="14543" y="20062"/>
                    </a:lnTo>
                    <a:lnTo>
                      <a:pt x="14543" y="7388"/>
                    </a:lnTo>
                    <a:lnTo>
                      <a:pt x="20429" y="7388"/>
                    </a:lnTo>
                    <a:lnTo>
                      <a:pt x="17638" y="0"/>
                    </a:lnTo>
                    <a:cubicBezTo>
                      <a:pt x="17638" y="0"/>
                      <a:pt x="3961" y="0"/>
                      <a:pt x="3961" y="0"/>
                    </a:cubicBezTo>
                    <a:close/>
                    <a:moveTo>
                      <a:pt x="18427" y="0"/>
                    </a:moveTo>
                    <a:lnTo>
                      <a:pt x="18603" y="476"/>
                    </a:lnTo>
                    <a:cubicBezTo>
                      <a:pt x="18771" y="928"/>
                      <a:pt x="19229" y="1214"/>
                      <a:pt x="19719" y="1214"/>
                    </a:cubicBezTo>
                    <a:cubicBezTo>
                      <a:pt x="19847" y="1214"/>
                      <a:pt x="19976" y="1194"/>
                      <a:pt x="20103" y="1154"/>
                    </a:cubicBezTo>
                    <a:lnTo>
                      <a:pt x="20809" y="931"/>
                    </a:lnTo>
                    <a:cubicBezTo>
                      <a:pt x="21263" y="787"/>
                      <a:pt x="21558" y="414"/>
                      <a:pt x="21600" y="0"/>
                    </a:cubicBezTo>
                    <a:cubicBezTo>
                      <a:pt x="21600" y="0"/>
                      <a:pt x="18427" y="0"/>
                      <a:pt x="18427" y="0"/>
                    </a:cubicBezTo>
                    <a:close/>
                    <a:moveTo>
                      <a:pt x="1497" y="1154"/>
                    </a:moveTo>
                    <a:lnTo>
                      <a:pt x="791" y="931"/>
                    </a:lnTo>
                    <a:cubicBezTo>
                      <a:pt x="337" y="787"/>
                      <a:pt x="42" y="414"/>
                      <a:pt x="0" y="0"/>
                    </a:cubicBezTo>
                    <a:lnTo>
                      <a:pt x="3173" y="0"/>
                    </a:lnTo>
                    <a:lnTo>
                      <a:pt x="2997" y="476"/>
                    </a:lnTo>
                    <a:cubicBezTo>
                      <a:pt x="2829" y="928"/>
                      <a:pt x="2371" y="1214"/>
                      <a:pt x="1880" y="1214"/>
                    </a:cubicBezTo>
                    <a:cubicBezTo>
                      <a:pt x="1753" y="1214"/>
                      <a:pt x="1624" y="1194"/>
                      <a:pt x="1497" y="115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s-ES" sz="133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5" name="CuadroTexto 2"/>
            <p:cNvSpPr txBox="1"/>
            <p:nvPr/>
          </p:nvSpPr>
          <p:spPr>
            <a:xfrm>
              <a:off x="8170628" y="3993437"/>
              <a:ext cx="1639599" cy="33372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8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不断上升的比值</a:t>
              </a:r>
              <a:endParaRPr lang="es-ES" sz="168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6" name="文本框 45"/>
          <p:cNvSpPr txBox="1"/>
          <p:nvPr/>
        </p:nvSpPr>
        <p:spPr>
          <a:xfrm>
            <a:off x="592784" y="374451"/>
            <a:ext cx="3185988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zh-CN" altLang="en-US" sz="2800" spc="300" dirty="0" smtClean="0">
                <a:latin typeface="Century Gothic" panose="020B0502020202020204" pitchFamily="34" charset="0"/>
                <a:ea typeface="微软雅黑" panose="020B0503020204020204" pitchFamily="34" charset="-122"/>
              </a:rPr>
              <a:t>添加标题文字</a:t>
            </a:r>
            <a:endParaRPr lang="zh-CN" altLang="en-US" sz="2800" spc="300" dirty="0"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2137" y="326784"/>
            <a:ext cx="557003" cy="557003"/>
          </a:xfrm>
          <a:prstGeom prst="rect">
            <a:avLst/>
          </a:prstGeom>
          <a:solidFill>
            <a:srgbClr val="01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Tm="5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12858395" cy="7232650"/>
          </a:xfrm>
          <a:prstGeom prst="rect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9261" b="-926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961" y="1836865"/>
            <a:ext cx="12856828" cy="3676653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4" name="淘宝网Chenying0907出品 1"/>
          <p:cNvGrpSpPr/>
          <p:nvPr/>
        </p:nvGrpSpPr>
        <p:grpSpPr>
          <a:xfrm>
            <a:off x="2712771" y="2430386"/>
            <a:ext cx="2914340" cy="3633864"/>
            <a:chOff x="3295850" y="1908877"/>
            <a:chExt cx="3738030" cy="4660916"/>
          </a:xfrm>
        </p:grpSpPr>
        <p:sp>
          <p:nvSpPr>
            <p:cNvPr id="16" name="圆角淘宝网Chenying0907出品 2"/>
            <p:cNvSpPr/>
            <p:nvPr/>
          </p:nvSpPr>
          <p:spPr>
            <a:xfrm rot="2760000">
              <a:off x="3098889" y="2634801"/>
              <a:ext cx="4660916" cy="3209067"/>
            </a:xfrm>
            <a:prstGeom prst="roundRect">
              <a:avLst>
                <a:gd name="adj" fmla="val 50000"/>
              </a:avLst>
            </a:prstGeom>
            <a:gradFill>
              <a:gsLst>
                <a:gs pos="33000">
                  <a:srgbClr val="6C6C6C">
                    <a:alpha val="42000"/>
                  </a:srgbClr>
                </a:gs>
                <a:gs pos="0">
                  <a:schemeClr val="tx1">
                    <a:alpha val="54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prstClr val="white"/>
                </a:solidFill>
              </a:endParaRPr>
            </a:p>
          </p:txBody>
        </p:sp>
        <p:sp>
          <p:nvSpPr>
            <p:cNvPr id="17" name="淘宝网Chenying0907出品 5"/>
            <p:cNvSpPr/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6416" tIns="48208" rIns="96416" bIns="48208" numCol="1" anchor="t" anchorCtr="0" compatLnSpc="1"/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18" name="圆角淘宝网Chenying0907出品 4"/>
            <p:cNvSpPr/>
            <p:nvPr/>
          </p:nvSpPr>
          <p:spPr>
            <a:xfrm rot="2760000">
              <a:off x="3358628" y="2852802"/>
              <a:ext cx="3953506" cy="2592561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prstClr val="white"/>
                </a:solidFill>
              </a:endParaRPr>
            </a:p>
          </p:txBody>
        </p:sp>
        <p:sp>
          <p:nvSpPr>
            <p:cNvPr id="19" name="淘宝网Chenying0907出品 5"/>
            <p:cNvSpPr/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horz" wrap="square" lIns="96416" tIns="48208" rIns="96416" bIns="48208" numCol="1" anchor="t" anchorCtr="0" compatLnSpc="1"/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</p:grpSp>
      <p:sp>
        <p:nvSpPr>
          <p:cNvPr id="27" name="圆角淘宝网Chenying0907出品 6"/>
          <p:cNvSpPr/>
          <p:nvPr/>
        </p:nvSpPr>
        <p:spPr>
          <a:xfrm>
            <a:off x="4781955" y="3000145"/>
            <a:ext cx="5475849" cy="1055931"/>
          </a:xfrm>
          <a:prstGeom prst="roundRect">
            <a:avLst>
              <a:gd name="adj" fmla="val 9976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grpSp>
        <p:nvGrpSpPr>
          <p:cNvPr id="28" name="淘宝网Chenying0907出品 7"/>
          <p:cNvGrpSpPr/>
          <p:nvPr/>
        </p:nvGrpSpPr>
        <p:grpSpPr>
          <a:xfrm>
            <a:off x="4880772" y="3441392"/>
            <a:ext cx="166608" cy="166610"/>
            <a:chOff x="4486616" y="3001075"/>
            <a:chExt cx="274695" cy="274699"/>
          </a:xfrm>
        </p:grpSpPr>
        <p:sp>
          <p:nvSpPr>
            <p:cNvPr id="29" name="淘宝网Chenying0907出品 8"/>
            <p:cNvSpPr/>
            <p:nvPr/>
          </p:nvSpPr>
          <p:spPr>
            <a:xfrm rot="16200000">
              <a:off x="4486614" y="3001077"/>
              <a:ext cx="274699" cy="274695"/>
            </a:xfrm>
            <a:prstGeom prst="ellipse">
              <a:avLst/>
            </a:prstGeom>
            <a:gradFill>
              <a:gsLst>
                <a:gs pos="75000">
                  <a:schemeClr val="bg1">
                    <a:lumMod val="95000"/>
                  </a:schemeClr>
                </a:gs>
                <a:gs pos="55000">
                  <a:schemeClr val="bg1">
                    <a:lumMod val="65000"/>
                  </a:schemeClr>
                </a:gs>
                <a:gs pos="35000">
                  <a:schemeClr val="bg1">
                    <a:lumMod val="95000"/>
                  </a:schemeClr>
                </a:gs>
                <a:gs pos="17000">
                  <a:schemeClr val="bg1">
                    <a:lumMod val="65000"/>
                  </a:schemeClr>
                </a:gs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prstClr val="white"/>
                </a:solidFill>
              </a:endParaRPr>
            </a:p>
          </p:txBody>
        </p:sp>
        <p:sp>
          <p:nvSpPr>
            <p:cNvPr id="30" name="淘宝网Chenying0907出品 9"/>
            <p:cNvSpPr/>
            <p:nvPr/>
          </p:nvSpPr>
          <p:spPr>
            <a:xfrm rot="16200000">
              <a:off x="4511585" y="3026055"/>
              <a:ext cx="224753" cy="22475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innerShdw blurRad="127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prstClr val="white"/>
                </a:solidFill>
              </a:endParaRPr>
            </a:p>
          </p:txBody>
        </p:sp>
      </p:grpSp>
      <p:grpSp>
        <p:nvGrpSpPr>
          <p:cNvPr id="31" name="淘宝网Chenying0907出品 10"/>
          <p:cNvGrpSpPr/>
          <p:nvPr/>
        </p:nvGrpSpPr>
        <p:grpSpPr>
          <a:xfrm>
            <a:off x="4459704" y="3441392"/>
            <a:ext cx="166608" cy="166610"/>
            <a:chOff x="4486616" y="3001075"/>
            <a:chExt cx="274695" cy="274699"/>
          </a:xfrm>
        </p:grpSpPr>
        <p:sp>
          <p:nvSpPr>
            <p:cNvPr id="32" name="淘宝网Chenying0907出品 11"/>
            <p:cNvSpPr/>
            <p:nvPr/>
          </p:nvSpPr>
          <p:spPr>
            <a:xfrm rot="16200000">
              <a:off x="4486614" y="3001077"/>
              <a:ext cx="274699" cy="274695"/>
            </a:xfrm>
            <a:prstGeom prst="ellipse">
              <a:avLst/>
            </a:prstGeom>
            <a:gradFill>
              <a:gsLst>
                <a:gs pos="75000">
                  <a:schemeClr val="bg1">
                    <a:lumMod val="95000"/>
                  </a:schemeClr>
                </a:gs>
                <a:gs pos="55000">
                  <a:schemeClr val="bg1">
                    <a:lumMod val="65000"/>
                  </a:schemeClr>
                </a:gs>
                <a:gs pos="35000">
                  <a:schemeClr val="bg1">
                    <a:lumMod val="95000"/>
                  </a:schemeClr>
                </a:gs>
                <a:gs pos="17000">
                  <a:schemeClr val="bg1">
                    <a:lumMod val="65000"/>
                  </a:schemeClr>
                </a:gs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prstClr val="white"/>
                </a:solidFill>
              </a:endParaRPr>
            </a:p>
          </p:txBody>
        </p:sp>
        <p:sp>
          <p:nvSpPr>
            <p:cNvPr id="33" name="淘宝网Chenying0907出品 12"/>
            <p:cNvSpPr/>
            <p:nvPr/>
          </p:nvSpPr>
          <p:spPr>
            <a:xfrm rot="16200000">
              <a:off x="4511585" y="3026055"/>
              <a:ext cx="224753" cy="22475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innerShdw blurRad="127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prstClr val="white"/>
                </a:solidFill>
              </a:endParaRPr>
            </a:p>
          </p:txBody>
        </p:sp>
      </p:grpSp>
      <p:grpSp>
        <p:nvGrpSpPr>
          <p:cNvPr id="34" name="淘宝网Chenying0907出品 13"/>
          <p:cNvGrpSpPr/>
          <p:nvPr/>
        </p:nvGrpSpPr>
        <p:grpSpPr>
          <a:xfrm>
            <a:off x="4553276" y="3488715"/>
            <a:ext cx="405229" cy="64773"/>
            <a:chOff x="4318304" y="3089060"/>
            <a:chExt cx="384317" cy="61430"/>
          </a:xfrm>
        </p:grpSpPr>
        <p:sp>
          <p:nvSpPr>
            <p:cNvPr id="35" name="圆角淘宝网Chenying0907出品 14"/>
            <p:cNvSpPr/>
            <p:nvPr/>
          </p:nvSpPr>
          <p:spPr>
            <a:xfrm rot="16200000">
              <a:off x="4499257" y="2947128"/>
              <a:ext cx="22409" cy="384316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prstClr val="white"/>
                </a:solidFill>
              </a:endParaRPr>
            </a:p>
          </p:txBody>
        </p:sp>
        <p:sp>
          <p:nvSpPr>
            <p:cNvPr id="36" name="圆角淘宝网Chenying0907出品 15"/>
            <p:cNvSpPr/>
            <p:nvPr/>
          </p:nvSpPr>
          <p:spPr>
            <a:xfrm rot="16200000">
              <a:off x="4499258" y="2908107"/>
              <a:ext cx="22409" cy="384316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prstClr val="white"/>
                </a:solidFill>
              </a:endParaRPr>
            </a:p>
          </p:txBody>
        </p:sp>
      </p:grpSp>
      <p:sp>
        <p:nvSpPr>
          <p:cNvPr id="37" name="淘宝网Chenying0907出品 40"/>
          <p:cNvSpPr txBox="1"/>
          <p:nvPr/>
        </p:nvSpPr>
        <p:spPr>
          <a:xfrm>
            <a:off x="5920928" y="3205080"/>
            <a:ext cx="3697346" cy="676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795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添加标题文字</a:t>
            </a:r>
            <a:endParaRPr lang="zh-CN" altLang="en-US" sz="379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8" name="淘宝网Chenying0907出品 26"/>
          <p:cNvGrpSpPr/>
          <p:nvPr/>
        </p:nvGrpSpPr>
        <p:grpSpPr>
          <a:xfrm>
            <a:off x="5304680" y="3272609"/>
            <a:ext cx="634260" cy="593362"/>
            <a:chOff x="5030931" y="2884106"/>
            <a:chExt cx="601529" cy="562742"/>
          </a:xfrm>
        </p:grpSpPr>
        <p:sp>
          <p:nvSpPr>
            <p:cNvPr id="39" name="淘宝网Chenying0907出品 27"/>
            <p:cNvSpPr/>
            <p:nvPr/>
          </p:nvSpPr>
          <p:spPr>
            <a:xfrm>
              <a:off x="5055353" y="2884106"/>
              <a:ext cx="562742" cy="56274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Impact MT Std" pitchFamily="34" charset="0"/>
              </a:endParaRPr>
            </a:p>
          </p:txBody>
        </p:sp>
        <p:sp>
          <p:nvSpPr>
            <p:cNvPr id="40" name="淘宝网Chenying0907出品 58"/>
            <p:cNvSpPr txBox="1"/>
            <p:nvPr/>
          </p:nvSpPr>
          <p:spPr>
            <a:xfrm>
              <a:off x="5030931" y="2902999"/>
              <a:ext cx="601529" cy="5184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950" dirty="0" smtClean="0">
                  <a:solidFill>
                    <a:schemeClr val="accent1"/>
                  </a:solidFill>
                  <a:latin typeface="Impact MT Std" pitchFamily="34" charset="0"/>
                </a:rPr>
                <a:t>02</a:t>
              </a:r>
              <a:endParaRPr lang="zh-CN" altLang="en-US" sz="2950" dirty="0">
                <a:solidFill>
                  <a:schemeClr val="accent1"/>
                </a:solidFill>
                <a:latin typeface="Impact MT Std" pitchFamily="34" charset="0"/>
              </a:endParaRPr>
            </a:p>
          </p:txBody>
        </p:sp>
      </p:grpSp>
      <p:sp>
        <p:nvSpPr>
          <p:cNvPr id="41" name="KSO_Shape"/>
          <p:cNvSpPr/>
          <p:nvPr/>
        </p:nvSpPr>
        <p:spPr bwMode="auto">
          <a:xfrm>
            <a:off x="3316403" y="3296078"/>
            <a:ext cx="913108" cy="627001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200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 advTm="0">
    <p:push dir="u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2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3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26" grpId="0" animBg="1"/>
          <p:bldP spid="27" grpId="0" animBg="1"/>
          <p:bldP spid="37" grpId="0"/>
          <p:bldP spid="41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26" grpId="0" animBg="1"/>
          <p:bldP spid="27" grpId="0" animBg="1"/>
          <p:bldP spid="37" grpId="0"/>
          <p:bldP spid="41" grpId="0" animBg="1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/>
          <p:nvPr/>
        </p:nvSpPr>
        <p:spPr>
          <a:xfrm rot="16200000">
            <a:off x="5473189" y="3088442"/>
            <a:ext cx="1565400" cy="2143007"/>
          </a:xfrm>
          <a:prstGeom prst="parallelogram">
            <a:avLst>
              <a:gd name="adj" fmla="val 53226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平行四边形 2"/>
          <p:cNvSpPr/>
          <p:nvPr/>
        </p:nvSpPr>
        <p:spPr>
          <a:xfrm rot="16200000">
            <a:off x="5473189" y="1414217"/>
            <a:ext cx="1565400" cy="2143007"/>
          </a:xfrm>
          <a:prstGeom prst="parallelogram">
            <a:avLst>
              <a:gd name="adj" fmla="val 53226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右箭头 3"/>
          <p:cNvSpPr/>
          <p:nvPr/>
        </p:nvSpPr>
        <p:spPr>
          <a:xfrm>
            <a:off x="5184385" y="1522205"/>
            <a:ext cx="2790933" cy="1091594"/>
          </a:xfrm>
          <a:prstGeom prst="rightArrow">
            <a:avLst>
              <a:gd name="adj1" fmla="val 66953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右箭头 4"/>
          <p:cNvSpPr/>
          <p:nvPr/>
        </p:nvSpPr>
        <p:spPr>
          <a:xfrm rot="10800000">
            <a:off x="4538135" y="2357644"/>
            <a:ext cx="2789258" cy="1091594"/>
          </a:xfrm>
          <a:prstGeom prst="rightArrow">
            <a:avLst>
              <a:gd name="adj1" fmla="val 66953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右箭头 5"/>
          <p:cNvSpPr/>
          <p:nvPr/>
        </p:nvSpPr>
        <p:spPr>
          <a:xfrm>
            <a:off x="5184385" y="3193081"/>
            <a:ext cx="2790933" cy="1091594"/>
          </a:xfrm>
          <a:prstGeom prst="rightArrow">
            <a:avLst>
              <a:gd name="adj1" fmla="val 66953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右箭头 6"/>
          <p:cNvSpPr/>
          <p:nvPr/>
        </p:nvSpPr>
        <p:spPr>
          <a:xfrm rot="10800000">
            <a:off x="4538135" y="4026845"/>
            <a:ext cx="2789258" cy="1093269"/>
          </a:xfrm>
          <a:prstGeom prst="rightArrow">
            <a:avLst>
              <a:gd name="adj1" fmla="val 66953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TextBox 9"/>
          <p:cNvSpPr txBox="1"/>
          <p:nvPr/>
        </p:nvSpPr>
        <p:spPr>
          <a:xfrm>
            <a:off x="5510860" y="1905603"/>
            <a:ext cx="1816533" cy="324576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>
            <a:spAutoFit/>
          </a:bodyPr>
          <a:lstStyle/>
          <a:p>
            <a:pPr lvl="0" algn="ctr"/>
            <a:r>
              <a:rPr lang="zh-CN" altLang="en-US" sz="211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此处添加标题</a:t>
            </a:r>
            <a:endParaRPr lang="zh-CN" altLang="en-US" sz="211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0"/>
          <p:cNvSpPr txBox="1"/>
          <p:nvPr/>
        </p:nvSpPr>
        <p:spPr>
          <a:xfrm>
            <a:off x="8070748" y="1703022"/>
            <a:ext cx="2201606" cy="701667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zh-CN" altLang="en-US" sz="1055" dirty="0">
                <a:solidFill>
                  <a:srgbClr val="40404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点击输入简要文字内容，文字内容需概括精炼，不用多余的文字修饰，言简意赅的说明该项内容。</a:t>
            </a:r>
            <a:endParaRPr lang="en-US" altLang="zh-CN" sz="1055" dirty="0">
              <a:solidFill>
                <a:srgbClr val="40404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5184385" y="2741040"/>
            <a:ext cx="1818208" cy="324576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>
            <a:spAutoFit/>
          </a:bodyPr>
          <a:lstStyle/>
          <a:p>
            <a:pPr lvl="0" algn="ctr"/>
            <a:r>
              <a:rPr lang="zh-CN" altLang="en-US" sz="211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此处添加标题</a:t>
            </a:r>
            <a:endParaRPr lang="zh-CN" altLang="en-US" sz="211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2"/>
          <p:cNvSpPr txBox="1"/>
          <p:nvPr/>
        </p:nvSpPr>
        <p:spPr>
          <a:xfrm>
            <a:off x="5510860" y="3576479"/>
            <a:ext cx="1816533" cy="324576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>
            <a:spAutoFit/>
          </a:bodyPr>
          <a:lstStyle/>
          <a:p>
            <a:pPr lvl="0" algn="ctr"/>
            <a:r>
              <a:rPr lang="zh-CN" altLang="en-US" sz="211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此处添加标题</a:t>
            </a:r>
            <a:endParaRPr lang="zh-CN" altLang="en-US" sz="211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3"/>
          <p:cNvSpPr txBox="1"/>
          <p:nvPr/>
        </p:nvSpPr>
        <p:spPr>
          <a:xfrm>
            <a:off x="5184385" y="4411916"/>
            <a:ext cx="1818208" cy="324576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>
            <a:spAutoFit/>
          </a:bodyPr>
          <a:lstStyle/>
          <a:p>
            <a:pPr lvl="0" algn="ctr"/>
            <a:r>
              <a:rPr lang="zh-CN" altLang="en-US" sz="211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此处添加标题</a:t>
            </a:r>
            <a:endParaRPr lang="zh-CN" altLang="en-US" sz="211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4"/>
          <p:cNvSpPr txBox="1"/>
          <p:nvPr/>
        </p:nvSpPr>
        <p:spPr>
          <a:xfrm>
            <a:off x="2222682" y="2538460"/>
            <a:ext cx="2203279" cy="701667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zh-CN" altLang="en-US" sz="1055" dirty="0">
                <a:solidFill>
                  <a:srgbClr val="40404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点击输入简要文字内容，文字内容需概括精炼，不用多余的文字修饰，言简意赅的说明该项内容。</a:t>
            </a:r>
            <a:endParaRPr lang="en-US" altLang="zh-CN" sz="1055" dirty="0">
              <a:solidFill>
                <a:srgbClr val="40404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5"/>
          <p:cNvSpPr txBox="1"/>
          <p:nvPr/>
        </p:nvSpPr>
        <p:spPr>
          <a:xfrm>
            <a:off x="8070748" y="3432496"/>
            <a:ext cx="2201606" cy="701667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zh-CN" altLang="en-US" sz="1055" dirty="0">
                <a:solidFill>
                  <a:srgbClr val="40404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点击输入简要文字内容，文字内容需概括精炼，不用多余的文字修饰，言简意赅的说明该项内容。</a:t>
            </a:r>
            <a:endParaRPr lang="en-US" altLang="zh-CN" sz="1055" dirty="0">
              <a:solidFill>
                <a:srgbClr val="40404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6"/>
          <p:cNvSpPr txBox="1"/>
          <p:nvPr/>
        </p:nvSpPr>
        <p:spPr>
          <a:xfrm>
            <a:off x="2222682" y="4267934"/>
            <a:ext cx="2203279" cy="701667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zh-CN" altLang="en-US" sz="1055" dirty="0">
                <a:solidFill>
                  <a:srgbClr val="40404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点击输入简要文字内容，文字内容需概括精炼，不用多余的文字修饰，言简意赅的说明该项内容。</a:t>
            </a:r>
            <a:endParaRPr lang="en-US" altLang="zh-CN" sz="1055" dirty="0">
              <a:solidFill>
                <a:srgbClr val="40404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右箭头 15"/>
          <p:cNvSpPr/>
          <p:nvPr/>
        </p:nvSpPr>
        <p:spPr>
          <a:xfrm>
            <a:off x="5184385" y="4874003"/>
            <a:ext cx="2790933" cy="1091594"/>
          </a:xfrm>
          <a:prstGeom prst="rightArrow">
            <a:avLst>
              <a:gd name="adj1" fmla="val 66953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2"/>
          <p:cNvSpPr txBox="1"/>
          <p:nvPr/>
        </p:nvSpPr>
        <p:spPr>
          <a:xfrm>
            <a:off x="5510860" y="5257400"/>
            <a:ext cx="1816533" cy="324576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>
            <a:spAutoFit/>
          </a:bodyPr>
          <a:lstStyle/>
          <a:p>
            <a:pPr lvl="0" algn="ctr"/>
            <a:r>
              <a:rPr lang="zh-CN" altLang="en-US" sz="211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此处添加标题</a:t>
            </a:r>
            <a:endParaRPr lang="zh-CN" altLang="en-US" sz="211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5"/>
          <p:cNvSpPr txBox="1"/>
          <p:nvPr/>
        </p:nvSpPr>
        <p:spPr>
          <a:xfrm>
            <a:off x="8070748" y="5113417"/>
            <a:ext cx="2201606" cy="701667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zh-CN" altLang="en-US" sz="1055" dirty="0">
                <a:solidFill>
                  <a:srgbClr val="40404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点击输入简要文字内容，文字内容需概括精炼，不用多余的文字修饰，言简意赅的说明该项内容。</a:t>
            </a:r>
            <a:endParaRPr lang="en-US" altLang="zh-CN" sz="1055" dirty="0">
              <a:solidFill>
                <a:srgbClr val="40404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92784" y="374451"/>
            <a:ext cx="3185988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zh-CN" altLang="en-US" sz="2800" spc="300" dirty="0" smtClean="0">
                <a:latin typeface="Century Gothic" panose="020B0502020202020204" pitchFamily="34" charset="0"/>
                <a:ea typeface="微软雅黑" panose="020B0503020204020204" pitchFamily="34" charset="-122"/>
              </a:rPr>
              <a:t>添加标题文字</a:t>
            </a:r>
            <a:endParaRPr lang="zh-CN" altLang="en-US" sz="2800" spc="300" dirty="0"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137" y="326784"/>
            <a:ext cx="557003" cy="557003"/>
          </a:xfrm>
          <a:prstGeom prst="rect">
            <a:avLst/>
          </a:prstGeom>
          <a:solidFill>
            <a:srgbClr val="01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Tm="5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0"/>
                            </p:stCondLst>
                            <p:childTnLst>
                              <p:par>
                                <p:cTn id="6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5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 bldLvl="0" animBg="1"/>
      <p:bldP spid="4" grpId="0" bldLvl="0" animBg="1"/>
      <p:bldP spid="5" grpId="0" bldLvl="0" animBg="1"/>
      <p:bldP spid="6" grpId="0" bldLvl="0" animBg="1"/>
      <p:bldP spid="7" grpId="0" bldLvl="0" animBg="1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 bldLvl="0" animBg="1"/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962072" y="2209623"/>
            <a:ext cx="860134" cy="576201"/>
            <a:chOff x="4703015" y="2556465"/>
            <a:chExt cx="815938" cy="546522"/>
          </a:xfrm>
        </p:grpSpPr>
        <p:sp>
          <p:nvSpPr>
            <p:cNvPr id="3" name="任意多边形 2"/>
            <p:cNvSpPr/>
            <p:nvPr/>
          </p:nvSpPr>
          <p:spPr>
            <a:xfrm flipH="1">
              <a:off x="4761074" y="2556465"/>
              <a:ext cx="757879" cy="546522"/>
            </a:xfrm>
            <a:custGeom>
              <a:avLst/>
              <a:gdLst>
                <a:gd name="connsiteX0" fmla="*/ 434324 w 757881"/>
                <a:gd name="connsiteY0" fmla="*/ 0 h 546522"/>
                <a:gd name="connsiteX1" fmla="*/ 77427 w 757881"/>
                <a:gd name="connsiteY1" fmla="*/ 0 h 546522"/>
                <a:gd name="connsiteX2" fmla="*/ 68881 w 757881"/>
                <a:gd name="connsiteY2" fmla="*/ 0 h 546522"/>
                <a:gd name="connsiteX3" fmla="*/ 0 w 757881"/>
                <a:gd name="connsiteY3" fmla="*/ 0 h 546522"/>
                <a:gd name="connsiteX4" fmla="*/ 0 w 757881"/>
                <a:gd name="connsiteY4" fmla="*/ 546522 h 546522"/>
                <a:gd name="connsiteX5" fmla="*/ 68881 w 757881"/>
                <a:gd name="connsiteY5" fmla="*/ 546522 h 546522"/>
                <a:gd name="connsiteX6" fmla="*/ 77427 w 757881"/>
                <a:gd name="connsiteY6" fmla="*/ 546522 h 546522"/>
                <a:gd name="connsiteX7" fmla="*/ 434324 w 757881"/>
                <a:gd name="connsiteY7" fmla="*/ 546522 h 546522"/>
                <a:gd name="connsiteX8" fmla="*/ 757881 w 757881"/>
                <a:gd name="connsiteY8" fmla="*/ 273261 h 546522"/>
                <a:gd name="connsiteX9" fmla="*/ 434324 w 757881"/>
                <a:gd name="connsiteY9" fmla="*/ 0 h 546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7881" h="546522">
                  <a:moveTo>
                    <a:pt x="434324" y="0"/>
                  </a:moveTo>
                  <a:lnTo>
                    <a:pt x="77427" y="0"/>
                  </a:lnTo>
                  <a:lnTo>
                    <a:pt x="68881" y="0"/>
                  </a:lnTo>
                  <a:lnTo>
                    <a:pt x="0" y="0"/>
                  </a:lnTo>
                  <a:lnTo>
                    <a:pt x="0" y="546522"/>
                  </a:lnTo>
                  <a:lnTo>
                    <a:pt x="68881" y="546522"/>
                  </a:lnTo>
                  <a:lnTo>
                    <a:pt x="77427" y="546522"/>
                  </a:lnTo>
                  <a:lnTo>
                    <a:pt x="434324" y="546522"/>
                  </a:lnTo>
                  <a:cubicBezTo>
                    <a:pt x="613020" y="546522"/>
                    <a:pt x="757881" y="424179"/>
                    <a:pt x="757881" y="273261"/>
                  </a:cubicBezTo>
                  <a:cubicBezTo>
                    <a:pt x="757881" y="122343"/>
                    <a:pt x="613020" y="0"/>
                    <a:pt x="4343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253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" name="文本框 29"/>
            <p:cNvSpPr txBox="1"/>
            <p:nvPr/>
          </p:nvSpPr>
          <p:spPr>
            <a:xfrm>
              <a:off x="4703015" y="2564052"/>
              <a:ext cx="767950" cy="51828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295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 </a:t>
              </a:r>
              <a:r>
                <a:rPr lang="en-US" altLang="zh-CN" sz="253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  <a:endParaRPr lang="en-US" altLang="zh-CN" sz="253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249098" y="3547254"/>
            <a:ext cx="816574" cy="584061"/>
            <a:chOff x="4026682" y="3825186"/>
            <a:chExt cx="774619" cy="553976"/>
          </a:xfrm>
        </p:grpSpPr>
        <p:sp>
          <p:nvSpPr>
            <p:cNvPr id="6" name="任意多边形 5"/>
            <p:cNvSpPr/>
            <p:nvPr/>
          </p:nvSpPr>
          <p:spPr>
            <a:xfrm flipH="1">
              <a:off x="4027811" y="3832640"/>
              <a:ext cx="773490" cy="546522"/>
            </a:xfrm>
            <a:custGeom>
              <a:avLst/>
              <a:gdLst>
                <a:gd name="connsiteX0" fmla="*/ 449933 w 773490"/>
                <a:gd name="connsiteY0" fmla="*/ 0 h 546522"/>
                <a:gd name="connsiteX1" fmla="*/ 93036 w 773490"/>
                <a:gd name="connsiteY1" fmla="*/ 0 h 546522"/>
                <a:gd name="connsiteX2" fmla="*/ 84490 w 773490"/>
                <a:gd name="connsiteY2" fmla="*/ 0 h 546522"/>
                <a:gd name="connsiteX3" fmla="*/ 0 w 773490"/>
                <a:gd name="connsiteY3" fmla="*/ 0 h 546522"/>
                <a:gd name="connsiteX4" fmla="*/ 0 w 773490"/>
                <a:gd name="connsiteY4" fmla="*/ 546522 h 546522"/>
                <a:gd name="connsiteX5" fmla="*/ 84490 w 773490"/>
                <a:gd name="connsiteY5" fmla="*/ 546522 h 546522"/>
                <a:gd name="connsiteX6" fmla="*/ 93036 w 773490"/>
                <a:gd name="connsiteY6" fmla="*/ 546522 h 546522"/>
                <a:gd name="connsiteX7" fmla="*/ 449933 w 773490"/>
                <a:gd name="connsiteY7" fmla="*/ 546522 h 546522"/>
                <a:gd name="connsiteX8" fmla="*/ 773490 w 773490"/>
                <a:gd name="connsiteY8" fmla="*/ 273261 h 546522"/>
                <a:gd name="connsiteX9" fmla="*/ 449933 w 773490"/>
                <a:gd name="connsiteY9" fmla="*/ 0 h 546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3490" h="546522">
                  <a:moveTo>
                    <a:pt x="449933" y="0"/>
                  </a:moveTo>
                  <a:lnTo>
                    <a:pt x="93036" y="0"/>
                  </a:lnTo>
                  <a:lnTo>
                    <a:pt x="84490" y="0"/>
                  </a:lnTo>
                  <a:lnTo>
                    <a:pt x="0" y="0"/>
                  </a:lnTo>
                  <a:lnTo>
                    <a:pt x="0" y="546522"/>
                  </a:lnTo>
                  <a:lnTo>
                    <a:pt x="84490" y="546522"/>
                  </a:lnTo>
                  <a:lnTo>
                    <a:pt x="93036" y="546522"/>
                  </a:lnTo>
                  <a:lnTo>
                    <a:pt x="449933" y="546522"/>
                  </a:lnTo>
                  <a:cubicBezTo>
                    <a:pt x="628629" y="546522"/>
                    <a:pt x="773490" y="424179"/>
                    <a:pt x="773490" y="273261"/>
                  </a:cubicBezTo>
                  <a:cubicBezTo>
                    <a:pt x="773490" y="122343"/>
                    <a:pt x="628629" y="0"/>
                    <a:pt x="4499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253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文本框 30"/>
            <p:cNvSpPr txBox="1"/>
            <p:nvPr/>
          </p:nvSpPr>
          <p:spPr>
            <a:xfrm>
              <a:off x="4026682" y="3825186"/>
              <a:ext cx="716526" cy="518285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95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 </a:t>
              </a:r>
              <a:r>
                <a:rPr lang="en-US" altLang="zh-CN" sz="253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  <a:endParaRPr lang="en-US" altLang="zh-CN" sz="253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537348" y="4900565"/>
            <a:ext cx="790409" cy="576199"/>
            <a:chOff x="3351497" y="5108815"/>
            <a:chExt cx="749797" cy="546522"/>
          </a:xfrm>
        </p:grpSpPr>
        <p:sp>
          <p:nvSpPr>
            <p:cNvPr id="9" name="任意多边形 8"/>
            <p:cNvSpPr/>
            <p:nvPr/>
          </p:nvSpPr>
          <p:spPr>
            <a:xfrm flipH="1">
              <a:off x="3353818" y="5108815"/>
              <a:ext cx="747476" cy="546522"/>
            </a:xfrm>
            <a:custGeom>
              <a:avLst/>
              <a:gdLst>
                <a:gd name="connsiteX0" fmla="*/ 423919 w 747476"/>
                <a:gd name="connsiteY0" fmla="*/ 0 h 546522"/>
                <a:gd name="connsiteX1" fmla="*/ 67022 w 747476"/>
                <a:gd name="connsiteY1" fmla="*/ 0 h 546522"/>
                <a:gd name="connsiteX2" fmla="*/ 58476 w 747476"/>
                <a:gd name="connsiteY2" fmla="*/ 0 h 546522"/>
                <a:gd name="connsiteX3" fmla="*/ 0 w 747476"/>
                <a:gd name="connsiteY3" fmla="*/ 0 h 546522"/>
                <a:gd name="connsiteX4" fmla="*/ 0 w 747476"/>
                <a:gd name="connsiteY4" fmla="*/ 546522 h 546522"/>
                <a:gd name="connsiteX5" fmla="*/ 58476 w 747476"/>
                <a:gd name="connsiteY5" fmla="*/ 546522 h 546522"/>
                <a:gd name="connsiteX6" fmla="*/ 67022 w 747476"/>
                <a:gd name="connsiteY6" fmla="*/ 546522 h 546522"/>
                <a:gd name="connsiteX7" fmla="*/ 423919 w 747476"/>
                <a:gd name="connsiteY7" fmla="*/ 546522 h 546522"/>
                <a:gd name="connsiteX8" fmla="*/ 747476 w 747476"/>
                <a:gd name="connsiteY8" fmla="*/ 273261 h 546522"/>
                <a:gd name="connsiteX9" fmla="*/ 423919 w 747476"/>
                <a:gd name="connsiteY9" fmla="*/ 0 h 546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47476" h="546522">
                  <a:moveTo>
                    <a:pt x="423919" y="0"/>
                  </a:moveTo>
                  <a:lnTo>
                    <a:pt x="67022" y="0"/>
                  </a:lnTo>
                  <a:lnTo>
                    <a:pt x="58476" y="0"/>
                  </a:lnTo>
                  <a:lnTo>
                    <a:pt x="0" y="0"/>
                  </a:lnTo>
                  <a:lnTo>
                    <a:pt x="0" y="546522"/>
                  </a:lnTo>
                  <a:lnTo>
                    <a:pt x="58476" y="546522"/>
                  </a:lnTo>
                  <a:lnTo>
                    <a:pt x="67022" y="546522"/>
                  </a:lnTo>
                  <a:lnTo>
                    <a:pt x="423919" y="546522"/>
                  </a:lnTo>
                  <a:cubicBezTo>
                    <a:pt x="602615" y="546522"/>
                    <a:pt x="747476" y="424179"/>
                    <a:pt x="747476" y="273261"/>
                  </a:cubicBezTo>
                  <a:cubicBezTo>
                    <a:pt x="747476" y="122343"/>
                    <a:pt x="602615" y="0"/>
                    <a:pt x="42391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253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文本框 31"/>
            <p:cNvSpPr txBox="1"/>
            <p:nvPr/>
          </p:nvSpPr>
          <p:spPr>
            <a:xfrm>
              <a:off x="3351497" y="5119318"/>
              <a:ext cx="716525" cy="518288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95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 </a:t>
              </a:r>
              <a:r>
                <a:rPr lang="en-US" altLang="zh-CN" sz="253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  <a:endParaRPr lang="en-US" altLang="zh-CN" sz="253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8635162" y="2201768"/>
            <a:ext cx="869087" cy="576201"/>
            <a:chOff x="8187395" y="2549014"/>
            <a:chExt cx="824433" cy="546522"/>
          </a:xfrm>
        </p:grpSpPr>
        <p:sp>
          <p:nvSpPr>
            <p:cNvPr id="12" name="任意多边形 11"/>
            <p:cNvSpPr/>
            <p:nvPr/>
          </p:nvSpPr>
          <p:spPr>
            <a:xfrm flipV="1">
              <a:off x="8243667" y="2549014"/>
              <a:ext cx="768161" cy="546522"/>
            </a:xfrm>
            <a:custGeom>
              <a:avLst/>
              <a:gdLst>
                <a:gd name="connsiteX0" fmla="*/ 0 w 768161"/>
                <a:gd name="connsiteY0" fmla="*/ 546522 h 546522"/>
                <a:gd name="connsiteX1" fmla="*/ 79161 w 768161"/>
                <a:gd name="connsiteY1" fmla="*/ 546522 h 546522"/>
                <a:gd name="connsiteX2" fmla="*/ 87707 w 768161"/>
                <a:gd name="connsiteY2" fmla="*/ 546522 h 546522"/>
                <a:gd name="connsiteX3" fmla="*/ 444604 w 768161"/>
                <a:gd name="connsiteY3" fmla="*/ 546522 h 546522"/>
                <a:gd name="connsiteX4" fmla="*/ 768161 w 768161"/>
                <a:gd name="connsiteY4" fmla="*/ 273261 h 546522"/>
                <a:gd name="connsiteX5" fmla="*/ 444604 w 768161"/>
                <a:gd name="connsiteY5" fmla="*/ 0 h 546522"/>
                <a:gd name="connsiteX6" fmla="*/ 87707 w 768161"/>
                <a:gd name="connsiteY6" fmla="*/ 0 h 546522"/>
                <a:gd name="connsiteX7" fmla="*/ 79161 w 768161"/>
                <a:gd name="connsiteY7" fmla="*/ 0 h 546522"/>
                <a:gd name="connsiteX8" fmla="*/ 0 w 768161"/>
                <a:gd name="connsiteY8" fmla="*/ 0 h 546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8161" h="546522">
                  <a:moveTo>
                    <a:pt x="0" y="546522"/>
                  </a:moveTo>
                  <a:lnTo>
                    <a:pt x="79161" y="546522"/>
                  </a:lnTo>
                  <a:lnTo>
                    <a:pt x="87707" y="546522"/>
                  </a:lnTo>
                  <a:lnTo>
                    <a:pt x="444604" y="546522"/>
                  </a:lnTo>
                  <a:cubicBezTo>
                    <a:pt x="623300" y="546522"/>
                    <a:pt x="768161" y="424179"/>
                    <a:pt x="768161" y="273261"/>
                  </a:cubicBezTo>
                  <a:cubicBezTo>
                    <a:pt x="768161" y="122343"/>
                    <a:pt x="623300" y="0"/>
                    <a:pt x="444604" y="0"/>
                  </a:cubicBezTo>
                  <a:lnTo>
                    <a:pt x="87707" y="0"/>
                  </a:lnTo>
                  <a:lnTo>
                    <a:pt x="791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253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文本框 32"/>
            <p:cNvSpPr txBox="1"/>
            <p:nvPr/>
          </p:nvSpPr>
          <p:spPr>
            <a:xfrm>
              <a:off x="8187395" y="2556465"/>
              <a:ext cx="716526" cy="518286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95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 </a:t>
              </a:r>
              <a:r>
                <a:rPr lang="en-US" altLang="zh-CN" sz="253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04</a:t>
              </a:r>
              <a:endParaRPr lang="en-US" altLang="zh-CN" sz="253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921307" y="3547238"/>
            <a:ext cx="857626" cy="576199"/>
            <a:chOff x="7510206" y="3825189"/>
            <a:chExt cx="813561" cy="546522"/>
          </a:xfrm>
        </p:grpSpPr>
        <p:sp>
          <p:nvSpPr>
            <p:cNvPr id="15" name="任意多边形 14"/>
            <p:cNvSpPr/>
            <p:nvPr/>
          </p:nvSpPr>
          <p:spPr>
            <a:xfrm flipV="1">
              <a:off x="7544219" y="3825189"/>
              <a:ext cx="779548" cy="546522"/>
            </a:xfrm>
            <a:custGeom>
              <a:avLst/>
              <a:gdLst>
                <a:gd name="connsiteX0" fmla="*/ 0 w 779548"/>
                <a:gd name="connsiteY0" fmla="*/ 546522 h 546522"/>
                <a:gd name="connsiteX1" fmla="*/ 90548 w 779548"/>
                <a:gd name="connsiteY1" fmla="*/ 546522 h 546522"/>
                <a:gd name="connsiteX2" fmla="*/ 99094 w 779548"/>
                <a:gd name="connsiteY2" fmla="*/ 546522 h 546522"/>
                <a:gd name="connsiteX3" fmla="*/ 455991 w 779548"/>
                <a:gd name="connsiteY3" fmla="*/ 546522 h 546522"/>
                <a:gd name="connsiteX4" fmla="*/ 779548 w 779548"/>
                <a:gd name="connsiteY4" fmla="*/ 273261 h 546522"/>
                <a:gd name="connsiteX5" fmla="*/ 455991 w 779548"/>
                <a:gd name="connsiteY5" fmla="*/ 0 h 546522"/>
                <a:gd name="connsiteX6" fmla="*/ 99094 w 779548"/>
                <a:gd name="connsiteY6" fmla="*/ 0 h 546522"/>
                <a:gd name="connsiteX7" fmla="*/ 90548 w 779548"/>
                <a:gd name="connsiteY7" fmla="*/ 0 h 546522"/>
                <a:gd name="connsiteX8" fmla="*/ 0 w 779548"/>
                <a:gd name="connsiteY8" fmla="*/ 0 h 546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79548" h="546522">
                  <a:moveTo>
                    <a:pt x="0" y="546522"/>
                  </a:moveTo>
                  <a:lnTo>
                    <a:pt x="90548" y="546522"/>
                  </a:lnTo>
                  <a:lnTo>
                    <a:pt x="99094" y="546522"/>
                  </a:lnTo>
                  <a:lnTo>
                    <a:pt x="455991" y="546522"/>
                  </a:lnTo>
                  <a:cubicBezTo>
                    <a:pt x="634687" y="546522"/>
                    <a:pt x="779548" y="424179"/>
                    <a:pt x="779548" y="273261"/>
                  </a:cubicBezTo>
                  <a:cubicBezTo>
                    <a:pt x="779548" y="122343"/>
                    <a:pt x="634687" y="0"/>
                    <a:pt x="455991" y="0"/>
                  </a:cubicBezTo>
                  <a:lnTo>
                    <a:pt x="99094" y="0"/>
                  </a:lnTo>
                  <a:lnTo>
                    <a:pt x="9054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253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文本框 33"/>
            <p:cNvSpPr txBox="1"/>
            <p:nvPr/>
          </p:nvSpPr>
          <p:spPr>
            <a:xfrm>
              <a:off x="7510206" y="3835692"/>
              <a:ext cx="716526" cy="518288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95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 </a:t>
              </a:r>
              <a:r>
                <a:rPr lang="en-US" altLang="zh-CN" sz="253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05</a:t>
              </a:r>
              <a:endParaRPr lang="en-US" altLang="zh-CN" sz="253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174741" y="4877900"/>
            <a:ext cx="850101" cy="576202"/>
            <a:chOff x="6802007" y="5087296"/>
            <a:chExt cx="806424" cy="546522"/>
          </a:xfrm>
        </p:grpSpPr>
        <p:sp>
          <p:nvSpPr>
            <p:cNvPr id="18" name="任意多边形 17"/>
            <p:cNvSpPr/>
            <p:nvPr/>
          </p:nvSpPr>
          <p:spPr>
            <a:xfrm flipV="1">
              <a:off x="6844212" y="5087296"/>
              <a:ext cx="764219" cy="546522"/>
            </a:xfrm>
            <a:custGeom>
              <a:avLst/>
              <a:gdLst>
                <a:gd name="connsiteX0" fmla="*/ 0 w 764219"/>
                <a:gd name="connsiteY0" fmla="*/ 546522 h 546522"/>
                <a:gd name="connsiteX1" fmla="*/ 75219 w 764219"/>
                <a:gd name="connsiteY1" fmla="*/ 546522 h 546522"/>
                <a:gd name="connsiteX2" fmla="*/ 83765 w 764219"/>
                <a:gd name="connsiteY2" fmla="*/ 546522 h 546522"/>
                <a:gd name="connsiteX3" fmla="*/ 440662 w 764219"/>
                <a:gd name="connsiteY3" fmla="*/ 546522 h 546522"/>
                <a:gd name="connsiteX4" fmla="*/ 764219 w 764219"/>
                <a:gd name="connsiteY4" fmla="*/ 273261 h 546522"/>
                <a:gd name="connsiteX5" fmla="*/ 440662 w 764219"/>
                <a:gd name="connsiteY5" fmla="*/ 0 h 546522"/>
                <a:gd name="connsiteX6" fmla="*/ 83765 w 764219"/>
                <a:gd name="connsiteY6" fmla="*/ 0 h 546522"/>
                <a:gd name="connsiteX7" fmla="*/ 75219 w 764219"/>
                <a:gd name="connsiteY7" fmla="*/ 0 h 546522"/>
                <a:gd name="connsiteX8" fmla="*/ 0 w 764219"/>
                <a:gd name="connsiteY8" fmla="*/ 0 h 546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4219" h="546522">
                  <a:moveTo>
                    <a:pt x="0" y="546522"/>
                  </a:moveTo>
                  <a:lnTo>
                    <a:pt x="75219" y="546522"/>
                  </a:lnTo>
                  <a:lnTo>
                    <a:pt x="83765" y="546522"/>
                  </a:lnTo>
                  <a:lnTo>
                    <a:pt x="440662" y="546522"/>
                  </a:lnTo>
                  <a:cubicBezTo>
                    <a:pt x="619358" y="546522"/>
                    <a:pt x="764219" y="424179"/>
                    <a:pt x="764219" y="273261"/>
                  </a:cubicBezTo>
                  <a:cubicBezTo>
                    <a:pt x="764219" y="122343"/>
                    <a:pt x="619358" y="0"/>
                    <a:pt x="440662" y="0"/>
                  </a:cubicBezTo>
                  <a:lnTo>
                    <a:pt x="83765" y="0"/>
                  </a:lnTo>
                  <a:lnTo>
                    <a:pt x="7521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253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文本框 34"/>
            <p:cNvSpPr txBox="1"/>
            <p:nvPr/>
          </p:nvSpPr>
          <p:spPr>
            <a:xfrm>
              <a:off x="6802007" y="5101364"/>
              <a:ext cx="716527" cy="518285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95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 </a:t>
              </a:r>
              <a:r>
                <a:rPr lang="en-US" altLang="zh-CN" sz="253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06</a:t>
              </a:r>
              <a:endParaRPr lang="en-US" altLang="zh-CN" sz="253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803297" y="1684977"/>
            <a:ext cx="1401104" cy="1625500"/>
            <a:chOff x="5501028" y="2058839"/>
            <a:chExt cx="1329116" cy="1541774"/>
          </a:xfrm>
        </p:grpSpPr>
        <p:grpSp>
          <p:nvGrpSpPr>
            <p:cNvPr id="21" name="组合 62"/>
            <p:cNvGrpSpPr/>
            <p:nvPr/>
          </p:nvGrpSpPr>
          <p:grpSpPr>
            <a:xfrm>
              <a:off x="5924949" y="2565487"/>
              <a:ext cx="589875" cy="497152"/>
              <a:chOff x="3526102" y="915987"/>
              <a:chExt cx="560236" cy="472172"/>
            </a:xfr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effectLst/>
          </p:grpSpPr>
          <p:sp>
            <p:nvSpPr>
              <p:cNvPr id="23" name="Freeform 5"/>
              <p:cNvSpPr/>
              <p:nvPr/>
            </p:nvSpPr>
            <p:spPr bwMode="auto">
              <a:xfrm>
                <a:off x="3526102" y="992809"/>
                <a:ext cx="370992" cy="249202"/>
              </a:xfrm>
              <a:custGeom>
                <a:avLst/>
                <a:gdLst>
                  <a:gd name="T0" fmla="*/ 594 w 594"/>
                  <a:gd name="T1" fmla="*/ 0 h 399"/>
                  <a:gd name="T2" fmla="*/ 0 w 594"/>
                  <a:gd name="T3" fmla="*/ 82 h 399"/>
                  <a:gd name="T4" fmla="*/ 59 w 594"/>
                  <a:gd name="T5" fmla="*/ 399 h 399"/>
                  <a:gd name="T6" fmla="*/ 454 w 594"/>
                  <a:gd name="T7" fmla="*/ 399 h 399"/>
                  <a:gd name="T8" fmla="*/ 594 w 594"/>
                  <a:gd name="T9" fmla="*/ 0 h 3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4" h="399">
                    <a:moveTo>
                      <a:pt x="594" y="0"/>
                    </a:moveTo>
                    <a:lnTo>
                      <a:pt x="0" y="82"/>
                    </a:lnTo>
                    <a:lnTo>
                      <a:pt x="59" y="399"/>
                    </a:lnTo>
                    <a:lnTo>
                      <a:pt x="454" y="399"/>
                    </a:lnTo>
                    <a:lnTo>
                      <a:pt x="594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solidFill>
                  <a:schemeClr val="accent1"/>
                </a:solidFill>
              </a:ln>
            </p:spPr>
            <p:txBody>
              <a:bodyPr vert="horz" wrap="square" lIns="128501" tIns="64251" rIns="128501" bIns="64251" numCol="1" anchor="t" anchorCtr="0" compatLnSpc="1"/>
              <a:lstStyle/>
              <a:p>
                <a:endParaRPr lang="zh-CN" altLang="en-US" sz="253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6"/>
              <p:cNvSpPr/>
              <p:nvPr/>
            </p:nvSpPr>
            <p:spPr bwMode="auto">
              <a:xfrm>
                <a:off x="3569197" y="915987"/>
                <a:ext cx="517141" cy="382234"/>
              </a:xfrm>
              <a:custGeom>
                <a:avLst/>
                <a:gdLst>
                  <a:gd name="T0" fmla="*/ 339 w 350"/>
                  <a:gd name="T1" fmla="*/ 0 h 259"/>
                  <a:gd name="T2" fmla="*/ 271 w 350"/>
                  <a:gd name="T3" fmla="*/ 0 h 259"/>
                  <a:gd name="T4" fmla="*/ 271 w 350"/>
                  <a:gd name="T5" fmla="*/ 0 h 259"/>
                  <a:gd name="T6" fmla="*/ 269 w 350"/>
                  <a:gd name="T7" fmla="*/ 1 h 259"/>
                  <a:gd name="T8" fmla="*/ 267 w 350"/>
                  <a:gd name="T9" fmla="*/ 1 h 259"/>
                  <a:gd name="T10" fmla="*/ 265 w 350"/>
                  <a:gd name="T11" fmla="*/ 2 h 259"/>
                  <a:gd name="T12" fmla="*/ 264 w 350"/>
                  <a:gd name="T13" fmla="*/ 3 h 259"/>
                  <a:gd name="T14" fmla="*/ 263 w 350"/>
                  <a:gd name="T15" fmla="*/ 5 h 259"/>
                  <a:gd name="T16" fmla="*/ 261 w 350"/>
                  <a:gd name="T17" fmla="*/ 7 h 259"/>
                  <a:gd name="T18" fmla="*/ 261 w 350"/>
                  <a:gd name="T19" fmla="*/ 7 h 259"/>
                  <a:gd name="T20" fmla="*/ 176 w 350"/>
                  <a:gd name="T21" fmla="*/ 238 h 259"/>
                  <a:gd name="T22" fmla="*/ 10 w 350"/>
                  <a:gd name="T23" fmla="*/ 238 h 259"/>
                  <a:gd name="T24" fmla="*/ 0 w 350"/>
                  <a:gd name="T25" fmla="*/ 248 h 259"/>
                  <a:gd name="T26" fmla="*/ 10 w 350"/>
                  <a:gd name="T27" fmla="*/ 259 h 259"/>
                  <a:gd name="T28" fmla="*/ 184 w 350"/>
                  <a:gd name="T29" fmla="*/ 259 h 259"/>
                  <a:gd name="T30" fmla="*/ 187 w 350"/>
                  <a:gd name="T31" fmla="*/ 258 h 259"/>
                  <a:gd name="T32" fmla="*/ 188 w 350"/>
                  <a:gd name="T33" fmla="*/ 258 h 259"/>
                  <a:gd name="T34" fmla="*/ 191 w 350"/>
                  <a:gd name="T35" fmla="*/ 256 h 259"/>
                  <a:gd name="T36" fmla="*/ 191 w 350"/>
                  <a:gd name="T37" fmla="*/ 255 h 259"/>
                  <a:gd name="T38" fmla="*/ 193 w 350"/>
                  <a:gd name="T39" fmla="*/ 253 h 259"/>
                  <a:gd name="T40" fmla="*/ 194 w 350"/>
                  <a:gd name="T41" fmla="*/ 252 h 259"/>
                  <a:gd name="T42" fmla="*/ 194 w 350"/>
                  <a:gd name="T43" fmla="*/ 252 h 259"/>
                  <a:gd name="T44" fmla="*/ 279 w 350"/>
                  <a:gd name="T45" fmla="*/ 21 h 259"/>
                  <a:gd name="T46" fmla="*/ 339 w 350"/>
                  <a:gd name="T47" fmla="*/ 21 h 259"/>
                  <a:gd name="T48" fmla="*/ 350 w 350"/>
                  <a:gd name="T49" fmla="*/ 11 h 259"/>
                  <a:gd name="T50" fmla="*/ 339 w 350"/>
                  <a:gd name="T51" fmla="*/ 0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50" h="259">
                    <a:moveTo>
                      <a:pt x="339" y="0"/>
                    </a:moveTo>
                    <a:cubicBezTo>
                      <a:pt x="271" y="0"/>
                      <a:pt x="271" y="0"/>
                      <a:pt x="271" y="0"/>
                    </a:cubicBezTo>
                    <a:cubicBezTo>
                      <a:pt x="271" y="0"/>
                      <a:pt x="271" y="0"/>
                      <a:pt x="271" y="0"/>
                    </a:cubicBezTo>
                    <a:cubicBezTo>
                      <a:pt x="270" y="0"/>
                      <a:pt x="269" y="1"/>
                      <a:pt x="269" y="1"/>
                    </a:cubicBezTo>
                    <a:cubicBezTo>
                      <a:pt x="268" y="1"/>
                      <a:pt x="267" y="1"/>
                      <a:pt x="267" y="1"/>
                    </a:cubicBezTo>
                    <a:cubicBezTo>
                      <a:pt x="266" y="1"/>
                      <a:pt x="266" y="2"/>
                      <a:pt x="265" y="2"/>
                    </a:cubicBezTo>
                    <a:cubicBezTo>
                      <a:pt x="265" y="3"/>
                      <a:pt x="264" y="3"/>
                      <a:pt x="264" y="3"/>
                    </a:cubicBezTo>
                    <a:cubicBezTo>
                      <a:pt x="263" y="4"/>
                      <a:pt x="263" y="4"/>
                      <a:pt x="263" y="5"/>
                    </a:cubicBezTo>
                    <a:cubicBezTo>
                      <a:pt x="262" y="6"/>
                      <a:pt x="262" y="6"/>
                      <a:pt x="261" y="7"/>
                    </a:cubicBezTo>
                    <a:cubicBezTo>
                      <a:pt x="261" y="7"/>
                      <a:pt x="261" y="7"/>
                      <a:pt x="261" y="7"/>
                    </a:cubicBezTo>
                    <a:cubicBezTo>
                      <a:pt x="176" y="238"/>
                      <a:pt x="176" y="238"/>
                      <a:pt x="176" y="238"/>
                    </a:cubicBezTo>
                    <a:cubicBezTo>
                      <a:pt x="10" y="238"/>
                      <a:pt x="10" y="238"/>
                      <a:pt x="10" y="238"/>
                    </a:cubicBezTo>
                    <a:cubicBezTo>
                      <a:pt x="4" y="238"/>
                      <a:pt x="0" y="243"/>
                      <a:pt x="0" y="248"/>
                    </a:cubicBezTo>
                    <a:cubicBezTo>
                      <a:pt x="0" y="254"/>
                      <a:pt x="4" y="259"/>
                      <a:pt x="10" y="259"/>
                    </a:cubicBezTo>
                    <a:cubicBezTo>
                      <a:pt x="184" y="259"/>
                      <a:pt x="184" y="259"/>
                      <a:pt x="184" y="259"/>
                    </a:cubicBezTo>
                    <a:cubicBezTo>
                      <a:pt x="185" y="259"/>
                      <a:pt x="186" y="259"/>
                      <a:pt x="187" y="258"/>
                    </a:cubicBezTo>
                    <a:cubicBezTo>
                      <a:pt x="188" y="258"/>
                      <a:pt x="188" y="258"/>
                      <a:pt x="188" y="258"/>
                    </a:cubicBezTo>
                    <a:cubicBezTo>
                      <a:pt x="189" y="257"/>
                      <a:pt x="190" y="257"/>
                      <a:pt x="191" y="256"/>
                    </a:cubicBezTo>
                    <a:cubicBezTo>
                      <a:pt x="191" y="256"/>
                      <a:pt x="191" y="256"/>
                      <a:pt x="191" y="255"/>
                    </a:cubicBezTo>
                    <a:cubicBezTo>
                      <a:pt x="192" y="255"/>
                      <a:pt x="193" y="254"/>
                      <a:pt x="193" y="253"/>
                    </a:cubicBezTo>
                    <a:cubicBezTo>
                      <a:pt x="193" y="253"/>
                      <a:pt x="193" y="253"/>
                      <a:pt x="194" y="252"/>
                    </a:cubicBezTo>
                    <a:cubicBezTo>
                      <a:pt x="194" y="252"/>
                      <a:pt x="194" y="252"/>
                      <a:pt x="194" y="252"/>
                    </a:cubicBezTo>
                    <a:cubicBezTo>
                      <a:pt x="279" y="21"/>
                      <a:pt x="279" y="21"/>
                      <a:pt x="279" y="21"/>
                    </a:cubicBezTo>
                    <a:cubicBezTo>
                      <a:pt x="339" y="21"/>
                      <a:pt x="339" y="21"/>
                      <a:pt x="339" y="21"/>
                    </a:cubicBezTo>
                    <a:cubicBezTo>
                      <a:pt x="345" y="21"/>
                      <a:pt x="350" y="17"/>
                      <a:pt x="350" y="11"/>
                    </a:cubicBezTo>
                    <a:cubicBezTo>
                      <a:pt x="350" y="5"/>
                      <a:pt x="345" y="0"/>
                      <a:pt x="3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solidFill>
                  <a:schemeClr val="accent1"/>
                </a:solidFill>
              </a:ln>
            </p:spPr>
            <p:txBody>
              <a:bodyPr vert="horz" wrap="square" lIns="128501" tIns="64251" rIns="128501" bIns="64251" numCol="1" anchor="t" anchorCtr="0" compatLnSpc="1"/>
              <a:lstStyle/>
              <a:p>
                <a:endParaRPr lang="zh-CN" altLang="en-US" sz="253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5" name="Oval 7"/>
              <p:cNvSpPr>
                <a:spLocks noChangeArrowheads="1"/>
              </p:cNvSpPr>
              <p:nvPr/>
            </p:nvSpPr>
            <p:spPr bwMode="auto">
              <a:xfrm>
                <a:off x="3586685" y="1317583"/>
                <a:ext cx="71201" cy="70576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</p:spPr>
            <p:txBody>
              <a:bodyPr vert="horz" wrap="square" lIns="128501" tIns="64251" rIns="128501" bIns="64251" numCol="1" anchor="t" anchorCtr="0" compatLnSpc="1"/>
              <a:lstStyle/>
              <a:p>
                <a:endParaRPr lang="zh-CN" altLang="en-US" sz="253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" name="Oval 8"/>
              <p:cNvSpPr>
                <a:spLocks noChangeArrowheads="1"/>
              </p:cNvSpPr>
              <p:nvPr/>
            </p:nvSpPr>
            <p:spPr bwMode="auto">
              <a:xfrm>
                <a:off x="3772805" y="1317583"/>
                <a:ext cx="71201" cy="70576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</p:spPr>
            <p:txBody>
              <a:bodyPr vert="horz" wrap="square" lIns="128501" tIns="64251" rIns="128501" bIns="64251" numCol="1" anchor="t" anchorCtr="0" compatLnSpc="1"/>
              <a:lstStyle/>
              <a:p>
                <a:endParaRPr lang="zh-CN" altLang="en-US" sz="253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2" name="六边形 21"/>
            <p:cNvSpPr/>
            <p:nvPr/>
          </p:nvSpPr>
          <p:spPr>
            <a:xfrm rot="5400000">
              <a:off x="5394699" y="2165168"/>
              <a:ext cx="1541774" cy="1329116"/>
            </a:xfrm>
            <a:prstGeom prst="hexagon">
              <a:avLst/>
            </a:prstGeom>
            <a:noFill/>
            <a:ln w="12700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3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293379" y="1684977"/>
            <a:ext cx="1401104" cy="1625500"/>
            <a:chOff x="6914551" y="2058840"/>
            <a:chExt cx="1329116" cy="1541774"/>
          </a:xfrm>
        </p:grpSpPr>
        <p:grpSp>
          <p:nvGrpSpPr>
            <p:cNvPr id="28" name="组合 59"/>
            <p:cNvGrpSpPr/>
            <p:nvPr/>
          </p:nvGrpSpPr>
          <p:grpSpPr>
            <a:xfrm>
              <a:off x="7293247" y="2598691"/>
              <a:ext cx="589875" cy="448188"/>
              <a:chOff x="4268086" y="4221191"/>
              <a:chExt cx="509646" cy="387231"/>
            </a:xfr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effectLst/>
          </p:grpSpPr>
          <p:sp>
            <p:nvSpPr>
              <p:cNvPr id="30" name="Freeform 20"/>
              <p:cNvSpPr>
                <a:spLocks noEditPoints="1"/>
              </p:cNvSpPr>
              <p:nvPr/>
            </p:nvSpPr>
            <p:spPr bwMode="auto">
              <a:xfrm>
                <a:off x="4268086" y="4273030"/>
                <a:ext cx="337890" cy="335392"/>
              </a:xfrm>
              <a:custGeom>
                <a:avLst/>
                <a:gdLst>
                  <a:gd name="T0" fmla="*/ 229 w 229"/>
                  <a:gd name="T1" fmla="*/ 128 h 227"/>
                  <a:gd name="T2" fmla="*/ 229 w 229"/>
                  <a:gd name="T3" fmla="*/ 98 h 227"/>
                  <a:gd name="T4" fmla="*/ 206 w 229"/>
                  <a:gd name="T5" fmla="*/ 93 h 227"/>
                  <a:gd name="T6" fmla="*/ 200 w 229"/>
                  <a:gd name="T7" fmla="*/ 76 h 227"/>
                  <a:gd name="T8" fmla="*/ 216 w 229"/>
                  <a:gd name="T9" fmla="*/ 58 h 227"/>
                  <a:gd name="T10" fmla="*/ 198 w 229"/>
                  <a:gd name="T11" fmla="*/ 34 h 227"/>
                  <a:gd name="T12" fmla="*/ 176 w 229"/>
                  <a:gd name="T13" fmla="*/ 44 h 227"/>
                  <a:gd name="T14" fmla="*/ 161 w 229"/>
                  <a:gd name="T15" fmla="*/ 33 h 227"/>
                  <a:gd name="T16" fmla="*/ 164 w 229"/>
                  <a:gd name="T17" fmla="*/ 9 h 227"/>
                  <a:gd name="T18" fmla="*/ 135 w 229"/>
                  <a:gd name="T19" fmla="*/ 0 h 227"/>
                  <a:gd name="T20" fmla="*/ 123 w 229"/>
                  <a:gd name="T21" fmla="*/ 20 h 227"/>
                  <a:gd name="T22" fmla="*/ 114 w 229"/>
                  <a:gd name="T23" fmla="*/ 20 h 227"/>
                  <a:gd name="T24" fmla="*/ 105 w 229"/>
                  <a:gd name="T25" fmla="*/ 20 h 227"/>
                  <a:gd name="T26" fmla="*/ 93 w 229"/>
                  <a:gd name="T27" fmla="*/ 0 h 227"/>
                  <a:gd name="T28" fmla="*/ 65 w 229"/>
                  <a:gd name="T29" fmla="*/ 9 h 227"/>
                  <a:gd name="T30" fmla="*/ 67 w 229"/>
                  <a:gd name="T31" fmla="*/ 33 h 227"/>
                  <a:gd name="T32" fmla="*/ 52 w 229"/>
                  <a:gd name="T33" fmla="*/ 44 h 227"/>
                  <a:gd name="T34" fmla="*/ 30 w 229"/>
                  <a:gd name="T35" fmla="*/ 34 h 227"/>
                  <a:gd name="T36" fmla="*/ 13 w 229"/>
                  <a:gd name="T37" fmla="*/ 58 h 227"/>
                  <a:gd name="T38" fmla="*/ 29 w 229"/>
                  <a:gd name="T39" fmla="*/ 76 h 227"/>
                  <a:gd name="T40" fmla="*/ 23 w 229"/>
                  <a:gd name="T41" fmla="*/ 94 h 227"/>
                  <a:gd name="T42" fmla="*/ 0 w 229"/>
                  <a:gd name="T43" fmla="*/ 98 h 227"/>
                  <a:gd name="T44" fmla="*/ 0 w 229"/>
                  <a:gd name="T45" fmla="*/ 128 h 227"/>
                  <a:gd name="T46" fmla="*/ 23 w 229"/>
                  <a:gd name="T47" fmla="*/ 133 h 227"/>
                  <a:gd name="T48" fmla="*/ 29 w 229"/>
                  <a:gd name="T49" fmla="*/ 151 h 227"/>
                  <a:gd name="T50" fmla="*/ 13 w 229"/>
                  <a:gd name="T51" fmla="*/ 169 h 227"/>
                  <a:gd name="T52" fmla="*/ 31 w 229"/>
                  <a:gd name="T53" fmla="*/ 193 h 227"/>
                  <a:gd name="T54" fmla="*/ 52 w 229"/>
                  <a:gd name="T55" fmla="*/ 183 h 227"/>
                  <a:gd name="T56" fmla="*/ 67 w 229"/>
                  <a:gd name="T57" fmla="*/ 194 h 227"/>
                  <a:gd name="T58" fmla="*/ 65 w 229"/>
                  <a:gd name="T59" fmla="*/ 218 h 227"/>
                  <a:gd name="T60" fmla="*/ 93 w 229"/>
                  <a:gd name="T61" fmla="*/ 227 h 227"/>
                  <a:gd name="T62" fmla="*/ 105 w 229"/>
                  <a:gd name="T63" fmla="*/ 206 h 227"/>
                  <a:gd name="T64" fmla="*/ 114 w 229"/>
                  <a:gd name="T65" fmla="*/ 207 h 227"/>
                  <a:gd name="T66" fmla="*/ 124 w 229"/>
                  <a:gd name="T67" fmla="*/ 206 h 227"/>
                  <a:gd name="T68" fmla="*/ 135 w 229"/>
                  <a:gd name="T69" fmla="*/ 227 h 227"/>
                  <a:gd name="T70" fmla="*/ 164 w 229"/>
                  <a:gd name="T71" fmla="*/ 217 h 227"/>
                  <a:gd name="T72" fmla="*/ 161 w 229"/>
                  <a:gd name="T73" fmla="*/ 194 h 227"/>
                  <a:gd name="T74" fmla="*/ 176 w 229"/>
                  <a:gd name="T75" fmla="*/ 183 h 227"/>
                  <a:gd name="T76" fmla="*/ 198 w 229"/>
                  <a:gd name="T77" fmla="*/ 193 h 227"/>
                  <a:gd name="T78" fmla="*/ 216 w 229"/>
                  <a:gd name="T79" fmla="*/ 168 h 227"/>
                  <a:gd name="T80" fmla="*/ 200 w 229"/>
                  <a:gd name="T81" fmla="*/ 151 h 227"/>
                  <a:gd name="T82" fmla="*/ 206 w 229"/>
                  <a:gd name="T83" fmla="*/ 133 h 227"/>
                  <a:gd name="T84" fmla="*/ 229 w 229"/>
                  <a:gd name="T85" fmla="*/ 128 h 227"/>
                  <a:gd name="T86" fmla="*/ 114 w 229"/>
                  <a:gd name="T87" fmla="*/ 180 h 227"/>
                  <a:gd name="T88" fmla="*/ 47 w 229"/>
                  <a:gd name="T89" fmla="*/ 113 h 227"/>
                  <a:gd name="T90" fmla="*/ 114 w 229"/>
                  <a:gd name="T91" fmla="*/ 46 h 227"/>
                  <a:gd name="T92" fmla="*/ 181 w 229"/>
                  <a:gd name="T93" fmla="*/ 113 h 227"/>
                  <a:gd name="T94" fmla="*/ 114 w 229"/>
                  <a:gd name="T95" fmla="*/ 180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29" h="227">
                    <a:moveTo>
                      <a:pt x="229" y="128"/>
                    </a:moveTo>
                    <a:cubicBezTo>
                      <a:pt x="229" y="98"/>
                      <a:pt x="229" y="98"/>
                      <a:pt x="229" y="98"/>
                    </a:cubicBezTo>
                    <a:cubicBezTo>
                      <a:pt x="206" y="93"/>
                      <a:pt x="206" y="93"/>
                      <a:pt x="206" y="93"/>
                    </a:cubicBezTo>
                    <a:cubicBezTo>
                      <a:pt x="204" y="87"/>
                      <a:pt x="202" y="81"/>
                      <a:pt x="200" y="76"/>
                    </a:cubicBezTo>
                    <a:cubicBezTo>
                      <a:pt x="216" y="58"/>
                      <a:pt x="216" y="58"/>
                      <a:pt x="216" y="58"/>
                    </a:cubicBezTo>
                    <a:cubicBezTo>
                      <a:pt x="198" y="34"/>
                      <a:pt x="198" y="34"/>
                      <a:pt x="198" y="34"/>
                    </a:cubicBezTo>
                    <a:cubicBezTo>
                      <a:pt x="176" y="44"/>
                      <a:pt x="176" y="44"/>
                      <a:pt x="176" y="44"/>
                    </a:cubicBezTo>
                    <a:cubicBezTo>
                      <a:pt x="172" y="39"/>
                      <a:pt x="167" y="36"/>
                      <a:pt x="161" y="33"/>
                    </a:cubicBezTo>
                    <a:cubicBezTo>
                      <a:pt x="164" y="9"/>
                      <a:pt x="164" y="9"/>
                      <a:pt x="164" y="9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23" y="20"/>
                      <a:pt x="123" y="20"/>
                      <a:pt x="123" y="20"/>
                    </a:cubicBezTo>
                    <a:cubicBezTo>
                      <a:pt x="120" y="20"/>
                      <a:pt x="117" y="20"/>
                      <a:pt x="114" y="20"/>
                    </a:cubicBezTo>
                    <a:cubicBezTo>
                      <a:pt x="111" y="20"/>
                      <a:pt x="108" y="20"/>
                      <a:pt x="105" y="2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7" y="33"/>
                      <a:pt x="67" y="33"/>
                      <a:pt x="67" y="33"/>
                    </a:cubicBezTo>
                    <a:cubicBezTo>
                      <a:pt x="62" y="36"/>
                      <a:pt x="57" y="39"/>
                      <a:pt x="52" y="4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6" y="81"/>
                      <a:pt x="24" y="87"/>
                      <a:pt x="23" y="94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23" y="133"/>
                      <a:pt x="23" y="133"/>
                      <a:pt x="23" y="133"/>
                    </a:cubicBezTo>
                    <a:cubicBezTo>
                      <a:pt x="24" y="139"/>
                      <a:pt x="26" y="145"/>
                      <a:pt x="29" y="151"/>
                    </a:cubicBezTo>
                    <a:cubicBezTo>
                      <a:pt x="13" y="169"/>
                      <a:pt x="13" y="169"/>
                      <a:pt x="13" y="169"/>
                    </a:cubicBezTo>
                    <a:cubicBezTo>
                      <a:pt x="31" y="193"/>
                      <a:pt x="31" y="193"/>
                      <a:pt x="31" y="193"/>
                    </a:cubicBezTo>
                    <a:cubicBezTo>
                      <a:pt x="52" y="183"/>
                      <a:pt x="52" y="183"/>
                      <a:pt x="52" y="183"/>
                    </a:cubicBezTo>
                    <a:cubicBezTo>
                      <a:pt x="57" y="187"/>
                      <a:pt x="62" y="191"/>
                      <a:pt x="67" y="194"/>
                    </a:cubicBezTo>
                    <a:cubicBezTo>
                      <a:pt x="65" y="218"/>
                      <a:pt x="65" y="218"/>
                      <a:pt x="65" y="218"/>
                    </a:cubicBezTo>
                    <a:cubicBezTo>
                      <a:pt x="93" y="227"/>
                      <a:pt x="93" y="227"/>
                      <a:pt x="93" y="227"/>
                    </a:cubicBezTo>
                    <a:cubicBezTo>
                      <a:pt x="105" y="206"/>
                      <a:pt x="105" y="206"/>
                      <a:pt x="105" y="206"/>
                    </a:cubicBezTo>
                    <a:cubicBezTo>
                      <a:pt x="108" y="207"/>
                      <a:pt x="111" y="207"/>
                      <a:pt x="114" y="207"/>
                    </a:cubicBezTo>
                    <a:cubicBezTo>
                      <a:pt x="117" y="207"/>
                      <a:pt x="121" y="207"/>
                      <a:pt x="124" y="206"/>
                    </a:cubicBezTo>
                    <a:cubicBezTo>
                      <a:pt x="135" y="227"/>
                      <a:pt x="135" y="227"/>
                      <a:pt x="135" y="227"/>
                    </a:cubicBezTo>
                    <a:cubicBezTo>
                      <a:pt x="164" y="217"/>
                      <a:pt x="164" y="217"/>
                      <a:pt x="164" y="217"/>
                    </a:cubicBezTo>
                    <a:cubicBezTo>
                      <a:pt x="161" y="194"/>
                      <a:pt x="161" y="194"/>
                      <a:pt x="161" y="194"/>
                    </a:cubicBezTo>
                    <a:cubicBezTo>
                      <a:pt x="167" y="191"/>
                      <a:pt x="172" y="187"/>
                      <a:pt x="176" y="183"/>
                    </a:cubicBezTo>
                    <a:cubicBezTo>
                      <a:pt x="198" y="193"/>
                      <a:pt x="198" y="193"/>
                      <a:pt x="198" y="193"/>
                    </a:cubicBezTo>
                    <a:cubicBezTo>
                      <a:pt x="216" y="168"/>
                      <a:pt x="216" y="168"/>
                      <a:pt x="216" y="168"/>
                    </a:cubicBezTo>
                    <a:cubicBezTo>
                      <a:pt x="200" y="151"/>
                      <a:pt x="200" y="151"/>
                      <a:pt x="200" y="151"/>
                    </a:cubicBezTo>
                    <a:cubicBezTo>
                      <a:pt x="202" y="145"/>
                      <a:pt x="204" y="139"/>
                      <a:pt x="206" y="133"/>
                    </a:cubicBezTo>
                    <a:lnTo>
                      <a:pt x="229" y="128"/>
                    </a:lnTo>
                    <a:close/>
                    <a:moveTo>
                      <a:pt x="114" y="180"/>
                    </a:moveTo>
                    <a:cubicBezTo>
                      <a:pt x="77" y="180"/>
                      <a:pt x="47" y="150"/>
                      <a:pt x="47" y="113"/>
                    </a:cubicBezTo>
                    <a:cubicBezTo>
                      <a:pt x="47" y="76"/>
                      <a:pt x="77" y="46"/>
                      <a:pt x="114" y="46"/>
                    </a:cubicBezTo>
                    <a:cubicBezTo>
                      <a:pt x="151" y="46"/>
                      <a:pt x="181" y="76"/>
                      <a:pt x="181" y="113"/>
                    </a:cubicBezTo>
                    <a:cubicBezTo>
                      <a:pt x="181" y="150"/>
                      <a:pt x="151" y="180"/>
                      <a:pt x="114" y="18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solidFill>
                  <a:schemeClr val="accent1"/>
                </a:solidFill>
              </a:ln>
            </p:spPr>
            <p:txBody>
              <a:bodyPr vert="horz" wrap="square" lIns="128501" tIns="64251" rIns="128501" bIns="64251" numCol="1" anchor="t" anchorCtr="0" compatLnSpc="1"/>
              <a:lstStyle/>
              <a:p>
                <a:endParaRPr lang="zh-CN" altLang="en-US" sz="253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reeform 21"/>
              <p:cNvSpPr>
                <a:spLocks noEditPoints="1"/>
              </p:cNvSpPr>
              <p:nvPr/>
            </p:nvSpPr>
            <p:spPr bwMode="auto">
              <a:xfrm>
                <a:off x="4577871" y="4221191"/>
                <a:ext cx="199861" cy="199861"/>
              </a:xfrm>
              <a:custGeom>
                <a:avLst/>
                <a:gdLst>
                  <a:gd name="T0" fmla="*/ 135 w 135"/>
                  <a:gd name="T1" fmla="*/ 76 h 135"/>
                  <a:gd name="T2" fmla="*/ 135 w 135"/>
                  <a:gd name="T3" fmla="*/ 58 h 135"/>
                  <a:gd name="T4" fmla="*/ 122 w 135"/>
                  <a:gd name="T5" fmla="*/ 55 h 135"/>
                  <a:gd name="T6" fmla="*/ 118 w 135"/>
                  <a:gd name="T7" fmla="*/ 45 h 135"/>
                  <a:gd name="T8" fmla="*/ 128 w 135"/>
                  <a:gd name="T9" fmla="*/ 34 h 135"/>
                  <a:gd name="T10" fmla="*/ 117 w 135"/>
                  <a:gd name="T11" fmla="*/ 20 h 135"/>
                  <a:gd name="T12" fmla="*/ 104 w 135"/>
                  <a:gd name="T13" fmla="*/ 26 h 135"/>
                  <a:gd name="T14" fmla="*/ 96 w 135"/>
                  <a:gd name="T15" fmla="*/ 19 h 135"/>
                  <a:gd name="T16" fmla="*/ 97 w 135"/>
                  <a:gd name="T17" fmla="*/ 5 h 135"/>
                  <a:gd name="T18" fmla="*/ 80 w 135"/>
                  <a:gd name="T19" fmla="*/ 0 h 135"/>
                  <a:gd name="T20" fmla="*/ 73 w 135"/>
                  <a:gd name="T21" fmla="*/ 12 h 135"/>
                  <a:gd name="T22" fmla="*/ 67 w 135"/>
                  <a:gd name="T23" fmla="*/ 12 h 135"/>
                  <a:gd name="T24" fmla="*/ 62 w 135"/>
                  <a:gd name="T25" fmla="*/ 12 h 135"/>
                  <a:gd name="T26" fmla="*/ 55 w 135"/>
                  <a:gd name="T27" fmla="*/ 0 h 135"/>
                  <a:gd name="T28" fmla="*/ 38 w 135"/>
                  <a:gd name="T29" fmla="*/ 5 h 135"/>
                  <a:gd name="T30" fmla="*/ 39 w 135"/>
                  <a:gd name="T31" fmla="*/ 19 h 135"/>
                  <a:gd name="T32" fmla="*/ 30 w 135"/>
                  <a:gd name="T33" fmla="*/ 26 h 135"/>
                  <a:gd name="T34" fmla="*/ 18 w 135"/>
                  <a:gd name="T35" fmla="*/ 20 h 135"/>
                  <a:gd name="T36" fmla="*/ 7 w 135"/>
                  <a:gd name="T37" fmla="*/ 34 h 135"/>
                  <a:gd name="T38" fmla="*/ 17 w 135"/>
                  <a:gd name="T39" fmla="*/ 45 h 135"/>
                  <a:gd name="T40" fmla="*/ 13 w 135"/>
                  <a:gd name="T41" fmla="*/ 55 h 135"/>
                  <a:gd name="T42" fmla="*/ 0 w 135"/>
                  <a:gd name="T43" fmla="*/ 58 h 135"/>
                  <a:gd name="T44" fmla="*/ 0 w 135"/>
                  <a:gd name="T45" fmla="*/ 76 h 135"/>
                  <a:gd name="T46" fmla="*/ 13 w 135"/>
                  <a:gd name="T47" fmla="*/ 79 h 135"/>
                  <a:gd name="T48" fmla="*/ 17 w 135"/>
                  <a:gd name="T49" fmla="*/ 90 h 135"/>
                  <a:gd name="T50" fmla="*/ 7 w 135"/>
                  <a:gd name="T51" fmla="*/ 100 h 135"/>
                  <a:gd name="T52" fmla="*/ 18 w 135"/>
                  <a:gd name="T53" fmla="*/ 114 h 135"/>
                  <a:gd name="T54" fmla="*/ 31 w 135"/>
                  <a:gd name="T55" fmla="*/ 109 h 135"/>
                  <a:gd name="T56" fmla="*/ 39 w 135"/>
                  <a:gd name="T57" fmla="*/ 115 h 135"/>
                  <a:gd name="T58" fmla="*/ 38 w 135"/>
                  <a:gd name="T59" fmla="*/ 129 h 135"/>
                  <a:gd name="T60" fmla="*/ 55 w 135"/>
                  <a:gd name="T61" fmla="*/ 135 h 135"/>
                  <a:gd name="T62" fmla="*/ 62 w 135"/>
                  <a:gd name="T63" fmla="*/ 122 h 135"/>
                  <a:gd name="T64" fmla="*/ 68 w 135"/>
                  <a:gd name="T65" fmla="*/ 123 h 135"/>
                  <a:gd name="T66" fmla="*/ 73 w 135"/>
                  <a:gd name="T67" fmla="*/ 122 h 135"/>
                  <a:gd name="T68" fmla="*/ 80 w 135"/>
                  <a:gd name="T69" fmla="*/ 135 h 135"/>
                  <a:gd name="T70" fmla="*/ 97 w 135"/>
                  <a:gd name="T71" fmla="*/ 129 h 135"/>
                  <a:gd name="T72" fmla="*/ 96 w 135"/>
                  <a:gd name="T73" fmla="*/ 115 h 135"/>
                  <a:gd name="T74" fmla="*/ 104 w 135"/>
                  <a:gd name="T75" fmla="*/ 109 h 135"/>
                  <a:gd name="T76" fmla="*/ 117 w 135"/>
                  <a:gd name="T77" fmla="*/ 114 h 135"/>
                  <a:gd name="T78" fmla="*/ 128 w 135"/>
                  <a:gd name="T79" fmla="*/ 100 h 135"/>
                  <a:gd name="T80" fmla="*/ 118 w 135"/>
                  <a:gd name="T81" fmla="*/ 89 h 135"/>
                  <a:gd name="T82" fmla="*/ 122 w 135"/>
                  <a:gd name="T83" fmla="*/ 79 h 135"/>
                  <a:gd name="T84" fmla="*/ 135 w 135"/>
                  <a:gd name="T85" fmla="*/ 76 h 135"/>
                  <a:gd name="T86" fmla="*/ 67 w 135"/>
                  <a:gd name="T87" fmla="*/ 107 h 135"/>
                  <a:gd name="T88" fmla="*/ 28 w 135"/>
                  <a:gd name="T89" fmla="*/ 67 h 135"/>
                  <a:gd name="T90" fmla="*/ 67 w 135"/>
                  <a:gd name="T91" fmla="*/ 27 h 135"/>
                  <a:gd name="T92" fmla="*/ 107 w 135"/>
                  <a:gd name="T93" fmla="*/ 67 h 135"/>
                  <a:gd name="T94" fmla="*/ 67 w 135"/>
                  <a:gd name="T95" fmla="*/ 107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35" h="135">
                    <a:moveTo>
                      <a:pt x="135" y="76"/>
                    </a:moveTo>
                    <a:cubicBezTo>
                      <a:pt x="135" y="58"/>
                      <a:pt x="135" y="58"/>
                      <a:pt x="135" y="58"/>
                    </a:cubicBezTo>
                    <a:cubicBezTo>
                      <a:pt x="122" y="55"/>
                      <a:pt x="122" y="55"/>
                      <a:pt x="122" y="55"/>
                    </a:cubicBezTo>
                    <a:cubicBezTo>
                      <a:pt x="121" y="52"/>
                      <a:pt x="120" y="48"/>
                      <a:pt x="118" y="45"/>
                    </a:cubicBezTo>
                    <a:cubicBezTo>
                      <a:pt x="128" y="34"/>
                      <a:pt x="128" y="34"/>
                      <a:pt x="128" y="34"/>
                    </a:cubicBezTo>
                    <a:cubicBezTo>
                      <a:pt x="117" y="20"/>
                      <a:pt x="117" y="20"/>
                      <a:pt x="117" y="20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102" y="23"/>
                      <a:pt x="99" y="21"/>
                      <a:pt x="96" y="19"/>
                    </a:cubicBezTo>
                    <a:cubicBezTo>
                      <a:pt x="97" y="5"/>
                      <a:pt x="97" y="5"/>
                      <a:pt x="97" y="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1" y="12"/>
                      <a:pt x="69" y="12"/>
                      <a:pt x="67" y="12"/>
                    </a:cubicBezTo>
                    <a:cubicBezTo>
                      <a:pt x="66" y="12"/>
                      <a:pt x="64" y="12"/>
                      <a:pt x="62" y="12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6" y="21"/>
                      <a:pt x="33" y="23"/>
                      <a:pt x="30" y="26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17" y="45"/>
                      <a:pt x="17" y="45"/>
                      <a:pt x="17" y="45"/>
                    </a:cubicBezTo>
                    <a:cubicBezTo>
                      <a:pt x="15" y="48"/>
                      <a:pt x="14" y="52"/>
                      <a:pt x="13" y="55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4" y="83"/>
                      <a:pt x="15" y="86"/>
                      <a:pt x="17" y="90"/>
                    </a:cubicBezTo>
                    <a:cubicBezTo>
                      <a:pt x="7" y="100"/>
                      <a:pt x="7" y="100"/>
                      <a:pt x="7" y="100"/>
                    </a:cubicBezTo>
                    <a:cubicBezTo>
                      <a:pt x="18" y="114"/>
                      <a:pt x="18" y="114"/>
                      <a:pt x="18" y="114"/>
                    </a:cubicBezTo>
                    <a:cubicBezTo>
                      <a:pt x="31" y="109"/>
                      <a:pt x="31" y="109"/>
                      <a:pt x="31" y="109"/>
                    </a:cubicBezTo>
                    <a:cubicBezTo>
                      <a:pt x="33" y="111"/>
                      <a:pt x="36" y="113"/>
                      <a:pt x="39" y="115"/>
                    </a:cubicBezTo>
                    <a:cubicBezTo>
                      <a:pt x="38" y="129"/>
                      <a:pt x="38" y="129"/>
                      <a:pt x="38" y="129"/>
                    </a:cubicBezTo>
                    <a:cubicBezTo>
                      <a:pt x="55" y="135"/>
                      <a:pt x="55" y="135"/>
                      <a:pt x="55" y="135"/>
                    </a:cubicBezTo>
                    <a:cubicBezTo>
                      <a:pt x="62" y="122"/>
                      <a:pt x="62" y="122"/>
                      <a:pt x="62" y="122"/>
                    </a:cubicBezTo>
                    <a:cubicBezTo>
                      <a:pt x="64" y="123"/>
                      <a:pt x="66" y="123"/>
                      <a:pt x="68" y="123"/>
                    </a:cubicBezTo>
                    <a:cubicBezTo>
                      <a:pt x="69" y="123"/>
                      <a:pt x="71" y="123"/>
                      <a:pt x="73" y="122"/>
                    </a:cubicBezTo>
                    <a:cubicBezTo>
                      <a:pt x="80" y="135"/>
                      <a:pt x="80" y="135"/>
                      <a:pt x="80" y="135"/>
                    </a:cubicBezTo>
                    <a:cubicBezTo>
                      <a:pt x="97" y="129"/>
                      <a:pt x="97" y="129"/>
                      <a:pt x="97" y="129"/>
                    </a:cubicBezTo>
                    <a:cubicBezTo>
                      <a:pt x="96" y="115"/>
                      <a:pt x="96" y="115"/>
                      <a:pt x="96" y="115"/>
                    </a:cubicBezTo>
                    <a:cubicBezTo>
                      <a:pt x="99" y="113"/>
                      <a:pt x="102" y="111"/>
                      <a:pt x="104" y="109"/>
                    </a:cubicBezTo>
                    <a:cubicBezTo>
                      <a:pt x="117" y="114"/>
                      <a:pt x="117" y="114"/>
                      <a:pt x="117" y="114"/>
                    </a:cubicBezTo>
                    <a:cubicBezTo>
                      <a:pt x="128" y="100"/>
                      <a:pt x="128" y="100"/>
                      <a:pt x="128" y="100"/>
                    </a:cubicBezTo>
                    <a:cubicBezTo>
                      <a:pt x="118" y="89"/>
                      <a:pt x="118" y="89"/>
                      <a:pt x="118" y="89"/>
                    </a:cubicBezTo>
                    <a:cubicBezTo>
                      <a:pt x="120" y="86"/>
                      <a:pt x="121" y="83"/>
                      <a:pt x="122" y="79"/>
                    </a:cubicBezTo>
                    <a:lnTo>
                      <a:pt x="135" y="76"/>
                    </a:lnTo>
                    <a:close/>
                    <a:moveTo>
                      <a:pt x="67" y="107"/>
                    </a:moveTo>
                    <a:cubicBezTo>
                      <a:pt x="46" y="107"/>
                      <a:pt x="28" y="89"/>
                      <a:pt x="28" y="67"/>
                    </a:cubicBezTo>
                    <a:cubicBezTo>
                      <a:pt x="28" y="45"/>
                      <a:pt x="46" y="27"/>
                      <a:pt x="67" y="27"/>
                    </a:cubicBezTo>
                    <a:cubicBezTo>
                      <a:pt x="89" y="27"/>
                      <a:pt x="107" y="45"/>
                      <a:pt x="107" y="67"/>
                    </a:cubicBezTo>
                    <a:cubicBezTo>
                      <a:pt x="107" y="89"/>
                      <a:pt x="89" y="107"/>
                      <a:pt x="67" y="10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solidFill>
                  <a:schemeClr val="accent1"/>
                </a:solidFill>
              </a:ln>
            </p:spPr>
            <p:txBody>
              <a:bodyPr vert="horz" wrap="square" lIns="128501" tIns="64251" rIns="128501" bIns="64251" numCol="1" anchor="t" anchorCtr="0" compatLnSpc="1"/>
              <a:lstStyle/>
              <a:p>
                <a:endParaRPr lang="zh-CN" altLang="en-US" sz="253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9" name="六边形 28"/>
            <p:cNvSpPr/>
            <p:nvPr/>
          </p:nvSpPr>
          <p:spPr>
            <a:xfrm rot="5400000">
              <a:off x="6808222" y="2165169"/>
              <a:ext cx="1541774" cy="1329116"/>
            </a:xfrm>
            <a:prstGeom prst="hexagon">
              <a:avLst/>
            </a:prstGeom>
            <a:noFill/>
            <a:ln w="12700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3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556046" y="3022599"/>
            <a:ext cx="1401104" cy="1625500"/>
            <a:chOff x="6215103" y="3327563"/>
            <a:chExt cx="1329116" cy="1541774"/>
          </a:xfrm>
        </p:grpSpPr>
        <p:grpSp>
          <p:nvGrpSpPr>
            <p:cNvPr id="33" name="组合 32"/>
            <p:cNvGrpSpPr>
              <a:grpSpLocks noChangeAspect="1"/>
            </p:cNvGrpSpPr>
            <p:nvPr/>
          </p:nvGrpSpPr>
          <p:grpSpPr>
            <a:xfrm>
              <a:off x="6664323" y="3840239"/>
              <a:ext cx="464575" cy="487024"/>
              <a:chOff x="7002627" y="828237"/>
              <a:chExt cx="444697" cy="466185"/>
            </a:xfr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effectLst/>
          </p:grpSpPr>
          <p:sp>
            <p:nvSpPr>
              <p:cNvPr id="35" name="Freeform 11"/>
              <p:cNvSpPr/>
              <p:nvPr/>
            </p:nvSpPr>
            <p:spPr bwMode="auto">
              <a:xfrm>
                <a:off x="7133420" y="1073942"/>
                <a:ext cx="88753" cy="87818"/>
              </a:xfrm>
              <a:custGeom>
                <a:avLst/>
                <a:gdLst>
                  <a:gd name="T0" fmla="*/ 24 w 40"/>
                  <a:gd name="T1" fmla="*/ 1 h 40"/>
                  <a:gd name="T2" fmla="*/ 20 w 40"/>
                  <a:gd name="T3" fmla="*/ 0 h 40"/>
                  <a:gd name="T4" fmla="*/ 0 w 40"/>
                  <a:gd name="T5" fmla="*/ 20 h 40"/>
                  <a:gd name="T6" fmla="*/ 20 w 40"/>
                  <a:gd name="T7" fmla="*/ 40 h 40"/>
                  <a:gd name="T8" fmla="*/ 40 w 40"/>
                  <a:gd name="T9" fmla="*/ 20 h 40"/>
                  <a:gd name="T10" fmla="*/ 39 w 40"/>
                  <a:gd name="T11" fmla="*/ 15 h 40"/>
                  <a:gd name="T12" fmla="*/ 15 w 40"/>
                  <a:gd name="T13" fmla="*/ 26 h 40"/>
                  <a:gd name="T14" fmla="*/ 24 w 40"/>
                  <a:gd name="T15" fmla="*/ 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" h="40">
                    <a:moveTo>
                      <a:pt x="24" y="1"/>
                    </a:moveTo>
                    <a:cubicBezTo>
                      <a:pt x="23" y="1"/>
                      <a:pt x="21" y="0"/>
                      <a:pt x="20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31"/>
                      <a:pt x="9" y="40"/>
                      <a:pt x="20" y="40"/>
                    </a:cubicBezTo>
                    <a:cubicBezTo>
                      <a:pt x="31" y="40"/>
                      <a:pt x="40" y="31"/>
                      <a:pt x="40" y="20"/>
                    </a:cubicBezTo>
                    <a:cubicBezTo>
                      <a:pt x="40" y="18"/>
                      <a:pt x="40" y="17"/>
                      <a:pt x="39" y="15"/>
                    </a:cubicBezTo>
                    <a:cubicBezTo>
                      <a:pt x="15" y="26"/>
                      <a:pt x="15" y="26"/>
                      <a:pt x="15" y="26"/>
                    </a:cubicBezTo>
                    <a:lnTo>
                      <a:pt x="24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txBody>
              <a:bodyPr vert="horz" wrap="square" lIns="128501" tIns="64251" rIns="128501" bIns="64251" numCol="1" anchor="t" anchorCtr="0" compatLnSpc="1"/>
              <a:lstStyle/>
              <a:p>
                <a:endParaRPr lang="zh-CN" altLang="en-US" sz="253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6" name="Freeform 12"/>
              <p:cNvSpPr/>
              <p:nvPr/>
            </p:nvSpPr>
            <p:spPr bwMode="auto">
              <a:xfrm>
                <a:off x="7002627" y="943149"/>
                <a:ext cx="351273" cy="351273"/>
              </a:xfrm>
              <a:custGeom>
                <a:avLst/>
                <a:gdLst>
                  <a:gd name="T0" fmla="*/ 131 w 159"/>
                  <a:gd name="T1" fmla="*/ 41 h 159"/>
                  <a:gd name="T2" fmla="*/ 144 w 159"/>
                  <a:gd name="T3" fmla="*/ 79 h 159"/>
                  <a:gd name="T4" fmla="*/ 79 w 159"/>
                  <a:gd name="T5" fmla="*/ 144 h 159"/>
                  <a:gd name="T6" fmla="*/ 15 w 159"/>
                  <a:gd name="T7" fmla="*/ 79 h 159"/>
                  <a:gd name="T8" fmla="*/ 79 w 159"/>
                  <a:gd name="T9" fmla="*/ 15 h 159"/>
                  <a:gd name="T10" fmla="*/ 112 w 159"/>
                  <a:gd name="T11" fmla="*/ 24 h 159"/>
                  <a:gd name="T12" fmla="*/ 122 w 159"/>
                  <a:gd name="T13" fmla="*/ 13 h 159"/>
                  <a:gd name="T14" fmla="*/ 79 w 159"/>
                  <a:gd name="T15" fmla="*/ 0 h 159"/>
                  <a:gd name="T16" fmla="*/ 0 w 159"/>
                  <a:gd name="T17" fmla="*/ 79 h 159"/>
                  <a:gd name="T18" fmla="*/ 79 w 159"/>
                  <a:gd name="T19" fmla="*/ 159 h 159"/>
                  <a:gd name="T20" fmla="*/ 159 w 159"/>
                  <a:gd name="T21" fmla="*/ 79 h 159"/>
                  <a:gd name="T22" fmla="*/ 141 w 159"/>
                  <a:gd name="T23" fmla="*/ 30 h 159"/>
                  <a:gd name="T24" fmla="*/ 131 w 159"/>
                  <a:gd name="T25" fmla="*/ 41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9" h="159">
                    <a:moveTo>
                      <a:pt x="131" y="41"/>
                    </a:moveTo>
                    <a:cubicBezTo>
                      <a:pt x="139" y="52"/>
                      <a:pt x="144" y="65"/>
                      <a:pt x="144" y="79"/>
                    </a:cubicBezTo>
                    <a:cubicBezTo>
                      <a:pt x="144" y="115"/>
                      <a:pt x="115" y="144"/>
                      <a:pt x="79" y="144"/>
                    </a:cubicBezTo>
                    <a:cubicBezTo>
                      <a:pt x="44" y="144"/>
                      <a:pt x="15" y="115"/>
                      <a:pt x="15" y="79"/>
                    </a:cubicBezTo>
                    <a:cubicBezTo>
                      <a:pt x="15" y="44"/>
                      <a:pt x="44" y="15"/>
                      <a:pt x="79" y="15"/>
                    </a:cubicBezTo>
                    <a:cubicBezTo>
                      <a:pt x="91" y="15"/>
                      <a:pt x="103" y="18"/>
                      <a:pt x="112" y="24"/>
                    </a:cubicBezTo>
                    <a:cubicBezTo>
                      <a:pt x="122" y="13"/>
                      <a:pt x="122" y="13"/>
                      <a:pt x="122" y="13"/>
                    </a:cubicBezTo>
                    <a:cubicBezTo>
                      <a:pt x="110" y="5"/>
                      <a:pt x="95" y="0"/>
                      <a:pt x="79" y="0"/>
                    </a:cubicBezTo>
                    <a:cubicBezTo>
                      <a:pt x="35" y="0"/>
                      <a:pt x="0" y="35"/>
                      <a:pt x="0" y="79"/>
                    </a:cubicBezTo>
                    <a:cubicBezTo>
                      <a:pt x="0" y="123"/>
                      <a:pt x="35" y="159"/>
                      <a:pt x="79" y="159"/>
                    </a:cubicBezTo>
                    <a:cubicBezTo>
                      <a:pt x="123" y="159"/>
                      <a:pt x="159" y="123"/>
                      <a:pt x="159" y="79"/>
                    </a:cubicBezTo>
                    <a:cubicBezTo>
                      <a:pt x="159" y="61"/>
                      <a:pt x="152" y="43"/>
                      <a:pt x="141" y="30"/>
                    </a:cubicBezTo>
                    <a:lnTo>
                      <a:pt x="131" y="4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txBody>
              <a:bodyPr vert="horz" wrap="square" lIns="128501" tIns="64251" rIns="128501" bIns="64251" numCol="1" anchor="t" anchorCtr="0" compatLnSpc="1"/>
              <a:lstStyle/>
              <a:p>
                <a:endParaRPr lang="zh-CN" altLang="en-US" sz="253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7" name="Freeform 13"/>
              <p:cNvSpPr/>
              <p:nvPr/>
            </p:nvSpPr>
            <p:spPr bwMode="auto">
              <a:xfrm>
                <a:off x="7177329" y="1049652"/>
                <a:ext cx="66331" cy="68199"/>
              </a:xfrm>
              <a:custGeom>
                <a:avLst/>
                <a:gdLst>
                  <a:gd name="T0" fmla="*/ 71 w 71"/>
                  <a:gd name="T1" fmla="*/ 30 h 73"/>
                  <a:gd name="T2" fmla="*/ 38 w 71"/>
                  <a:gd name="T3" fmla="*/ 0 h 73"/>
                  <a:gd name="T4" fmla="*/ 19 w 71"/>
                  <a:gd name="T5" fmla="*/ 19 h 73"/>
                  <a:gd name="T6" fmla="*/ 0 w 71"/>
                  <a:gd name="T7" fmla="*/ 73 h 73"/>
                  <a:gd name="T8" fmla="*/ 55 w 71"/>
                  <a:gd name="T9" fmla="*/ 49 h 73"/>
                  <a:gd name="T10" fmla="*/ 71 w 71"/>
                  <a:gd name="T11" fmla="*/ 3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1" h="73">
                    <a:moveTo>
                      <a:pt x="71" y="30"/>
                    </a:moveTo>
                    <a:lnTo>
                      <a:pt x="38" y="0"/>
                    </a:lnTo>
                    <a:lnTo>
                      <a:pt x="19" y="19"/>
                    </a:lnTo>
                    <a:lnTo>
                      <a:pt x="0" y="73"/>
                    </a:lnTo>
                    <a:lnTo>
                      <a:pt x="55" y="49"/>
                    </a:lnTo>
                    <a:lnTo>
                      <a:pt x="71" y="3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txBody>
              <a:bodyPr vert="horz" wrap="square" lIns="128501" tIns="64251" rIns="128501" bIns="64251" numCol="1" anchor="t" anchorCtr="0" compatLnSpc="1"/>
              <a:lstStyle/>
              <a:p>
                <a:endParaRPr lang="zh-CN" altLang="en-US" sz="253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8" name="Freeform 14"/>
              <p:cNvSpPr/>
              <p:nvPr/>
            </p:nvSpPr>
            <p:spPr bwMode="auto">
              <a:xfrm>
                <a:off x="7219370" y="916990"/>
                <a:ext cx="143873" cy="152281"/>
              </a:xfrm>
              <a:custGeom>
                <a:avLst/>
                <a:gdLst>
                  <a:gd name="T0" fmla="*/ 121 w 154"/>
                  <a:gd name="T1" fmla="*/ 0 h 163"/>
                  <a:gd name="T2" fmla="*/ 0 w 154"/>
                  <a:gd name="T3" fmla="*/ 132 h 163"/>
                  <a:gd name="T4" fmla="*/ 33 w 154"/>
                  <a:gd name="T5" fmla="*/ 163 h 163"/>
                  <a:gd name="T6" fmla="*/ 154 w 154"/>
                  <a:gd name="T7" fmla="*/ 31 h 163"/>
                  <a:gd name="T8" fmla="*/ 121 w 154"/>
                  <a:gd name="T9" fmla="*/ 35 h 163"/>
                  <a:gd name="T10" fmla="*/ 121 w 154"/>
                  <a:gd name="T11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4" h="163">
                    <a:moveTo>
                      <a:pt x="121" y="0"/>
                    </a:moveTo>
                    <a:lnTo>
                      <a:pt x="0" y="132"/>
                    </a:lnTo>
                    <a:lnTo>
                      <a:pt x="33" y="163"/>
                    </a:lnTo>
                    <a:lnTo>
                      <a:pt x="154" y="31"/>
                    </a:lnTo>
                    <a:lnTo>
                      <a:pt x="121" y="35"/>
                    </a:lnTo>
                    <a:lnTo>
                      <a:pt x="12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txBody>
              <a:bodyPr vert="horz" wrap="square" lIns="128501" tIns="64251" rIns="128501" bIns="64251" numCol="1" anchor="t" anchorCtr="0" compatLnSpc="1"/>
              <a:lstStyle/>
              <a:p>
                <a:endParaRPr lang="zh-CN" altLang="en-US" sz="253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9" name="Freeform 15"/>
              <p:cNvSpPr/>
              <p:nvPr/>
            </p:nvSpPr>
            <p:spPr bwMode="auto">
              <a:xfrm>
                <a:off x="7338952" y="883357"/>
                <a:ext cx="56988" cy="59791"/>
              </a:xfrm>
              <a:custGeom>
                <a:avLst/>
                <a:gdLst>
                  <a:gd name="T0" fmla="*/ 14 w 61"/>
                  <a:gd name="T1" fmla="*/ 48 h 64"/>
                  <a:gd name="T2" fmla="*/ 14 w 61"/>
                  <a:gd name="T3" fmla="*/ 12 h 64"/>
                  <a:gd name="T4" fmla="*/ 0 w 61"/>
                  <a:gd name="T5" fmla="*/ 0 h 64"/>
                  <a:gd name="T6" fmla="*/ 0 w 61"/>
                  <a:gd name="T7" fmla="*/ 0 h 64"/>
                  <a:gd name="T8" fmla="*/ 0 w 61"/>
                  <a:gd name="T9" fmla="*/ 64 h 64"/>
                  <a:gd name="T10" fmla="*/ 61 w 61"/>
                  <a:gd name="T11" fmla="*/ 55 h 64"/>
                  <a:gd name="T12" fmla="*/ 61 w 61"/>
                  <a:gd name="T13" fmla="*/ 55 h 64"/>
                  <a:gd name="T14" fmla="*/ 50 w 61"/>
                  <a:gd name="T15" fmla="*/ 43 h 64"/>
                  <a:gd name="T16" fmla="*/ 14 w 61"/>
                  <a:gd name="T17" fmla="*/ 48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1" h="64">
                    <a:moveTo>
                      <a:pt x="14" y="48"/>
                    </a:moveTo>
                    <a:lnTo>
                      <a:pt x="14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4"/>
                    </a:lnTo>
                    <a:lnTo>
                      <a:pt x="61" y="55"/>
                    </a:lnTo>
                    <a:lnTo>
                      <a:pt x="61" y="55"/>
                    </a:lnTo>
                    <a:lnTo>
                      <a:pt x="50" y="43"/>
                    </a:lnTo>
                    <a:lnTo>
                      <a:pt x="14" y="4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txBody>
              <a:bodyPr vert="horz" wrap="square" lIns="128501" tIns="64251" rIns="128501" bIns="64251" numCol="1" anchor="t" anchorCtr="0" compatLnSpc="1"/>
              <a:lstStyle/>
              <a:p>
                <a:endParaRPr lang="zh-CN" altLang="en-US" sz="253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0" name="Freeform 16"/>
              <p:cNvSpPr/>
              <p:nvPr/>
            </p:nvSpPr>
            <p:spPr bwMode="auto">
              <a:xfrm>
                <a:off x="7363242" y="855330"/>
                <a:ext cx="59791" cy="61660"/>
              </a:xfrm>
              <a:custGeom>
                <a:avLst/>
                <a:gdLst>
                  <a:gd name="T0" fmla="*/ 14 w 64"/>
                  <a:gd name="T1" fmla="*/ 49 h 66"/>
                  <a:gd name="T2" fmla="*/ 14 w 64"/>
                  <a:gd name="T3" fmla="*/ 11 h 66"/>
                  <a:gd name="T4" fmla="*/ 2 w 64"/>
                  <a:gd name="T5" fmla="*/ 0 h 66"/>
                  <a:gd name="T6" fmla="*/ 2 w 64"/>
                  <a:gd name="T7" fmla="*/ 0 h 66"/>
                  <a:gd name="T8" fmla="*/ 0 w 64"/>
                  <a:gd name="T9" fmla="*/ 66 h 66"/>
                  <a:gd name="T10" fmla="*/ 64 w 64"/>
                  <a:gd name="T11" fmla="*/ 56 h 66"/>
                  <a:gd name="T12" fmla="*/ 64 w 64"/>
                  <a:gd name="T13" fmla="*/ 56 h 66"/>
                  <a:gd name="T14" fmla="*/ 50 w 64"/>
                  <a:gd name="T15" fmla="*/ 44 h 66"/>
                  <a:gd name="T16" fmla="*/ 14 w 64"/>
                  <a:gd name="T17" fmla="*/ 49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4" h="66">
                    <a:moveTo>
                      <a:pt x="14" y="49"/>
                    </a:moveTo>
                    <a:lnTo>
                      <a:pt x="14" y="11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66"/>
                    </a:lnTo>
                    <a:lnTo>
                      <a:pt x="64" y="56"/>
                    </a:lnTo>
                    <a:lnTo>
                      <a:pt x="64" y="56"/>
                    </a:lnTo>
                    <a:lnTo>
                      <a:pt x="50" y="44"/>
                    </a:lnTo>
                    <a:lnTo>
                      <a:pt x="14" y="49"/>
                    </a:lnTo>
                    <a:close/>
                  </a:path>
                </a:pathLst>
              </a:custGeom>
              <a:grpFill/>
              <a:ln>
                <a:solidFill>
                  <a:schemeClr val="accent2"/>
                </a:solidFill>
              </a:ln>
            </p:spPr>
            <p:txBody>
              <a:bodyPr vert="horz" wrap="square" lIns="128501" tIns="64251" rIns="128501" bIns="64251" numCol="1" anchor="t" anchorCtr="0" compatLnSpc="1"/>
              <a:lstStyle/>
              <a:p>
                <a:endParaRPr lang="zh-CN" altLang="en-US" sz="253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1" name="Freeform 17"/>
              <p:cNvSpPr/>
              <p:nvPr/>
            </p:nvSpPr>
            <p:spPr bwMode="auto">
              <a:xfrm>
                <a:off x="7067089" y="1009479"/>
                <a:ext cx="220480" cy="218612"/>
              </a:xfrm>
              <a:custGeom>
                <a:avLst/>
                <a:gdLst>
                  <a:gd name="T0" fmla="*/ 50 w 100"/>
                  <a:gd name="T1" fmla="*/ 0 h 99"/>
                  <a:gd name="T2" fmla="*/ 0 w 100"/>
                  <a:gd name="T3" fmla="*/ 49 h 99"/>
                  <a:gd name="T4" fmla="*/ 50 w 100"/>
                  <a:gd name="T5" fmla="*/ 99 h 99"/>
                  <a:gd name="T6" fmla="*/ 100 w 100"/>
                  <a:gd name="T7" fmla="*/ 49 h 99"/>
                  <a:gd name="T8" fmla="*/ 92 w 100"/>
                  <a:gd name="T9" fmla="*/ 22 h 99"/>
                  <a:gd name="T10" fmla="*/ 83 w 100"/>
                  <a:gd name="T11" fmla="*/ 32 h 99"/>
                  <a:gd name="T12" fmla="*/ 81 w 100"/>
                  <a:gd name="T13" fmla="*/ 34 h 99"/>
                  <a:gd name="T14" fmla="*/ 85 w 100"/>
                  <a:gd name="T15" fmla="*/ 49 h 99"/>
                  <a:gd name="T16" fmla="*/ 50 w 100"/>
                  <a:gd name="T17" fmla="*/ 84 h 99"/>
                  <a:gd name="T18" fmla="*/ 15 w 100"/>
                  <a:gd name="T19" fmla="*/ 49 h 99"/>
                  <a:gd name="T20" fmla="*/ 50 w 100"/>
                  <a:gd name="T21" fmla="*/ 15 h 99"/>
                  <a:gd name="T22" fmla="*/ 62 w 100"/>
                  <a:gd name="T23" fmla="*/ 17 h 99"/>
                  <a:gd name="T24" fmla="*/ 64 w 100"/>
                  <a:gd name="T25" fmla="*/ 14 h 99"/>
                  <a:gd name="T26" fmla="*/ 73 w 100"/>
                  <a:gd name="T27" fmla="*/ 5 h 99"/>
                  <a:gd name="T28" fmla="*/ 50 w 100"/>
                  <a:gd name="T29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0" h="99">
                    <a:moveTo>
                      <a:pt x="50" y="0"/>
                    </a:moveTo>
                    <a:cubicBezTo>
                      <a:pt x="23" y="0"/>
                      <a:pt x="0" y="22"/>
                      <a:pt x="0" y="49"/>
                    </a:cubicBezTo>
                    <a:cubicBezTo>
                      <a:pt x="0" y="77"/>
                      <a:pt x="23" y="99"/>
                      <a:pt x="50" y="99"/>
                    </a:cubicBezTo>
                    <a:cubicBezTo>
                      <a:pt x="78" y="99"/>
                      <a:pt x="100" y="77"/>
                      <a:pt x="100" y="49"/>
                    </a:cubicBezTo>
                    <a:cubicBezTo>
                      <a:pt x="100" y="39"/>
                      <a:pt x="97" y="30"/>
                      <a:pt x="92" y="22"/>
                    </a:cubicBezTo>
                    <a:cubicBezTo>
                      <a:pt x="83" y="32"/>
                      <a:pt x="83" y="32"/>
                      <a:pt x="83" y="32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84" y="39"/>
                      <a:pt x="85" y="44"/>
                      <a:pt x="85" y="49"/>
                    </a:cubicBezTo>
                    <a:cubicBezTo>
                      <a:pt x="85" y="69"/>
                      <a:pt x="69" y="84"/>
                      <a:pt x="50" y="84"/>
                    </a:cubicBezTo>
                    <a:cubicBezTo>
                      <a:pt x="31" y="84"/>
                      <a:pt x="15" y="69"/>
                      <a:pt x="15" y="49"/>
                    </a:cubicBezTo>
                    <a:cubicBezTo>
                      <a:pt x="15" y="30"/>
                      <a:pt x="31" y="15"/>
                      <a:pt x="50" y="15"/>
                    </a:cubicBezTo>
                    <a:cubicBezTo>
                      <a:pt x="54" y="15"/>
                      <a:pt x="59" y="15"/>
                      <a:pt x="62" y="17"/>
                    </a:cubicBezTo>
                    <a:cubicBezTo>
                      <a:pt x="64" y="14"/>
                      <a:pt x="64" y="14"/>
                      <a:pt x="64" y="14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66" y="2"/>
                      <a:pt x="58" y="0"/>
                      <a:pt x="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txBody>
              <a:bodyPr vert="horz" wrap="square" lIns="128501" tIns="64251" rIns="128501" bIns="64251" numCol="1" anchor="t" anchorCtr="0" compatLnSpc="1"/>
              <a:lstStyle/>
              <a:p>
                <a:endParaRPr lang="zh-CN" altLang="en-US" sz="253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2" name="Freeform 18"/>
              <p:cNvSpPr/>
              <p:nvPr/>
            </p:nvSpPr>
            <p:spPr bwMode="auto">
              <a:xfrm>
                <a:off x="7389401" y="828237"/>
                <a:ext cx="57923" cy="59791"/>
              </a:xfrm>
              <a:custGeom>
                <a:avLst/>
                <a:gdLst>
                  <a:gd name="T0" fmla="*/ 50 w 62"/>
                  <a:gd name="T1" fmla="*/ 43 h 64"/>
                  <a:gd name="T2" fmla="*/ 15 w 62"/>
                  <a:gd name="T3" fmla="*/ 47 h 64"/>
                  <a:gd name="T4" fmla="*/ 15 w 62"/>
                  <a:gd name="T5" fmla="*/ 12 h 64"/>
                  <a:gd name="T6" fmla="*/ 0 w 62"/>
                  <a:gd name="T7" fmla="*/ 0 h 64"/>
                  <a:gd name="T8" fmla="*/ 0 w 62"/>
                  <a:gd name="T9" fmla="*/ 0 h 64"/>
                  <a:gd name="T10" fmla="*/ 0 w 62"/>
                  <a:gd name="T11" fmla="*/ 64 h 64"/>
                  <a:gd name="T12" fmla="*/ 62 w 62"/>
                  <a:gd name="T13" fmla="*/ 55 h 64"/>
                  <a:gd name="T14" fmla="*/ 62 w 62"/>
                  <a:gd name="T15" fmla="*/ 55 h 64"/>
                  <a:gd name="T16" fmla="*/ 50 w 62"/>
                  <a:gd name="T17" fmla="*/ 4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2" h="64">
                    <a:moveTo>
                      <a:pt x="50" y="43"/>
                    </a:moveTo>
                    <a:lnTo>
                      <a:pt x="15" y="47"/>
                    </a:lnTo>
                    <a:lnTo>
                      <a:pt x="15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4"/>
                    </a:lnTo>
                    <a:lnTo>
                      <a:pt x="62" y="55"/>
                    </a:lnTo>
                    <a:lnTo>
                      <a:pt x="62" y="55"/>
                    </a:lnTo>
                    <a:lnTo>
                      <a:pt x="50" y="4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txBody>
              <a:bodyPr vert="horz" wrap="square" lIns="128501" tIns="64251" rIns="128501" bIns="64251" numCol="1" anchor="t" anchorCtr="0" compatLnSpc="1"/>
              <a:lstStyle/>
              <a:p>
                <a:endParaRPr lang="zh-CN" altLang="en-US" sz="253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4" name="六边形 33"/>
            <p:cNvSpPr/>
            <p:nvPr/>
          </p:nvSpPr>
          <p:spPr>
            <a:xfrm rot="5400000">
              <a:off x="6108774" y="3433892"/>
              <a:ext cx="1541774" cy="1329116"/>
            </a:xfrm>
            <a:prstGeom prst="hexagon">
              <a:avLst/>
            </a:prstGeom>
            <a:noFill/>
            <a:ln w="12700"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3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5065671" y="3030453"/>
            <a:ext cx="1401104" cy="1625500"/>
            <a:chOff x="4801301" y="3335014"/>
            <a:chExt cx="1329116" cy="1541774"/>
          </a:xfrm>
        </p:grpSpPr>
        <p:grpSp>
          <p:nvGrpSpPr>
            <p:cNvPr id="44" name="组合 53"/>
            <p:cNvGrpSpPr/>
            <p:nvPr/>
          </p:nvGrpSpPr>
          <p:grpSpPr>
            <a:xfrm>
              <a:off x="5278908" y="3871955"/>
              <a:ext cx="415547" cy="447194"/>
              <a:chOff x="7005429" y="4859473"/>
              <a:chExt cx="466184" cy="501686"/>
            </a:xfr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effectLst/>
          </p:grpSpPr>
          <p:sp>
            <p:nvSpPr>
              <p:cNvPr id="46" name="Freeform 154"/>
              <p:cNvSpPr/>
              <p:nvPr/>
            </p:nvSpPr>
            <p:spPr bwMode="auto">
              <a:xfrm>
                <a:off x="7146499" y="5285485"/>
                <a:ext cx="50449" cy="46712"/>
              </a:xfrm>
              <a:custGeom>
                <a:avLst/>
                <a:gdLst>
                  <a:gd name="T0" fmla="*/ 16 w 23"/>
                  <a:gd name="T1" fmla="*/ 0 h 21"/>
                  <a:gd name="T2" fmla="*/ 16 w 23"/>
                  <a:gd name="T3" fmla="*/ 4 h 21"/>
                  <a:gd name="T4" fmla="*/ 19 w 23"/>
                  <a:gd name="T5" fmla="*/ 11 h 21"/>
                  <a:gd name="T6" fmla="*/ 10 w 23"/>
                  <a:gd name="T7" fmla="*/ 17 h 21"/>
                  <a:gd name="T8" fmla="*/ 4 w 23"/>
                  <a:gd name="T9" fmla="*/ 9 h 21"/>
                  <a:gd name="T10" fmla="*/ 6 w 23"/>
                  <a:gd name="T11" fmla="*/ 5 h 21"/>
                  <a:gd name="T12" fmla="*/ 6 w 23"/>
                  <a:gd name="T13" fmla="*/ 0 h 21"/>
                  <a:gd name="T14" fmla="*/ 0 w 23"/>
                  <a:gd name="T15" fmla="*/ 10 h 21"/>
                  <a:gd name="T16" fmla="*/ 11 w 23"/>
                  <a:gd name="T17" fmla="*/ 21 h 21"/>
                  <a:gd name="T18" fmla="*/ 23 w 23"/>
                  <a:gd name="T19" fmla="*/ 10 h 21"/>
                  <a:gd name="T20" fmla="*/ 16 w 23"/>
                  <a:gd name="T21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" h="21">
                    <a:moveTo>
                      <a:pt x="16" y="0"/>
                    </a:moveTo>
                    <a:cubicBezTo>
                      <a:pt x="16" y="4"/>
                      <a:pt x="16" y="4"/>
                      <a:pt x="16" y="4"/>
                    </a:cubicBezTo>
                    <a:cubicBezTo>
                      <a:pt x="18" y="5"/>
                      <a:pt x="19" y="8"/>
                      <a:pt x="19" y="11"/>
                    </a:cubicBezTo>
                    <a:cubicBezTo>
                      <a:pt x="18" y="15"/>
                      <a:pt x="15" y="18"/>
                      <a:pt x="10" y="17"/>
                    </a:cubicBezTo>
                    <a:cubicBezTo>
                      <a:pt x="6" y="17"/>
                      <a:pt x="3" y="13"/>
                      <a:pt x="4" y="9"/>
                    </a:cubicBezTo>
                    <a:cubicBezTo>
                      <a:pt x="4" y="7"/>
                      <a:pt x="5" y="6"/>
                      <a:pt x="6" y="5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2"/>
                      <a:pt x="0" y="6"/>
                      <a:pt x="0" y="10"/>
                    </a:cubicBezTo>
                    <a:cubicBezTo>
                      <a:pt x="0" y="16"/>
                      <a:pt x="5" y="21"/>
                      <a:pt x="11" y="21"/>
                    </a:cubicBezTo>
                    <a:cubicBezTo>
                      <a:pt x="18" y="21"/>
                      <a:pt x="23" y="16"/>
                      <a:pt x="23" y="10"/>
                    </a:cubicBezTo>
                    <a:cubicBezTo>
                      <a:pt x="23" y="5"/>
                      <a:pt x="20" y="1"/>
                      <a:pt x="16" y="0"/>
                    </a:cubicBezTo>
                    <a:close/>
                  </a:path>
                </a:pathLst>
              </a:custGeom>
              <a:grpFill/>
              <a:ln>
                <a:solidFill>
                  <a:schemeClr val="accent2"/>
                </a:solidFill>
              </a:ln>
            </p:spPr>
            <p:txBody>
              <a:bodyPr vert="horz" wrap="square" lIns="128501" tIns="64251" rIns="128501" bIns="64251" numCol="1" anchor="t" anchorCtr="0" compatLnSpc="1"/>
              <a:lstStyle/>
              <a:p>
                <a:endParaRPr lang="zh-CN" altLang="en-US" sz="253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7" name="Rectangle 155"/>
              <p:cNvSpPr>
                <a:spLocks noChangeArrowheads="1"/>
              </p:cNvSpPr>
              <p:nvPr/>
            </p:nvSpPr>
            <p:spPr bwMode="auto">
              <a:xfrm>
                <a:off x="7166118" y="5278945"/>
                <a:ext cx="9342" cy="32698"/>
              </a:xfrm>
              <a:prstGeom prst="rect">
                <a:avLst/>
              </a:prstGeom>
              <a:grpFill/>
              <a:ln>
                <a:solidFill>
                  <a:schemeClr val="accent2"/>
                </a:solidFill>
              </a:ln>
            </p:spPr>
            <p:txBody>
              <a:bodyPr vert="horz" wrap="square" lIns="128501" tIns="64251" rIns="128501" bIns="64251" numCol="1" anchor="t" anchorCtr="0" compatLnSpc="1"/>
              <a:lstStyle/>
              <a:p>
                <a:endParaRPr lang="zh-CN" altLang="en-US" sz="253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8" name="Freeform 156"/>
              <p:cNvSpPr>
                <a:spLocks noEditPoints="1"/>
              </p:cNvSpPr>
              <p:nvPr/>
            </p:nvSpPr>
            <p:spPr bwMode="auto">
              <a:xfrm>
                <a:off x="7044667" y="4940751"/>
                <a:ext cx="260652" cy="260652"/>
              </a:xfrm>
              <a:custGeom>
                <a:avLst/>
                <a:gdLst>
                  <a:gd name="T0" fmla="*/ 24 w 118"/>
                  <a:gd name="T1" fmla="*/ 19 h 118"/>
                  <a:gd name="T2" fmla="*/ 19 w 118"/>
                  <a:gd name="T3" fmla="*/ 94 h 118"/>
                  <a:gd name="T4" fmla="*/ 94 w 118"/>
                  <a:gd name="T5" fmla="*/ 99 h 118"/>
                  <a:gd name="T6" fmla="*/ 99 w 118"/>
                  <a:gd name="T7" fmla="*/ 24 h 118"/>
                  <a:gd name="T8" fmla="*/ 24 w 118"/>
                  <a:gd name="T9" fmla="*/ 19 h 118"/>
                  <a:gd name="T10" fmla="*/ 64 w 118"/>
                  <a:gd name="T11" fmla="*/ 84 h 118"/>
                  <a:gd name="T12" fmla="*/ 64 w 118"/>
                  <a:gd name="T13" fmla="*/ 93 h 118"/>
                  <a:gd name="T14" fmla="*/ 56 w 118"/>
                  <a:gd name="T15" fmla="*/ 93 h 118"/>
                  <a:gd name="T16" fmla="*/ 56 w 118"/>
                  <a:gd name="T17" fmla="*/ 85 h 118"/>
                  <a:gd name="T18" fmla="*/ 41 w 118"/>
                  <a:gd name="T19" fmla="*/ 81 h 118"/>
                  <a:gd name="T20" fmla="*/ 43 w 118"/>
                  <a:gd name="T21" fmla="*/ 71 h 118"/>
                  <a:gd name="T22" fmla="*/ 58 w 118"/>
                  <a:gd name="T23" fmla="*/ 75 h 118"/>
                  <a:gd name="T24" fmla="*/ 66 w 118"/>
                  <a:gd name="T25" fmla="*/ 70 h 118"/>
                  <a:gd name="T26" fmla="*/ 57 w 118"/>
                  <a:gd name="T27" fmla="*/ 62 h 118"/>
                  <a:gd name="T28" fmla="*/ 41 w 118"/>
                  <a:gd name="T29" fmla="*/ 46 h 118"/>
                  <a:gd name="T30" fmla="*/ 56 w 118"/>
                  <a:gd name="T31" fmla="*/ 31 h 118"/>
                  <a:gd name="T32" fmla="*/ 56 w 118"/>
                  <a:gd name="T33" fmla="*/ 23 h 118"/>
                  <a:gd name="T34" fmla="*/ 64 w 118"/>
                  <a:gd name="T35" fmla="*/ 23 h 118"/>
                  <a:gd name="T36" fmla="*/ 64 w 118"/>
                  <a:gd name="T37" fmla="*/ 30 h 118"/>
                  <a:gd name="T38" fmla="*/ 77 w 118"/>
                  <a:gd name="T39" fmla="*/ 33 h 118"/>
                  <a:gd name="T40" fmla="*/ 74 w 118"/>
                  <a:gd name="T41" fmla="*/ 43 h 118"/>
                  <a:gd name="T42" fmla="*/ 62 w 118"/>
                  <a:gd name="T43" fmla="*/ 40 h 118"/>
                  <a:gd name="T44" fmla="*/ 55 w 118"/>
                  <a:gd name="T45" fmla="*/ 45 h 118"/>
                  <a:gd name="T46" fmla="*/ 65 w 118"/>
                  <a:gd name="T47" fmla="*/ 52 h 118"/>
                  <a:gd name="T48" fmla="*/ 79 w 118"/>
                  <a:gd name="T49" fmla="*/ 69 h 118"/>
                  <a:gd name="T50" fmla="*/ 64 w 118"/>
                  <a:gd name="T51" fmla="*/ 8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18" h="118">
                    <a:moveTo>
                      <a:pt x="24" y="19"/>
                    </a:moveTo>
                    <a:cubicBezTo>
                      <a:pt x="2" y="39"/>
                      <a:pt x="0" y="72"/>
                      <a:pt x="19" y="94"/>
                    </a:cubicBezTo>
                    <a:cubicBezTo>
                      <a:pt x="38" y="116"/>
                      <a:pt x="72" y="118"/>
                      <a:pt x="94" y="99"/>
                    </a:cubicBezTo>
                    <a:cubicBezTo>
                      <a:pt x="115" y="79"/>
                      <a:pt x="118" y="46"/>
                      <a:pt x="99" y="24"/>
                    </a:cubicBezTo>
                    <a:cubicBezTo>
                      <a:pt x="79" y="2"/>
                      <a:pt x="46" y="0"/>
                      <a:pt x="24" y="19"/>
                    </a:cubicBezTo>
                    <a:close/>
                    <a:moveTo>
                      <a:pt x="64" y="84"/>
                    </a:moveTo>
                    <a:cubicBezTo>
                      <a:pt x="64" y="93"/>
                      <a:pt x="64" y="93"/>
                      <a:pt x="64" y="93"/>
                    </a:cubicBezTo>
                    <a:cubicBezTo>
                      <a:pt x="56" y="93"/>
                      <a:pt x="56" y="93"/>
                      <a:pt x="56" y="93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0" y="85"/>
                      <a:pt x="44" y="83"/>
                      <a:pt x="41" y="81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7" y="73"/>
                      <a:pt x="52" y="75"/>
                      <a:pt x="58" y="75"/>
                    </a:cubicBezTo>
                    <a:cubicBezTo>
                      <a:pt x="63" y="75"/>
                      <a:pt x="66" y="73"/>
                      <a:pt x="66" y="70"/>
                    </a:cubicBezTo>
                    <a:cubicBezTo>
                      <a:pt x="66" y="66"/>
                      <a:pt x="63" y="64"/>
                      <a:pt x="57" y="62"/>
                    </a:cubicBezTo>
                    <a:cubicBezTo>
                      <a:pt x="48" y="59"/>
                      <a:pt x="41" y="55"/>
                      <a:pt x="41" y="46"/>
                    </a:cubicBezTo>
                    <a:cubicBezTo>
                      <a:pt x="41" y="39"/>
                      <a:pt x="47" y="33"/>
                      <a:pt x="56" y="31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70" y="30"/>
                      <a:pt x="74" y="32"/>
                      <a:pt x="77" y="3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2" y="42"/>
                      <a:pt x="68" y="40"/>
                      <a:pt x="62" y="40"/>
                    </a:cubicBezTo>
                    <a:cubicBezTo>
                      <a:pt x="56" y="40"/>
                      <a:pt x="55" y="42"/>
                      <a:pt x="55" y="45"/>
                    </a:cubicBezTo>
                    <a:cubicBezTo>
                      <a:pt x="55" y="48"/>
                      <a:pt x="58" y="50"/>
                      <a:pt x="65" y="52"/>
                    </a:cubicBezTo>
                    <a:cubicBezTo>
                      <a:pt x="75" y="56"/>
                      <a:pt x="79" y="61"/>
                      <a:pt x="79" y="69"/>
                    </a:cubicBezTo>
                    <a:cubicBezTo>
                      <a:pt x="79" y="76"/>
                      <a:pt x="74" y="83"/>
                      <a:pt x="64" y="8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txBody>
              <a:bodyPr vert="horz" wrap="square" lIns="128501" tIns="64251" rIns="128501" bIns="64251" numCol="1" anchor="t" anchorCtr="0" compatLnSpc="1"/>
              <a:lstStyle/>
              <a:p>
                <a:endParaRPr lang="zh-CN" altLang="en-US" sz="253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9" name="Freeform 157"/>
              <p:cNvSpPr>
                <a:spLocks noEditPoints="1"/>
              </p:cNvSpPr>
              <p:nvPr/>
            </p:nvSpPr>
            <p:spPr bwMode="auto">
              <a:xfrm>
                <a:off x="7005429" y="4859473"/>
                <a:ext cx="338194" cy="501686"/>
              </a:xfrm>
              <a:custGeom>
                <a:avLst/>
                <a:gdLst>
                  <a:gd name="T0" fmla="*/ 138 w 153"/>
                  <a:gd name="T1" fmla="*/ 177 h 227"/>
                  <a:gd name="T2" fmla="*/ 16 w 153"/>
                  <a:gd name="T3" fmla="*/ 177 h 227"/>
                  <a:gd name="T4" fmla="*/ 16 w 153"/>
                  <a:gd name="T5" fmla="*/ 16 h 227"/>
                  <a:gd name="T6" fmla="*/ 138 w 153"/>
                  <a:gd name="T7" fmla="*/ 16 h 227"/>
                  <a:gd name="T8" fmla="*/ 138 w 153"/>
                  <a:gd name="T9" fmla="*/ 103 h 227"/>
                  <a:gd name="T10" fmla="*/ 139 w 153"/>
                  <a:gd name="T11" fmla="*/ 102 h 227"/>
                  <a:gd name="T12" fmla="*/ 153 w 153"/>
                  <a:gd name="T13" fmla="*/ 94 h 227"/>
                  <a:gd name="T14" fmla="*/ 153 w 153"/>
                  <a:gd name="T15" fmla="*/ 13 h 227"/>
                  <a:gd name="T16" fmla="*/ 141 w 153"/>
                  <a:gd name="T17" fmla="*/ 0 h 227"/>
                  <a:gd name="T18" fmla="*/ 12 w 153"/>
                  <a:gd name="T19" fmla="*/ 0 h 227"/>
                  <a:gd name="T20" fmla="*/ 0 w 153"/>
                  <a:gd name="T21" fmla="*/ 13 h 227"/>
                  <a:gd name="T22" fmla="*/ 0 w 153"/>
                  <a:gd name="T23" fmla="*/ 215 h 227"/>
                  <a:gd name="T24" fmla="*/ 12 w 153"/>
                  <a:gd name="T25" fmla="*/ 227 h 227"/>
                  <a:gd name="T26" fmla="*/ 141 w 153"/>
                  <a:gd name="T27" fmla="*/ 227 h 227"/>
                  <a:gd name="T28" fmla="*/ 153 w 153"/>
                  <a:gd name="T29" fmla="*/ 215 h 227"/>
                  <a:gd name="T30" fmla="*/ 153 w 153"/>
                  <a:gd name="T31" fmla="*/ 176 h 227"/>
                  <a:gd name="T32" fmla="*/ 138 w 153"/>
                  <a:gd name="T33" fmla="*/ 166 h 227"/>
                  <a:gd name="T34" fmla="*/ 138 w 153"/>
                  <a:gd name="T35" fmla="*/ 177 h 227"/>
                  <a:gd name="T36" fmla="*/ 75 w 153"/>
                  <a:gd name="T37" fmla="*/ 221 h 227"/>
                  <a:gd name="T38" fmla="*/ 56 w 153"/>
                  <a:gd name="T39" fmla="*/ 201 h 227"/>
                  <a:gd name="T40" fmla="*/ 75 w 153"/>
                  <a:gd name="T41" fmla="*/ 182 h 227"/>
                  <a:gd name="T42" fmla="*/ 95 w 153"/>
                  <a:gd name="T43" fmla="*/ 201 h 227"/>
                  <a:gd name="T44" fmla="*/ 75 w 153"/>
                  <a:gd name="T45" fmla="*/ 221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3" h="227">
                    <a:moveTo>
                      <a:pt x="138" y="177"/>
                    </a:moveTo>
                    <a:cubicBezTo>
                      <a:pt x="16" y="177"/>
                      <a:pt x="16" y="177"/>
                      <a:pt x="16" y="177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38" y="16"/>
                      <a:pt x="138" y="16"/>
                      <a:pt x="138" y="16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8" y="103"/>
                      <a:pt x="139" y="102"/>
                      <a:pt x="139" y="102"/>
                    </a:cubicBezTo>
                    <a:cubicBezTo>
                      <a:pt x="144" y="98"/>
                      <a:pt x="148" y="95"/>
                      <a:pt x="153" y="94"/>
                    </a:cubicBezTo>
                    <a:cubicBezTo>
                      <a:pt x="153" y="13"/>
                      <a:pt x="153" y="13"/>
                      <a:pt x="153" y="13"/>
                    </a:cubicBezTo>
                    <a:cubicBezTo>
                      <a:pt x="153" y="6"/>
                      <a:pt x="148" y="0"/>
                      <a:pt x="14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215"/>
                      <a:pt x="0" y="215"/>
                      <a:pt x="0" y="215"/>
                    </a:cubicBezTo>
                    <a:cubicBezTo>
                      <a:pt x="0" y="222"/>
                      <a:pt x="6" y="227"/>
                      <a:pt x="12" y="227"/>
                    </a:cubicBezTo>
                    <a:cubicBezTo>
                      <a:pt x="141" y="227"/>
                      <a:pt x="141" y="227"/>
                      <a:pt x="141" y="227"/>
                    </a:cubicBezTo>
                    <a:cubicBezTo>
                      <a:pt x="148" y="227"/>
                      <a:pt x="153" y="222"/>
                      <a:pt x="153" y="215"/>
                    </a:cubicBezTo>
                    <a:cubicBezTo>
                      <a:pt x="153" y="176"/>
                      <a:pt x="153" y="176"/>
                      <a:pt x="153" y="176"/>
                    </a:cubicBezTo>
                    <a:cubicBezTo>
                      <a:pt x="148" y="174"/>
                      <a:pt x="142" y="170"/>
                      <a:pt x="138" y="166"/>
                    </a:cubicBezTo>
                    <a:lnTo>
                      <a:pt x="138" y="177"/>
                    </a:lnTo>
                    <a:close/>
                    <a:moveTo>
                      <a:pt x="75" y="221"/>
                    </a:moveTo>
                    <a:cubicBezTo>
                      <a:pt x="65" y="221"/>
                      <a:pt x="56" y="212"/>
                      <a:pt x="56" y="201"/>
                    </a:cubicBezTo>
                    <a:cubicBezTo>
                      <a:pt x="56" y="191"/>
                      <a:pt x="65" y="182"/>
                      <a:pt x="75" y="182"/>
                    </a:cubicBezTo>
                    <a:cubicBezTo>
                      <a:pt x="86" y="182"/>
                      <a:pt x="95" y="191"/>
                      <a:pt x="95" y="201"/>
                    </a:cubicBezTo>
                    <a:cubicBezTo>
                      <a:pt x="95" y="212"/>
                      <a:pt x="86" y="221"/>
                      <a:pt x="75" y="22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txBody>
              <a:bodyPr vert="horz" wrap="square" lIns="128501" tIns="64251" rIns="128501" bIns="64251" numCol="1" anchor="t" anchorCtr="0" compatLnSpc="1"/>
              <a:lstStyle/>
              <a:p>
                <a:endParaRPr lang="zh-CN" altLang="en-US" sz="253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0" name="Freeform 158"/>
              <p:cNvSpPr>
                <a:spLocks noEditPoints="1"/>
              </p:cNvSpPr>
              <p:nvPr/>
            </p:nvSpPr>
            <p:spPr bwMode="auto">
              <a:xfrm>
                <a:off x="7281029" y="5062202"/>
                <a:ext cx="190584" cy="190584"/>
              </a:xfrm>
              <a:custGeom>
                <a:avLst/>
                <a:gdLst>
                  <a:gd name="T0" fmla="*/ 72 w 86"/>
                  <a:gd name="T1" fmla="*/ 17 h 86"/>
                  <a:gd name="T2" fmla="*/ 18 w 86"/>
                  <a:gd name="T3" fmla="*/ 14 h 86"/>
                  <a:gd name="T4" fmla="*/ 14 w 86"/>
                  <a:gd name="T5" fmla="*/ 68 h 86"/>
                  <a:gd name="T6" fmla="*/ 69 w 86"/>
                  <a:gd name="T7" fmla="*/ 72 h 86"/>
                  <a:gd name="T8" fmla="*/ 72 w 86"/>
                  <a:gd name="T9" fmla="*/ 17 h 86"/>
                  <a:gd name="T10" fmla="*/ 46 w 86"/>
                  <a:gd name="T11" fmla="*/ 63 h 86"/>
                  <a:gd name="T12" fmla="*/ 46 w 86"/>
                  <a:gd name="T13" fmla="*/ 70 h 86"/>
                  <a:gd name="T14" fmla="*/ 40 w 86"/>
                  <a:gd name="T15" fmla="*/ 70 h 86"/>
                  <a:gd name="T16" fmla="*/ 40 w 86"/>
                  <a:gd name="T17" fmla="*/ 64 h 86"/>
                  <a:gd name="T18" fmla="*/ 28 w 86"/>
                  <a:gd name="T19" fmla="*/ 61 h 86"/>
                  <a:gd name="T20" fmla="*/ 30 w 86"/>
                  <a:gd name="T21" fmla="*/ 53 h 86"/>
                  <a:gd name="T22" fmla="*/ 41 w 86"/>
                  <a:gd name="T23" fmla="*/ 56 h 86"/>
                  <a:gd name="T24" fmla="*/ 48 w 86"/>
                  <a:gd name="T25" fmla="*/ 52 h 86"/>
                  <a:gd name="T26" fmla="*/ 41 w 86"/>
                  <a:gd name="T27" fmla="*/ 46 h 86"/>
                  <a:gd name="T28" fmla="*/ 29 w 86"/>
                  <a:gd name="T29" fmla="*/ 34 h 86"/>
                  <a:gd name="T30" fmla="*/ 40 w 86"/>
                  <a:gd name="T31" fmla="*/ 22 h 86"/>
                  <a:gd name="T32" fmla="*/ 40 w 86"/>
                  <a:gd name="T33" fmla="*/ 15 h 86"/>
                  <a:gd name="T34" fmla="*/ 47 w 86"/>
                  <a:gd name="T35" fmla="*/ 15 h 86"/>
                  <a:gd name="T36" fmla="*/ 47 w 86"/>
                  <a:gd name="T37" fmla="*/ 21 h 86"/>
                  <a:gd name="T38" fmla="*/ 56 w 86"/>
                  <a:gd name="T39" fmla="*/ 23 h 86"/>
                  <a:gd name="T40" fmla="*/ 54 w 86"/>
                  <a:gd name="T41" fmla="*/ 31 h 86"/>
                  <a:gd name="T42" fmla="*/ 45 w 86"/>
                  <a:gd name="T43" fmla="*/ 29 h 86"/>
                  <a:gd name="T44" fmla="*/ 39 w 86"/>
                  <a:gd name="T45" fmla="*/ 32 h 86"/>
                  <a:gd name="T46" fmla="*/ 47 w 86"/>
                  <a:gd name="T47" fmla="*/ 38 h 86"/>
                  <a:gd name="T48" fmla="*/ 58 w 86"/>
                  <a:gd name="T49" fmla="*/ 51 h 86"/>
                  <a:gd name="T50" fmla="*/ 46 w 86"/>
                  <a:gd name="T51" fmla="*/ 63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6" h="86">
                    <a:moveTo>
                      <a:pt x="72" y="17"/>
                    </a:moveTo>
                    <a:cubicBezTo>
                      <a:pt x="58" y="1"/>
                      <a:pt x="34" y="0"/>
                      <a:pt x="18" y="14"/>
                    </a:cubicBezTo>
                    <a:cubicBezTo>
                      <a:pt x="2" y="28"/>
                      <a:pt x="0" y="52"/>
                      <a:pt x="14" y="68"/>
                    </a:cubicBezTo>
                    <a:cubicBezTo>
                      <a:pt x="28" y="84"/>
                      <a:pt x="53" y="86"/>
                      <a:pt x="69" y="72"/>
                    </a:cubicBezTo>
                    <a:cubicBezTo>
                      <a:pt x="85" y="58"/>
                      <a:pt x="86" y="33"/>
                      <a:pt x="72" y="17"/>
                    </a:cubicBezTo>
                    <a:close/>
                    <a:moveTo>
                      <a:pt x="46" y="63"/>
                    </a:moveTo>
                    <a:cubicBezTo>
                      <a:pt x="46" y="70"/>
                      <a:pt x="46" y="70"/>
                      <a:pt x="46" y="70"/>
                    </a:cubicBezTo>
                    <a:cubicBezTo>
                      <a:pt x="40" y="70"/>
                      <a:pt x="40" y="70"/>
                      <a:pt x="40" y="70"/>
                    </a:cubicBezTo>
                    <a:cubicBezTo>
                      <a:pt x="40" y="64"/>
                      <a:pt x="40" y="64"/>
                      <a:pt x="40" y="64"/>
                    </a:cubicBezTo>
                    <a:cubicBezTo>
                      <a:pt x="35" y="64"/>
                      <a:pt x="31" y="62"/>
                      <a:pt x="28" y="61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3" y="55"/>
                      <a:pt x="37" y="56"/>
                      <a:pt x="41" y="56"/>
                    </a:cubicBezTo>
                    <a:cubicBezTo>
                      <a:pt x="45" y="56"/>
                      <a:pt x="48" y="54"/>
                      <a:pt x="48" y="52"/>
                    </a:cubicBezTo>
                    <a:cubicBezTo>
                      <a:pt x="48" y="49"/>
                      <a:pt x="46" y="48"/>
                      <a:pt x="41" y="46"/>
                    </a:cubicBezTo>
                    <a:cubicBezTo>
                      <a:pt x="34" y="44"/>
                      <a:pt x="29" y="40"/>
                      <a:pt x="29" y="34"/>
                    </a:cubicBezTo>
                    <a:cubicBezTo>
                      <a:pt x="29" y="28"/>
                      <a:pt x="33" y="23"/>
                      <a:pt x="40" y="22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51" y="21"/>
                      <a:pt x="54" y="22"/>
                      <a:pt x="56" y="23"/>
                    </a:cubicBezTo>
                    <a:cubicBezTo>
                      <a:pt x="54" y="31"/>
                      <a:pt x="54" y="31"/>
                      <a:pt x="54" y="31"/>
                    </a:cubicBezTo>
                    <a:cubicBezTo>
                      <a:pt x="53" y="30"/>
                      <a:pt x="50" y="29"/>
                      <a:pt x="45" y="29"/>
                    </a:cubicBezTo>
                    <a:cubicBezTo>
                      <a:pt x="40" y="29"/>
                      <a:pt x="39" y="31"/>
                      <a:pt x="39" y="32"/>
                    </a:cubicBezTo>
                    <a:cubicBezTo>
                      <a:pt x="39" y="35"/>
                      <a:pt x="41" y="36"/>
                      <a:pt x="47" y="38"/>
                    </a:cubicBezTo>
                    <a:cubicBezTo>
                      <a:pt x="55" y="41"/>
                      <a:pt x="58" y="45"/>
                      <a:pt x="58" y="51"/>
                    </a:cubicBezTo>
                    <a:cubicBezTo>
                      <a:pt x="58" y="57"/>
                      <a:pt x="54" y="62"/>
                      <a:pt x="46" y="6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txBody>
              <a:bodyPr vert="horz" wrap="square" lIns="128501" tIns="64251" rIns="128501" bIns="64251" numCol="1" anchor="t" anchorCtr="0" compatLnSpc="1"/>
              <a:lstStyle/>
              <a:p>
                <a:endParaRPr lang="zh-CN" altLang="en-US" sz="253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5" name="六边形 44"/>
            <p:cNvSpPr/>
            <p:nvPr/>
          </p:nvSpPr>
          <p:spPr>
            <a:xfrm rot="5400000">
              <a:off x="4694972" y="3441343"/>
              <a:ext cx="1541774" cy="1329116"/>
            </a:xfrm>
            <a:prstGeom prst="hexagon">
              <a:avLst/>
            </a:prstGeom>
            <a:noFill/>
            <a:ln w="12700"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3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4327751" y="4375931"/>
            <a:ext cx="1401104" cy="1625500"/>
            <a:chOff x="4101294" y="4611189"/>
            <a:chExt cx="1329116" cy="1541774"/>
          </a:xfrm>
        </p:grpSpPr>
        <p:grpSp>
          <p:nvGrpSpPr>
            <p:cNvPr id="52" name="组合 44"/>
            <p:cNvGrpSpPr>
              <a:grpSpLocks noChangeAspect="1"/>
            </p:cNvGrpSpPr>
            <p:nvPr/>
          </p:nvGrpSpPr>
          <p:grpSpPr>
            <a:xfrm>
              <a:off x="4559038" y="5145429"/>
              <a:ext cx="402632" cy="450276"/>
              <a:chOff x="5988325" y="3278723"/>
              <a:chExt cx="402656" cy="450303"/>
            </a:xfr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effectLst/>
          </p:grpSpPr>
          <p:sp>
            <p:nvSpPr>
              <p:cNvPr id="54" name="Freeform 108"/>
              <p:cNvSpPr>
                <a:spLocks noEditPoints="1"/>
              </p:cNvSpPr>
              <p:nvPr/>
            </p:nvSpPr>
            <p:spPr bwMode="auto">
              <a:xfrm>
                <a:off x="6068389" y="3442234"/>
                <a:ext cx="56988" cy="57923"/>
              </a:xfrm>
              <a:custGeom>
                <a:avLst/>
                <a:gdLst>
                  <a:gd name="T0" fmla="*/ 13 w 26"/>
                  <a:gd name="T1" fmla="*/ 0 h 26"/>
                  <a:gd name="T2" fmla="*/ 0 w 26"/>
                  <a:gd name="T3" fmla="*/ 13 h 26"/>
                  <a:gd name="T4" fmla="*/ 13 w 26"/>
                  <a:gd name="T5" fmla="*/ 26 h 26"/>
                  <a:gd name="T6" fmla="*/ 26 w 26"/>
                  <a:gd name="T7" fmla="*/ 13 h 26"/>
                  <a:gd name="T8" fmla="*/ 13 w 26"/>
                  <a:gd name="T9" fmla="*/ 0 h 26"/>
                  <a:gd name="T10" fmla="*/ 13 w 26"/>
                  <a:gd name="T11" fmla="*/ 23 h 26"/>
                  <a:gd name="T12" fmla="*/ 3 w 26"/>
                  <a:gd name="T13" fmla="*/ 13 h 26"/>
                  <a:gd name="T14" fmla="*/ 13 w 26"/>
                  <a:gd name="T15" fmla="*/ 3 h 26"/>
                  <a:gd name="T16" fmla="*/ 23 w 26"/>
                  <a:gd name="T17" fmla="*/ 13 h 26"/>
                  <a:gd name="T18" fmla="*/ 13 w 26"/>
                  <a:gd name="T19" fmla="*/ 2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6" y="20"/>
                      <a:pt x="26" y="13"/>
                    </a:cubicBezTo>
                    <a:cubicBezTo>
                      <a:pt x="26" y="6"/>
                      <a:pt x="20" y="0"/>
                      <a:pt x="13" y="0"/>
                    </a:cubicBezTo>
                    <a:close/>
                    <a:moveTo>
                      <a:pt x="13" y="23"/>
                    </a:moveTo>
                    <a:cubicBezTo>
                      <a:pt x="8" y="23"/>
                      <a:pt x="3" y="18"/>
                      <a:pt x="3" y="13"/>
                    </a:cubicBezTo>
                    <a:cubicBezTo>
                      <a:pt x="3" y="7"/>
                      <a:pt x="8" y="3"/>
                      <a:pt x="13" y="3"/>
                    </a:cubicBezTo>
                    <a:cubicBezTo>
                      <a:pt x="19" y="3"/>
                      <a:pt x="23" y="7"/>
                      <a:pt x="23" y="13"/>
                    </a:cubicBezTo>
                    <a:cubicBezTo>
                      <a:pt x="23" y="18"/>
                      <a:pt x="19" y="23"/>
                      <a:pt x="13" y="2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solidFill>
                  <a:schemeClr val="accent2"/>
                </a:solidFill>
              </a:ln>
            </p:spPr>
            <p:txBody>
              <a:bodyPr vert="horz" wrap="square" lIns="128501" tIns="64251" rIns="128501" bIns="64251" numCol="1" anchor="t" anchorCtr="0" compatLnSpc="1"/>
              <a:lstStyle/>
              <a:p>
                <a:endParaRPr lang="zh-CN" altLang="en-US" sz="253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109"/>
              <p:cNvSpPr>
                <a:spLocks noEditPoints="1"/>
              </p:cNvSpPr>
              <p:nvPr/>
            </p:nvSpPr>
            <p:spPr bwMode="auto">
              <a:xfrm>
                <a:off x="6196380" y="3404865"/>
                <a:ext cx="48580" cy="48580"/>
              </a:xfrm>
              <a:custGeom>
                <a:avLst/>
                <a:gdLst>
                  <a:gd name="T0" fmla="*/ 11 w 22"/>
                  <a:gd name="T1" fmla="*/ 0 h 22"/>
                  <a:gd name="T2" fmla="*/ 0 w 22"/>
                  <a:gd name="T3" fmla="*/ 11 h 22"/>
                  <a:gd name="T4" fmla="*/ 11 w 22"/>
                  <a:gd name="T5" fmla="*/ 22 h 22"/>
                  <a:gd name="T6" fmla="*/ 22 w 22"/>
                  <a:gd name="T7" fmla="*/ 11 h 22"/>
                  <a:gd name="T8" fmla="*/ 11 w 22"/>
                  <a:gd name="T9" fmla="*/ 0 h 22"/>
                  <a:gd name="T10" fmla="*/ 11 w 22"/>
                  <a:gd name="T11" fmla="*/ 17 h 22"/>
                  <a:gd name="T12" fmla="*/ 5 w 22"/>
                  <a:gd name="T13" fmla="*/ 11 h 22"/>
                  <a:gd name="T14" fmla="*/ 11 w 22"/>
                  <a:gd name="T15" fmla="*/ 5 h 22"/>
                  <a:gd name="T16" fmla="*/ 17 w 22"/>
                  <a:gd name="T17" fmla="*/ 11 h 22"/>
                  <a:gd name="T18" fmla="*/ 11 w 22"/>
                  <a:gd name="T19" fmla="*/ 1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" h="22">
                    <a:moveTo>
                      <a:pt x="11" y="0"/>
                    </a:move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17" y="22"/>
                      <a:pt x="22" y="17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close/>
                    <a:moveTo>
                      <a:pt x="11" y="17"/>
                    </a:moveTo>
                    <a:cubicBezTo>
                      <a:pt x="8" y="17"/>
                      <a:pt x="5" y="14"/>
                      <a:pt x="5" y="11"/>
                    </a:cubicBezTo>
                    <a:cubicBezTo>
                      <a:pt x="5" y="8"/>
                      <a:pt x="8" y="5"/>
                      <a:pt x="11" y="5"/>
                    </a:cubicBezTo>
                    <a:cubicBezTo>
                      <a:pt x="14" y="5"/>
                      <a:pt x="17" y="8"/>
                      <a:pt x="17" y="11"/>
                    </a:cubicBezTo>
                    <a:cubicBezTo>
                      <a:pt x="17" y="14"/>
                      <a:pt x="14" y="17"/>
                      <a:pt x="11" y="17"/>
                    </a:cubicBezTo>
                    <a:close/>
                  </a:path>
                </a:pathLst>
              </a:custGeom>
              <a:grpFill/>
              <a:ln>
                <a:solidFill>
                  <a:schemeClr val="accent2"/>
                </a:solidFill>
              </a:ln>
            </p:spPr>
            <p:txBody>
              <a:bodyPr vert="horz" wrap="square" lIns="128501" tIns="64251" rIns="128501" bIns="64251" numCol="1" anchor="t" anchorCtr="0" compatLnSpc="1"/>
              <a:lstStyle/>
              <a:p>
                <a:endParaRPr lang="zh-CN" altLang="en-US" sz="253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6" name="Freeform 110"/>
              <p:cNvSpPr>
                <a:spLocks noEditPoints="1"/>
              </p:cNvSpPr>
              <p:nvPr/>
            </p:nvSpPr>
            <p:spPr bwMode="auto">
              <a:xfrm>
                <a:off x="6081468" y="3456248"/>
                <a:ext cx="30830" cy="30830"/>
              </a:xfrm>
              <a:custGeom>
                <a:avLst/>
                <a:gdLst>
                  <a:gd name="T0" fmla="*/ 7 w 14"/>
                  <a:gd name="T1" fmla="*/ 0 h 14"/>
                  <a:gd name="T2" fmla="*/ 0 w 14"/>
                  <a:gd name="T3" fmla="*/ 7 h 14"/>
                  <a:gd name="T4" fmla="*/ 7 w 14"/>
                  <a:gd name="T5" fmla="*/ 14 h 14"/>
                  <a:gd name="T6" fmla="*/ 14 w 14"/>
                  <a:gd name="T7" fmla="*/ 7 h 14"/>
                  <a:gd name="T8" fmla="*/ 7 w 14"/>
                  <a:gd name="T9" fmla="*/ 0 h 14"/>
                  <a:gd name="T10" fmla="*/ 7 w 14"/>
                  <a:gd name="T11" fmla="*/ 10 h 14"/>
                  <a:gd name="T12" fmla="*/ 4 w 14"/>
                  <a:gd name="T13" fmla="*/ 7 h 14"/>
                  <a:gd name="T14" fmla="*/ 7 w 14"/>
                  <a:gd name="T15" fmla="*/ 3 h 14"/>
                  <a:gd name="T16" fmla="*/ 11 w 14"/>
                  <a:gd name="T17" fmla="*/ 7 h 14"/>
                  <a:gd name="T18" fmla="*/ 7 w 14"/>
                  <a:gd name="T19" fmla="*/ 1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14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4"/>
                      <a:pt x="7" y="14"/>
                    </a:cubicBezTo>
                    <a:cubicBezTo>
                      <a:pt x="11" y="14"/>
                      <a:pt x="14" y="11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lose/>
                    <a:moveTo>
                      <a:pt x="7" y="10"/>
                    </a:moveTo>
                    <a:cubicBezTo>
                      <a:pt x="5" y="10"/>
                      <a:pt x="4" y="9"/>
                      <a:pt x="4" y="7"/>
                    </a:cubicBezTo>
                    <a:cubicBezTo>
                      <a:pt x="4" y="5"/>
                      <a:pt x="5" y="3"/>
                      <a:pt x="7" y="3"/>
                    </a:cubicBezTo>
                    <a:cubicBezTo>
                      <a:pt x="9" y="3"/>
                      <a:pt x="11" y="5"/>
                      <a:pt x="11" y="7"/>
                    </a:cubicBezTo>
                    <a:cubicBezTo>
                      <a:pt x="11" y="9"/>
                      <a:pt x="9" y="10"/>
                      <a:pt x="7" y="1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solidFill>
                  <a:schemeClr val="accent3"/>
                </a:solidFill>
              </a:ln>
            </p:spPr>
            <p:txBody>
              <a:bodyPr vert="horz" wrap="square" lIns="128501" tIns="64251" rIns="128501" bIns="64251" numCol="1" anchor="t" anchorCtr="0" compatLnSpc="1"/>
              <a:lstStyle/>
              <a:p>
                <a:endParaRPr lang="zh-CN" altLang="en-US" sz="253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7" name="Freeform 111"/>
              <p:cNvSpPr>
                <a:spLocks noEditPoints="1"/>
              </p:cNvSpPr>
              <p:nvPr/>
            </p:nvSpPr>
            <p:spPr bwMode="auto">
              <a:xfrm>
                <a:off x="6172089" y="3380574"/>
                <a:ext cx="97161" cy="97161"/>
              </a:xfrm>
              <a:custGeom>
                <a:avLst/>
                <a:gdLst>
                  <a:gd name="T0" fmla="*/ 22 w 44"/>
                  <a:gd name="T1" fmla="*/ 0 h 44"/>
                  <a:gd name="T2" fmla="*/ 0 w 44"/>
                  <a:gd name="T3" fmla="*/ 22 h 44"/>
                  <a:gd name="T4" fmla="*/ 22 w 44"/>
                  <a:gd name="T5" fmla="*/ 44 h 44"/>
                  <a:gd name="T6" fmla="*/ 44 w 44"/>
                  <a:gd name="T7" fmla="*/ 22 h 44"/>
                  <a:gd name="T8" fmla="*/ 22 w 44"/>
                  <a:gd name="T9" fmla="*/ 0 h 44"/>
                  <a:gd name="T10" fmla="*/ 22 w 44"/>
                  <a:gd name="T11" fmla="*/ 39 h 44"/>
                  <a:gd name="T12" fmla="*/ 5 w 44"/>
                  <a:gd name="T13" fmla="*/ 22 h 44"/>
                  <a:gd name="T14" fmla="*/ 22 w 44"/>
                  <a:gd name="T15" fmla="*/ 6 h 44"/>
                  <a:gd name="T16" fmla="*/ 39 w 44"/>
                  <a:gd name="T17" fmla="*/ 22 h 44"/>
                  <a:gd name="T18" fmla="*/ 22 w 44"/>
                  <a:gd name="T19" fmla="*/ 39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4" h="44">
                    <a:moveTo>
                      <a:pt x="22" y="0"/>
                    </a:moveTo>
                    <a:cubicBezTo>
                      <a:pt x="10" y="0"/>
                      <a:pt x="0" y="10"/>
                      <a:pt x="0" y="22"/>
                    </a:cubicBezTo>
                    <a:cubicBezTo>
                      <a:pt x="0" y="34"/>
                      <a:pt x="10" y="44"/>
                      <a:pt x="22" y="44"/>
                    </a:cubicBezTo>
                    <a:cubicBezTo>
                      <a:pt x="34" y="44"/>
                      <a:pt x="44" y="34"/>
                      <a:pt x="44" y="22"/>
                    </a:cubicBezTo>
                    <a:cubicBezTo>
                      <a:pt x="44" y="10"/>
                      <a:pt x="34" y="0"/>
                      <a:pt x="22" y="0"/>
                    </a:cubicBezTo>
                    <a:close/>
                    <a:moveTo>
                      <a:pt x="22" y="39"/>
                    </a:moveTo>
                    <a:cubicBezTo>
                      <a:pt x="13" y="39"/>
                      <a:pt x="5" y="31"/>
                      <a:pt x="5" y="22"/>
                    </a:cubicBezTo>
                    <a:cubicBezTo>
                      <a:pt x="5" y="13"/>
                      <a:pt x="13" y="6"/>
                      <a:pt x="22" y="6"/>
                    </a:cubicBezTo>
                    <a:cubicBezTo>
                      <a:pt x="31" y="6"/>
                      <a:pt x="39" y="13"/>
                      <a:pt x="39" y="22"/>
                    </a:cubicBezTo>
                    <a:cubicBezTo>
                      <a:pt x="39" y="31"/>
                      <a:pt x="31" y="39"/>
                      <a:pt x="22" y="3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solidFill>
                  <a:schemeClr val="accent3"/>
                </a:solidFill>
              </a:ln>
            </p:spPr>
            <p:txBody>
              <a:bodyPr vert="horz" wrap="square" lIns="128501" tIns="64251" rIns="128501" bIns="64251" numCol="1" anchor="t" anchorCtr="0" compatLnSpc="1"/>
              <a:lstStyle/>
              <a:p>
                <a:endParaRPr lang="zh-CN" altLang="en-US" sz="253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8" name="Freeform 112"/>
              <p:cNvSpPr>
                <a:spLocks noEditPoints="1"/>
              </p:cNvSpPr>
              <p:nvPr/>
            </p:nvSpPr>
            <p:spPr bwMode="auto">
              <a:xfrm>
                <a:off x="5988325" y="3278723"/>
                <a:ext cx="402656" cy="450303"/>
              </a:xfrm>
              <a:custGeom>
                <a:avLst/>
                <a:gdLst>
                  <a:gd name="T0" fmla="*/ 157 w 182"/>
                  <a:gd name="T1" fmla="*/ 96 h 204"/>
                  <a:gd name="T2" fmla="*/ 153 w 182"/>
                  <a:gd name="T3" fmla="*/ 48 h 204"/>
                  <a:gd name="T4" fmla="*/ 78 w 182"/>
                  <a:gd name="T5" fmla="*/ 0 h 204"/>
                  <a:gd name="T6" fmla="*/ 1 w 182"/>
                  <a:gd name="T7" fmla="*/ 79 h 204"/>
                  <a:gd name="T8" fmla="*/ 0 w 182"/>
                  <a:gd name="T9" fmla="*/ 204 h 204"/>
                  <a:gd name="T10" fmla="*/ 113 w 182"/>
                  <a:gd name="T11" fmla="*/ 176 h 204"/>
                  <a:gd name="T12" fmla="*/ 147 w 182"/>
                  <a:gd name="T13" fmla="*/ 176 h 204"/>
                  <a:gd name="T14" fmla="*/ 147 w 182"/>
                  <a:gd name="T15" fmla="*/ 176 h 204"/>
                  <a:gd name="T16" fmla="*/ 156 w 182"/>
                  <a:gd name="T17" fmla="*/ 151 h 204"/>
                  <a:gd name="T18" fmla="*/ 146 w 182"/>
                  <a:gd name="T19" fmla="*/ 145 h 204"/>
                  <a:gd name="T20" fmla="*/ 156 w 182"/>
                  <a:gd name="T21" fmla="*/ 140 h 204"/>
                  <a:gd name="T22" fmla="*/ 155 w 182"/>
                  <a:gd name="T23" fmla="*/ 138 h 204"/>
                  <a:gd name="T24" fmla="*/ 170 w 182"/>
                  <a:gd name="T25" fmla="*/ 111 h 204"/>
                  <a:gd name="T26" fmla="*/ 62 w 182"/>
                  <a:gd name="T27" fmla="*/ 93 h 204"/>
                  <a:gd name="T28" fmla="*/ 62 w 182"/>
                  <a:gd name="T29" fmla="*/ 102 h 204"/>
                  <a:gd name="T30" fmla="*/ 54 w 182"/>
                  <a:gd name="T31" fmla="*/ 105 h 204"/>
                  <a:gd name="T32" fmla="*/ 48 w 182"/>
                  <a:gd name="T33" fmla="*/ 110 h 204"/>
                  <a:gd name="T34" fmla="*/ 40 w 182"/>
                  <a:gd name="T35" fmla="*/ 107 h 204"/>
                  <a:gd name="T36" fmla="*/ 32 w 182"/>
                  <a:gd name="T37" fmla="*/ 107 h 204"/>
                  <a:gd name="T38" fmla="*/ 28 w 182"/>
                  <a:gd name="T39" fmla="*/ 99 h 204"/>
                  <a:gd name="T40" fmla="*/ 22 w 182"/>
                  <a:gd name="T41" fmla="*/ 93 h 204"/>
                  <a:gd name="T42" fmla="*/ 26 w 182"/>
                  <a:gd name="T43" fmla="*/ 85 h 204"/>
                  <a:gd name="T44" fmla="*/ 26 w 182"/>
                  <a:gd name="T45" fmla="*/ 76 h 204"/>
                  <a:gd name="T46" fmla="*/ 34 w 182"/>
                  <a:gd name="T47" fmla="*/ 73 h 204"/>
                  <a:gd name="T48" fmla="*/ 40 w 182"/>
                  <a:gd name="T49" fmla="*/ 68 h 204"/>
                  <a:gd name="T50" fmla="*/ 48 w 182"/>
                  <a:gd name="T51" fmla="*/ 71 h 204"/>
                  <a:gd name="T52" fmla="*/ 57 w 182"/>
                  <a:gd name="T53" fmla="*/ 71 h 204"/>
                  <a:gd name="T54" fmla="*/ 60 w 182"/>
                  <a:gd name="T55" fmla="*/ 79 h 204"/>
                  <a:gd name="T56" fmla="*/ 66 w 182"/>
                  <a:gd name="T57" fmla="*/ 85 h 204"/>
                  <a:gd name="T58" fmla="*/ 136 w 182"/>
                  <a:gd name="T59" fmla="*/ 77 h 204"/>
                  <a:gd name="T60" fmla="*/ 126 w 182"/>
                  <a:gd name="T61" fmla="*/ 87 h 204"/>
                  <a:gd name="T62" fmla="*/ 121 w 182"/>
                  <a:gd name="T63" fmla="*/ 100 h 204"/>
                  <a:gd name="T64" fmla="*/ 107 w 182"/>
                  <a:gd name="T65" fmla="*/ 100 h 204"/>
                  <a:gd name="T66" fmla="*/ 94 w 182"/>
                  <a:gd name="T67" fmla="*/ 105 h 204"/>
                  <a:gd name="T68" fmla="*/ 83 w 182"/>
                  <a:gd name="T69" fmla="*/ 96 h 204"/>
                  <a:gd name="T70" fmla="*/ 70 w 182"/>
                  <a:gd name="T71" fmla="*/ 91 h 204"/>
                  <a:gd name="T72" fmla="*/ 70 w 182"/>
                  <a:gd name="T73" fmla="*/ 77 h 204"/>
                  <a:gd name="T74" fmla="*/ 64 w 182"/>
                  <a:gd name="T75" fmla="*/ 64 h 204"/>
                  <a:gd name="T76" fmla="*/ 74 w 182"/>
                  <a:gd name="T77" fmla="*/ 53 h 204"/>
                  <a:gd name="T78" fmla="*/ 79 w 182"/>
                  <a:gd name="T79" fmla="*/ 40 h 204"/>
                  <a:gd name="T80" fmla="*/ 94 w 182"/>
                  <a:gd name="T81" fmla="*/ 40 h 204"/>
                  <a:gd name="T82" fmla="*/ 107 w 182"/>
                  <a:gd name="T83" fmla="*/ 35 h 204"/>
                  <a:gd name="T84" fmla="*/ 117 w 182"/>
                  <a:gd name="T85" fmla="*/ 44 h 204"/>
                  <a:gd name="T86" fmla="*/ 130 w 182"/>
                  <a:gd name="T87" fmla="*/ 49 h 204"/>
                  <a:gd name="T88" fmla="*/ 130 w 182"/>
                  <a:gd name="T89" fmla="*/ 64 h 204"/>
                  <a:gd name="T90" fmla="*/ 136 w 182"/>
                  <a:gd name="T91" fmla="*/ 77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82" h="204">
                    <a:moveTo>
                      <a:pt x="170" y="111"/>
                    </a:moveTo>
                    <a:cubicBezTo>
                      <a:pt x="166" y="107"/>
                      <a:pt x="160" y="102"/>
                      <a:pt x="157" y="96"/>
                    </a:cubicBezTo>
                    <a:cubicBezTo>
                      <a:pt x="153" y="87"/>
                      <a:pt x="158" y="79"/>
                      <a:pt x="157" y="70"/>
                    </a:cubicBezTo>
                    <a:cubicBezTo>
                      <a:pt x="157" y="63"/>
                      <a:pt x="155" y="54"/>
                      <a:pt x="153" y="48"/>
                    </a:cubicBezTo>
                    <a:cubicBezTo>
                      <a:pt x="149" y="37"/>
                      <a:pt x="142" y="28"/>
                      <a:pt x="133" y="21"/>
                    </a:cubicBezTo>
                    <a:cubicBezTo>
                      <a:pt x="119" y="8"/>
                      <a:pt x="100" y="0"/>
                      <a:pt x="78" y="0"/>
                    </a:cubicBezTo>
                    <a:cubicBezTo>
                      <a:pt x="35" y="0"/>
                      <a:pt x="0" y="32"/>
                      <a:pt x="0" y="71"/>
                    </a:cubicBezTo>
                    <a:cubicBezTo>
                      <a:pt x="0" y="74"/>
                      <a:pt x="0" y="77"/>
                      <a:pt x="1" y="79"/>
                    </a:cubicBezTo>
                    <a:cubicBezTo>
                      <a:pt x="1" y="96"/>
                      <a:pt x="6" y="117"/>
                      <a:pt x="22" y="139"/>
                    </a:cubicBezTo>
                    <a:cubicBezTo>
                      <a:pt x="22" y="139"/>
                      <a:pt x="43" y="182"/>
                      <a:pt x="0" y="204"/>
                    </a:cubicBezTo>
                    <a:cubicBezTo>
                      <a:pt x="95" y="204"/>
                      <a:pt x="95" y="204"/>
                      <a:pt x="95" y="204"/>
                    </a:cubicBezTo>
                    <a:cubicBezTo>
                      <a:pt x="95" y="204"/>
                      <a:pt x="102" y="176"/>
                      <a:pt x="113" y="176"/>
                    </a:cubicBezTo>
                    <a:cubicBezTo>
                      <a:pt x="123" y="176"/>
                      <a:pt x="133" y="177"/>
                      <a:pt x="142" y="176"/>
                    </a:cubicBezTo>
                    <a:cubicBezTo>
                      <a:pt x="144" y="177"/>
                      <a:pt x="146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54" y="173"/>
                      <a:pt x="149" y="157"/>
                      <a:pt x="149" y="157"/>
                    </a:cubicBezTo>
                    <a:cubicBezTo>
                      <a:pt x="153" y="155"/>
                      <a:pt x="156" y="153"/>
                      <a:pt x="156" y="151"/>
                    </a:cubicBezTo>
                    <a:cubicBezTo>
                      <a:pt x="156" y="150"/>
                      <a:pt x="156" y="150"/>
                      <a:pt x="156" y="150"/>
                    </a:cubicBezTo>
                    <a:cubicBezTo>
                      <a:pt x="156" y="148"/>
                      <a:pt x="152" y="146"/>
                      <a:pt x="146" y="145"/>
                    </a:cubicBezTo>
                    <a:cubicBezTo>
                      <a:pt x="149" y="145"/>
                      <a:pt x="149" y="145"/>
                      <a:pt x="149" y="145"/>
                    </a:cubicBezTo>
                    <a:cubicBezTo>
                      <a:pt x="153" y="145"/>
                      <a:pt x="156" y="143"/>
                      <a:pt x="156" y="140"/>
                    </a:cubicBezTo>
                    <a:cubicBezTo>
                      <a:pt x="156" y="140"/>
                      <a:pt x="156" y="140"/>
                      <a:pt x="156" y="140"/>
                    </a:cubicBezTo>
                    <a:cubicBezTo>
                      <a:pt x="156" y="139"/>
                      <a:pt x="156" y="138"/>
                      <a:pt x="155" y="138"/>
                    </a:cubicBezTo>
                    <a:cubicBezTo>
                      <a:pt x="156" y="135"/>
                      <a:pt x="159" y="121"/>
                      <a:pt x="160" y="121"/>
                    </a:cubicBezTo>
                    <a:cubicBezTo>
                      <a:pt x="182" y="119"/>
                      <a:pt x="170" y="111"/>
                      <a:pt x="170" y="111"/>
                    </a:cubicBezTo>
                    <a:close/>
                    <a:moveTo>
                      <a:pt x="66" y="93"/>
                    </a:moveTo>
                    <a:cubicBezTo>
                      <a:pt x="62" y="93"/>
                      <a:pt x="62" y="93"/>
                      <a:pt x="62" y="93"/>
                    </a:cubicBezTo>
                    <a:cubicBezTo>
                      <a:pt x="62" y="95"/>
                      <a:pt x="61" y="97"/>
                      <a:pt x="60" y="99"/>
                    </a:cubicBezTo>
                    <a:cubicBezTo>
                      <a:pt x="62" y="102"/>
                      <a:pt x="62" y="102"/>
                      <a:pt x="62" y="102"/>
                    </a:cubicBezTo>
                    <a:cubicBezTo>
                      <a:pt x="57" y="107"/>
                      <a:pt x="57" y="107"/>
                      <a:pt x="57" y="107"/>
                    </a:cubicBezTo>
                    <a:cubicBezTo>
                      <a:pt x="54" y="105"/>
                      <a:pt x="54" y="105"/>
                      <a:pt x="54" y="105"/>
                    </a:cubicBezTo>
                    <a:cubicBezTo>
                      <a:pt x="52" y="106"/>
                      <a:pt x="50" y="107"/>
                      <a:pt x="48" y="107"/>
                    </a:cubicBezTo>
                    <a:cubicBezTo>
                      <a:pt x="48" y="110"/>
                      <a:pt x="48" y="110"/>
                      <a:pt x="48" y="110"/>
                    </a:cubicBezTo>
                    <a:cubicBezTo>
                      <a:pt x="40" y="110"/>
                      <a:pt x="40" y="110"/>
                      <a:pt x="40" y="110"/>
                    </a:cubicBezTo>
                    <a:cubicBezTo>
                      <a:pt x="40" y="107"/>
                      <a:pt x="40" y="107"/>
                      <a:pt x="40" y="107"/>
                    </a:cubicBezTo>
                    <a:cubicBezTo>
                      <a:pt x="38" y="107"/>
                      <a:pt x="36" y="106"/>
                      <a:pt x="34" y="105"/>
                    </a:cubicBezTo>
                    <a:cubicBezTo>
                      <a:pt x="32" y="107"/>
                      <a:pt x="32" y="107"/>
                      <a:pt x="32" y="107"/>
                    </a:cubicBezTo>
                    <a:cubicBezTo>
                      <a:pt x="26" y="102"/>
                      <a:pt x="26" y="102"/>
                      <a:pt x="26" y="102"/>
                    </a:cubicBezTo>
                    <a:cubicBezTo>
                      <a:pt x="28" y="99"/>
                      <a:pt x="28" y="99"/>
                      <a:pt x="28" y="99"/>
                    </a:cubicBezTo>
                    <a:cubicBezTo>
                      <a:pt x="27" y="97"/>
                      <a:pt x="26" y="95"/>
                      <a:pt x="26" y="93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22" y="85"/>
                      <a:pt x="22" y="85"/>
                      <a:pt x="22" y="85"/>
                    </a:cubicBezTo>
                    <a:cubicBezTo>
                      <a:pt x="26" y="85"/>
                      <a:pt x="26" y="85"/>
                      <a:pt x="26" y="85"/>
                    </a:cubicBezTo>
                    <a:cubicBezTo>
                      <a:pt x="26" y="83"/>
                      <a:pt x="27" y="81"/>
                      <a:pt x="28" y="79"/>
                    </a:cubicBezTo>
                    <a:cubicBezTo>
                      <a:pt x="26" y="76"/>
                      <a:pt x="26" y="76"/>
                      <a:pt x="26" y="76"/>
                    </a:cubicBezTo>
                    <a:cubicBezTo>
                      <a:pt x="31" y="71"/>
                      <a:pt x="31" y="71"/>
                      <a:pt x="31" y="71"/>
                    </a:cubicBezTo>
                    <a:cubicBezTo>
                      <a:pt x="34" y="73"/>
                      <a:pt x="34" y="73"/>
                      <a:pt x="34" y="73"/>
                    </a:cubicBezTo>
                    <a:cubicBezTo>
                      <a:pt x="36" y="72"/>
                      <a:pt x="38" y="71"/>
                      <a:pt x="40" y="71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8" y="68"/>
                      <a:pt x="48" y="68"/>
                      <a:pt x="48" y="68"/>
                    </a:cubicBezTo>
                    <a:cubicBezTo>
                      <a:pt x="48" y="71"/>
                      <a:pt x="48" y="71"/>
                      <a:pt x="48" y="71"/>
                    </a:cubicBezTo>
                    <a:cubicBezTo>
                      <a:pt x="50" y="71"/>
                      <a:pt x="52" y="72"/>
                      <a:pt x="54" y="73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0" y="79"/>
                      <a:pt x="60" y="79"/>
                      <a:pt x="60" y="79"/>
                    </a:cubicBezTo>
                    <a:cubicBezTo>
                      <a:pt x="61" y="81"/>
                      <a:pt x="62" y="83"/>
                      <a:pt x="63" y="85"/>
                    </a:cubicBezTo>
                    <a:cubicBezTo>
                      <a:pt x="66" y="85"/>
                      <a:pt x="66" y="85"/>
                      <a:pt x="66" y="85"/>
                    </a:cubicBezTo>
                    <a:lnTo>
                      <a:pt x="66" y="93"/>
                    </a:lnTo>
                    <a:close/>
                    <a:moveTo>
                      <a:pt x="136" y="77"/>
                    </a:moveTo>
                    <a:cubicBezTo>
                      <a:pt x="130" y="77"/>
                      <a:pt x="130" y="77"/>
                      <a:pt x="130" y="77"/>
                    </a:cubicBezTo>
                    <a:cubicBezTo>
                      <a:pt x="129" y="80"/>
                      <a:pt x="128" y="84"/>
                      <a:pt x="126" y="87"/>
                    </a:cubicBezTo>
                    <a:cubicBezTo>
                      <a:pt x="130" y="91"/>
                      <a:pt x="130" y="91"/>
                      <a:pt x="130" y="91"/>
                    </a:cubicBezTo>
                    <a:cubicBezTo>
                      <a:pt x="121" y="100"/>
                      <a:pt x="121" y="100"/>
                      <a:pt x="121" y="100"/>
                    </a:cubicBezTo>
                    <a:cubicBezTo>
                      <a:pt x="117" y="96"/>
                      <a:pt x="117" y="96"/>
                      <a:pt x="117" y="96"/>
                    </a:cubicBezTo>
                    <a:cubicBezTo>
                      <a:pt x="114" y="98"/>
                      <a:pt x="110" y="99"/>
                      <a:pt x="107" y="100"/>
                    </a:cubicBezTo>
                    <a:cubicBezTo>
                      <a:pt x="107" y="105"/>
                      <a:pt x="107" y="105"/>
                      <a:pt x="107" y="105"/>
                    </a:cubicBezTo>
                    <a:cubicBezTo>
                      <a:pt x="94" y="105"/>
                      <a:pt x="94" y="105"/>
                      <a:pt x="94" y="105"/>
                    </a:cubicBezTo>
                    <a:cubicBezTo>
                      <a:pt x="94" y="100"/>
                      <a:pt x="94" y="100"/>
                      <a:pt x="94" y="100"/>
                    </a:cubicBezTo>
                    <a:cubicBezTo>
                      <a:pt x="90" y="100"/>
                      <a:pt x="86" y="98"/>
                      <a:pt x="83" y="96"/>
                    </a:cubicBezTo>
                    <a:cubicBezTo>
                      <a:pt x="79" y="100"/>
                      <a:pt x="79" y="100"/>
                      <a:pt x="79" y="100"/>
                    </a:cubicBezTo>
                    <a:cubicBezTo>
                      <a:pt x="70" y="91"/>
                      <a:pt x="70" y="91"/>
                      <a:pt x="70" y="91"/>
                    </a:cubicBezTo>
                    <a:cubicBezTo>
                      <a:pt x="74" y="87"/>
                      <a:pt x="74" y="87"/>
                      <a:pt x="74" y="87"/>
                    </a:cubicBezTo>
                    <a:cubicBezTo>
                      <a:pt x="72" y="84"/>
                      <a:pt x="71" y="81"/>
                      <a:pt x="70" y="77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70" y="60"/>
                      <a:pt x="72" y="56"/>
                      <a:pt x="74" y="53"/>
                    </a:cubicBezTo>
                    <a:cubicBezTo>
                      <a:pt x="70" y="49"/>
                      <a:pt x="70" y="49"/>
                      <a:pt x="70" y="49"/>
                    </a:cubicBezTo>
                    <a:cubicBezTo>
                      <a:pt x="79" y="40"/>
                      <a:pt x="79" y="40"/>
                      <a:pt x="79" y="40"/>
                    </a:cubicBezTo>
                    <a:cubicBezTo>
                      <a:pt x="83" y="44"/>
                      <a:pt x="83" y="44"/>
                      <a:pt x="83" y="44"/>
                    </a:cubicBezTo>
                    <a:cubicBezTo>
                      <a:pt x="86" y="42"/>
                      <a:pt x="90" y="41"/>
                      <a:pt x="94" y="40"/>
                    </a:cubicBezTo>
                    <a:cubicBezTo>
                      <a:pt x="94" y="35"/>
                      <a:pt x="94" y="35"/>
                      <a:pt x="94" y="35"/>
                    </a:cubicBezTo>
                    <a:cubicBezTo>
                      <a:pt x="107" y="35"/>
                      <a:pt x="107" y="35"/>
                      <a:pt x="107" y="35"/>
                    </a:cubicBezTo>
                    <a:cubicBezTo>
                      <a:pt x="107" y="40"/>
                      <a:pt x="107" y="40"/>
                      <a:pt x="107" y="40"/>
                    </a:cubicBezTo>
                    <a:cubicBezTo>
                      <a:pt x="110" y="41"/>
                      <a:pt x="114" y="42"/>
                      <a:pt x="117" y="44"/>
                    </a:cubicBezTo>
                    <a:cubicBezTo>
                      <a:pt x="121" y="40"/>
                      <a:pt x="121" y="40"/>
                      <a:pt x="121" y="40"/>
                    </a:cubicBezTo>
                    <a:cubicBezTo>
                      <a:pt x="130" y="49"/>
                      <a:pt x="130" y="49"/>
                      <a:pt x="130" y="49"/>
                    </a:cubicBezTo>
                    <a:cubicBezTo>
                      <a:pt x="126" y="53"/>
                      <a:pt x="126" y="53"/>
                      <a:pt x="126" y="53"/>
                    </a:cubicBezTo>
                    <a:cubicBezTo>
                      <a:pt x="128" y="57"/>
                      <a:pt x="130" y="60"/>
                      <a:pt x="130" y="64"/>
                    </a:cubicBezTo>
                    <a:cubicBezTo>
                      <a:pt x="136" y="64"/>
                      <a:pt x="136" y="64"/>
                      <a:pt x="136" y="64"/>
                    </a:cubicBezTo>
                    <a:lnTo>
                      <a:pt x="136" y="77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solidFill>
                  <a:schemeClr val="accent2"/>
                </a:solidFill>
              </a:ln>
            </p:spPr>
            <p:txBody>
              <a:bodyPr vert="horz" wrap="square" lIns="128501" tIns="64251" rIns="128501" bIns="64251" numCol="1" anchor="t" anchorCtr="0" compatLnSpc="1"/>
              <a:lstStyle/>
              <a:p>
                <a:endParaRPr lang="zh-CN" altLang="en-US" sz="253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53" name="六边形 52"/>
            <p:cNvSpPr/>
            <p:nvPr/>
          </p:nvSpPr>
          <p:spPr>
            <a:xfrm rot="5400000">
              <a:off x="3994965" y="4717518"/>
              <a:ext cx="1541774" cy="1329116"/>
            </a:xfrm>
            <a:prstGeom prst="hexagon">
              <a:avLst/>
            </a:prstGeom>
            <a:noFill/>
            <a:ln w="12700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3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5818125" y="4375931"/>
            <a:ext cx="1401104" cy="1625500"/>
            <a:chOff x="5515096" y="4611189"/>
            <a:chExt cx="1329116" cy="1541774"/>
          </a:xfrm>
        </p:grpSpPr>
        <p:grpSp>
          <p:nvGrpSpPr>
            <p:cNvPr id="60" name="组合 50"/>
            <p:cNvGrpSpPr>
              <a:grpSpLocks noChangeAspect="1"/>
            </p:cNvGrpSpPr>
            <p:nvPr/>
          </p:nvGrpSpPr>
          <p:grpSpPr>
            <a:xfrm>
              <a:off x="5992056" y="5160714"/>
              <a:ext cx="371660" cy="367826"/>
              <a:chOff x="6967126" y="4092464"/>
              <a:chExt cx="453105" cy="448433"/>
            </a:xfr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effectLst/>
          </p:grpSpPr>
          <p:sp>
            <p:nvSpPr>
              <p:cNvPr id="62" name="Freeform 136"/>
              <p:cNvSpPr/>
              <p:nvPr/>
            </p:nvSpPr>
            <p:spPr bwMode="auto">
              <a:xfrm>
                <a:off x="6967126" y="4343773"/>
                <a:ext cx="453105" cy="197124"/>
              </a:xfrm>
              <a:custGeom>
                <a:avLst/>
                <a:gdLst>
                  <a:gd name="T0" fmla="*/ 103 w 205"/>
                  <a:gd name="T1" fmla="*/ 19 h 89"/>
                  <a:gd name="T2" fmla="*/ 47 w 205"/>
                  <a:gd name="T3" fmla="*/ 0 h 89"/>
                  <a:gd name="T4" fmla="*/ 0 w 205"/>
                  <a:gd name="T5" fmla="*/ 0 h 89"/>
                  <a:gd name="T6" fmla="*/ 0 w 205"/>
                  <a:gd name="T7" fmla="*/ 67 h 89"/>
                  <a:gd name="T8" fmla="*/ 22 w 205"/>
                  <a:gd name="T9" fmla="*/ 89 h 89"/>
                  <a:gd name="T10" fmla="*/ 183 w 205"/>
                  <a:gd name="T11" fmla="*/ 89 h 89"/>
                  <a:gd name="T12" fmla="*/ 205 w 205"/>
                  <a:gd name="T13" fmla="*/ 67 h 89"/>
                  <a:gd name="T14" fmla="*/ 205 w 205"/>
                  <a:gd name="T15" fmla="*/ 0 h 89"/>
                  <a:gd name="T16" fmla="*/ 158 w 205"/>
                  <a:gd name="T17" fmla="*/ 0 h 89"/>
                  <a:gd name="T18" fmla="*/ 103 w 205"/>
                  <a:gd name="T19" fmla="*/ 1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solidFill>
                  <a:schemeClr val="accent3"/>
                </a:solidFill>
              </a:ln>
            </p:spPr>
            <p:txBody>
              <a:bodyPr vert="horz" wrap="square" lIns="128501" tIns="64251" rIns="128501" bIns="64251" numCol="1" anchor="t" anchorCtr="0" compatLnSpc="1"/>
              <a:lstStyle/>
              <a:p>
                <a:endParaRPr lang="zh-CN" altLang="en-US" sz="253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3" name="Freeform 137"/>
              <p:cNvSpPr>
                <a:spLocks noEditPoints="1"/>
              </p:cNvSpPr>
              <p:nvPr/>
            </p:nvSpPr>
            <p:spPr bwMode="auto">
              <a:xfrm>
                <a:off x="6967126" y="4092464"/>
                <a:ext cx="453105" cy="260652"/>
              </a:xfrm>
              <a:custGeom>
                <a:avLst/>
                <a:gdLst>
                  <a:gd name="T0" fmla="*/ 183 w 205"/>
                  <a:gd name="T1" fmla="*/ 42 h 118"/>
                  <a:gd name="T2" fmla="*/ 180 w 205"/>
                  <a:gd name="T3" fmla="*/ 42 h 118"/>
                  <a:gd name="T4" fmla="*/ 154 w 205"/>
                  <a:gd name="T5" fmla="*/ 42 h 118"/>
                  <a:gd name="T6" fmla="*/ 154 w 205"/>
                  <a:gd name="T7" fmla="*/ 22 h 118"/>
                  <a:gd name="T8" fmla="*/ 132 w 205"/>
                  <a:gd name="T9" fmla="*/ 0 h 118"/>
                  <a:gd name="T10" fmla="*/ 73 w 205"/>
                  <a:gd name="T11" fmla="*/ 0 h 118"/>
                  <a:gd name="T12" fmla="*/ 51 w 205"/>
                  <a:gd name="T13" fmla="*/ 22 h 118"/>
                  <a:gd name="T14" fmla="*/ 51 w 205"/>
                  <a:gd name="T15" fmla="*/ 42 h 118"/>
                  <a:gd name="T16" fmla="*/ 25 w 205"/>
                  <a:gd name="T17" fmla="*/ 42 h 118"/>
                  <a:gd name="T18" fmla="*/ 22 w 205"/>
                  <a:gd name="T19" fmla="*/ 42 h 118"/>
                  <a:gd name="T20" fmla="*/ 0 w 205"/>
                  <a:gd name="T21" fmla="*/ 64 h 118"/>
                  <a:gd name="T22" fmla="*/ 0 w 205"/>
                  <a:gd name="T23" fmla="*/ 101 h 118"/>
                  <a:gd name="T24" fmla="*/ 54 w 205"/>
                  <a:gd name="T25" fmla="*/ 101 h 118"/>
                  <a:gd name="T26" fmla="*/ 103 w 205"/>
                  <a:gd name="T27" fmla="*/ 118 h 118"/>
                  <a:gd name="T28" fmla="*/ 151 w 205"/>
                  <a:gd name="T29" fmla="*/ 101 h 118"/>
                  <a:gd name="T30" fmla="*/ 205 w 205"/>
                  <a:gd name="T31" fmla="*/ 101 h 118"/>
                  <a:gd name="T32" fmla="*/ 205 w 205"/>
                  <a:gd name="T33" fmla="*/ 64 h 118"/>
                  <a:gd name="T34" fmla="*/ 183 w 205"/>
                  <a:gd name="T35" fmla="*/ 42 h 118"/>
                  <a:gd name="T36" fmla="*/ 67 w 205"/>
                  <a:gd name="T37" fmla="*/ 26 h 118"/>
                  <a:gd name="T38" fmla="*/ 67 w 205"/>
                  <a:gd name="T39" fmla="*/ 22 h 118"/>
                  <a:gd name="T40" fmla="*/ 73 w 205"/>
                  <a:gd name="T41" fmla="*/ 17 h 118"/>
                  <a:gd name="T42" fmla="*/ 132 w 205"/>
                  <a:gd name="T43" fmla="*/ 17 h 118"/>
                  <a:gd name="T44" fmla="*/ 138 w 205"/>
                  <a:gd name="T45" fmla="*/ 22 h 118"/>
                  <a:gd name="T46" fmla="*/ 138 w 205"/>
                  <a:gd name="T47" fmla="*/ 26 h 118"/>
                  <a:gd name="T48" fmla="*/ 138 w 205"/>
                  <a:gd name="T49" fmla="*/ 42 h 118"/>
                  <a:gd name="T50" fmla="*/ 67 w 205"/>
                  <a:gd name="T51" fmla="*/ 42 h 118"/>
                  <a:gd name="T52" fmla="*/ 67 w 205"/>
                  <a:gd name="T53" fmla="*/ 26 h 118"/>
                  <a:gd name="T54" fmla="*/ 101 w 205"/>
                  <a:gd name="T55" fmla="*/ 101 h 118"/>
                  <a:gd name="T56" fmla="*/ 85 w 205"/>
                  <a:gd name="T57" fmla="*/ 86 h 118"/>
                  <a:gd name="T58" fmla="*/ 101 w 205"/>
                  <a:gd name="T59" fmla="*/ 70 h 118"/>
                  <a:gd name="T60" fmla="*/ 117 w 205"/>
                  <a:gd name="T61" fmla="*/ 86 h 118"/>
                  <a:gd name="T62" fmla="*/ 101 w 205"/>
                  <a:gd name="T63" fmla="*/ 101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solidFill>
                  <a:schemeClr val="accent3"/>
                </a:solidFill>
              </a:ln>
            </p:spPr>
            <p:txBody>
              <a:bodyPr vert="horz" wrap="square" lIns="128501" tIns="64251" rIns="128501" bIns="64251" numCol="1" anchor="t" anchorCtr="0" compatLnSpc="1"/>
              <a:lstStyle/>
              <a:p>
                <a:endParaRPr lang="zh-CN" altLang="en-US" sz="253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1" name="六边形 60"/>
            <p:cNvSpPr/>
            <p:nvPr/>
          </p:nvSpPr>
          <p:spPr>
            <a:xfrm rot="5400000">
              <a:off x="5408767" y="4717518"/>
              <a:ext cx="1541774" cy="1329116"/>
            </a:xfrm>
            <a:prstGeom prst="hexagon">
              <a:avLst/>
            </a:prstGeom>
            <a:noFill/>
            <a:ln w="12700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3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4" name="文本框 69"/>
          <p:cNvSpPr txBox="1"/>
          <p:nvPr/>
        </p:nvSpPr>
        <p:spPr>
          <a:xfrm>
            <a:off x="2290930" y="2183129"/>
            <a:ext cx="2623211" cy="1330620"/>
          </a:xfrm>
          <a:prstGeom prst="rect">
            <a:avLst/>
          </a:prstGeom>
          <a:noFill/>
          <a:effectLst/>
        </p:spPr>
        <p:txBody>
          <a:bodyPr wrap="none" lIns="96389" tIns="48196" rIns="96389" bIns="48196" rtlCol="0">
            <a:spAutoFit/>
          </a:bodyPr>
          <a:lstStyle/>
          <a:p>
            <a:r>
              <a:rPr lang="zh-CN" altLang="en-US" sz="168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点击添加标题</a:t>
            </a:r>
            <a:endParaRPr lang="en-US" altLang="zh-CN" sz="1685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zh-CN" alt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</a:t>
            </a:r>
            <a:endParaRPr lang="en-US" altLang="zh-CN" sz="1265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zh-CN" alt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您的文本后，在此框中选择粘贴，</a:t>
            </a:r>
            <a:endParaRPr lang="en-US" altLang="zh-CN" sz="1265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zh-CN" alt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并选择只保留文字。</a:t>
            </a:r>
            <a:endParaRPr lang="en-US" altLang="zh-CN" sz="1265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endParaRPr lang="en-US" altLang="zh-CN" sz="1265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endParaRPr lang="en-US" altLang="zh-CN" sz="1265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文本框 80"/>
          <p:cNvSpPr txBox="1"/>
          <p:nvPr/>
        </p:nvSpPr>
        <p:spPr>
          <a:xfrm>
            <a:off x="1498050" y="3528609"/>
            <a:ext cx="2623211" cy="1373708"/>
          </a:xfrm>
          <a:prstGeom prst="rect">
            <a:avLst/>
          </a:prstGeom>
          <a:noFill/>
          <a:effectLst/>
        </p:spPr>
        <p:txBody>
          <a:bodyPr wrap="none" lIns="96389" tIns="48196" rIns="96389" bIns="48196" rtlCol="0">
            <a:spAutoFit/>
          </a:bodyPr>
          <a:lstStyle/>
          <a:p>
            <a:r>
              <a:rPr lang="zh-CN" altLang="en-US" sz="168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点击添加标题</a:t>
            </a:r>
            <a:endParaRPr lang="en-US" altLang="zh-CN" sz="1685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zh-CN" alt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</a:t>
            </a:r>
            <a:endParaRPr lang="en-US" altLang="zh-CN" sz="1265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zh-CN" alt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您的文本后，在此框中选择粘贴，</a:t>
            </a:r>
            <a:endParaRPr lang="en-US" altLang="zh-CN" sz="1265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zh-CN" alt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并选择只保留文字。</a:t>
            </a:r>
            <a:endParaRPr lang="en-US" altLang="zh-CN" sz="1265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endParaRPr lang="en-US" altLang="zh-CN" sz="1405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endParaRPr lang="en-US" altLang="zh-CN" sz="1405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文本框 81"/>
          <p:cNvSpPr txBox="1"/>
          <p:nvPr/>
        </p:nvSpPr>
        <p:spPr>
          <a:xfrm>
            <a:off x="754617" y="4874086"/>
            <a:ext cx="2623211" cy="1373708"/>
          </a:xfrm>
          <a:prstGeom prst="rect">
            <a:avLst/>
          </a:prstGeom>
          <a:noFill/>
          <a:effectLst/>
        </p:spPr>
        <p:txBody>
          <a:bodyPr wrap="none" lIns="96389" tIns="48196" rIns="96389" bIns="48196" rtlCol="0">
            <a:spAutoFit/>
          </a:bodyPr>
          <a:lstStyle/>
          <a:p>
            <a:r>
              <a:rPr lang="zh-CN" altLang="en-US" sz="168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点击添加标题</a:t>
            </a:r>
            <a:endParaRPr lang="en-US" altLang="zh-CN" sz="1685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zh-CN" alt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</a:t>
            </a:r>
            <a:endParaRPr lang="en-US" altLang="zh-CN" sz="1265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zh-CN" alt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您的文本后，在此框中选择粘贴，</a:t>
            </a:r>
            <a:endParaRPr lang="en-US" altLang="zh-CN" sz="1265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zh-CN" alt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并选择只保留文字。</a:t>
            </a:r>
            <a:endParaRPr lang="en-US" altLang="zh-CN" sz="1265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endParaRPr lang="en-US" altLang="zh-CN" sz="1405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endParaRPr lang="en-US" altLang="zh-CN" sz="1405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7" name="文本框 82"/>
          <p:cNvSpPr txBox="1"/>
          <p:nvPr/>
        </p:nvSpPr>
        <p:spPr>
          <a:xfrm>
            <a:off x="9987712" y="2144371"/>
            <a:ext cx="2623211" cy="1373708"/>
          </a:xfrm>
          <a:prstGeom prst="rect">
            <a:avLst/>
          </a:prstGeom>
          <a:noFill/>
          <a:effectLst/>
        </p:spPr>
        <p:txBody>
          <a:bodyPr wrap="none" lIns="96389" tIns="48196" rIns="96389" bIns="48196" rtlCol="0">
            <a:spAutoFit/>
          </a:bodyPr>
          <a:lstStyle/>
          <a:p>
            <a:r>
              <a:rPr lang="zh-CN" altLang="en-US" sz="168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点击添加标题</a:t>
            </a:r>
            <a:endParaRPr lang="en-US" altLang="zh-CN" sz="1685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zh-CN" alt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</a:t>
            </a:r>
            <a:endParaRPr lang="en-US" altLang="zh-CN" sz="1265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zh-CN" alt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您的文本后，在此框中选择粘贴，</a:t>
            </a:r>
            <a:endParaRPr lang="en-US" altLang="zh-CN" sz="1265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zh-CN" alt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并选择只保留文字。</a:t>
            </a:r>
            <a:endParaRPr lang="en-US" altLang="zh-CN" sz="1405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endParaRPr lang="en-US" altLang="zh-CN" sz="1405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endParaRPr lang="en-US" altLang="zh-CN" sz="1405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8" name="文本框 83"/>
          <p:cNvSpPr txBox="1"/>
          <p:nvPr/>
        </p:nvSpPr>
        <p:spPr>
          <a:xfrm>
            <a:off x="9216736" y="3459121"/>
            <a:ext cx="2623211" cy="1373708"/>
          </a:xfrm>
          <a:prstGeom prst="rect">
            <a:avLst/>
          </a:prstGeom>
          <a:noFill/>
          <a:effectLst/>
        </p:spPr>
        <p:txBody>
          <a:bodyPr wrap="none" lIns="96389" tIns="48196" rIns="96389" bIns="48196" rtlCol="0">
            <a:spAutoFit/>
          </a:bodyPr>
          <a:lstStyle/>
          <a:p>
            <a:r>
              <a:rPr lang="zh-CN" altLang="en-US" sz="168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点击添加标题</a:t>
            </a:r>
            <a:endParaRPr lang="en-US" altLang="zh-CN" sz="1685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zh-CN" alt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</a:t>
            </a:r>
            <a:endParaRPr lang="en-US" altLang="zh-CN" sz="1265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zh-CN" alt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您的文本后，在此框中选择粘贴，</a:t>
            </a:r>
            <a:endParaRPr lang="en-US" altLang="zh-CN" sz="1265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zh-CN" alt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并选择只保留文字。</a:t>
            </a:r>
            <a:endParaRPr lang="en-US" altLang="zh-CN" sz="1405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endParaRPr lang="en-US" altLang="zh-CN" sz="1405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endParaRPr lang="en-US" altLang="zh-CN" sz="1405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" name="文本框 84"/>
          <p:cNvSpPr txBox="1"/>
          <p:nvPr/>
        </p:nvSpPr>
        <p:spPr>
          <a:xfrm>
            <a:off x="8575843" y="4773868"/>
            <a:ext cx="2623211" cy="1373708"/>
          </a:xfrm>
          <a:prstGeom prst="rect">
            <a:avLst/>
          </a:prstGeom>
          <a:noFill/>
          <a:effectLst/>
        </p:spPr>
        <p:txBody>
          <a:bodyPr wrap="none" lIns="96389" tIns="48196" rIns="96389" bIns="48196" rtlCol="0">
            <a:spAutoFit/>
          </a:bodyPr>
          <a:lstStyle/>
          <a:p>
            <a:r>
              <a:rPr lang="zh-CN" altLang="en-US" sz="168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点击添加标题</a:t>
            </a:r>
            <a:endParaRPr lang="en-US" altLang="zh-CN" sz="1685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zh-CN" alt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</a:t>
            </a:r>
            <a:endParaRPr lang="en-US" altLang="zh-CN" sz="1265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zh-CN" alt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您的文本后，在此框中选择粘贴，</a:t>
            </a:r>
            <a:endParaRPr lang="en-US" altLang="zh-CN" sz="1265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zh-CN" alt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并选择只保留文字。</a:t>
            </a:r>
            <a:endParaRPr lang="en-US" altLang="zh-CN" sz="1265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endParaRPr lang="en-US" altLang="zh-CN" sz="1405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endParaRPr lang="en-US" altLang="zh-CN" sz="1405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592784" y="374451"/>
            <a:ext cx="3185988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zh-CN" altLang="en-US" sz="2800" spc="300" dirty="0" smtClean="0">
                <a:latin typeface="Century Gothic" panose="020B0502020202020204" pitchFamily="34" charset="0"/>
                <a:ea typeface="微软雅黑" panose="020B0503020204020204" pitchFamily="34" charset="-122"/>
              </a:rPr>
              <a:t>添加标题文字</a:t>
            </a:r>
            <a:endParaRPr lang="zh-CN" altLang="en-US" sz="2800" spc="300" dirty="0"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2137" y="326784"/>
            <a:ext cx="557003" cy="557003"/>
          </a:xfrm>
          <a:prstGeom prst="rect">
            <a:avLst/>
          </a:prstGeom>
          <a:solidFill>
            <a:srgbClr val="01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5" grpId="0"/>
      <p:bldP spid="66" grpId="0"/>
      <p:bldP spid="67" grpId="0"/>
      <p:bldP spid="68" grpId="0"/>
      <p:bldP spid="6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6"/>
          <p:cNvGrpSpPr/>
          <p:nvPr/>
        </p:nvGrpSpPr>
        <p:grpSpPr>
          <a:xfrm>
            <a:off x="4536414" y="1211642"/>
            <a:ext cx="135569" cy="5856963"/>
            <a:chOff x="3225404" y="829867"/>
            <a:chExt cx="96440" cy="3868340"/>
          </a:xfrm>
        </p:grpSpPr>
        <p:cxnSp>
          <p:nvCxnSpPr>
            <p:cNvPr id="30" name="直接连接符 13"/>
            <p:cNvCxnSpPr>
              <a:cxnSpLocks noChangeShapeType="1"/>
            </p:cNvCxnSpPr>
            <p:nvPr/>
          </p:nvCxnSpPr>
          <p:spPr bwMode="auto">
            <a:xfrm>
              <a:off x="3276600" y="829867"/>
              <a:ext cx="0" cy="3868340"/>
            </a:xfrm>
            <a:prstGeom prst="line">
              <a:avLst/>
            </a:prstGeom>
            <a:gradFill>
              <a:gsLst>
                <a:gs pos="100000">
                  <a:schemeClr val="bg1"/>
                </a:gs>
                <a:gs pos="0">
                  <a:schemeClr val="bg1">
                    <a:lumMod val="85000"/>
                  </a:schemeClr>
                </a:gs>
              </a:gsLst>
              <a:lin ang="2700000" scaled="1"/>
            </a:gradFill>
            <a:ln w="31750">
              <a:solidFill>
                <a:schemeClr val="accent1"/>
              </a:solidFill>
            </a:ln>
            <a:effectLst>
              <a:outerShdw blurRad="254000" dist="1016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1" name="椭圆 14"/>
            <p:cNvSpPr>
              <a:spLocks noChangeArrowheads="1"/>
            </p:cNvSpPr>
            <p:nvPr/>
          </p:nvSpPr>
          <p:spPr bwMode="auto">
            <a:xfrm>
              <a:off x="3225404" y="1458517"/>
              <a:ext cx="96440" cy="96440"/>
            </a:xfrm>
            <a:prstGeom prst="ellipse">
              <a:avLst/>
            </a:prstGeom>
            <a:gradFill>
              <a:gsLst>
                <a:gs pos="100000">
                  <a:schemeClr val="bg1"/>
                </a:gs>
                <a:gs pos="0">
                  <a:schemeClr val="bg1">
                    <a:lumMod val="85000"/>
                  </a:schemeClr>
                </a:gs>
              </a:gsLst>
              <a:lin ang="2700000" scaled="1"/>
            </a:gradFill>
            <a:ln w="31750">
              <a:solidFill>
                <a:schemeClr val="accent1"/>
              </a:solidFill>
            </a:ln>
            <a:effectLst>
              <a:outerShdw blurRad="254000" dist="1016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06" tIns="48203" rIns="96406" bIns="48203" rtlCol="0" anchor="ctr"/>
            <a:lstStyle/>
            <a:p>
              <a:pPr algn="ctr"/>
              <a:endParaRPr lang="zh-CN" altLang="en-US" sz="253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椭圆 15"/>
            <p:cNvSpPr>
              <a:spLocks noChangeArrowheads="1"/>
            </p:cNvSpPr>
            <p:nvPr/>
          </p:nvSpPr>
          <p:spPr bwMode="auto">
            <a:xfrm>
              <a:off x="3225404" y="2365443"/>
              <a:ext cx="96440" cy="96440"/>
            </a:xfrm>
            <a:prstGeom prst="ellipse">
              <a:avLst/>
            </a:prstGeom>
            <a:gradFill>
              <a:gsLst>
                <a:gs pos="100000">
                  <a:schemeClr val="bg1"/>
                </a:gs>
                <a:gs pos="0">
                  <a:schemeClr val="bg1">
                    <a:lumMod val="85000"/>
                  </a:schemeClr>
                </a:gs>
              </a:gsLst>
              <a:lin ang="2700000" scaled="1"/>
            </a:gradFill>
            <a:ln w="31750">
              <a:solidFill>
                <a:schemeClr val="accent1"/>
              </a:solidFill>
            </a:ln>
            <a:effectLst>
              <a:outerShdw blurRad="254000" dist="1016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06" tIns="48203" rIns="96406" bIns="48203" rtlCol="0" anchor="ctr"/>
            <a:lstStyle/>
            <a:p>
              <a:pPr algn="ctr"/>
              <a:endParaRPr lang="zh-CN" altLang="en-US" sz="253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" name="椭圆 16"/>
            <p:cNvSpPr>
              <a:spLocks noChangeArrowheads="1"/>
            </p:cNvSpPr>
            <p:nvPr/>
          </p:nvSpPr>
          <p:spPr bwMode="auto">
            <a:xfrm>
              <a:off x="3225404" y="4083839"/>
              <a:ext cx="96440" cy="96441"/>
            </a:xfrm>
            <a:prstGeom prst="ellipse">
              <a:avLst/>
            </a:prstGeom>
            <a:gradFill>
              <a:gsLst>
                <a:gs pos="100000">
                  <a:schemeClr val="bg1"/>
                </a:gs>
                <a:gs pos="0">
                  <a:schemeClr val="bg1">
                    <a:lumMod val="85000"/>
                  </a:schemeClr>
                </a:gs>
              </a:gsLst>
              <a:lin ang="2700000" scaled="1"/>
            </a:gradFill>
            <a:ln w="31750">
              <a:solidFill>
                <a:schemeClr val="accent1"/>
              </a:solidFill>
            </a:ln>
            <a:effectLst>
              <a:outerShdw blurRad="254000" dist="1016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06" tIns="48203" rIns="96406" bIns="48203" rtlCol="0" anchor="ctr"/>
            <a:lstStyle/>
            <a:p>
              <a:pPr algn="ctr"/>
              <a:endParaRPr lang="zh-CN" altLang="en-US" sz="253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椭圆 15"/>
            <p:cNvSpPr>
              <a:spLocks noChangeArrowheads="1"/>
            </p:cNvSpPr>
            <p:nvPr/>
          </p:nvSpPr>
          <p:spPr bwMode="auto">
            <a:xfrm>
              <a:off x="3225404" y="3197857"/>
              <a:ext cx="96440" cy="96440"/>
            </a:xfrm>
            <a:prstGeom prst="ellipse">
              <a:avLst/>
            </a:prstGeom>
            <a:gradFill>
              <a:gsLst>
                <a:gs pos="100000">
                  <a:schemeClr val="bg1"/>
                </a:gs>
                <a:gs pos="0">
                  <a:schemeClr val="bg1">
                    <a:lumMod val="85000"/>
                  </a:schemeClr>
                </a:gs>
              </a:gsLst>
              <a:lin ang="2700000" scaled="1"/>
            </a:gradFill>
            <a:ln w="31750">
              <a:solidFill>
                <a:schemeClr val="accent1"/>
              </a:solidFill>
            </a:ln>
            <a:effectLst>
              <a:outerShdw blurRad="254000" dist="1016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06" tIns="48203" rIns="96406" bIns="48203" rtlCol="0" anchor="ctr"/>
            <a:lstStyle/>
            <a:p>
              <a:pPr algn="ctr"/>
              <a:endParaRPr lang="zh-CN" altLang="en-US" sz="253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34"/>
          <p:cNvGrpSpPr/>
          <p:nvPr/>
        </p:nvGrpSpPr>
        <p:grpSpPr>
          <a:xfrm>
            <a:off x="2905894" y="1189466"/>
            <a:ext cx="1230859" cy="5229359"/>
            <a:chOff x="2065502" y="1044318"/>
            <a:chExt cx="875596" cy="3718859"/>
          </a:xfrm>
        </p:grpSpPr>
        <p:sp>
          <p:nvSpPr>
            <p:cNvPr id="37" name="泪滴形 7"/>
            <p:cNvSpPr/>
            <p:nvPr/>
          </p:nvSpPr>
          <p:spPr bwMode="auto">
            <a:xfrm rot="2700000">
              <a:off x="2066047" y="1043773"/>
              <a:ext cx="874470" cy="875559"/>
            </a:xfrm>
            <a:custGeom>
              <a:avLst/>
              <a:gdLst>
                <a:gd name="T0" fmla="*/ 0 w 1275488"/>
                <a:gd name="T1" fmla="*/ 637744 h 1275488"/>
                <a:gd name="T2" fmla="*/ 637744 w 1275488"/>
                <a:gd name="T3" fmla="*/ 0 h 1275488"/>
                <a:gd name="T4" fmla="*/ 1275488 w 1275488"/>
                <a:gd name="T5" fmla="*/ 0 h 1275488"/>
                <a:gd name="T6" fmla="*/ 1275488 w 1275488"/>
                <a:gd name="T7" fmla="*/ 637744 h 1275488"/>
                <a:gd name="T8" fmla="*/ 637744 w 1275488"/>
                <a:gd name="T9" fmla="*/ 1275488 h 1275488"/>
                <a:gd name="T10" fmla="*/ 0 w 1275488"/>
                <a:gd name="T11" fmla="*/ 637744 h 1275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75488" h="1275488">
                  <a:moveTo>
                    <a:pt x="0" y="637744"/>
                  </a:moveTo>
                  <a:cubicBezTo>
                    <a:pt x="0" y="285528"/>
                    <a:pt x="285528" y="0"/>
                    <a:pt x="637744" y="0"/>
                  </a:cubicBezTo>
                  <a:lnTo>
                    <a:pt x="1275488" y="0"/>
                  </a:lnTo>
                  <a:lnTo>
                    <a:pt x="1275488" y="637744"/>
                  </a:lnTo>
                  <a:cubicBezTo>
                    <a:pt x="1275488" y="989960"/>
                    <a:pt x="989960" y="1275488"/>
                    <a:pt x="637744" y="1275488"/>
                  </a:cubicBezTo>
                  <a:cubicBezTo>
                    <a:pt x="285528" y="1275488"/>
                    <a:pt x="0" y="989960"/>
                    <a:pt x="0" y="637744"/>
                  </a:cubicBezTo>
                  <a:close/>
                </a:path>
              </a:pathLst>
            </a:custGeom>
            <a:solidFill>
              <a:schemeClr val="accent1"/>
            </a:solidFill>
            <a:ln w="317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06" tIns="48203" rIns="96406" bIns="48203" rtlCol="0" anchor="ctr"/>
            <a:lstStyle/>
            <a:p>
              <a:pPr algn="ctr"/>
              <a:endParaRPr lang="zh-CN" altLang="en-US" sz="2530">
                <a:solidFill>
                  <a:srgbClr val="0070C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文本框 17"/>
            <p:cNvSpPr txBox="1">
              <a:spLocks noChangeArrowheads="1"/>
            </p:cNvSpPr>
            <p:nvPr/>
          </p:nvSpPr>
          <p:spPr bwMode="auto">
            <a:xfrm>
              <a:off x="2213858" y="1250456"/>
              <a:ext cx="657266" cy="342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53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  <a:endParaRPr lang="zh-CN" altLang="en-US" sz="253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泪滴形 9"/>
            <p:cNvSpPr/>
            <p:nvPr/>
          </p:nvSpPr>
          <p:spPr bwMode="auto">
            <a:xfrm rot="2700000">
              <a:off x="2065537" y="1989856"/>
              <a:ext cx="875559" cy="875559"/>
            </a:xfrm>
            <a:custGeom>
              <a:avLst/>
              <a:gdLst>
                <a:gd name="T0" fmla="*/ 0 w 1275488"/>
                <a:gd name="T1" fmla="*/ 637744 h 1275488"/>
                <a:gd name="T2" fmla="*/ 637744 w 1275488"/>
                <a:gd name="T3" fmla="*/ 0 h 1275488"/>
                <a:gd name="T4" fmla="*/ 1275488 w 1275488"/>
                <a:gd name="T5" fmla="*/ 0 h 1275488"/>
                <a:gd name="T6" fmla="*/ 1275488 w 1275488"/>
                <a:gd name="T7" fmla="*/ 637744 h 1275488"/>
                <a:gd name="T8" fmla="*/ 637744 w 1275488"/>
                <a:gd name="T9" fmla="*/ 1275488 h 1275488"/>
                <a:gd name="T10" fmla="*/ 0 w 1275488"/>
                <a:gd name="T11" fmla="*/ 637744 h 1275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75488" h="1275488">
                  <a:moveTo>
                    <a:pt x="0" y="637744"/>
                  </a:moveTo>
                  <a:cubicBezTo>
                    <a:pt x="0" y="285528"/>
                    <a:pt x="285528" y="0"/>
                    <a:pt x="637744" y="0"/>
                  </a:cubicBezTo>
                  <a:lnTo>
                    <a:pt x="1275488" y="0"/>
                  </a:lnTo>
                  <a:lnTo>
                    <a:pt x="1275488" y="637744"/>
                  </a:lnTo>
                  <a:cubicBezTo>
                    <a:pt x="1275488" y="989960"/>
                    <a:pt x="989960" y="1275488"/>
                    <a:pt x="637744" y="1275488"/>
                  </a:cubicBezTo>
                  <a:cubicBezTo>
                    <a:pt x="285528" y="1275488"/>
                    <a:pt x="0" y="989960"/>
                    <a:pt x="0" y="637744"/>
                  </a:cubicBezTo>
                  <a:close/>
                </a:path>
              </a:pathLst>
            </a:custGeom>
            <a:solidFill>
              <a:schemeClr val="accent2"/>
            </a:solidFill>
            <a:ln w="317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06" tIns="48203" rIns="96406" bIns="48203" rtlCol="0" anchor="ctr"/>
            <a:lstStyle/>
            <a:p>
              <a:pPr algn="ctr"/>
              <a:endParaRPr lang="zh-CN" altLang="en-US" sz="253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文本框 18"/>
            <p:cNvSpPr txBox="1">
              <a:spLocks noChangeArrowheads="1"/>
            </p:cNvSpPr>
            <p:nvPr/>
          </p:nvSpPr>
          <p:spPr bwMode="auto">
            <a:xfrm>
              <a:off x="2215761" y="2228952"/>
              <a:ext cx="657266" cy="342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253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  <a:endParaRPr lang="zh-CN" altLang="en-US" sz="253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泪滴形 12"/>
            <p:cNvSpPr/>
            <p:nvPr/>
          </p:nvSpPr>
          <p:spPr bwMode="auto">
            <a:xfrm rot="2700000">
              <a:off x="2065538" y="2944251"/>
              <a:ext cx="875559" cy="875559"/>
            </a:xfrm>
            <a:custGeom>
              <a:avLst/>
              <a:gdLst>
                <a:gd name="T0" fmla="*/ 0 w 1275488"/>
                <a:gd name="T1" fmla="*/ 637744 h 1275488"/>
                <a:gd name="T2" fmla="*/ 637744 w 1275488"/>
                <a:gd name="T3" fmla="*/ 0 h 1275488"/>
                <a:gd name="T4" fmla="*/ 1275488 w 1275488"/>
                <a:gd name="T5" fmla="*/ 0 h 1275488"/>
                <a:gd name="T6" fmla="*/ 1275488 w 1275488"/>
                <a:gd name="T7" fmla="*/ 637744 h 1275488"/>
                <a:gd name="T8" fmla="*/ 637744 w 1275488"/>
                <a:gd name="T9" fmla="*/ 1275488 h 1275488"/>
                <a:gd name="T10" fmla="*/ 0 w 1275488"/>
                <a:gd name="T11" fmla="*/ 637744 h 1275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75488" h="1275488">
                  <a:moveTo>
                    <a:pt x="0" y="637744"/>
                  </a:moveTo>
                  <a:cubicBezTo>
                    <a:pt x="0" y="285528"/>
                    <a:pt x="285528" y="0"/>
                    <a:pt x="637744" y="0"/>
                  </a:cubicBezTo>
                  <a:lnTo>
                    <a:pt x="1275488" y="0"/>
                  </a:lnTo>
                  <a:lnTo>
                    <a:pt x="1275488" y="637744"/>
                  </a:lnTo>
                  <a:cubicBezTo>
                    <a:pt x="1275488" y="989960"/>
                    <a:pt x="989960" y="1275488"/>
                    <a:pt x="637744" y="1275488"/>
                  </a:cubicBezTo>
                  <a:cubicBezTo>
                    <a:pt x="285528" y="1275488"/>
                    <a:pt x="0" y="989960"/>
                    <a:pt x="0" y="637744"/>
                  </a:cubicBezTo>
                  <a:close/>
                </a:path>
              </a:pathLst>
            </a:custGeom>
            <a:solidFill>
              <a:schemeClr val="accent3"/>
            </a:solidFill>
            <a:ln w="317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06" tIns="48203" rIns="96406" bIns="48203" rtlCol="0" anchor="ctr"/>
            <a:lstStyle/>
            <a:p>
              <a:pPr algn="ctr"/>
              <a:endParaRPr lang="zh-CN" altLang="en-US" sz="1970">
                <a:solidFill>
                  <a:srgbClr val="0070C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文本框 19"/>
            <p:cNvSpPr txBox="1">
              <a:spLocks noChangeArrowheads="1"/>
            </p:cNvSpPr>
            <p:nvPr/>
          </p:nvSpPr>
          <p:spPr bwMode="auto">
            <a:xfrm>
              <a:off x="2215762" y="3155985"/>
              <a:ext cx="657266" cy="342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53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  <a:endParaRPr lang="zh-CN" altLang="en-US" sz="253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泪滴形 12"/>
            <p:cNvSpPr/>
            <p:nvPr/>
          </p:nvSpPr>
          <p:spPr bwMode="auto">
            <a:xfrm rot="2700000">
              <a:off x="2065539" y="3887618"/>
              <a:ext cx="875559" cy="875559"/>
            </a:xfrm>
            <a:custGeom>
              <a:avLst/>
              <a:gdLst>
                <a:gd name="T0" fmla="*/ 0 w 1275488"/>
                <a:gd name="T1" fmla="*/ 637744 h 1275488"/>
                <a:gd name="T2" fmla="*/ 637744 w 1275488"/>
                <a:gd name="T3" fmla="*/ 0 h 1275488"/>
                <a:gd name="T4" fmla="*/ 1275488 w 1275488"/>
                <a:gd name="T5" fmla="*/ 0 h 1275488"/>
                <a:gd name="T6" fmla="*/ 1275488 w 1275488"/>
                <a:gd name="T7" fmla="*/ 637744 h 1275488"/>
                <a:gd name="T8" fmla="*/ 637744 w 1275488"/>
                <a:gd name="T9" fmla="*/ 1275488 h 1275488"/>
                <a:gd name="T10" fmla="*/ 0 w 1275488"/>
                <a:gd name="T11" fmla="*/ 637744 h 1275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75488" h="1275488">
                  <a:moveTo>
                    <a:pt x="0" y="637744"/>
                  </a:moveTo>
                  <a:cubicBezTo>
                    <a:pt x="0" y="285528"/>
                    <a:pt x="285528" y="0"/>
                    <a:pt x="637744" y="0"/>
                  </a:cubicBezTo>
                  <a:lnTo>
                    <a:pt x="1275488" y="0"/>
                  </a:lnTo>
                  <a:lnTo>
                    <a:pt x="1275488" y="637744"/>
                  </a:lnTo>
                  <a:cubicBezTo>
                    <a:pt x="1275488" y="989960"/>
                    <a:pt x="989960" y="1275488"/>
                    <a:pt x="637744" y="1275488"/>
                  </a:cubicBezTo>
                  <a:cubicBezTo>
                    <a:pt x="285528" y="1275488"/>
                    <a:pt x="0" y="989960"/>
                    <a:pt x="0" y="637744"/>
                  </a:cubicBezTo>
                  <a:close/>
                </a:path>
              </a:pathLst>
            </a:custGeom>
            <a:solidFill>
              <a:schemeClr val="accent4"/>
            </a:solidFill>
            <a:ln w="317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06" tIns="48203" rIns="96406" bIns="48203" rtlCol="0" anchor="ctr"/>
            <a:lstStyle/>
            <a:p>
              <a:pPr algn="ctr"/>
              <a:endParaRPr lang="zh-CN" altLang="en-US" sz="1970">
                <a:solidFill>
                  <a:srgbClr val="0070C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文本框 19"/>
            <p:cNvSpPr txBox="1">
              <a:spLocks noChangeArrowheads="1"/>
            </p:cNvSpPr>
            <p:nvPr/>
          </p:nvSpPr>
          <p:spPr bwMode="auto">
            <a:xfrm>
              <a:off x="2215763" y="4099352"/>
              <a:ext cx="657266" cy="342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53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04</a:t>
              </a:r>
              <a:endParaRPr lang="zh-CN" altLang="en-US" sz="253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5" name="矩形 20"/>
          <p:cNvSpPr>
            <a:spLocks noChangeArrowheads="1"/>
          </p:cNvSpPr>
          <p:nvPr/>
        </p:nvSpPr>
        <p:spPr bwMode="auto">
          <a:xfrm>
            <a:off x="5016768" y="1679250"/>
            <a:ext cx="2878778" cy="396791"/>
          </a:xfrm>
          <a:prstGeom prst="rect">
            <a:avLst/>
          </a:prstGeom>
          <a:solidFill>
            <a:schemeClr val="accent1"/>
          </a:solidFill>
          <a:ln w="317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06" tIns="48203" rIns="96406" bIns="48203" rtlCol="0" anchor="ctr"/>
          <a:lstStyle/>
          <a:p>
            <a:pPr algn="ctr"/>
            <a:r>
              <a:rPr lang="zh-CN" altLang="en-US" sz="168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zh-CN" altLang="en-US" sz="168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Box 10"/>
          <p:cNvSpPr txBox="1">
            <a:spLocks noChangeArrowheads="1"/>
          </p:cNvSpPr>
          <p:nvPr/>
        </p:nvSpPr>
        <p:spPr bwMode="auto">
          <a:xfrm>
            <a:off x="4889565" y="2156403"/>
            <a:ext cx="5066314" cy="481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zh-CN" alt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在此录入上述图表的综合描述说明，在此录入上述图表的综合描述说明，在此录入上述图表的综合描述说明，</a:t>
            </a:r>
            <a:endParaRPr lang="zh-CN" altLang="en-US" sz="1265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矩形 22"/>
          <p:cNvSpPr>
            <a:spLocks noChangeArrowheads="1"/>
          </p:cNvSpPr>
          <p:nvPr/>
        </p:nvSpPr>
        <p:spPr bwMode="auto">
          <a:xfrm>
            <a:off x="5016768" y="3043884"/>
            <a:ext cx="2878778" cy="398465"/>
          </a:xfrm>
          <a:prstGeom prst="rect">
            <a:avLst/>
          </a:prstGeom>
          <a:solidFill>
            <a:schemeClr val="accent2"/>
          </a:solidFill>
          <a:ln w="317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06" tIns="48203" rIns="96406" bIns="48203" rtlCol="0" anchor="ctr"/>
          <a:lstStyle/>
          <a:p>
            <a:pPr algn="ctr"/>
            <a:r>
              <a:rPr lang="zh-CN" altLang="en-US" sz="168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zh-CN" altLang="en-US" sz="168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Box 10"/>
          <p:cNvSpPr txBox="1">
            <a:spLocks noChangeArrowheads="1"/>
          </p:cNvSpPr>
          <p:nvPr/>
        </p:nvSpPr>
        <p:spPr bwMode="auto">
          <a:xfrm>
            <a:off x="4889565" y="3522713"/>
            <a:ext cx="5066314" cy="481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zh-CN" alt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在此录入上述图表的综合描述说明，在此录入上述图表的综合描述说明，在此录入上述图表的综合描述说明，</a:t>
            </a:r>
            <a:endParaRPr lang="zh-CN" altLang="en-US" sz="1265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矩形 24"/>
          <p:cNvSpPr>
            <a:spLocks noChangeArrowheads="1"/>
          </p:cNvSpPr>
          <p:nvPr/>
        </p:nvSpPr>
        <p:spPr bwMode="auto">
          <a:xfrm>
            <a:off x="5062845" y="4375509"/>
            <a:ext cx="2878778" cy="398465"/>
          </a:xfrm>
          <a:prstGeom prst="rect">
            <a:avLst/>
          </a:prstGeom>
          <a:solidFill>
            <a:schemeClr val="accent3"/>
          </a:solidFill>
          <a:ln w="317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06" tIns="48203" rIns="96406" bIns="48203" rtlCol="0" anchor="ctr"/>
          <a:lstStyle/>
          <a:p>
            <a:pPr algn="ctr"/>
            <a:r>
              <a:rPr lang="zh-CN" altLang="en-US" sz="168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zh-CN" altLang="en-US" sz="168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TextBox 10"/>
          <p:cNvSpPr txBox="1">
            <a:spLocks noChangeArrowheads="1"/>
          </p:cNvSpPr>
          <p:nvPr/>
        </p:nvSpPr>
        <p:spPr bwMode="auto">
          <a:xfrm>
            <a:off x="4889565" y="4874717"/>
            <a:ext cx="5066314" cy="481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zh-CN" alt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在此录入上述图表的综合描述说明，在此录入上述图表的综合描述说明，在此录入上述图表的综合描述说明，</a:t>
            </a:r>
            <a:endParaRPr lang="zh-CN" altLang="en-US" sz="1265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矩形 24"/>
          <p:cNvSpPr>
            <a:spLocks noChangeArrowheads="1"/>
          </p:cNvSpPr>
          <p:nvPr/>
        </p:nvSpPr>
        <p:spPr bwMode="auto">
          <a:xfrm>
            <a:off x="5016768" y="5631465"/>
            <a:ext cx="2878778" cy="398465"/>
          </a:xfrm>
          <a:prstGeom prst="rect">
            <a:avLst/>
          </a:prstGeom>
          <a:solidFill>
            <a:schemeClr val="accent4"/>
          </a:solidFill>
          <a:ln w="317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06" tIns="48203" rIns="96406" bIns="48203" rtlCol="0" anchor="ctr"/>
          <a:lstStyle/>
          <a:p>
            <a:pPr algn="ctr"/>
            <a:r>
              <a:rPr lang="zh-CN" altLang="en-US" sz="168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zh-CN" altLang="en-US" sz="168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Box 10"/>
          <p:cNvSpPr txBox="1">
            <a:spLocks noChangeArrowheads="1"/>
          </p:cNvSpPr>
          <p:nvPr/>
        </p:nvSpPr>
        <p:spPr bwMode="auto">
          <a:xfrm>
            <a:off x="4889565" y="6110294"/>
            <a:ext cx="5066314" cy="481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zh-CN" alt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在此录入上述图表的综合描述说明，在此录入上述图表的综合描述说明，在此录入上述图表的综合描述说明，</a:t>
            </a:r>
            <a:endParaRPr lang="zh-CN" altLang="en-US" sz="1265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92784" y="374451"/>
            <a:ext cx="3185988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zh-CN" altLang="en-US" sz="2800" spc="300" dirty="0" smtClean="0">
                <a:latin typeface="Century Gothic" panose="020B0502020202020204" pitchFamily="34" charset="0"/>
                <a:ea typeface="微软雅黑" panose="020B0503020204020204" pitchFamily="34" charset="-122"/>
              </a:rPr>
              <a:t>添加标题文字</a:t>
            </a:r>
            <a:endParaRPr lang="zh-CN" altLang="en-US" sz="2800" spc="300" dirty="0"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137" y="326784"/>
            <a:ext cx="557003" cy="557003"/>
          </a:xfrm>
          <a:prstGeom prst="rect">
            <a:avLst/>
          </a:prstGeom>
          <a:solidFill>
            <a:srgbClr val="01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/>
      <p:bldP spid="47" grpId="0" animBg="1"/>
      <p:bldP spid="48" grpId="0"/>
      <p:bldP spid="49" grpId="0" animBg="1"/>
      <p:bldP spid="50" grpId="0"/>
      <p:bldP spid="51" grpId="0" animBg="1"/>
      <p:bldP spid="5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6277519" y="2682968"/>
            <a:ext cx="904907" cy="627513"/>
            <a:chOff x="4500760" y="2808312"/>
            <a:chExt cx="714375" cy="495300"/>
          </a:xfrm>
          <a:effectLst/>
        </p:grpSpPr>
        <p:sp>
          <p:nvSpPr>
            <p:cNvPr id="4" name="Freeform 10"/>
            <p:cNvSpPr/>
            <p:nvPr/>
          </p:nvSpPr>
          <p:spPr bwMode="auto">
            <a:xfrm flipH="1">
              <a:off x="4500760" y="2813074"/>
              <a:ext cx="712788" cy="490538"/>
            </a:xfrm>
            <a:custGeom>
              <a:avLst/>
              <a:gdLst>
                <a:gd name="T0" fmla="*/ 165 w 481"/>
                <a:gd name="T1" fmla="*/ 277 h 330"/>
                <a:gd name="T2" fmla="*/ 181 w 481"/>
                <a:gd name="T3" fmla="*/ 315 h 330"/>
                <a:gd name="T4" fmla="*/ 198 w 481"/>
                <a:gd name="T5" fmla="*/ 324 h 330"/>
                <a:gd name="T6" fmla="*/ 211 w 481"/>
                <a:gd name="T7" fmla="*/ 327 h 330"/>
                <a:gd name="T8" fmla="*/ 229 w 481"/>
                <a:gd name="T9" fmla="*/ 329 h 330"/>
                <a:gd name="T10" fmla="*/ 250 w 481"/>
                <a:gd name="T11" fmla="*/ 330 h 330"/>
                <a:gd name="T12" fmla="*/ 264 w 481"/>
                <a:gd name="T13" fmla="*/ 330 h 330"/>
                <a:gd name="T14" fmla="*/ 279 w 481"/>
                <a:gd name="T15" fmla="*/ 329 h 330"/>
                <a:gd name="T16" fmla="*/ 295 w 481"/>
                <a:gd name="T17" fmla="*/ 325 h 330"/>
                <a:gd name="T18" fmla="*/ 312 w 481"/>
                <a:gd name="T19" fmla="*/ 319 h 330"/>
                <a:gd name="T20" fmla="*/ 319 w 481"/>
                <a:gd name="T21" fmla="*/ 315 h 330"/>
                <a:gd name="T22" fmla="*/ 322 w 481"/>
                <a:gd name="T23" fmla="*/ 311 h 330"/>
                <a:gd name="T24" fmla="*/ 331 w 481"/>
                <a:gd name="T25" fmla="*/ 275 h 330"/>
                <a:gd name="T26" fmla="*/ 422 w 481"/>
                <a:gd name="T27" fmla="*/ 276 h 330"/>
                <a:gd name="T28" fmla="*/ 454 w 481"/>
                <a:gd name="T29" fmla="*/ 276 h 330"/>
                <a:gd name="T30" fmla="*/ 456 w 481"/>
                <a:gd name="T31" fmla="*/ 277 h 330"/>
                <a:gd name="T32" fmla="*/ 458 w 481"/>
                <a:gd name="T33" fmla="*/ 277 h 330"/>
                <a:gd name="T34" fmla="*/ 461 w 481"/>
                <a:gd name="T35" fmla="*/ 276 h 330"/>
                <a:gd name="T36" fmla="*/ 468 w 481"/>
                <a:gd name="T37" fmla="*/ 275 h 330"/>
                <a:gd name="T38" fmla="*/ 472 w 481"/>
                <a:gd name="T39" fmla="*/ 272 h 330"/>
                <a:gd name="T40" fmla="*/ 474 w 481"/>
                <a:gd name="T41" fmla="*/ 268 h 330"/>
                <a:gd name="T42" fmla="*/ 476 w 481"/>
                <a:gd name="T43" fmla="*/ 256 h 330"/>
                <a:gd name="T44" fmla="*/ 478 w 481"/>
                <a:gd name="T45" fmla="*/ 216 h 330"/>
                <a:gd name="T46" fmla="*/ 481 w 481"/>
                <a:gd name="T47" fmla="*/ 90 h 330"/>
                <a:gd name="T48" fmla="*/ 474 w 481"/>
                <a:gd name="T49" fmla="*/ 143 h 330"/>
                <a:gd name="T50" fmla="*/ 461 w 481"/>
                <a:gd name="T51" fmla="*/ 46 h 330"/>
                <a:gd name="T52" fmla="*/ 438 w 481"/>
                <a:gd name="T53" fmla="*/ 52 h 330"/>
                <a:gd name="T54" fmla="*/ 408 w 481"/>
                <a:gd name="T55" fmla="*/ 52 h 330"/>
                <a:gd name="T56" fmla="*/ 394 w 481"/>
                <a:gd name="T57" fmla="*/ 51 h 330"/>
                <a:gd name="T58" fmla="*/ 383 w 481"/>
                <a:gd name="T59" fmla="*/ 51 h 330"/>
                <a:gd name="T60" fmla="*/ 372 w 481"/>
                <a:gd name="T61" fmla="*/ 52 h 330"/>
                <a:gd name="T62" fmla="*/ 352 w 481"/>
                <a:gd name="T63" fmla="*/ 56 h 330"/>
                <a:gd name="T64" fmla="*/ 347 w 481"/>
                <a:gd name="T65" fmla="*/ 58 h 330"/>
                <a:gd name="T66" fmla="*/ 343 w 481"/>
                <a:gd name="T67" fmla="*/ 60 h 330"/>
                <a:gd name="T68" fmla="*/ 341 w 481"/>
                <a:gd name="T69" fmla="*/ 64 h 330"/>
                <a:gd name="T70" fmla="*/ 332 w 481"/>
                <a:gd name="T71" fmla="*/ 145 h 330"/>
                <a:gd name="T72" fmla="*/ 318 w 481"/>
                <a:gd name="T73" fmla="*/ 146 h 330"/>
                <a:gd name="T74" fmla="*/ 308 w 481"/>
                <a:gd name="T75" fmla="*/ 147 h 330"/>
                <a:gd name="T76" fmla="*/ 304 w 481"/>
                <a:gd name="T77" fmla="*/ 149 h 330"/>
                <a:gd name="T78" fmla="*/ 302 w 481"/>
                <a:gd name="T79" fmla="*/ 150 h 330"/>
                <a:gd name="T80" fmla="*/ 301 w 481"/>
                <a:gd name="T81" fmla="*/ 152 h 330"/>
                <a:gd name="T82" fmla="*/ 270 w 481"/>
                <a:gd name="T83" fmla="*/ 195 h 330"/>
                <a:gd name="T84" fmla="*/ 197 w 481"/>
                <a:gd name="T85" fmla="*/ 190 h 330"/>
                <a:gd name="T86" fmla="*/ 183 w 481"/>
                <a:gd name="T87" fmla="*/ 149 h 330"/>
                <a:gd name="T88" fmla="*/ 179 w 481"/>
                <a:gd name="T89" fmla="*/ 148 h 330"/>
                <a:gd name="T90" fmla="*/ 170 w 481"/>
                <a:gd name="T91" fmla="*/ 147 h 330"/>
                <a:gd name="T92" fmla="*/ 152 w 481"/>
                <a:gd name="T93" fmla="*/ 146 h 330"/>
                <a:gd name="T94" fmla="*/ 126 w 481"/>
                <a:gd name="T95" fmla="*/ 78 h 330"/>
                <a:gd name="T96" fmla="*/ 106 w 481"/>
                <a:gd name="T97" fmla="*/ 64 h 330"/>
                <a:gd name="T98" fmla="*/ 99 w 481"/>
                <a:gd name="T99" fmla="*/ 63 h 330"/>
                <a:gd name="T100" fmla="*/ 90 w 481"/>
                <a:gd name="T101" fmla="*/ 63 h 330"/>
                <a:gd name="T102" fmla="*/ 77 w 481"/>
                <a:gd name="T103" fmla="*/ 63 h 330"/>
                <a:gd name="T104" fmla="*/ 56 w 481"/>
                <a:gd name="T105" fmla="*/ 63 h 330"/>
                <a:gd name="T106" fmla="*/ 21 w 481"/>
                <a:gd name="T107" fmla="*/ 65 h 330"/>
                <a:gd name="T108" fmla="*/ 2 w 481"/>
                <a:gd name="T109" fmla="*/ 178 h 330"/>
                <a:gd name="T110" fmla="*/ 26 w 481"/>
                <a:gd name="T111" fmla="*/ 274 h 330"/>
                <a:gd name="T112" fmla="*/ 31 w 481"/>
                <a:gd name="T113" fmla="*/ 276 h 330"/>
                <a:gd name="T114" fmla="*/ 35 w 481"/>
                <a:gd name="T115" fmla="*/ 277 h 330"/>
                <a:gd name="T116" fmla="*/ 41 w 481"/>
                <a:gd name="T117" fmla="*/ 278 h 330"/>
                <a:gd name="T118" fmla="*/ 52 w 481"/>
                <a:gd name="T119" fmla="*/ 278 h 330"/>
                <a:gd name="T120" fmla="*/ 78 w 481"/>
                <a:gd name="T121" fmla="*/ 277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81" h="330">
                  <a:moveTo>
                    <a:pt x="78" y="277"/>
                  </a:moveTo>
                  <a:cubicBezTo>
                    <a:pt x="81" y="277"/>
                    <a:pt x="84" y="277"/>
                    <a:pt x="87" y="277"/>
                  </a:cubicBezTo>
                  <a:cubicBezTo>
                    <a:pt x="93" y="277"/>
                    <a:pt x="99" y="277"/>
                    <a:pt x="106" y="277"/>
                  </a:cubicBezTo>
                  <a:cubicBezTo>
                    <a:pt x="107" y="277"/>
                    <a:pt x="107" y="277"/>
                    <a:pt x="107" y="277"/>
                  </a:cubicBezTo>
                  <a:cubicBezTo>
                    <a:pt x="113" y="276"/>
                    <a:pt x="120" y="276"/>
                    <a:pt x="127" y="276"/>
                  </a:cubicBezTo>
                  <a:cubicBezTo>
                    <a:pt x="130" y="276"/>
                    <a:pt x="134" y="276"/>
                    <a:pt x="137" y="276"/>
                  </a:cubicBezTo>
                  <a:cubicBezTo>
                    <a:pt x="138" y="276"/>
                    <a:pt x="138" y="276"/>
                    <a:pt x="138" y="276"/>
                  </a:cubicBezTo>
                  <a:cubicBezTo>
                    <a:pt x="141" y="276"/>
                    <a:pt x="144" y="276"/>
                    <a:pt x="147" y="276"/>
                  </a:cubicBezTo>
                  <a:cubicBezTo>
                    <a:pt x="148" y="276"/>
                    <a:pt x="148" y="276"/>
                    <a:pt x="148" y="276"/>
                  </a:cubicBezTo>
                  <a:cubicBezTo>
                    <a:pt x="149" y="276"/>
                    <a:pt x="151" y="276"/>
                    <a:pt x="152" y="276"/>
                  </a:cubicBezTo>
                  <a:cubicBezTo>
                    <a:pt x="153" y="276"/>
                    <a:pt x="153" y="276"/>
                    <a:pt x="153" y="276"/>
                  </a:cubicBezTo>
                  <a:cubicBezTo>
                    <a:pt x="154" y="276"/>
                    <a:pt x="155" y="276"/>
                    <a:pt x="157" y="276"/>
                  </a:cubicBezTo>
                  <a:cubicBezTo>
                    <a:pt x="157" y="276"/>
                    <a:pt x="157" y="276"/>
                    <a:pt x="157" y="276"/>
                  </a:cubicBezTo>
                  <a:cubicBezTo>
                    <a:pt x="159" y="276"/>
                    <a:pt x="160" y="276"/>
                    <a:pt x="161" y="276"/>
                  </a:cubicBezTo>
                  <a:cubicBezTo>
                    <a:pt x="161" y="276"/>
                    <a:pt x="161" y="276"/>
                    <a:pt x="161" y="276"/>
                  </a:cubicBezTo>
                  <a:cubicBezTo>
                    <a:pt x="163" y="277"/>
                    <a:pt x="164" y="277"/>
                    <a:pt x="165" y="277"/>
                  </a:cubicBezTo>
                  <a:cubicBezTo>
                    <a:pt x="166" y="277"/>
                    <a:pt x="166" y="277"/>
                    <a:pt x="166" y="277"/>
                  </a:cubicBezTo>
                  <a:cubicBezTo>
                    <a:pt x="167" y="277"/>
                    <a:pt x="168" y="277"/>
                    <a:pt x="169" y="277"/>
                  </a:cubicBezTo>
                  <a:cubicBezTo>
                    <a:pt x="169" y="277"/>
                    <a:pt x="169" y="277"/>
                    <a:pt x="169" y="277"/>
                  </a:cubicBezTo>
                  <a:cubicBezTo>
                    <a:pt x="171" y="277"/>
                    <a:pt x="172" y="277"/>
                    <a:pt x="173" y="277"/>
                  </a:cubicBezTo>
                  <a:cubicBezTo>
                    <a:pt x="173" y="277"/>
                    <a:pt x="173" y="277"/>
                    <a:pt x="173" y="277"/>
                  </a:cubicBezTo>
                  <a:cubicBezTo>
                    <a:pt x="173" y="277"/>
                    <a:pt x="173" y="277"/>
                    <a:pt x="173" y="277"/>
                  </a:cubicBezTo>
                  <a:cubicBezTo>
                    <a:pt x="175" y="277"/>
                    <a:pt x="176" y="278"/>
                    <a:pt x="177" y="278"/>
                  </a:cubicBezTo>
                  <a:cubicBezTo>
                    <a:pt x="177" y="287"/>
                    <a:pt x="177" y="297"/>
                    <a:pt x="177" y="307"/>
                  </a:cubicBezTo>
                  <a:cubicBezTo>
                    <a:pt x="177" y="307"/>
                    <a:pt x="177" y="308"/>
                    <a:pt x="177" y="309"/>
                  </a:cubicBezTo>
                  <a:cubicBezTo>
                    <a:pt x="178" y="310"/>
                    <a:pt x="178" y="310"/>
                    <a:pt x="178" y="310"/>
                  </a:cubicBezTo>
                  <a:cubicBezTo>
                    <a:pt x="178" y="310"/>
                    <a:pt x="178" y="311"/>
                    <a:pt x="178" y="311"/>
                  </a:cubicBezTo>
                  <a:cubicBezTo>
                    <a:pt x="178" y="311"/>
                    <a:pt x="178" y="311"/>
                    <a:pt x="178" y="311"/>
                  </a:cubicBezTo>
                  <a:cubicBezTo>
                    <a:pt x="178" y="312"/>
                    <a:pt x="178" y="312"/>
                    <a:pt x="178" y="312"/>
                  </a:cubicBezTo>
                  <a:cubicBezTo>
                    <a:pt x="179" y="312"/>
                    <a:pt x="179" y="312"/>
                    <a:pt x="179" y="312"/>
                  </a:cubicBezTo>
                  <a:cubicBezTo>
                    <a:pt x="179" y="313"/>
                    <a:pt x="179" y="313"/>
                    <a:pt x="180" y="314"/>
                  </a:cubicBezTo>
                  <a:cubicBezTo>
                    <a:pt x="181" y="315"/>
                    <a:pt x="181" y="315"/>
                    <a:pt x="181" y="315"/>
                  </a:cubicBezTo>
                  <a:cubicBezTo>
                    <a:pt x="181" y="316"/>
                    <a:pt x="181" y="316"/>
                    <a:pt x="181" y="316"/>
                  </a:cubicBezTo>
                  <a:cubicBezTo>
                    <a:pt x="182" y="316"/>
                    <a:pt x="182" y="316"/>
                    <a:pt x="182" y="316"/>
                  </a:cubicBezTo>
                  <a:cubicBezTo>
                    <a:pt x="182" y="317"/>
                    <a:pt x="182" y="317"/>
                    <a:pt x="182" y="317"/>
                  </a:cubicBezTo>
                  <a:cubicBezTo>
                    <a:pt x="183" y="317"/>
                    <a:pt x="183" y="317"/>
                    <a:pt x="183" y="317"/>
                  </a:cubicBezTo>
                  <a:cubicBezTo>
                    <a:pt x="184" y="318"/>
                    <a:pt x="184" y="318"/>
                    <a:pt x="185" y="318"/>
                  </a:cubicBezTo>
                  <a:cubicBezTo>
                    <a:pt x="185" y="319"/>
                    <a:pt x="186" y="319"/>
                    <a:pt x="186" y="319"/>
                  </a:cubicBezTo>
                  <a:cubicBezTo>
                    <a:pt x="187" y="320"/>
                    <a:pt x="187" y="320"/>
                    <a:pt x="187" y="320"/>
                  </a:cubicBezTo>
                  <a:cubicBezTo>
                    <a:pt x="187" y="320"/>
                    <a:pt x="188" y="320"/>
                    <a:pt x="188" y="321"/>
                  </a:cubicBezTo>
                  <a:cubicBezTo>
                    <a:pt x="189" y="321"/>
                    <a:pt x="189" y="321"/>
                    <a:pt x="189" y="321"/>
                  </a:cubicBezTo>
                  <a:cubicBezTo>
                    <a:pt x="190" y="322"/>
                    <a:pt x="190" y="322"/>
                    <a:pt x="190" y="322"/>
                  </a:cubicBezTo>
                  <a:cubicBezTo>
                    <a:pt x="191" y="322"/>
                    <a:pt x="191" y="322"/>
                    <a:pt x="191" y="322"/>
                  </a:cubicBezTo>
                  <a:cubicBezTo>
                    <a:pt x="192" y="322"/>
                    <a:pt x="194" y="323"/>
                    <a:pt x="195" y="323"/>
                  </a:cubicBezTo>
                  <a:cubicBezTo>
                    <a:pt x="195" y="323"/>
                    <a:pt x="195" y="323"/>
                    <a:pt x="195" y="323"/>
                  </a:cubicBezTo>
                  <a:cubicBezTo>
                    <a:pt x="196" y="324"/>
                    <a:pt x="196" y="324"/>
                    <a:pt x="196" y="324"/>
                  </a:cubicBezTo>
                  <a:cubicBezTo>
                    <a:pt x="197" y="324"/>
                    <a:pt x="197" y="324"/>
                    <a:pt x="197" y="324"/>
                  </a:cubicBezTo>
                  <a:cubicBezTo>
                    <a:pt x="198" y="324"/>
                    <a:pt x="198" y="324"/>
                    <a:pt x="198" y="324"/>
                  </a:cubicBezTo>
                  <a:cubicBezTo>
                    <a:pt x="199" y="324"/>
                    <a:pt x="199" y="324"/>
                    <a:pt x="199" y="324"/>
                  </a:cubicBezTo>
                  <a:cubicBezTo>
                    <a:pt x="199" y="324"/>
                    <a:pt x="199" y="324"/>
                    <a:pt x="199" y="324"/>
                  </a:cubicBezTo>
                  <a:cubicBezTo>
                    <a:pt x="199" y="324"/>
                    <a:pt x="199" y="324"/>
                    <a:pt x="199" y="324"/>
                  </a:cubicBezTo>
                  <a:cubicBezTo>
                    <a:pt x="200" y="325"/>
                    <a:pt x="200" y="325"/>
                    <a:pt x="200" y="325"/>
                  </a:cubicBezTo>
                  <a:cubicBezTo>
                    <a:pt x="200" y="325"/>
                    <a:pt x="200" y="325"/>
                    <a:pt x="200" y="325"/>
                  </a:cubicBezTo>
                  <a:cubicBezTo>
                    <a:pt x="201" y="325"/>
                    <a:pt x="201" y="325"/>
                    <a:pt x="201" y="325"/>
                  </a:cubicBezTo>
                  <a:cubicBezTo>
                    <a:pt x="202" y="325"/>
                    <a:pt x="202" y="325"/>
                    <a:pt x="202" y="325"/>
                  </a:cubicBezTo>
                  <a:cubicBezTo>
                    <a:pt x="203" y="325"/>
                    <a:pt x="203" y="325"/>
                    <a:pt x="203" y="325"/>
                  </a:cubicBezTo>
                  <a:cubicBezTo>
                    <a:pt x="203" y="325"/>
                    <a:pt x="203" y="325"/>
                    <a:pt x="203" y="325"/>
                  </a:cubicBezTo>
                  <a:cubicBezTo>
                    <a:pt x="204" y="325"/>
                    <a:pt x="204" y="326"/>
                    <a:pt x="205" y="326"/>
                  </a:cubicBezTo>
                  <a:cubicBezTo>
                    <a:pt x="205" y="326"/>
                    <a:pt x="206" y="326"/>
                    <a:pt x="206" y="326"/>
                  </a:cubicBezTo>
                  <a:cubicBezTo>
                    <a:pt x="206" y="326"/>
                    <a:pt x="206" y="326"/>
                    <a:pt x="206" y="326"/>
                  </a:cubicBezTo>
                  <a:cubicBezTo>
                    <a:pt x="206" y="326"/>
                    <a:pt x="206" y="326"/>
                    <a:pt x="206" y="326"/>
                  </a:cubicBezTo>
                  <a:cubicBezTo>
                    <a:pt x="207" y="326"/>
                    <a:pt x="207" y="326"/>
                    <a:pt x="208" y="326"/>
                  </a:cubicBezTo>
                  <a:cubicBezTo>
                    <a:pt x="208" y="326"/>
                    <a:pt x="209" y="326"/>
                    <a:pt x="209" y="326"/>
                  </a:cubicBezTo>
                  <a:cubicBezTo>
                    <a:pt x="210" y="327"/>
                    <a:pt x="210" y="327"/>
                    <a:pt x="211" y="327"/>
                  </a:cubicBezTo>
                  <a:cubicBezTo>
                    <a:pt x="212" y="327"/>
                    <a:pt x="212" y="327"/>
                    <a:pt x="213" y="327"/>
                  </a:cubicBezTo>
                  <a:cubicBezTo>
                    <a:pt x="213" y="327"/>
                    <a:pt x="214" y="327"/>
                    <a:pt x="214" y="327"/>
                  </a:cubicBezTo>
                  <a:cubicBezTo>
                    <a:pt x="215" y="327"/>
                    <a:pt x="215" y="327"/>
                    <a:pt x="216" y="327"/>
                  </a:cubicBezTo>
                  <a:cubicBezTo>
                    <a:pt x="216" y="327"/>
                    <a:pt x="217" y="328"/>
                    <a:pt x="217" y="328"/>
                  </a:cubicBezTo>
                  <a:cubicBezTo>
                    <a:pt x="218" y="328"/>
                    <a:pt x="219" y="328"/>
                    <a:pt x="219" y="328"/>
                  </a:cubicBezTo>
                  <a:cubicBezTo>
                    <a:pt x="219" y="328"/>
                    <a:pt x="219" y="328"/>
                    <a:pt x="219" y="328"/>
                  </a:cubicBezTo>
                  <a:cubicBezTo>
                    <a:pt x="220" y="328"/>
                    <a:pt x="220" y="328"/>
                    <a:pt x="220" y="328"/>
                  </a:cubicBezTo>
                  <a:cubicBezTo>
                    <a:pt x="220" y="328"/>
                    <a:pt x="220" y="328"/>
                    <a:pt x="221" y="328"/>
                  </a:cubicBezTo>
                  <a:cubicBezTo>
                    <a:pt x="221" y="328"/>
                    <a:pt x="222" y="328"/>
                    <a:pt x="222" y="328"/>
                  </a:cubicBezTo>
                  <a:cubicBezTo>
                    <a:pt x="223" y="328"/>
                    <a:pt x="224" y="328"/>
                    <a:pt x="224" y="328"/>
                  </a:cubicBezTo>
                  <a:cubicBezTo>
                    <a:pt x="225" y="328"/>
                    <a:pt x="225" y="329"/>
                    <a:pt x="226" y="329"/>
                  </a:cubicBezTo>
                  <a:cubicBezTo>
                    <a:pt x="227" y="329"/>
                    <a:pt x="227" y="329"/>
                    <a:pt x="227" y="329"/>
                  </a:cubicBezTo>
                  <a:cubicBezTo>
                    <a:pt x="227" y="329"/>
                    <a:pt x="227" y="329"/>
                    <a:pt x="227" y="329"/>
                  </a:cubicBezTo>
                  <a:cubicBezTo>
                    <a:pt x="227" y="329"/>
                    <a:pt x="227" y="329"/>
                    <a:pt x="227" y="329"/>
                  </a:cubicBezTo>
                  <a:cubicBezTo>
                    <a:pt x="228" y="329"/>
                    <a:pt x="228" y="329"/>
                    <a:pt x="228" y="329"/>
                  </a:cubicBezTo>
                  <a:cubicBezTo>
                    <a:pt x="228" y="329"/>
                    <a:pt x="229" y="329"/>
                    <a:pt x="229" y="329"/>
                  </a:cubicBezTo>
                  <a:cubicBezTo>
                    <a:pt x="230" y="329"/>
                    <a:pt x="230" y="329"/>
                    <a:pt x="231" y="329"/>
                  </a:cubicBezTo>
                  <a:cubicBezTo>
                    <a:pt x="231" y="329"/>
                    <a:pt x="232" y="329"/>
                    <a:pt x="233" y="329"/>
                  </a:cubicBezTo>
                  <a:cubicBezTo>
                    <a:pt x="233" y="329"/>
                    <a:pt x="234" y="329"/>
                    <a:pt x="234" y="329"/>
                  </a:cubicBezTo>
                  <a:cubicBezTo>
                    <a:pt x="235" y="329"/>
                    <a:pt x="235" y="329"/>
                    <a:pt x="236" y="329"/>
                  </a:cubicBezTo>
                  <a:cubicBezTo>
                    <a:pt x="236" y="329"/>
                    <a:pt x="237" y="329"/>
                    <a:pt x="238" y="330"/>
                  </a:cubicBezTo>
                  <a:cubicBezTo>
                    <a:pt x="238" y="330"/>
                    <a:pt x="239" y="330"/>
                    <a:pt x="239" y="330"/>
                  </a:cubicBezTo>
                  <a:cubicBezTo>
                    <a:pt x="240" y="330"/>
                    <a:pt x="240" y="330"/>
                    <a:pt x="241" y="330"/>
                  </a:cubicBezTo>
                  <a:cubicBezTo>
                    <a:pt x="241" y="330"/>
                    <a:pt x="242" y="330"/>
                    <a:pt x="242" y="330"/>
                  </a:cubicBezTo>
                  <a:cubicBezTo>
                    <a:pt x="242" y="330"/>
                    <a:pt x="242" y="330"/>
                    <a:pt x="242" y="330"/>
                  </a:cubicBezTo>
                  <a:cubicBezTo>
                    <a:pt x="242" y="330"/>
                    <a:pt x="242" y="330"/>
                    <a:pt x="242" y="330"/>
                  </a:cubicBezTo>
                  <a:cubicBezTo>
                    <a:pt x="242" y="330"/>
                    <a:pt x="242" y="330"/>
                    <a:pt x="242" y="330"/>
                  </a:cubicBezTo>
                  <a:cubicBezTo>
                    <a:pt x="243" y="330"/>
                    <a:pt x="243" y="330"/>
                    <a:pt x="244" y="330"/>
                  </a:cubicBezTo>
                  <a:cubicBezTo>
                    <a:pt x="244" y="330"/>
                    <a:pt x="245" y="330"/>
                    <a:pt x="246" y="330"/>
                  </a:cubicBezTo>
                  <a:cubicBezTo>
                    <a:pt x="246" y="330"/>
                    <a:pt x="247" y="330"/>
                    <a:pt x="247" y="330"/>
                  </a:cubicBezTo>
                  <a:cubicBezTo>
                    <a:pt x="248" y="330"/>
                    <a:pt x="248" y="330"/>
                    <a:pt x="249" y="330"/>
                  </a:cubicBezTo>
                  <a:cubicBezTo>
                    <a:pt x="249" y="330"/>
                    <a:pt x="249" y="330"/>
                    <a:pt x="250" y="330"/>
                  </a:cubicBezTo>
                  <a:cubicBezTo>
                    <a:pt x="250" y="330"/>
                    <a:pt x="250" y="330"/>
                    <a:pt x="250" y="330"/>
                  </a:cubicBezTo>
                  <a:cubicBezTo>
                    <a:pt x="250" y="330"/>
                    <a:pt x="250" y="330"/>
                    <a:pt x="250" y="330"/>
                  </a:cubicBezTo>
                  <a:cubicBezTo>
                    <a:pt x="251" y="330"/>
                    <a:pt x="251" y="330"/>
                    <a:pt x="252" y="330"/>
                  </a:cubicBezTo>
                  <a:cubicBezTo>
                    <a:pt x="252" y="330"/>
                    <a:pt x="253" y="330"/>
                    <a:pt x="253" y="330"/>
                  </a:cubicBezTo>
                  <a:cubicBezTo>
                    <a:pt x="254" y="330"/>
                    <a:pt x="254" y="330"/>
                    <a:pt x="254" y="330"/>
                  </a:cubicBezTo>
                  <a:cubicBezTo>
                    <a:pt x="255" y="330"/>
                    <a:pt x="255" y="330"/>
                    <a:pt x="255" y="330"/>
                  </a:cubicBezTo>
                  <a:cubicBezTo>
                    <a:pt x="256" y="330"/>
                    <a:pt x="256" y="330"/>
                    <a:pt x="256" y="330"/>
                  </a:cubicBezTo>
                  <a:cubicBezTo>
                    <a:pt x="257" y="330"/>
                    <a:pt x="257" y="330"/>
                    <a:pt x="257" y="330"/>
                  </a:cubicBezTo>
                  <a:cubicBezTo>
                    <a:pt x="258" y="330"/>
                    <a:pt x="258" y="330"/>
                    <a:pt x="258" y="330"/>
                  </a:cubicBezTo>
                  <a:cubicBezTo>
                    <a:pt x="258" y="330"/>
                    <a:pt x="258" y="330"/>
                    <a:pt x="258" y="330"/>
                  </a:cubicBezTo>
                  <a:cubicBezTo>
                    <a:pt x="259" y="330"/>
                    <a:pt x="259" y="330"/>
                    <a:pt x="259" y="330"/>
                  </a:cubicBezTo>
                  <a:cubicBezTo>
                    <a:pt x="259" y="330"/>
                    <a:pt x="259" y="330"/>
                    <a:pt x="259" y="330"/>
                  </a:cubicBezTo>
                  <a:cubicBezTo>
                    <a:pt x="260" y="330"/>
                    <a:pt x="260" y="330"/>
                    <a:pt x="260" y="330"/>
                  </a:cubicBezTo>
                  <a:cubicBezTo>
                    <a:pt x="260" y="330"/>
                    <a:pt x="261" y="330"/>
                    <a:pt x="261" y="330"/>
                  </a:cubicBezTo>
                  <a:cubicBezTo>
                    <a:pt x="262" y="330"/>
                    <a:pt x="262" y="330"/>
                    <a:pt x="263" y="330"/>
                  </a:cubicBezTo>
                  <a:cubicBezTo>
                    <a:pt x="263" y="330"/>
                    <a:pt x="264" y="330"/>
                    <a:pt x="264" y="330"/>
                  </a:cubicBezTo>
                  <a:cubicBezTo>
                    <a:pt x="264" y="330"/>
                    <a:pt x="265" y="330"/>
                    <a:pt x="265" y="330"/>
                  </a:cubicBezTo>
                  <a:cubicBezTo>
                    <a:pt x="266" y="330"/>
                    <a:pt x="266" y="330"/>
                    <a:pt x="267" y="330"/>
                  </a:cubicBezTo>
                  <a:cubicBezTo>
                    <a:pt x="267" y="330"/>
                    <a:pt x="267" y="330"/>
                    <a:pt x="268" y="330"/>
                  </a:cubicBezTo>
                  <a:cubicBezTo>
                    <a:pt x="268" y="330"/>
                    <a:pt x="269" y="330"/>
                    <a:pt x="269" y="330"/>
                  </a:cubicBezTo>
                  <a:cubicBezTo>
                    <a:pt x="269" y="330"/>
                    <a:pt x="269" y="330"/>
                    <a:pt x="269" y="330"/>
                  </a:cubicBezTo>
                  <a:cubicBezTo>
                    <a:pt x="269" y="330"/>
                    <a:pt x="269" y="330"/>
                    <a:pt x="269" y="330"/>
                  </a:cubicBezTo>
                  <a:cubicBezTo>
                    <a:pt x="269" y="330"/>
                    <a:pt x="269" y="330"/>
                    <a:pt x="269" y="330"/>
                  </a:cubicBezTo>
                  <a:cubicBezTo>
                    <a:pt x="269" y="330"/>
                    <a:pt x="270" y="330"/>
                    <a:pt x="270" y="330"/>
                  </a:cubicBezTo>
                  <a:cubicBezTo>
                    <a:pt x="271" y="329"/>
                    <a:pt x="271" y="329"/>
                    <a:pt x="272" y="329"/>
                  </a:cubicBezTo>
                  <a:cubicBezTo>
                    <a:pt x="272" y="329"/>
                    <a:pt x="273" y="329"/>
                    <a:pt x="273" y="329"/>
                  </a:cubicBezTo>
                  <a:cubicBezTo>
                    <a:pt x="273" y="329"/>
                    <a:pt x="274" y="329"/>
                    <a:pt x="274" y="329"/>
                  </a:cubicBezTo>
                  <a:cubicBezTo>
                    <a:pt x="274" y="329"/>
                    <a:pt x="274" y="329"/>
                    <a:pt x="274" y="329"/>
                  </a:cubicBezTo>
                  <a:cubicBezTo>
                    <a:pt x="274" y="329"/>
                    <a:pt x="274" y="329"/>
                    <a:pt x="274" y="329"/>
                  </a:cubicBezTo>
                  <a:cubicBezTo>
                    <a:pt x="275" y="329"/>
                    <a:pt x="275" y="329"/>
                    <a:pt x="276" y="329"/>
                  </a:cubicBezTo>
                  <a:cubicBezTo>
                    <a:pt x="276" y="329"/>
                    <a:pt x="277" y="329"/>
                    <a:pt x="277" y="329"/>
                  </a:cubicBezTo>
                  <a:cubicBezTo>
                    <a:pt x="278" y="329"/>
                    <a:pt x="278" y="329"/>
                    <a:pt x="279" y="329"/>
                  </a:cubicBezTo>
                  <a:cubicBezTo>
                    <a:pt x="279" y="329"/>
                    <a:pt x="279" y="329"/>
                    <a:pt x="279" y="329"/>
                  </a:cubicBezTo>
                  <a:cubicBezTo>
                    <a:pt x="280" y="329"/>
                    <a:pt x="280" y="329"/>
                    <a:pt x="280" y="329"/>
                  </a:cubicBezTo>
                  <a:cubicBezTo>
                    <a:pt x="280" y="329"/>
                    <a:pt x="280" y="329"/>
                    <a:pt x="280" y="329"/>
                  </a:cubicBezTo>
                  <a:cubicBezTo>
                    <a:pt x="281" y="328"/>
                    <a:pt x="281" y="328"/>
                    <a:pt x="281" y="328"/>
                  </a:cubicBezTo>
                  <a:cubicBezTo>
                    <a:pt x="281" y="328"/>
                    <a:pt x="282" y="328"/>
                    <a:pt x="282" y="328"/>
                  </a:cubicBezTo>
                  <a:cubicBezTo>
                    <a:pt x="283" y="328"/>
                    <a:pt x="283" y="328"/>
                    <a:pt x="284" y="328"/>
                  </a:cubicBezTo>
                  <a:cubicBezTo>
                    <a:pt x="284" y="328"/>
                    <a:pt x="285" y="328"/>
                    <a:pt x="285" y="328"/>
                  </a:cubicBezTo>
                  <a:cubicBezTo>
                    <a:pt x="286" y="328"/>
                    <a:pt x="286" y="328"/>
                    <a:pt x="286" y="328"/>
                  </a:cubicBezTo>
                  <a:cubicBezTo>
                    <a:pt x="287" y="327"/>
                    <a:pt x="288" y="327"/>
                    <a:pt x="289" y="327"/>
                  </a:cubicBezTo>
                  <a:cubicBezTo>
                    <a:pt x="289" y="327"/>
                    <a:pt x="289" y="327"/>
                    <a:pt x="289" y="327"/>
                  </a:cubicBezTo>
                  <a:cubicBezTo>
                    <a:pt x="289" y="327"/>
                    <a:pt x="289" y="327"/>
                    <a:pt x="289" y="327"/>
                  </a:cubicBezTo>
                  <a:cubicBezTo>
                    <a:pt x="289" y="327"/>
                    <a:pt x="289" y="327"/>
                    <a:pt x="289" y="327"/>
                  </a:cubicBezTo>
                  <a:cubicBezTo>
                    <a:pt x="290" y="327"/>
                    <a:pt x="291" y="326"/>
                    <a:pt x="292" y="326"/>
                  </a:cubicBezTo>
                  <a:cubicBezTo>
                    <a:pt x="293" y="326"/>
                    <a:pt x="293" y="326"/>
                    <a:pt x="293" y="326"/>
                  </a:cubicBezTo>
                  <a:cubicBezTo>
                    <a:pt x="293" y="326"/>
                    <a:pt x="294" y="326"/>
                    <a:pt x="294" y="326"/>
                  </a:cubicBezTo>
                  <a:cubicBezTo>
                    <a:pt x="295" y="326"/>
                    <a:pt x="295" y="325"/>
                    <a:pt x="295" y="325"/>
                  </a:cubicBezTo>
                  <a:cubicBezTo>
                    <a:pt x="296" y="325"/>
                    <a:pt x="296" y="325"/>
                    <a:pt x="296" y="325"/>
                  </a:cubicBezTo>
                  <a:cubicBezTo>
                    <a:pt x="296" y="325"/>
                    <a:pt x="296" y="325"/>
                    <a:pt x="296" y="325"/>
                  </a:cubicBezTo>
                  <a:cubicBezTo>
                    <a:pt x="297" y="325"/>
                    <a:pt x="297" y="325"/>
                    <a:pt x="297" y="325"/>
                  </a:cubicBezTo>
                  <a:cubicBezTo>
                    <a:pt x="297" y="325"/>
                    <a:pt x="297" y="325"/>
                    <a:pt x="297" y="325"/>
                  </a:cubicBezTo>
                  <a:cubicBezTo>
                    <a:pt x="299" y="324"/>
                    <a:pt x="300" y="324"/>
                    <a:pt x="301" y="323"/>
                  </a:cubicBezTo>
                  <a:cubicBezTo>
                    <a:pt x="301" y="323"/>
                    <a:pt x="302" y="323"/>
                    <a:pt x="302" y="323"/>
                  </a:cubicBezTo>
                  <a:cubicBezTo>
                    <a:pt x="303" y="322"/>
                    <a:pt x="303" y="322"/>
                    <a:pt x="303" y="322"/>
                  </a:cubicBezTo>
                  <a:cubicBezTo>
                    <a:pt x="304" y="322"/>
                    <a:pt x="304" y="322"/>
                    <a:pt x="304" y="322"/>
                  </a:cubicBezTo>
                  <a:cubicBezTo>
                    <a:pt x="305" y="322"/>
                    <a:pt x="306" y="321"/>
                    <a:pt x="306" y="321"/>
                  </a:cubicBezTo>
                  <a:cubicBezTo>
                    <a:pt x="308" y="321"/>
                    <a:pt x="308" y="321"/>
                    <a:pt x="308" y="321"/>
                  </a:cubicBezTo>
                  <a:cubicBezTo>
                    <a:pt x="308" y="321"/>
                    <a:pt x="308" y="321"/>
                    <a:pt x="308" y="321"/>
                  </a:cubicBezTo>
                  <a:cubicBezTo>
                    <a:pt x="308" y="320"/>
                    <a:pt x="308" y="320"/>
                    <a:pt x="308" y="320"/>
                  </a:cubicBezTo>
                  <a:cubicBezTo>
                    <a:pt x="309" y="320"/>
                    <a:pt x="309" y="320"/>
                    <a:pt x="309" y="320"/>
                  </a:cubicBezTo>
                  <a:cubicBezTo>
                    <a:pt x="310" y="320"/>
                    <a:pt x="310" y="320"/>
                    <a:pt x="311" y="319"/>
                  </a:cubicBezTo>
                  <a:cubicBezTo>
                    <a:pt x="311" y="319"/>
                    <a:pt x="312" y="319"/>
                    <a:pt x="312" y="319"/>
                  </a:cubicBezTo>
                  <a:cubicBezTo>
                    <a:pt x="312" y="319"/>
                    <a:pt x="312" y="319"/>
                    <a:pt x="312" y="319"/>
                  </a:cubicBezTo>
                  <a:cubicBezTo>
                    <a:pt x="312" y="319"/>
                    <a:pt x="312" y="319"/>
                    <a:pt x="312" y="319"/>
                  </a:cubicBezTo>
                  <a:cubicBezTo>
                    <a:pt x="313" y="318"/>
                    <a:pt x="313" y="318"/>
                    <a:pt x="313" y="318"/>
                  </a:cubicBezTo>
                  <a:cubicBezTo>
                    <a:pt x="314" y="318"/>
                    <a:pt x="314" y="318"/>
                    <a:pt x="315" y="317"/>
                  </a:cubicBezTo>
                  <a:cubicBezTo>
                    <a:pt x="315" y="317"/>
                    <a:pt x="315" y="317"/>
                    <a:pt x="315" y="317"/>
                  </a:cubicBezTo>
                  <a:cubicBezTo>
                    <a:pt x="316" y="317"/>
                    <a:pt x="316" y="317"/>
                    <a:pt x="316" y="317"/>
                  </a:cubicBezTo>
                  <a:cubicBezTo>
                    <a:pt x="316" y="317"/>
                    <a:pt x="316" y="317"/>
                    <a:pt x="316" y="317"/>
                  </a:cubicBezTo>
                  <a:cubicBezTo>
                    <a:pt x="316" y="317"/>
                    <a:pt x="316" y="317"/>
                    <a:pt x="316" y="317"/>
                  </a:cubicBezTo>
                  <a:cubicBezTo>
                    <a:pt x="316" y="317"/>
                    <a:pt x="316" y="317"/>
                    <a:pt x="316" y="317"/>
                  </a:cubicBezTo>
                  <a:cubicBezTo>
                    <a:pt x="317" y="316"/>
                    <a:pt x="317" y="316"/>
                    <a:pt x="317" y="316"/>
                  </a:cubicBezTo>
                  <a:cubicBezTo>
                    <a:pt x="317" y="316"/>
                    <a:pt x="317" y="316"/>
                    <a:pt x="317" y="316"/>
                  </a:cubicBezTo>
                  <a:cubicBezTo>
                    <a:pt x="318" y="316"/>
                    <a:pt x="318" y="316"/>
                    <a:pt x="318" y="316"/>
                  </a:cubicBezTo>
                  <a:cubicBezTo>
                    <a:pt x="318" y="315"/>
                    <a:pt x="318" y="315"/>
                    <a:pt x="318" y="315"/>
                  </a:cubicBezTo>
                  <a:cubicBezTo>
                    <a:pt x="318" y="315"/>
                    <a:pt x="318" y="315"/>
                    <a:pt x="318" y="315"/>
                  </a:cubicBezTo>
                  <a:cubicBezTo>
                    <a:pt x="318" y="315"/>
                    <a:pt x="318" y="315"/>
                    <a:pt x="318" y="315"/>
                  </a:cubicBezTo>
                  <a:cubicBezTo>
                    <a:pt x="318" y="315"/>
                    <a:pt x="318" y="315"/>
                    <a:pt x="318" y="315"/>
                  </a:cubicBezTo>
                  <a:cubicBezTo>
                    <a:pt x="319" y="315"/>
                    <a:pt x="319" y="315"/>
                    <a:pt x="319" y="315"/>
                  </a:cubicBezTo>
                  <a:cubicBezTo>
                    <a:pt x="319" y="314"/>
                    <a:pt x="319" y="314"/>
                    <a:pt x="319" y="314"/>
                  </a:cubicBezTo>
                  <a:cubicBezTo>
                    <a:pt x="319" y="314"/>
                    <a:pt x="319" y="314"/>
                    <a:pt x="319" y="314"/>
                  </a:cubicBezTo>
                  <a:cubicBezTo>
                    <a:pt x="320" y="314"/>
                    <a:pt x="320" y="314"/>
                    <a:pt x="320" y="314"/>
                  </a:cubicBezTo>
                  <a:cubicBezTo>
                    <a:pt x="320" y="314"/>
                    <a:pt x="320" y="314"/>
                    <a:pt x="320" y="314"/>
                  </a:cubicBezTo>
                  <a:cubicBezTo>
                    <a:pt x="320" y="313"/>
                    <a:pt x="320" y="313"/>
                    <a:pt x="320" y="313"/>
                  </a:cubicBezTo>
                  <a:cubicBezTo>
                    <a:pt x="320" y="313"/>
                    <a:pt x="320" y="313"/>
                    <a:pt x="320" y="313"/>
                  </a:cubicBezTo>
                  <a:cubicBezTo>
                    <a:pt x="321" y="313"/>
                    <a:pt x="321" y="313"/>
                    <a:pt x="321" y="313"/>
                  </a:cubicBezTo>
                  <a:cubicBezTo>
                    <a:pt x="321" y="313"/>
                    <a:pt x="321" y="313"/>
                    <a:pt x="321" y="313"/>
                  </a:cubicBezTo>
                  <a:cubicBezTo>
                    <a:pt x="321" y="313"/>
                    <a:pt x="321" y="313"/>
                    <a:pt x="321" y="313"/>
                  </a:cubicBezTo>
                  <a:cubicBezTo>
                    <a:pt x="321" y="312"/>
                    <a:pt x="321" y="312"/>
                    <a:pt x="321" y="312"/>
                  </a:cubicBezTo>
                  <a:cubicBezTo>
                    <a:pt x="321" y="312"/>
                    <a:pt x="321" y="312"/>
                    <a:pt x="321" y="312"/>
                  </a:cubicBezTo>
                  <a:cubicBezTo>
                    <a:pt x="321" y="312"/>
                    <a:pt x="321" y="312"/>
                    <a:pt x="321" y="312"/>
                  </a:cubicBezTo>
                  <a:cubicBezTo>
                    <a:pt x="321" y="312"/>
                    <a:pt x="321" y="312"/>
                    <a:pt x="321" y="312"/>
                  </a:cubicBezTo>
                  <a:cubicBezTo>
                    <a:pt x="322" y="311"/>
                    <a:pt x="322" y="311"/>
                    <a:pt x="322" y="311"/>
                  </a:cubicBezTo>
                  <a:cubicBezTo>
                    <a:pt x="322" y="311"/>
                    <a:pt x="322" y="311"/>
                    <a:pt x="322" y="311"/>
                  </a:cubicBezTo>
                  <a:cubicBezTo>
                    <a:pt x="322" y="311"/>
                    <a:pt x="322" y="311"/>
                    <a:pt x="322" y="311"/>
                  </a:cubicBezTo>
                  <a:cubicBezTo>
                    <a:pt x="322" y="311"/>
                    <a:pt x="322" y="311"/>
                    <a:pt x="322" y="311"/>
                  </a:cubicBezTo>
                  <a:cubicBezTo>
                    <a:pt x="322" y="311"/>
                    <a:pt x="322" y="311"/>
                    <a:pt x="322" y="311"/>
                  </a:cubicBezTo>
                  <a:cubicBezTo>
                    <a:pt x="322" y="311"/>
                    <a:pt x="322" y="311"/>
                    <a:pt x="322" y="311"/>
                  </a:cubicBezTo>
                  <a:cubicBezTo>
                    <a:pt x="322" y="311"/>
                    <a:pt x="322" y="311"/>
                    <a:pt x="322" y="311"/>
                  </a:cubicBezTo>
                  <a:cubicBezTo>
                    <a:pt x="322" y="310"/>
                    <a:pt x="322" y="310"/>
                    <a:pt x="322" y="310"/>
                  </a:cubicBezTo>
                  <a:cubicBezTo>
                    <a:pt x="322" y="310"/>
                    <a:pt x="322" y="310"/>
                    <a:pt x="322" y="310"/>
                  </a:cubicBezTo>
                  <a:cubicBezTo>
                    <a:pt x="322" y="310"/>
                    <a:pt x="322" y="310"/>
                    <a:pt x="322" y="310"/>
                  </a:cubicBezTo>
                  <a:cubicBezTo>
                    <a:pt x="322" y="310"/>
                    <a:pt x="322" y="310"/>
                    <a:pt x="322" y="310"/>
                  </a:cubicBezTo>
                  <a:cubicBezTo>
                    <a:pt x="322" y="310"/>
                    <a:pt x="322" y="310"/>
                    <a:pt x="322" y="310"/>
                  </a:cubicBezTo>
                  <a:cubicBezTo>
                    <a:pt x="322" y="309"/>
                    <a:pt x="322" y="309"/>
                    <a:pt x="322" y="309"/>
                  </a:cubicBezTo>
                  <a:cubicBezTo>
                    <a:pt x="322" y="309"/>
                    <a:pt x="322" y="309"/>
                    <a:pt x="322" y="309"/>
                  </a:cubicBezTo>
                  <a:cubicBezTo>
                    <a:pt x="322" y="309"/>
                    <a:pt x="322" y="309"/>
                    <a:pt x="322" y="309"/>
                  </a:cubicBezTo>
                  <a:cubicBezTo>
                    <a:pt x="322" y="298"/>
                    <a:pt x="322" y="287"/>
                    <a:pt x="323" y="276"/>
                  </a:cubicBezTo>
                  <a:cubicBezTo>
                    <a:pt x="323" y="276"/>
                    <a:pt x="323" y="276"/>
                    <a:pt x="323" y="276"/>
                  </a:cubicBezTo>
                  <a:cubicBezTo>
                    <a:pt x="324" y="276"/>
                    <a:pt x="325" y="275"/>
                    <a:pt x="326" y="275"/>
                  </a:cubicBezTo>
                  <a:cubicBezTo>
                    <a:pt x="328" y="275"/>
                    <a:pt x="329" y="275"/>
                    <a:pt x="331" y="275"/>
                  </a:cubicBezTo>
                  <a:cubicBezTo>
                    <a:pt x="332" y="275"/>
                    <a:pt x="334" y="275"/>
                    <a:pt x="336" y="275"/>
                  </a:cubicBezTo>
                  <a:cubicBezTo>
                    <a:pt x="338" y="275"/>
                    <a:pt x="340" y="275"/>
                    <a:pt x="343" y="275"/>
                  </a:cubicBezTo>
                  <a:cubicBezTo>
                    <a:pt x="343" y="275"/>
                    <a:pt x="344" y="275"/>
                    <a:pt x="345" y="275"/>
                  </a:cubicBezTo>
                  <a:cubicBezTo>
                    <a:pt x="347" y="275"/>
                    <a:pt x="349" y="275"/>
                    <a:pt x="352" y="275"/>
                  </a:cubicBezTo>
                  <a:cubicBezTo>
                    <a:pt x="352" y="275"/>
                    <a:pt x="353" y="275"/>
                    <a:pt x="353" y="275"/>
                  </a:cubicBezTo>
                  <a:cubicBezTo>
                    <a:pt x="354" y="275"/>
                    <a:pt x="355" y="275"/>
                    <a:pt x="356" y="275"/>
                  </a:cubicBezTo>
                  <a:cubicBezTo>
                    <a:pt x="359" y="275"/>
                    <a:pt x="362" y="275"/>
                    <a:pt x="365" y="275"/>
                  </a:cubicBezTo>
                  <a:cubicBezTo>
                    <a:pt x="366" y="275"/>
                    <a:pt x="367" y="275"/>
                    <a:pt x="368" y="275"/>
                  </a:cubicBezTo>
                  <a:cubicBezTo>
                    <a:pt x="371" y="275"/>
                    <a:pt x="374" y="275"/>
                    <a:pt x="377" y="275"/>
                  </a:cubicBezTo>
                  <a:cubicBezTo>
                    <a:pt x="378" y="275"/>
                    <a:pt x="380" y="275"/>
                    <a:pt x="381" y="275"/>
                  </a:cubicBezTo>
                  <a:cubicBezTo>
                    <a:pt x="384" y="275"/>
                    <a:pt x="388" y="275"/>
                    <a:pt x="392" y="275"/>
                  </a:cubicBezTo>
                  <a:cubicBezTo>
                    <a:pt x="393" y="275"/>
                    <a:pt x="394" y="275"/>
                    <a:pt x="395" y="275"/>
                  </a:cubicBezTo>
                  <a:cubicBezTo>
                    <a:pt x="398" y="275"/>
                    <a:pt x="401" y="275"/>
                    <a:pt x="403" y="276"/>
                  </a:cubicBezTo>
                  <a:cubicBezTo>
                    <a:pt x="405" y="276"/>
                    <a:pt x="407" y="276"/>
                    <a:pt x="408" y="276"/>
                  </a:cubicBezTo>
                  <a:cubicBezTo>
                    <a:pt x="409" y="276"/>
                    <a:pt x="409" y="276"/>
                    <a:pt x="410" y="276"/>
                  </a:cubicBezTo>
                  <a:cubicBezTo>
                    <a:pt x="414" y="276"/>
                    <a:pt x="418" y="276"/>
                    <a:pt x="422" y="276"/>
                  </a:cubicBezTo>
                  <a:cubicBezTo>
                    <a:pt x="422" y="276"/>
                    <a:pt x="422" y="276"/>
                    <a:pt x="422" y="276"/>
                  </a:cubicBezTo>
                  <a:cubicBezTo>
                    <a:pt x="423" y="276"/>
                    <a:pt x="424" y="276"/>
                    <a:pt x="425" y="276"/>
                  </a:cubicBezTo>
                  <a:cubicBezTo>
                    <a:pt x="426" y="276"/>
                    <a:pt x="426" y="276"/>
                    <a:pt x="426" y="276"/>
                  </a:cubicBezTo>
                  <a:cubicBezTo>
                    <a:pt x="428" y="276"/>
                    <a:pt x="430" y="276"/>
                    <a:pt x="432" y="276"/>
                  </a:cubicBezTo>
                  <a:cubicBezTo>
                    <a:pt x="432" y="276"/>
                    <a:pt x="433" y="276"/>
                    <a:pt x="433" y="276"/>
                  </a:cubicBezTo>
                  <a:cubicBezTo>
                    <a:pt x="434" y="276"/>
                    <a:pt x="434" y="276"/>
                    <a:pt x="434" y="276"/>
                  </a:cubicBezTo>
                  <a:cubicBezTo>
                    <a:pt x="439" y="276"/>
                    <a:pt x="442" y="276"/>
                    <a:pt x="446" y="276"/>
                  </a:cubicBezTo>
                  <a:cubicBezTo>
                    <a:pt x="446" y="276"/>
                    <a:pt x="446" y="276"/>
                    <a:pt x="446" y="276"/>
                  </a:cubicBezTo>
                  <a:cubicBezTo>
                    <a:pt x="447" y="276"/>
                    <a:pt x="448" y="276"/>
                    <a:pt x="449" y="276"/>
                  </a:cubicBezTo>
                  <a:cubicBezTo>
                    <a:pt x="450" y="276"/>
                    <a:pt x="450" y="276"/>
                    <a:pt x="451" y="276"/>
                  </a:cubicBezTo>
                  <a:cubicBezTo>
                    <a:pt x="452" y="276"/>
                    <a:pt x="452" y="276"/>
                    <a:pt x="452" y="276"/>
                  </a:cubicBezTo>
                  <a:cubicBezTo>
                    <a:pt x="452" y="276"/>
                    <a:pt x="453" y="276"/>
                    <a:pt x="453" y="276"/>
                  </a:cubicBezTo>
                  <a:cubicBezTo>
                    <a:pt x="453" y="276"/>
                    <a:pt x="454" y="276"/>
                    <a:pt x="454" y="276"/>
                  </a:cubicBezTo>
                  <a:cubicBezTo>
                    <a:pt x="454" y="276"/>
                    <a:pt x="454" y="276"/>
                    <a:pt x="454" y="276"/>
                  </a:cubicBezTo>
                  <a:cubicBezTo>
                    <a:pt x="454" y="276"/>
                    <a:pt x="454" y="276"/>
                    <a:pt x="454" y="276"/>
                  </a:cubicBezTo>
                  <a:cubicBezTo>
                    <a:pt x="454" y="276"/>
                    <a:pt x="454" y="276"/>
                    <a:pt x="454" y="276"/>
                  </a:cubicBezTo>
                  <a:cubicBezTo>
                    <a:pt x="454" y="276"/>
                    <a:pt x="454" y="276"/>
                    <a:pt x="454" y="276"/>
                  </a:cubicBezTo>
                  <a:cubicBezTo>
                    <a:pt x="454" y="276"/>
                    <a:pt x="454" y="276"/>
                    <a:pt x="454" y="276"/>
                  </a:cubicBezTo>
                  <a:cubicBezTo>
                    <a:pt x="454" y="276"/>
                    <a:pt x="454" y="276"/>
                    <a:pt x="454" y="276"/>
                  </a:cubicBezTo>
                  <a:cubicBezTo>
                    <a:pt x="454" y="276"/>
                    <a:pt x="454" y="276"/>
                    <a:pt x="454" y="276"/>
                  </a:cubicBezTo>
                  <a:cubicBezTo>
                    <a:pt x="454" y="276"/>
                    <a:pt x="454" y="276"/>
                    <a:pt x="454" y="276"/>
                  </a:cubicBezTo>
                  <a:cubicBezTo>
                    <a:pt x="454" y="276"/>
                    <a:pt x="454" y="276"/>
                    <a:pt x="454" y="276"/>
                  </a:cubicBezTo>
                  <a:cubicBezTo>
                    <a:pt x="454" y="276"/>
                    <a:pt x="454" y="276"/>
                    <a:pt x="454" y="276"/>
                  </a:cubicBezTo>
                  <a:cubicBezTo>
                    <a:pt x="454" y="276"/>
                    <a:pt x="454" y="276"/>
                    <a:pt x="454" y="276"/>
                  </a:cubicBezTo>
                  <a:cubicBezTo>
                    <a:pt x="455" y="276"/>
                    <a:pt x="455" y="276"/>
                    <a:pt x="455" y="276"/>
                  </a:cubicBezTo>
                  <a:cubicBezTo>
                    <a:pt x="455" y="276"/>
                    <a:pt x="455" y="276"/>
                    <a:pt x="455" y="276"/>
                  </a:cubicBezTo>
                  <a:cubicBezTo>
                    <a:pt x="455" y="276"/>
                    <a:pt x="455" y="276"/>
                    <a:pt x="455" y="276"/>
                  </a:cubicBezTo>
                  <a:cubicBezTo>
                    <a:pt x="455" y="276"/>
                    <a:pt x="455" y="276"/>
                    <a:pt x="455" y="276"/>
                  </a:cubicBezTo>
                  <a:cubicBezTo>
                    <a:pt x="455" y="277"/>
                    <a:pt x="455" y="277"/>
                    <a:pt x="455" y="277"/>
                  </a:cubicBezTo>
                  <a:cubicBezTo>
                    <a:pt x="455" y="277"/>
                    <a:pt x="455" y="277"/>
                    <a:pt x="455" y="277"/>
                  </a:cubicBezTo>
                  <a:cubicBezTo>
                    <a:pt x="455" y="277"/>
                    <a:pt x="455" y="277"/>
                    <a:pt x="455" y="277"/>
                  </a:cubicBezTo>
                  <a:cubicBezTo>
                    <a:pt x="456" y="277"/>
                    <a:pt x="456" y="277"/>
                    <a:pt x="456" y="277"/>
                  </a:cubicBezTo>
                  <a:cubicBezTo>
                    <a:pt x="456" y="277"/>
                    <a:pt x="456" y="277"/>
                    <a:pt x="456" y="277"/>
                  </a:cubicBezTo>
                  <a:cubicBezTo>
                    <a:pt x="456" y="277"/>
                    <a:pt x="456" y="277"/>
                    <a:pt x="456" y="277"/>
                  </a:cubicBezTo>
                  <a:cubicBezTo>
                    <a:pt x="456" y="277"/>
                    <a:pt x="456" y="277"/>
                    <a:pt x="456" y="277"/>
                  </a:cubicBezTo>
                  <a:cubicBezTo>
                    <a:pt x="456" y="277"/>
                    <a:pt x="456" y="277"/>
                    <a:pt x="456" y="277"/>
                  </a:cubicBezTo>
                  <a:cubicBezTo>
                    <a:pt x="457" y="277"/>
                    <a:pt x="457" y="277"/>
                    <a:pt x="457" y="277"/>
                  </a:cubicBezTo>
                  <a:cubicBezTo>
                    <a:pt x="457" y="277"/>
                    <a:pt x="457" y="277"/>
                    <a:pt x="457" y="277"/>
                  </a:cubicBezTo>
                  <a:cubicBezTo>
                    <a:pt x="457" y="277"/>
                    <a:pt x="457" y="277"/>
                    <a:pt x="457" y="277"/>
                  </a:cubicBezTo>
                  <a:cubicBezTo>
                    <a:pt x="457" y="277"/>
                    <a:pt x="457" y="277"/>
                    <a:pt x="457" y="277"/>
                  </a:cubicBezTo>
                  <a:cubicBezTo>
                    <a:pt x="457" y="277"/>
                    <a:pt x="457" y="277"/>
                    <a:pt x="457" y="277"/>
                  </a:cubicBezTo>
                  <a:cubicBezTo>
                    <a:pt x="457" y="277"/>
                    <a:pt x="457" y="277"/>
                    <a:pt x="457" y="277"/>
                  </a:cubicBezTo>
                  <a:cubicBezTo>
                    <a:pt x="458" y="277"/>
                    <a:pt x="458" y="277"/>
                    <a:pt x="458" y="277"/>
                  </a:cubicBezTo>
                  <a:cubicBezTo>
                    <a:pt x="458" y="277"/>
                    <a:pt x="458" y="277"/>
                    <a:pt x="458" y="277"/>
                  </a:cubicBezTo>
                  <a:cubicBezTo>
                    <a:pt x="458" y="277"/>
                    <a:pt x="458" y="277"/>
                    <a:pt x="458" y="277"/>
                  </a:cubicBezTo>
                  <a:cubicBezTo>
                    <a:pt x="458" y="277"/>
                    <a:pt x="458" y="277"/>
                    <a:pt x="458" y="277"/>
                  </a:cubicBezTo>
                  <a:cubicBezTo>
                    <a:pt x="458" y="277"/>
                    <a:pt x="458" y="277"/>
                    <a:pt x="458" y="277"/>
                  </a:cubicBezTo>
                  <a:cubicBezTo>
                    <a:pt x="458" y="277"/>
                    <a:pt x="458" y="277"/>
                    <a:pt x="458" y="277"/>
                  </a:cubicBezTo>
                  <a:cubicBezTo>
                    <a:pt x="458" y="277"/>
                    <a:pt x="458" y="277"/>
                    <a:pt x="458" y="277"/>
                  </a:cubicBezTo>
                  <a:cubicBezTo>
                    <a:pt x="458" y="277"/>
                    <a:pt x="458" y="277"/>
                    <a:pt x="458" y="277"/>
                  </a:cubicBezTo>
                  <a:cubicBezTo>
                    <a:pt x="458" y="277"/>
                    <a:pt x="458" y="277"/>
                    <a:pt x="458" y="277"/>
                  </a:cubicBezTo>
                  <a:cubicBezTo>
                    <a:pt x="459" y="277"/>
                    <a:pt x="459" y="277"/>
                    <a:pt x="459" y="277"/>
                  </a:cubicBezTo>
                  <a:cubicBezTo>
                    <a:pt x="459" y="277"/>
                    <a:pt x="459" y="277"/>
                    <a:pt x="459" y="277"/>
                  </a:cubicBezTo>
                  <a:cubicBezTo>
                    <a:pt x="459" y="277"/>
                    <a:pt x="459" y="277"/>
                    <a:pt x="459" y="277"/>
                  </a:cubicBezTo>
                  <a:cubicBezTo>
                    <a:pt x="459" y="277"/>
                    <a:pt x="459" y="277"/>
                    <a:pt x="459" y="277"/>
                  </a:cubicBezTo>
                  <a:cubicBezTo>
                    <a:pt x="459" y="277"/>
                    <a:pt x="459" y="277"/>
                    <a:pt x="459" y="277"/>
                  </a:cubicBezTo>
                  <a:cubicBezTo>
                    <a:pt x="460" y="276"/>
                    <a:pt x="460" y="276"/>
                    <a:pt x="460" y="276"/>
                  </a:cubicBezTo>
                  <a:cubicBezTo>
                    <a:pt x="460" y="276"/>
                    <a:pt x="460" y="276"/>
                    <a:pt x="460" y="276"/>
                  </a:cubicBezTo>
                  <a:cubicBezTo>
                    <a:pt x="460" y="276"/>
                    <a:pt x="460" y="276"/>
                    <a:pt x="460" y="276"/>
                  </a:cubicBezTo>
                  <a:cubicBezTo>
                    <a:pt x="460" y="276"/>
                    <a:pt x="460" y="276"/>
                    <a:pt x="460" y="276"/>
                  </a:cubicBezTo>
                  <a:cubicBezTo>
                    <a:pt x="460" y="276"/>
                    <a:pt x="460" y="276"/>
                    <a:pt x="460" y="276"/>
                  </a:cubicBezTo>
                  <a:cubicBezTo>
                    <a:pt x="460" y="276"/>
                    <a:pt x="460" y="276"/>
                    <a:pt x="460" y="276"/>
                  </a:cubicBezTo>
                  <a:cubicBezTo>
                    <a:pt x="461" y="276"/>
                    <a:pt x="461" y="276"/>
                    <a:pt x="461" y="276"/>
                  </a:cubicBezTo>
                  <a:cubicBezTo>
                    <a:pt x="461" y="276"/>
                    <a:pt x="461" y="276"/>
                    <a:pt x="461" y="276"/>
                  </a:cubicBezTo>
                  <a:cubicBezTo>
                    <a:pt x="461" y="276"/>
                    <a:pt x="461" y="276"/>
                    <a:pt x="461" y="276"/>
                  </a:cubicBezTo>
                  <a:cubicBezTo>
                    <a:pt x="462" y="276"/>
                    <a:pt x="462" y="276"/>
                    <a:pt x="462" y="276"/>
                  </a:cubicBezTo>
                  <a:cubicBezTo>
                    <a:pt x="462" y="276"/>
                    <a:pt x="462" y="276"/>
                    <a:pt x="462" y="276"/>
                  </a:cubicBezTo>
                  <a:cubicBezTo>
                    <a:pt x="463" y="276"/>
                    <a:pt x="463" y="276"/>
                    <a:pt x="463" y="276"/>
                  </a:cubicBezTo>
                  <a:cubicBezTo>
                    <a:pt x="463" y="276"/>
                    <a:pt x="463" y="276"/>
                    <a:pt x="463" y="276"/>
                  </a:cubicBezTo>
                  <a:cubicBezTo>
                    <a:pt x="463" y="276"/>
                    <a:pt x="463" y="276"/>
                    <a:pt x="463" y="276"/>
                  </a:cubicBezTo>
                  <a:cubicBezTo>
                    <a:pt x="463" y="276"/>
                    <a:pt x="463" y="276"/>
                    <a:pt x="463" y="276"/>
                  </a:cubicBezTo>
                  <a:cubicBezTo>
                    <a:pt x="464" y="276"/>
                    <a:pt x="464" y="276"/>
                    <a:pt x="464" y="276"/>
                  </a:cubicBezTo>
                  <a:cubicBezTo>
                    <a:pt x="465" y="276"/>
                    <a:pt x="465" y="276"/>
                    <a:pt x="465" y="276"/>
                  </a:cubicBezTo>
                  <a:cubicBezTo>
                    <a:pt x="465" y="276"/>
                    <a:pt x="465" y="276"/>
                    <a:pt x="465" y="276"/>
                  </a:cubicBezTo>
                  <a:cubicBezTo>
                    <a:pt x="465" y="275"/>
                    <a:pt x="465" y="275"/>
                    <a:pt x="465" y="275"/>
                  </a:cubicBezTo>
                  <a:cubicBezTo>
                    <a:pt x="466" y="275"/>
                    <a:pt x="466" y="275"/>
                    <a:pt x="466" y="275"/>
                  </a:cubicBezTo>
                  <a:cubicBezTo>
                    <a:pt x="466" y="275"/>
                    <a:pt x="466" y="275"/>
                    <a:pt x="466" y="275"/>
                  </a:cubicBezTo>
                  <a:cubicBezTo>
                    <a:pt x="467" y="275"/>
                    <a:pt x="467" y="275"/>
                    <a:pt x="467" y="275"/>
                  </a:cubicBezTo>
                  <a:cubicBezTo>
                    <a:pt x="467" y="275"/>
                    <a:pt x="467" y="275"/>
                    <a:pt x="467" y="275"/>
                  </a:cubicBezTo>
                  <a:cubicBezTo>
                    <a:pt x="468" y="275"/>
                    <a:pt x="468" y="275"/>
                    <a:pt x="468" y="275"/>
                  </a:cubicBezTo>
                  <a:cubicBezTo>
                    <a:pt x="468" y="274"/>
                    <a:pt x="468" y="274"/>
                    <a:pt x="468" y="274"/>
                  </a:cubicBezTo>
                  <a:cubicBezTo>
                    <a:pt x="468" y="274"/>
                    <a:pt x="468" y="274"/>
                    <a:pt x="468" y="274"/>
                  </a:cubicBezTo>
                  <a:cubicBezTo>
                    <a:pt x="469" y="274"/>
                    <a:pt x="469" y="274"/>
                    <a:pt x="469" y="274"/>
                  </a:cubicBezTo>
                  <a:cubicBezTo>
                    <a:pt x="469" y="274"/>
                    <a:pt x="469" y="274"/>
                    <a:pt x="469" y="274"/>
                  </a:cubicBezTo>
                  <a:cubicBezTo>
                    <a:pt x="469" y="274"/>
                    <a:pt x="469" y="274"/>
                    <a:pt x="469" y="274"/>
                  </a:cubicBezTo>
                  <a:cubicBezTo>
                    <a:pt x="470" y="274"/>
                    <a:pt x="470" y="274"/>
                    <a:pt x="470" y="274"/>
                  </a:cubicBezTo>
                  <a:cubicBezTo>
                    <a:pt x="470" y="273"/>
                    <a:pt x="470" y="273"/>
                    <a:pt x="470" y="273"/>
                  </a:cubicBezTo>
                  <a:cubicBezTo>
                    <a:pt x="470" y="273"/>
                    <a:pt x="470" y="273"/>
                    <a:pt x="470" y="273"/>
                  </a:cubicBezTo>
                  <a:cubicBezTo>
                    <a:pt x="471" y="273"/>
                    <a:pt x="471" y="273"/>
                    <a:pt x="471" y="273"/>
                  </a:cubicBezTo>
                  <a:cubicBezTo>
                    <a:pt x="471" y="273"/>
                    <a:pt x="471" y="273"/>
                    <a:pt x="471" y="273"/>
                  </a:cubicBezTo>
                  <a:cubicBezTo>
                    <a:pt x="471" y="273"/>
                    <a:pt x="471" y="273"/>
                    <a:pt x="471" y="273"/>
                  </a:cubicBezTo>
                  <a:cubicBezTo>
                    <a:pt x="471" y="273"/>
                    <a:pt x="471" y="273"/>
                    <a:pt x="471" y="273"/>
                  </a:cubicBezTo>
                  <a:cubicBezTo>
                    <a:pt x="471" y="273"/>
                    <a:pt x="471" y="273"/>
                    <a:pt x="471" y="273"/>
                  </a:cubicBezTo>
                  <a:cubicBezTo>
                    <a:pt x="471" y="272"/>
                    <a:pt x="471" y="272"/>
                    <a:pt x="471" y="272"/>
                  </a:cubicBezTo>
                  <a:cubicBezTo>
                    <a:pt x="472" y="272"/>
                    <a:pt x="472" y="272"/>
                    <a:pt x="472" y="272"/>
                  </a:cubicBezTo>
                  <a:cubicBezTo>
                    <a:pt x="472" y="272"/>
                    <a:pt x="472" y="272"/>
                    <a:pt x="472" y="272"/>
                  </a:cubicBezTo>
                  <a:cubicBezTo>
                    <a:pt x="472" y="272"/>
                    <a:pt x="472" y="272"/>
                    <a:pt x="472" y="272"/>
                  </a:cubicBezTo>
                  <a:cubicBezTo>
                    <a:pt x="472" y="272"/>
                    <a:pt x="472" y="272"/>
                    <a:pt x="472" y="272"/>
                  </a:cubicBezTo>
                  <a:cubicBezTo>
                    <a:pt x="473" y="271"/>
                    <a:pt x="473" y="271"/>
                    <a:pt x="473" y="271"/>
                  </a:cubicBezTo>
                  <a:cubicBezTo>
                    <a:pt x="473" y="271"/>
                    <a:pt x="473" y="271"/>
                    <a:pt x="473" y="271"/>
                  </a:cubicBezTo>
                  <a:cubicBezTo>
                    <a:pt x="473" y="271"/>
                    <a:pt x="473" y="271"/>
                    <a:pt x="473" y="271"/>
                  </a:cubicBezTo>
                  <a:cubicBezTo>
                    <a:pt x="473" y="271"/>
                    <a:pt x="473" y="271"/>
                    <a:pt x="473" y="271"/>
                  </a:cubicBezTo>
                  <a:cubicBezTo>
                    <a:pt x="473" y="271"/>
                    <a:pt x="473" y="271"/>
                    <a:pt x="473" y="271"/>
                  </a:cubicBezTo>
                  <a:cubicBezTo>
                    <a:pt x="473" y="271"/>
                    <a:pt x="473" y="271"/>
                    <a:pt x="473" y="271"/>
                  </a:cubicBezTo>
                  <a:cubicBezTo>
                    <a:pt x="473" y="270"/>
                    <a:pt x="473" y="270"/>
                    <a:pt x="473" y="270"/>
                  </a:cubicBezTo>
                  <a:cubicBezTo>
                    <a:pt x="473" y="270"/>
                    <a:pt x="473" y="270"/>
                    <a:pt x="473" y="270"/>
                  </a:cubicBezTo>
                  <a:cubicBezTo>
                    <a:pt x="474" y="270"/>
                    <a:pt x="474" y="270"/>
                    <a:pt x="474" y="270"/>
                  </a:cubicBezTo>
                  <a:cubicBezTo>
                    <a:pt x="474" y="269"/>
                    <a:pt x="474" y="269"/>
                    <a:pt x="474" y="269"/>
                  </a:cubicBezTo>
                  <a:cubicBezTo>
                    <a:pt x="474" y="269"/>
                    <a:pt x="474" y="269"/>
                    <a:pt x="474" y="269"/>
                  </a:cubicBezTo>
                  <a:cubicBezTo>
                    <a:pt x="474" y="269"/>
                    <a:pt x="474" y="269"/>
                    <a:pt x="474" y="269"/>
                  </a:cubicBezTo>
                  <a:cubicBezTo>
                    <a:pt x="474" y="268"/>
                    <a:pt x="474" y="268"/>
                    <a:pt x="474" y="268"/>
                  </a:cubicBezTo>
                  <a:cubicBezTo>
                    <a:pt x="474" y="268"/>
                    <a:pt x="474" y="268"/>
                    <a:pt x="474" y="268"/>
                  </a:cubicBezTo>
                  <a:cubicBezTo>
                    <a:pt x="475" y="268"/>
                    <a:pt x="475" y="268"/>
                    <a:pt x="475" y="268"/>
                  </a:cubicBezTo>
                  <a:cubicBezTo>
                    <a:pt x="475" y="268"/>
                    <a:pt x="475" y="268"/>
                    <a:pt x="475" y="268"/>
                  </a:cubicBezTo>
                  <a:cubicBezTo>
                    <a:pt x="475" y="267"/>
                    <a:pt x="475" y="267"/>
                    <a:pt x="475" y="267"/>
                  </a:cubicBezTo>
                  <a:cubicBezTo>
                    <a:pt x="475" y="267"/>
                    <a:pt x="475" y="267"/>
                    <a:pt x="475" y="267"/>
                  </a:cubicBezTo>
                  <a:cubicBezTo>
                    <a:pt x="475" y="266"/>
                    <a:pt x="475" y="266"/>
                    <a:pt x="475" y="266"/>
                  </a:cubicBezTo>
                  <a:cubicBezTo>
                    <a:pt x="475" y="266"/>
                    <a:pt x="475" y="266"/>
                    <a:pt x="475" y="266"/>
                  </a:cubicBezTo>
                  <a:cubicBezTo>
                    <a:pt x="475" y="265"/>
                    <a:pt x="475" y="265"/>
                    <a:pt x="475" y="265"/>
                  </a:cubicBezTo>
                  <a:cubicBezTo>
                    <a:pt x="475" y="265"/>
                    <a:pt x="475" y="265"/>
                    <a:pt x="475" y="265"/>
                  </a:cubicBezTo>
                  <a:cubicBezTo>
                    <a:pt x="476" y="264"/>
                    <a:pt x="476" y="264"/>
                    <a:pt x="476" y="264"/>
                  </a:cubicBezTo>
                  <a:cubicBezTo>
                    <a:pt x="476" y="264"/>
                    <a:pt x="476" y="264"/>
                    <a:pt x="476" y="264"/>
                  </a:cubicBezTo>
                  <a:cubicBezTo>
                    <a:pt x="476" y="264"/>
                    <a:pt x="476" y="264"/>
                    <a:pt x="476" y="264"/>
                  </a:cubicBezTo>
                  <a:cubicBezTo>
                    <a:pt x="476" y="263"/>
                    <a:pt x="476" y="263"/>
                    <a:pt x="476" y="262"/>
                  </a:cubicBezTo>
                  <a:cubicBezTo>
                    <a:pt x="476" y="262"/>
                    <a:pt x="476" y="261"/>
                    <a:pt x="476" y="261"/>
                  </a:cubicBezTo>
                  <a:cubicBezTo>
                    <a:pt x="476" y="260"/>
                    <a:pt x="476" y="259"/>
                    <a:pt x="476" y="258"/>
                  </a:cubicBezTo>
                  <a:cubicBezTo>
                    <a:pt x="476" y="258"/>
                    <a:pt x="476" y="257"/>
                    <a:pt x="476" y="257"/>
                  </a:cubicBezTo>
                  <a:cubicBezTo>
                    <a:pt x="476" y="256"/>
                    <a:pt x="476" y="256"/>
                    <a:pt x="476" y="256"/>
                  </a:cubicBezTo>
                  <a:cubicBezTo>
                    <a:pt x="476" y="256"/>
                    <a:pt x="476" y="256"/>
                    <a:pt x="476" y="256"/>
                  </a:cubicBezTo>
                  <a:cubicBezTo>
                    <a:pt x="477" y="255"/>
                    <a:pt x="477" y="254"/>
                    <a:pt x="477" y="254"/>
                  </a:cubicBezTo>
                  <a:cubicBezTo>
                    <a:pt x="477" y="253"/>
                    <a:pt x="477" y="252"/>
                    <a:pt x="477" y="252"/>
                  </a:cubicBezTo>
                  <a:cubicBezTo>
                    <a:pt x="477" y="251"/>
                    <a:pt x="477" y="250"/>
                    <a:pt x="477" y="249"/>
                  </a:cubicBezTo>
                  <a:cubicBezTo>
                    <a:pt x="477" y="248"/>
                    <a:pt x="477" y="248"/>
                    <a:pt x="477" y="247"/>
                  </a:cubicBezTo>
                  <a:cubicBezTo>
                    <a:pt x="477" y="247"/>
                    <a:pt x="477" y="247"/>
                    <a:pt x="477" y="247"/>
                  </a:cubicBezTo>
                  <a:cubicBezTo>
                    <a:pt x="477" y="246"/>
                    <a:pt x="477" y="246"/>
                    <a:pt x="477" y="246"/>
                  </a:cubicBezTo>
                  <a:cubicBezTo>
                    <a:pt x="477" y="244"/>
                    <a:pt x="477" y="242"/>
                    <a:pt x="477" y="240"/>
                  </a:cubicBezTo>
                  <a:cubicBezTo>
                    <a:pt x="477" y="239"/>
                    <a:pt x="478" y="238"/>
                    <a:pt x="478" y="237"/>
                  </a:cubicBezTo>
                  <a:cubicBezTo>
                    <a:pt x="478" y="237"/>
                    <a:pt x="478" y="237"/>
                    <a:pt x="478" y="237"/>
                  </a:cubicBezTo>
                  <a:cubicBezTo>
                    <a:pt x="478" y="236"/>
                    <a:pt x="478" y="236"/>
                    <a:pt x="478" y="236"/>
                  </a:cubicBezTo>
                  <a:cubicBezTo>
                    <a:pt x="478" y="236"/>
                    <a:pt x="478" y="235"/>
                    <a:pt x="478" y="234"/>
                  </a:cubicBezTo>
                  <a:cubicBezTo>
                    <a:pt x="478" y="233"/>
                    <a:pt x="478" y="233"/>
                    <a:pt x="478" y="232"/>
                  </a:cubicBezTo>
                  <a:cubicBezTo>
                    <a:pt x="478" y="231"/>
                    <a:pt x="478" y="229"/>
                    <a:pt x="478" y="228"/>
                  </a:cubicBezTo>
                  <a:cubicBezTo>
                    <a:pt x="478" y="216"/>
                    <a:pt x="478" y="216"/>
                    <a:pt x="478" y="216"/>
                  </a:cubicBezTo>
                  <a:cubicBezTo>
                    <a:pt x="478" y="216"/>
                    <a:pt x="478" y="216"/>
                    <a:pt x="478" y="216"/>
                  </a:cubicBezTo>
                  <a:cubicBezTo>
                    <a:pt x="478" y="216"/>
                    <a:pt x="478" y="216"/>
                    <a:pt x="478" y="216"/>
                  </a:cubicBezTo>
                  <a:cubicBezTo>
                    <a:pt x="478" y="216"/>
                    <a:pt x="478" y="216"/>
                    <a:pt x="478" y="216"/>
                  </a:cubicBezTo>
                  <a:cubicBezTo>
                    <a:pt x="478" y="216"/>
                    <a:pt x="478" y="216"/>
                    <a:pt x="478" y="216"/>
                  </a:cubicBezTo>
                  <a:cubicBezTo>
                    <a:pt x="478" y="216"/>
                    <a:pt x="478" y="216"/>
                    <a:pt x="478" y="216"/>
                  </a:cubicBezTo>
                  <a:cubicBezTo>
                    <a:pt x="478" y="216"/>
                    <a:pt x="478" y="216"/>
                    <a:pt x="478" y="216"/>
                  </a:cubicBezTo>
                  <a:cubicBezTo>
                    <a:pt x="479" y="174"/>
                    <a:pt x="480" y="132"/>
                    <a:pt x="481" y="90"/>
                  </a:cubicBezTo>
                  <a:cubicBezTo>
                    <a:pt x="481" y="90"/>
                    <a:pt x="481" y="90"/>
                    <a:pt x="481" y="90"/>
                  </a:cubicBezTo>
                  <a:cubicBezTo>
                    <a:pt x="481" y="90"/>
                    <a:pt x="481" y="90"/>
                    <a:pt x="481" y="90"/>
                  </a:cubicBezTo>
                  <a:cubicBezTo>
                    <a:pt x="481" y="90"/>
                    <a:pt x="481" y="90"/>
                    <a:pt x="481" y="90"/>
                  </a:cubicBezTo>
                  <a:cubicBezTo>
                    <a:pt x="481" y="90"/>
                    <a:pt x="481" y="90"/>
                    <a:pt x="481" y="90"/>
                  </a:cubicBezTo>
                  <a:cubicBezTo>
                    <a:pt x="481" y="90"/>
                    <a:pt x="481" y="90"/>
                    <a:pt x="481" y="90"/>
                  </a:cubicBezTo>
                  <a:cubicBezTo>
                    <a:pt x="481" y="90"/>
                    <a:pt x="481" y="90"/>
                    <a:pt x="481" y="90"/>
                  </a:cubicBezTo>
                  <a:cubicBezTo>
                    <a:pt x="481" y="90"/>
                    <a:pt x="481" y="90"/>
                    <a:pt x="481" y="90"/>
                  </a:cubicBezTo>
                  <a:cubicBezTo>
                    <a:pt x="481" y="90"/>
                    <a:pt x="481" y="90"/>
                    <a:pt x="481" y="90"/>
                  </a:cubicBezTo>
                  <a:cubicBezTo>
                    <a:pt x="481" y="90"/>
                    <a:pt x="481" y="90"/>
                    <a:pt x="481" y="90"/>
                  </a:cubicBezTo>
                  <a:cubicBezTo>
                    <a:pt x="481" y="90"/>
                    <a:pt x="481" y="90"/>
                    <a:pt x="481" y="90"/>
                  </a:cubicBezTo>
                  <a:cubicBezTo>
                    <a:pt x="481" y="110"/>
                    <a:pt x="481" y="110"/>
                    <a:pt x="481" y="110"/>
                  </a:cubicBezTo>
                  <a:cubicBezTo>
                    <a:pt x="481" y="110"/>
                    <a:pt x="481" y="111"/>
                    <a:pt x="481" y="111"/>
                  </a:cubicBezTo>
                  <a:cubicBezTo>
                    <a:pt x="481" y="114"/>
                    <a:pt x="480" y="116"/>
                    <a:pt x="480" y="118"/>
                  </a:cubicBezTo>
                  <a:cubicBezTo>
                    <a:pt x="480" y="119"/>
                    <a:pt x="480" y="120"/>
                    <a:pt x="480" y="120"/>
                  </a:cubicBezTo>
                  <a:cubicBezTo>
                    <a:pt x="480" y="121"/>
                    <a:pt x="480" y="122"/>
                    <a:pt x="480" y="123"/>
                  </a:cubicBezTo>
                  <a:cubicBezTo>
                    <a:pt x="480" y="123"/>
                    <a:pt x="480" y="124"/>
                    <a:pt x="480" y="125"/>
                  </a:cubicBezTo>
                  <a:cubicBezTo>
                    <a:pt x="480" y="126"/>
                    <a:pt x="480" y="126"/>
                    <a:pt x="480" y="127"/>
                  </a:cubicBezTo>
                  <a:cubicBezTo>
                    <a:pt x="480" y="128"/>
                    <a:pt x="480" y="128"/>
                    <a:pt x="479" y="129"/>
                  </a:cubicBezTo>
                  <a:cubicBezTo>
                    <a:pt x="479" y="130"/>
                    <a:pt x="479" y="130"/>
                    <a:pt x="479" y="131"/>
                  </a:cubicBezTo>
                  <a:cubicBezTo>
                    <a:pt x="479" y="132"/>
                    <a:pt x="479" y="132"/>
                    <a:pt x="479" y="133"/>
                  </a:cubicBezTo>
                  <a:cubicBezTo>
                    <a:pt x="479" y="134"/>
                    <a:pt x="479" y="134"/>
                    <a:pt x="479" y="135"/>
                  </a:cubicBezTo>
                  <a:cubicBezTo>
                    <a:pt x="478" y="136"/>
                    <a:pt x="478" y="137"/>
                    <a:pt x="478" y="138"/>
                  </a:cubicBezTo>
                  <a:cubicBezTo>
                    <a:pt x="478" y="138"/>
                    <a:pt x="478" y="138"/>
                    <a:pt x="478" y="138"/>
                  </a:cubicBezTo>
                  <a:cubicBezTo>
                    <a:pt x="477" y="139"/>
                    <a:pt x="477" y="140"/>
                    <a:pt x="476" y="141"/>
                  </a:cubicBezTo>
                  <a:cubicBezTo>
                    <a:pt x="476" y="141"/>
                    <a:pt x="476" y="141"/>
                    <a:pt x="476" y="141"/>
                  </a:cubicBezTo>
                  <a:cubicBezTo>
                    <a:pt x="475" y="141"/>
                    <a:pt x="475" y="142"/>
                    <a:pt x="474" y="143"/>
                  </a:cubicBezTo>
                  <a:cubicBezTo>
                    <a:pt x="474" y="143"/>
                    <a:pt x="474" y="143"/>
                    <a:pt x="474" y="143"/>
                  </a:cubicBezTo>
                  <a:cubicBezTo>
                    <a:pt x="473" y="143"/>
                    <a:pt x="472" y="144"/>
                    <a:pt x="471" y="144"/>
                  </a:cubicBezTo>
                  <a:cubicBezTo>
                    <a:pt x="471" y="144"/>
                    <a:pt x="471" y="144"/>
                    <a:pt x="471" y="144"/>
                  </a:cubicBezTo>
                  <a:cubicBezTo>
                    <a:pt x="470" y="144"/>
                    <a:pt x="470" y="145"/>
                    <a:pt x="469" y="145"/>
                  </a:cubicBezTo>
                  <a:cubicBezTo>
                    <a:pt x="468" y="145"/>
                    <a:pt x="468" y="145"/>
                    <a:pt x="468" y="145"/>
                  </a:cubicBezTo>
                  <a:cubicBezTo>
                    <a:pt x="468" y="145"/>
                    <a:pt x="467" y="145"/>
                    <a:pt x="466" y="145"/>
                  </a:cubicBezTo>
                  <a:cubicBezTo>
                    <a:pt x="466" y="145"/>
                    <a:pt x="466" y="145"/>
                    <a:pt x="466" y="145"/>
                  </a:cubicBezTo>
                  <a:cubicBezTo>
                    <a:pt x="465" y="146"/>
                    <a:pt x="464" y="146"/>
                    <a:pt x="463" y="146"/>
                  </a:cubicBezTo>
                  <a:cubicBezTo>
                    <a:pt x="463" y="146"/>
                    <a:pt x="463" y="146"/>
                    <a:pt x="463" y="146"/>
                  </a:cubicBezTo>
                  <a:cubicBezTo>
                    <a:pt x="462" y="146"/>
                    <a:pt x="462" y="146"/>
                    <a:pt x="461" y="146"/>
                  </a:cubicBezTo>
                  <a:cubicBezTo>
                    <a:pt x="460" y="146"/>
                    <a:pt x="460" y="146"/>
                    <a:pt x="460" y="146"/>
                  </a:cubicBezTo>
                  <a:cubicBezTo>
                    <a:pt x="460" y="112"/>
                    <a:pt x="461" y="78"/>
                    <a:pt x="462" y="44"/>
                  </a:cubicBezTo>
                  <a:cubicBezTo>
                    <a:pt x="462" y="45"/>
                    <a:pt x="462" y="45"/>
                    <a:pt x="462" y="45"/>
                  </a:cubicBezTo>
                  <a:cubicBezTo>
                    <a:pt x="462" y="45"/>
                    <a:pt x="462" y="45"/>
                    <a:pt x="462" y="45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6"/>
                    <a:pt x="460" y="47"/>
                    <a:pt x="460" y="47"/>
                  </a:cubicBezTo>
                  <a:cubicBezTo>
                    <a:pt x="460" y="47"/>
                    <a:pt x="460" y="47"/>
                    <a:pt x="460" y="47"/>
                  </a:cubicBezTo>
                  <a:cubicBezTo>
                    <a:pt x="460" y="47"/>
                    <a:pt x="459" y="47"/>
                    <a:pt x="459" y="48"/>
                  </a:cubicBezTo>
                  <a:cubicBezTo>
                    <a:pt x="459" y="48"/>
                    <a:pt x="459" y="48"/>
                    <a:pt x="459" y="48"/>
                  </a:cubicBezTo>
                  <a:cubicBezTo>
                    <a:pt x="458" y="48"/>
                    <a:pt x="458" y="48"/>
                    <a:pt x="457" y="48"/>
                  </a:cubicBezTo>
                  <a:cubicBezTo>
                    <a:pt x="457" y="48"/>
                    <a:pt x="457" y="48"/>
                    <a:pt x="457" y="48"/>
                  </a:cubicBezTo>
                  <a:cubicBezTo>
                    <a:pt x="456" y="49"/>
                    <a:pt x="456" y="49"/>
                    <a:pt x="455" y="49"/>
                  </a:cubicBezTo>
                  <a:cubicBezTo>
                    <a:pt x="455" y="49"/>
                    <a:pt x="455" y="49"/>
                    <a:pt x="455" y="49"/>
                  </a:cubicBezTo>
                  <a:cubicBezTo>
                    <a:pt x="455" y="49"/>
                    <a:pt x="454" y="49"/>
                    <a:pt x="454" y="49"/>
                  </a:cubicBezTo>
                  <a:cubicBezTo>
                    <a:pt x="453" y="49"/>
                    <a:pt x="453" y="50"/>
                    <a:pt x="453" y="50"/>
                  </a:cubicBezTo>
                  <a:cubicBezTo>
                    <a:pt x="452" y="50"/>
                    <a:pt x="452" y="50"/>
                    <a:pt x="451" y="50"/>
                  </a:cubicBezTo>
                  <a:cubicBezTo>
                    <a:pt x="451" y="50"/>
                    <a:pt x="451" y="50"/>
                    <a:pt x="450" y="50"/>
                  </a:cubicBezTo>
                  <a:cubicBezTo>
                    <a:pt x="449" y="50"/>
                    <a:pt x="447" y="51"/>
                    <a:pt x="445" y="51"/>
                  </a:cubicBezTo>
                  <a:cubicBezTo>
                    <a:pt x="445" y="51"/>
                    <a:pt x="445" y="51"/>
                    <a:pt x="445" y="51"/>
                  </a:cubicBezTo>
                  <a:cubicBezTo>
                    <a:pt x="443" y="51"/>
                    <a:pt x="441" y="51"/>
                    <a:pt x="439" y="52"/>
                  </a:cubicBezTo>
                  <a:cubicBezTo>
                    <a:pt x="438" y="52"/>
                    <a:pt x="438" y="52"/>
                    <a:pt x="438" y="52"/>
                  </a:cubicBezTo>
                  <a:cubicBezTo>
                    <a:pt x="436" y="52"/>
                    <a:pt x="434" y="52"/>
                    <a:pt x="432" y="52"/>
                  </a:cubicBezTo>
                  <a:cubicBezTo>
                    <a:pt x="432" y="52"/>
                    <a:pt x="432" y="52"/>
                    <a:pt x="432" y="52"/>
                  </a:cubicBezTo>
                  <a:cubicBezTo>
                    <a:pt x="429" y="52"/>
                    <a:pt x="427" y="52"/>
                    <a:pt x="425" y="52"/>
                  </a:cubicBezTo>
                  <a:cubicBezTo>
                    <a:pt x="424" y="52"/>
                    <a:pt x="424" y="52"/>
                    <a:pt x="424" y="52"/>
                  </a:cubicBezTo>
                  <a:cubicBezTo>
                    <a:pt x="424" y="35"/>
                    <a:pt x="425" y="17"/>
                    <a:pt x="425" y="0"/>
                  </a:cubicBezTo>
                  <a:cubicBezTo>
                    <a:pt x="425" y="0"/>
                    <a:pt x="425" y="0"/>
                    <a:pt x="425" y="0"/>
                  </a:cubicBezTo>
                  <a:cubicBezTo>
                    <a:pt x="424" y="0"/>
                    <a:pt x="424" y="0"/>
                    <a:pt x="424" y="0"/>
                  </a:cubicBezTo>
                  <a:cubicBezTo>
                    <a:pt x="424" y="0"/>
                    <a:pt x="424" y="0"/>
                    <a:pt x="424" y="0"/>
                  </a:cubicBezTo>
                  <a:cubicBezTo>
                    <a:pt x="424" y="0"/>
                    <a:pt x="424" y="0"/>
                    <a:pt x="424" y="0"/>
                  </a:cubicBezTo>
                  <a:cubicBezTo>
                    <a:pt x="424" y="0"/>
                    <a:pt x="424" y="0"/>
                    <a:pt x="424" y="0"/>
                  </a:cubicBezTo>
                  <a:cubicBezTo>
                    <a:pt x="423" y="52"/>
                    <a:pt x="423" y="52"/>
                    <a:pt x="423" y="52"/>
                  </a:cubicBezTo>
                  <a:cubicBezTo>
                    <a:pt x="422" y="52"/>
                    <a:pt x="421" y="52"/>
                    <a:pt x="420" y="52"/>
                  </a:cubicBezTo>
                  <a:cubicBezTo>
                    <a:pt x="419" y="52"/>
                    <a:pt x="418" y="52"/>
                    <a:pt x="416" y="52"/>
                  </a:cubicBezTo>
                  <a:cubicBezTo>
                    <a:pt x="415" y="52"/>
                    <a:pt x="414" y="52"/>
                    <a:pt x="412" y="52"/>
                  </a:cubicBezTo>
                  <a:cubicBezTo>
                    <a:pt x="412" y="52"/>
                    <a:pt x="412" y="52"/>
                    <a:pt x="412" y="52"/>
                  </a:cubicBezTo>
                  <a:cubicBezTo>
                    <a:pt x="411" y="52"/>
                    <a:pt x="409" y="52"/>
                    <a:pt x="408" y="52"/>
                  </a:cubicBezTo>
                  <a:cubicBezTo>
                    <a:pt x="408" y="52"/>
                    <a:pt x="408" y="52"/>
                    <a:pt x="408" y="52"/>
                  </a:cubicBezTo>
                  <a:cubicBezTo>
                    <a:pt x="408" y="52"/>
                    <a:pt x="408" y="52"/>
                    <a:pt x="408" y="52"/>
                  </a:cubicBezTo>
                  <a:cubicBezTo>
                    <a:pt x="408" y="52"/>
                    <a:pt x="408" y="52"/>
                    <a:pt x="408" y="52"/>
                  </a:cubicBezTo>
                  <a:cubicBezTo>
                    <a:pt x="407" y="52"/>
                    <a:pt x="407" y="52"/>
                    <a:pt x="407" y="52"/>
                  </a:cubicBezTo>
                  <a:cubicBezTo>
                    <a:pt x="407" y="52"/>
                    <a:pt x="407" y="52"/>
                    <a:pt x="406" y="52"/>
                  </a:cubicBezTo>
                  <a:cubicBezTo>
                    <a:pt x="406" y="52"/>
                    <a:pt x="405" y="52"/>
                    <a:pt x="405" y="52"/>
                  </a:cubicBezTo>
                  <a:cubicBezTo>
                    <a:pt x="404" y="52"/>
                    <a:pt x="404" y="52"/>
                    <a:pt x="403" y="52"/>
                  </a:cubicBezTo>
                  <a:cubicBezTo>
                    <a:pt x="403" y="52"/>
                    <a:pt x="402" y="52"/>
                    <a:pt x="402" y="52"/>
                  </a:cubicBezTo>
                  <a:cubicBezTo>
                    <a:pt x="402" y="52"/>
                    <a:pt x="401" y="52"/>
                    <a:pt x="401" y="52"/>
                  </a:cubicBezTo>
                  <a:cubicBezTo>
                    <a:pt x="400" y="52"/>
                    <a:pt x="400" y="51"/>
                    <a:pt x="400" y="51"/>
                  </a:cubicBezTo>
                  <a:cubicBezTo>
                    <a:pt x="399" y="51"/>
                    <a:pt x="399" y="51"/>
                    <a:pt x="398" y="51"/>
                  </a:cubicBezTo>
                  <a:cubicBezTo>
                    <a:pt x="398" y="51"/>
                    <a:pt x="398" y="51"/>
                    <a:pt x="397" y="51"/>
                  </a:cubicBezTo>
                  <a:cubicBezTo>
                    <a:pt x="397" y="51"/>
                    <a:pt x="397" y="51"/>
                    <a:pt x="397" y="51"/>
                  </a:cubicBezTo>
                  <a:cubicBezTo>
                    <a:pt x="396" y="51"/>
                    <a:pt x="396" y="51"/>
                    <a:pt x="396" y="51"/>
                  </a:cubicBezTo>
                  <a:cubicBezTo>
                    <a:pt x="395" y="51"/>
                    <a:pt x="395" y="51"/>
                    <a:pt x="395" y="51"/>
                  </a:cubicBezTo>
                  <a:cubicBezTo>
                    <a:pt x="394" y="51"/>
                    <a:pt x="394" y="51"/>
                    <a:pt x="394" y="51"/>
                  </a:cubicBezTo>
                  <a:cubicBezTo>
                    <a:pt x="393" y="51"/>
                    <a:pt x="393" y="51"/>
                    <a:pt x="393" y="51"/>
                  </a:cubicBezTo>
                  <a:cubicBezTo>
                    <a:pt x="392" y="51"/>
                    <a:pt x="392" y="51"/>
                    <a:pt x="392" y="51"/>
                  </a:cubicBezTo>
                  <a:cubicBezTo>
                    <a:pt x="391" y="51"/>
                    <a:pt x="391" y="51"/>
                    <a:pt x="391" y="51"/>
                  </a:cubicBezTo>
                  <a:cubicBezTo>
                    <a:pt x="390" y="51"/>
                    <a:pt x="390" y="51"/>
                    <a:pt x="390" y="51"/>
                  </a:cubicBezTo>
                  <a:cubicBezTo>
                    <a:pt x="389" y="51"/>
                    <a:pt x="389" y="51"/>
                    <a:pt x="389" y="51"/>
                  </a:cubicBezTo>
                  <a:cubicBezTo>
                    <a:pt x="389" y="51"/>
                    <a:pt x="389" y="51"/>
                    <a:pt x="389" y="51"/>
                  </a:cubicBezTo>
                  <a:cubicBezTo>
                    <a:pt x="388" y="51"/>
                    <a:pt x="388" y="51"/>
                    <a:pt x="388" y="51"/>
                  </a:cubicBezTo>
                  <a:cubicBezTo>
                    <a:pt x="388" y="51"/>
                    <a:pt x="388" y="51"/>
                    <a:pt x="388" y="51"/>
                  </a:cubicBezTo>
                  <a:cubicBezTo>
                    <a:pt x="387" y="51"/>
                    <a:pt x="387" y="51"/>
                    <a:pt x="387" y="51"/>
                  </a:cubicBezTo>
                  <a:cubicBezTo>
                    <a:pt x="387" y="51"/>
                    <a:pt x="387" y="51"/>
                    <a:pt x="387" y="51"/>
                  </a:cubicBezTo>
                  <a:cubicBezTo>
                    <a:pt x="387" y="51"/>
                    <a:pt x="387" y="51"/>
                    <a:pt x="387" y="51"/>
                  </a:cubicBezTo>
                  <a:cubicBezTo>
                    <a:pt x="386" y="51"/>
                    <a:pt x="386" y="51"/>
                    <a:pt x="386" y="51"/>
                  </a:cubicBezTo>
                  <a:cubicBezTo>
                    <a:pt x="386" y="51"/>
                    <a:pt x="386" y="51"/>
                    <a:pt x="386" y="51"/>
                  </a:cubicBezTo>
                  <a:cubicBezTo>
                    <a:pt x="385" y="51"/>
                    <a:pt x="385" y="51"/>
                    <a:pt x="385" y="51"/>
                  </a:cubicBezTo>
                  <a:cubicBezTo>
                    <a:pt x="384" y="51"/>
                    <a:pt x="384" y="51"/>
                    <a:pt x="384" y="51"/>
                  </a:cubicBezTo>
                  <a:cubicBezTo>
                    <a:pt x="383" y="51"/>
                    <a:pt x="383" y="51"/>
                    <a:pt x="383" y="51"/>
                  </a:cubicBezTo>
                  <a:cubicBezTo>
                    <a:pt x="382" y="51"/>
                    <a:pt x="382" y="51"/>
                    <a:pt x="382" y="51"/>
                  </a:cubicBezTo>
                  <a:cubicBezTo>
                    <a:pt x="381" y="51"/>
                    <a:pt x="381" y="51"/>
                    <a:pt x="381" y="51"/>
                  </a:cubicBezTo>
                  <a:cubicBezTo>
                    <a:pt x="380" y="52"/>
                    <a:pt x="380" y="52"/>
                    <a:pt x="380" y="52"/>
                  </a:cubicBezTo>
                  <a:cubicBezTo>
                    <a:pt x="380" y="52"/>
                    <a:pt x="380" y="52"/>
                    <a:pt x="380" y="52"/>
                  </a:cubicBezTo>
                  <a:cubicBezTo>
                    <a:pt x="379" y="52"/>
                    <a:pt x="379" y="52"/>
                    <a:pt x="379" y="52"/>
                  </a:cubicBezTo>
                  <a:cubicBezTo>
                    <a:pt x="378" y="52"/>
                    <a:pt x="378" y="52"/>
                    <a:pt x="378" y="52"/>
                  </a:cubicBezTo>
                  <a:cubicBezTo>
                    <a:pt x="378" y="52"/>
                    <a:pt x="378" y="52"/>
                    <a:pt x="378" y="52"/>
                  </a:cubicBezTo>
                  <a:cubicBezTo>
                    <a:pt x="378" y="52"/>
                    <a:pt x="378" y="52"/>
                    <a:pt x="378" y="52"/>
                  </a:cubicBezTo>
                  <a:cubicBezTo>
                    <a:pt x="378" y="52"/>
                    <a:pt x="378" y="52"/>
                    <a:pt x="378" y="52"/>
                  </a:cubicBezTo>
                  <a:cubicBezTo>
                    <a:pt x="377" y="52"/>
                    <a:pt x="377" y="52"/>
                    <a:pt x="377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5" y="52"/>
                    <a:pt x="375" y="52"/>
                    <a:pt x="375" y="52"/>
                  </a:cubicBezTo>
                  <a:cubicBezTo>
                    <a:pt x="374" y="52"/>
                    <a:pt x="374" y="52"/>
                    <a:pt x="374" y="52"/>
                  </a:cubicBezTo>
                  <a:cubicBezTo>
                    <a:pt x="373" y="52"/>
                    <a:pt x="373" y="52"/>
                    <a:pt x="373" y="52"/>
                  </a:cubicBezTo>
                  <a:cubicBezTo>
                    <a:pt x="373" y="52"/>
                    <a:pt x="373" y="52"/>
                    <a:pt x="373" y="52"/>
                  </a:cubicBezTo>
                  <a:cubicBezTo>
                    <a:pt x="373" y="52"/>
                    <a:pt x="372" y="52"/>
                    <a:pt x="372" y="52"/>
                  </a:cubicBezTo>
                  <a:cubicBezTo>
                    <a:pt x="371" y="52"/>
                    <a:pt x="371" y="52"/>
                    <a:pt x="370" y="52"/>
                  </a:cubicBezTo>
                  <a:cubicBezTo>
                    <a:pt x="369" y="53"/>
                    <a:pt x="369" y="53"/>
                    <a:pt x="369" y="53"/>
                  </a:cubicBezTo>
                  <a:cubicBezTo>
                    <a:pt x="369" y="53"/>
                    <a:pt x="369" y="53"/>
                    <a:pt x="369" y="53"/>
                  </a:cubicBezTo>
                  <a:cubicBezTo>
                    <a:pt x="369" y="53"/>
                    <a:pt x="369" y="53"/>
                    <a:pt x="369" y="53"/>
                  </a:cubicBezTo>
                  <a:cubicBezTo>
                    <a:pt x="369" y="53"/>
                    <a:pt x="369" y="53"/>
                    <a:pt x="369" y="53"/>
                  </a:cubicBezTo>
                  <a:cubicBezTo>
                    <a:pt x="367" y="53"/>
                    <a:pt x="366" y="53"/>
                    <a:pt x="365" y="53"/>
                  </a:cubicBezTo>
                  <a:cubicBezTo>
                    <a:pt x="364" y="53"/>
                    <a:pt x="363" y="53"/>
                    <a:pt x="362" y="54"/>
                  </a:cubicBezTo>
                  <a:cubicBezTo>
                    <a:pt x="361" y="54"/>
                    <a:pt x="361" y="54"/>
                    <a:pt x="361" y="54"/>
                  </a:cubicBezTo>
                  <a:cubicBezTo>
                    <a:pt x="361" y="54"/>
                    <a:pt x="361" y="54"/>
                    <a:pt x="361" y="54"/>
                  </a:cubicBezTo>
                  <a:cubicBezTo>
                    <a:pt x="361" y="54"/>
                    <a:pt x="361" y="54"/>
                    <a:pt x="361" y="54"/>
                  </a:cubicBezTo>
                  <a:cubicBezTo>
                    <a:pt x="360" y="54"/>
                    <a:pt x="359" y="54"/>
                    <a:pt x="357" y="54"/>
                  </a:cubicBezTo>
                  <a:cubicBezTo>
                    <a:pt x="356" y="55"/>
                    <a:pt x="355" y="55"/>
                    <a:pt x="354" y="55"/>
                  </a:cubicBezTo>
                  <a:cubicBezTo>
                    <a:pt x="353" y="55"/>
                    <a:pt x="353" y="55"/>
                    <a:pt x="353" y="55"/>
                  </a:cubicBezTo>
                  <a:cubicBezTo>
                    <a:pt x="353" y="55"/>
                    <a:pt x="353" y="55"/>
                    <a:pt x="353" y="55"/>
                  </a:cubicBezTo>
                  <a:cubicBezTo>
                    <a:pt x="353" y="55"/>
                    <a:pt x="353" y="55"/>
                    <a:pt x="353" y="55"/>
                  </a:cubicBezTo>
                  <a:cubicBezTo>
                    <a:pt x="352" y="56"/>
                    <a:pt x="352" y="56"/>
                    <a:pt x="352" y="56"/>
                  </a:cubicBezTo>
                  <a:cubicBezTo>
                    <a:pt x="352" y="56"/>
                    <a:pt x="352" y="56"/>
                    <a:pt x="352" y="56"/>
                  </a:cubicBezTo>
                  <a:cubicBezTo>
                    <a:pt x="351" y="56"/>
                    <a:pt x="351" y="56"/>
                    <a:pt x="351" y="56"/>
                  </a:cubicBezTo>
                  <a:cubicBezTo>
                    <a:pt x="351" y="56"/>
                    <a:pt x="351" y="56"/>
                    <a:pt x="351" y="56"/>
                  </a:cubicBezTo>
                  <a:cubicBezTo>
                    <a:pt x="351" y="56"/>
                    <a:pt x="351" y="56"/>
                    <a:pt x="351" y="56"/>
                  </a:cubicBezTo>
                  <a:cubicBezTo>
                    <a:pt x="351" y="56"/>
                    <a:pt x="351" y="56"/>
                    <a:pt x="351" y="56"/>
                  </a:cubicBezTo>
                  <a:cubicBezTo>
                    <a:pt x="350" y="56"/>
                    <a:pt x="350" y="56"/>
                    <a:pt x="350" y="56"/>
                  </a:cubicBezTo>
                  <a:cubicBezTo>
                    <a:pt x="350" y="56"/>
                    <a:pt x="350" y="56"/>
                    <a:pt x="350" y="56"/>
                  </a:cubicBezTo>
                  <a:cubicBezTo>
                    <a:pt x="349" y="57"/>
                    <a:pt x="349" y="57"/>
                    <a:pt x="349" y="57"/>
                  </a:cubicBezTo>
                  <a:cubicBezTo>
                    <a:pt x="349" y="57"/>
                    <a:pt x="349" y="57"/>
                    <a:pt x="349" y="57"/>
                  </a:cubicBezTo>
                  <a:cubicBezTo>
                    <a:pt x="348" y="57"/>
                    <a:pt x="348" y="57"/>
                    <a:pt x="348" y="57"/>
                  </a:cubicBezTo>
                  <a:cubicBezTo>
                    <a:pt x="348" y="57"/>
                    <a:pt x="348" y="57"/>
                    <a:pt x="348" y="57"/>
                  </a:cubicBezTo>
                  <a:cubicBezTo>
                    <a:pt x="348" y="57"/>
                    <a:pt x="348" y="57"/>
                    <a:pt x="348" y="57"/>
                  </a:cubicBezTo>
                  <a:cubicBezTo>
                    <a:pt x="348" y="57"/>
                    <a:pt x="348" y="57"/>
                    <a:pt x="348" y="57"/>
                  </a:cubicBezTo>
                  <a:cubicBezTo>
                    <a:pt x="348" y="57"/>
                    <a:pt x="348" y="57"/>
                    <a:pt x="348" y="57"/>
                  </a:cubicBezTo>
                  <a:cubicBezTo>
                    <a:pt x="348" y="57"/>
                    <a:pt x="348" y="57"/>
                    <a:pt x="348" y="57"/>
                  </a:cubicBezTo>
                  <a:cubicBezTo>
                    <a:pt x="347" y="58"/>
                    <a:pt x="347" y="58"/>
                    <a:pt x="347" y="58"/>
                  </a:cubicBezTo>
                  <a:cubicBezTo>
                    <a:pt x="347" y="58"/>
                    <a:pt x="347" y="58"/>
                    <a:pt x="347" y="58"/>
                  </a:cubicBezTo>
                  <a:cubicBezTo>
                    <a:pt x="346" y="58"/>
                    <a:pt x="346" y="58"/>
                    <a:pt x="346" y="58"/>
                  </a:cubicBezTo>
                  <a:cubicBezTo>
                    <a:pt x="346" y="58"/>
                    <a:pt x="346" y="58"/>
                    <a:pt x="346" y="58"/>
                  </a:cubicBezTo>
                  <a:cubicBezTo>
                    <a:pt x="346" y="58"/>
                    <a:pt x="346" y="58"/>
                    <a:pt x="346" y="58"/>
                  </a:cubicBezTo>
                  <a:cubicBezTo>
                    <a:pt x="346" y="58"/>
                    <a:pt x="346" y="58"/>
                    <a:pt x="346" y="58"/>
                  </a:cubicBezTo>
                  <a:cubicBezTo>
                    <a:pt x="346" y="58"/>
                    <a:pt x="346" y="58"/>
                    <a:pt x="346" y="58"/>
                  </a:cubicBezTo>
                  <a:cubicBezTo>
                    <a:pt x="345" y="59"/>
                    <a:pt x="345" y="59"/>
                    <a:pt x="345" y="59"/>
                  </a:cubicBezTo>
                  <a:cubicBezTo>
                    <a:pt x="345" y="59"/>
                    <a:pt x="345" y="59"/>
                    <a:pt x="345" y="59"/>
                  </a:cubicBezTo>
                  <a:cubicBezTo>
                    <a:pt x="345" y="59"/>
                    <a:pt x="345" y="59"/>
                    <a:pt x="345" y="59"/>
                  </a:cubicBezTo>
                  <a:cubicBezTo>
                    <a:pt x="344" y="59"/>
                    <a:pt x="344" y="59"/>
                    <a:pt x="344" y="59"/>
                  </a:cubicBezTo>
                  <a:cubicBezTo>
                    <a:pt x="344" y="60"/>
                    <a:pt x="344" y="60"/>
                    <a:pt x="344" y="60"/>
                  </a:cubicBezTo>
                  <a:cubicBezTo>
                    <a:pt x="344" y="60"/>
                    <a:pt x="344" y="60"/>
                    <a:pt x="344" y="60"/>
                  </a:cubicBezTo>
                  <a:cubicBezTo>
                    <a:pt x="344" y="60"/>
                    <a:pt x="344" y="60"/>
                    <a:pt x="344" y="60"/>
                  </a:cubicBezTo>
                  <a:cubicBezTo>
                    <a:pt x="344" y="60"/>
                    <a:pt x="344" y="60"/>
                    <a:pt x="344" y="60"/>
                  </a:cubicBezTo>
                  <a:cubicBezTo>
                    <a:pt x="344" y="60"/>
                    <a:pt x="344" y="60"/>
                    <a:pt x="344" y="60"/>
                  </a:cubicBezTo>
                  <a:cubicBezTo>
                    <a:pt x="343" y="60"/>
                    <a:pt x="343" y="60"/>
                    <a:pt x="343" y="60"/>
                  </a:cubicBezTo>
                  <a:cubicBezTo>
                    <a:pt x="343" y="60"/>
                    <a:pt x="343" y="60"/>
                    <a:pt x="343" y="60"/>
                  </a:cubicBezTo>
                  <a:cubicBezTo>
                    <a:pt x="343" y="61"/>
                    <a:pt x="343" y="61"/>
                    <a:pt x="343" y="61"/>
                  </a:cubicBezTo>
                  <a:cubicBezTo>
                    <a:pt x="343" y="61"/>
                    <a:pt x="343" y="61"/>
                    <a:pt x="343" y="61"/>
                  </a:cubicBezTo>
                  <a:cubicBezTo>
                    <a:pt x="342" y="61"/>
                    <a:pt x="342" y="61"/>
                    <a:pt x="342" y="61"/>
                  </a:cubicBezTo>
                  <a:cubicBezTo>
                    <a:pt x="342" y="61"/>
                    <a:pt x="342" y="61"/>
                    <a:pt x="342" y="61"/>
                  </a:cubicBezTo>
                  <a:cubicBezTo>
                    <a:pt x="342" y="61"/>
                    <a:pt x="342" y="61"/>
                    <a:pt x="342" y="61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2" y="62"/>
                    <a:pt x="342" y="62"/>
                    <a:pt x="342" y="62"/>
                  </a:cubicBezTo>
                  <a:cubicBezTo>
                    <a:pt x="341" y="63"/>
                    <a:pt x="341" y="63"/>
                    <a:pt x="341" y="63"/>
                  </a:cubicBezTo>
                  <a:cubicBezTo>
                    <a:pt x="341" y="63"/>
                    <a:pt x="341" y="63"/>
                    <a:pt x="341" y="63"/>
                  </a:cubicBezTo>
                  <a:cubicBezTo>
                    <a:pt x="341" y="63"/>
                    <a:pt x="341" y="63"/>
                    <a:pt x="341" y="63"/>
                  </a:cubicBezTo>
                  <a:cubicBezTo>
                    <a:pt x="341" y="63"/>
                    <a:pt x="341" y="63"/>
                    <a:pt x="341" y="63"/>
                  </a:cubicBezTo>
                  <a:cubicBezTo>
                    <a:pt x="341" y="63"/>
                    <a:pt x="341" y="63"/>
                    <a:pt x="341" y="63"/>
                  </a:cubicBezTo>
                  <a:cubicBezTo>
                    <a:pt x="341" y="63"/>
                    <a:pt x="341" y="63"/>
                    <a:pt x="341" y="63"/>
                  </a:cubicBezTo>
                  <a:cubicBezTo>
                    <a:pt x="341" y="64"/>
                    <a:pt x="341" y="64"/>
                    <a:pt x="341" y="64"/>
                  </a:cubicBezTo>
                  <a:cubicBezTo>
                    <a:pt x="341" y="64"/>
                    <a:pt x="341" y="64"/>
                    <a:pt x="341" y="64"/>
                  </a:cubicBezTo>
                  <a:cubicBezTo>
                    <a:pt x="341" y="65"/>
                    <a:pt x="341" y="65"/>
                    <a:pt x="341" y="65"/>
                  </a:cubicBezTo>
                  <a:cubicBezTo>
                    <a:pt x="340" y="65"/>
                    <a:pt x="340" y="65"/>
                    <a:pt x="340" y="65"/>
                  </a:cubicBezTo>
                  <a:cubicBezTo>
                    <a:pt x="340" y="65"/>
                    <a:pt x="340" y="65"/>
                    <a:pt x="340" y="65"/>
                  </a:cubicBezTo>
                  <a:cubicBezTo>
                    <a:pt x="340" y="65"/>
                    <a:pt x="340" y="65"/>
                    <a:pt x="340" y="65"/>
                  </a:cubicBezTo>
                  <a:cubicBezTo>
                    <a:pt x="340" y="65"/>
                    <a:pt x="340" y="65"/>
                    <a:pt x="340" y="65"/>
                  </a:cubicBezTo>
                  <a:cubicBezTo>
                    <a:pt x="340" y="66"/>
                    <a:pt x="340" y="66"/>
                    <a:pt x="340" y="66"/>
                  </a:cubicBezTo>
                  <a:cubicBezTo>
                    <a:pt x="340" y="66"/>
                    <a:pt x="340" y="66"/>
                    <a:pt x="340" y="66"/>
                  </a:cubicBezTo>
                  <a:cubicBezTo>
                    <a:pt x="340" y="67"/>
                    <a:pt x="340" y="67"/>
                    <a:pt x="340" y="67"/>
                  </a:cubicBezTo>
                  <a:cubicBezTo>
                    <a:pt x="340" y="67"/>
                    <a:pt x="340" y="67"/>
                    <a:pt x="340" y="67"/>
                  </a:cubicBezTo>
                  <a:cubicBezTo>
                    <a:pt x="340" y="67"/>
                    <a:pt x="340" y="67"/>
                    <a:pt x="340" y="67"/>
                  </a:cubicBezTo>
                  <a:cubicBezTo>
                    <a:pt x="340" y="93"/>
                    <a:pt x="339" y="119"/>
                    <a:pt x="339" y="145"/>
                  </a:cubicBezTo>
                  <a:cubicBezTo>
                    <a:pt x="339" y="145"/>
                    <a:pt x="338" y="145"/>
                    <a:pt x="337" y="145"/>
                  </a:cubicBezTo>
                  <a:cubicBezTo>
                    <a:pt x="337" y="145"/>
                    <a:pt x="336" y="145"/>
                    <a:pt x="336" y="145"/>
                  </a:cubicBezTo>
                  <a:cubicBezTo>
                    <a:pt x="335" y="145"/>
                    <a:pt x="334" y="145"/>
                    <a:pt x="334" y="145"/>
                  </a:cubicBezTo>
                  <a:cubicBezTo>
                    <a:pt x="333" y="145"/>
                    <a:pt x="333" y="145"/>
                    <a:pt x="332" y="145"/>
                  </a:cubicBezTo>
                  <a:cubicBezTo>
                    <a:pt x="332" y="145"/>
                    <a:pt x="331" y="145"/>
                    <a:pt x="330" y="145"/>
                  </a:cubicBezTo>
                  <a:cubicBezTo>
                    <a:pt x="330" y="145"/>
                    <a:pt x="329" y="145"/>
                    <a:pt x="328" y="145"/>
                  </a:cubicBezTo>
                  <a:cubicBezTo>
                    <a:pt x="328" y="145"/>
                    <a:pt x="328" y="145"/>
                    <a:pt x="328" y="145"/>
                  </a:cubicBezTo>
                  <a:cubicBezTo>
                    <a:pt x="327" y="145"/>
                    <a:pt x="327" y="145"/>
                    <a:pt x="327" y="145"/>
                  </a:cubicBezTo>
                  <a:cubicBezTo>
                    <a:pt x="327" y="145"/>
                    <a:pt x="326" y="145"/>
                    <a:pt x="326" y="145"/>
                  </a:cubicBezTo>
                  <a:cubicBezTo>
                    <a:pt x="325" y="145"/>
                    <a:pt x="324" y="145"/>
                    <a:pt x="324" y="145"/>
                  </a:cubicBezTo>
                  <a:cubicBezTo>
                    <a:pt x="323" y="145"/>
                    <a:pt x="322" y="145"/>
                    <a:pt x="322" y="145"/>
                  </a:cubicBezTo>
                  <a:cubicBezTo>
                    <a:pt x="321" y="145"/>
                    <a:pt x="321" y="145"/>
                    <a:pt x="321" y="145"/>
                  </a:cubicBezTo>
                  <a:cubicBezTo>
                    <a:pt x="321" y="145"/>
                    <a:pt x="321" y="145"/>
                    <a:pt x="321" y="145"/>
                  </a:cubicBezTo>
                  <a:cubicBezTo>
                    <a:pt x="320" y="145"/>
                    <a:pt x="320" y="145"/>
                    <a:pt x="320" y="145"/>
                  </a:cubicBezTo>
                  <a:cubicBezTo>
                    <a:pt x="320" y="145"/>
                    <a:pt x="320" y="145"/>
                    <a:pt x="320" y="145"/>
                  </a:cubicBezTo>
                  <a:cubicBezTo>
                    <a:pt x="320" y="145"/>
                    <a:pt x="320" y="145"/>
                    <a:pt x="320" y="145"/>
                  </a:cubicBezTo>
                  <a:cubicBezTo>
                    <a:pt x="319" y="145"/>
                    <a:pt x="319" y="145"/>
                    <a:pt x="319" y="145"/>
                  </a:cubicBezTo>
                  <a:cubicBezTo>
                    <a:pt x="319" y="145"/>
                    <a:pt x="319" y="145"/>
                    <a:pt x="319" y="145"/>
                  </a:cubicBezTo>
                  <a:cubicBezTo>
                    <a:pt x="318" y="146"/>
                    <a:pt x="318" y="146"/>
                    <a:pt x="318" y="146"/>
                  </a:cubicBezTo>
                  <a:cubicBezTo>
                    <a:pt x="318" y="146"/>
                    <a:pt x="318" y="146"/>
                    <a:pt x="318" y="146"/>
                  </a:cubicBezTo>
                  <a:cubicBezTo>
                    <a:pt x="317" y="146"/>
                    <a:pt x="317" y="146"/>
                    <a:pt x="317" y="146"/>
                  </a:cubicBezTo>
                  <a:cubicBezTo>
                    <a:pt x="316" y="146"/>
                    <a:pt x="316" y="146"/>
                    <a:pt x="316" y="146"/>
                  </a:cubicBezTo>
                  <a:cubicBezTo>
                    <a:pt x="316" y="146"/>
                    <a:pt x="316" y="146"/>
                    <a:pt x="316" y="146"/>
                  </a:cubicBezTo>
                  <a:cubicBezTo>
                    <a:pt x="315" y="146"/>
                    <a:pt x="315" y="146"/>
                    <a:pt x="315" y="146"/>
                  </a:cubicBezTo>
                  <a:cubicBezTo>
                    <a:pt x="315" y="146"/>
                    <a:pt x="315" y="146"/>
                    <a:pt x="315" y="146"/>
                  </a:cubicBezTo>
                  <a:cubicBezTo>
                    <a:pt x="315" y="146"/>
                    <a:pt x="315" y="146"/>
                    <a:pt x="315" y="146"/>
                  </a:cubicBezTo>
                  <a:cubicBezTo>
                    <a:pt x="314" y="146"/>
                    <a:pt x="314" y="146"/>
                    <a:pt x="314" y="146"/>
                  </a:cubicBezTo>
                  <a:cubicBezTo>
                    <a:pt x="313" y="146"/>
                    <a:pt x="313" y="146"/>
                    <a:pt x="313" y="146"/>
                  </a:cubicBezTo>
                  <a:cubicBezTo>
                    <a:pt x="313" y="146"/>
                    <a:pt x="313" y="146"/>
                    <a:pt x="313" y="146"/>
                  </a:cubicBezTo>
                  <a:cubicBezTo>
                    <a:pt x="312" y="146"/>
                    <a:pt x="312" y="146"/>
                    <a:pt x="311" y="146"/>
                  </a:cubicBezTo>
                  <a:cubicBezTo>
                    <a:pt x="311" y="146"/>
                    <a:pt x="311" y="146"/>
                    <a:pt x="311" y="146"/>
                  </a:cubicBezTo>
                  <a:cubicBezTo>
                    <a:pt x="311" y="146"/>
                    <a:pt x="311" y="146"/>
                    <a:pt x="311" y="146"/>
                  </a:cubicBezTo>
                  <a:cubicBezTo>
                    <a:pt x="311" y="146"/>
                    <a:pt x="311" y="146"/>
                    <a:pt x="311" y="146"/>
                  </a:cubicBezTo>
                  <a:cubicBezTo>
                    <a:pt x="311" y="146"/>
                    <a:pt x="310" y="146"/>
                    <a:pt x="310" y="147"/>
                  </a:cubicBezTo>
                  <a:cubicBezTo>
                    <a:pt x="310" y="147"/>
                    <a:pt x="309" y="147"/>
                    <a:pt x="309" y="147"/>
                  </a:cubicBezTo>
                  <a:cubicBezTo>
                    <a:pt x="308" y="147"/>
                    <a:pt x="308" y="147"/>
                    <a:pt x="308" y="147"/>
                  </a:cubicBezTo>
                  <a:cubicBezTo>
                    <a:pt x="308" y="147"/>
                    <a:pt x="308" y="147"/>
                    <a:pt x="308" y="147"/>
                  </a:cubicBezTo>
                  <a:cubicBezTo>
                    <a:pt x="308" y="147"/>
                    <a:pt x="308" y="147"/>
                    <a:pt x="308" y="147"/>
                  </a:cubicBezTo>
                  <a:cubicBezTo>
                    <a:pt x="307" y="147"/>
                    <a:pt x="307" y="147"/>
                    <a:pt x="307" y="147"/>
                  </a:cubicBezTo>
                  <a:cubicBezTo>
                    <a:pt x="307" y="147"/>
                    <a:pt x="307" y="147"/>
                    <a:pt x="307" y="147"/>
                  </a:cubicBezTo>
                  <a:cubicBezTo>
                    <a:pt x="306" y="147"/>
                    <a:pt x="306" y="147"/>
                    <a:pt x="306" y="147"/>
                  </a:cubicBezTo>
                  <a:cubicBezTo>
                    <a:pt x="306" y="148"/>
                    <a:pt x="306" y="148"/>
                    <a:pt x="306" y="148"/>
                  </a:cubicBezTo>
                  <a:cubicBezTo>
                    <a:pt x="305" y="148"/>
                    <a:pt x="305" y="148"/>
                    <a:pt x="305" y="148"/>
                  </a:cubicBezTo>
                  <a:cubicBezTo>
                    <a:pt x="305" y="148"/>
                    <a:pt x="305" y="148"/>
                    <a:pt x="305" y="148"/>
                  </a:cubicBezTo>
                  <a:cubicBezTo>
                    <a:pt x="305" y="148"/>
                    <a:pt x="305" y="148"/>
                    <a:pt x="305" y="148"/>
                  </a:cubicBezTo>
                  <a:cubicBezTo>
                    <a:pt x="305" y="148"/>
                    <a:pt x="305" y="148"/>
                    <a:pt x="305" y="148"/>
                  </a:cubicBezTo>
                  <a:cubicBezTo>
                    <a:pt x="304" y="148"/>
                    <a:pt x="304" y="148"/>
                    <a:pt x="304" y="148"/>
                  </a:cubicBezTo>
                  <a:cubicBezTo>
                    <a:pt x="304" y="148"/>
                    <a:pt x="304" y="148"/>
                    <a:pt x="304" y="148"/>
                  </a:cubicBezTo>
                  <a:cubicBezTo>
                    <a:pt x="304" y="148"/>
                    <a:pt x="304" y="148"/>
                    <a:pt x="304" y="148"/>
                  </a:cubicBezTo>
                  <a:cubicBezTo>
                    <a:pt x="304" y="149"/>
                    <a:pt x="304" y="149"/>
                    <a:pt x="304" y="149"/>
                  </a:cubicBezTo>
                  <a:cubicBezTo>
                    <a:pt x="304" y="149"/>
                    <a:pt x="304" y="149"/>
                    <a:pt x="304" y="149"/>
                  </a:cubicBezTo>
                  <a:cubicBezTo>
                    <a:pt x="304" y="149"/>
                    <a:pt x="304" y="149"/>
                    <a:pt x="304" y="149"/>
                  </a:cubicBezTo>
                  <a:cubicBezTo>
                    <a:pt x="304" y="149"/>
                    <a:pt x="304" y="149"/>
                    <a:pt x="304" y="149"/>
                  </a:cubicBezTo>
                  <a:cubicBezTo>
                    <a:pt x="304" y="149"/>
                    <a:pt x="304" y="149"/>
                    <a:pt x="304" y="149"/>
                  </a:cubicBezTo>
                  <a:cubicBezTo>
                    <a:pt x="303" y="149"/>
                    <a:pt x="303" y="149"/>
                    <a:pt x="303" y="149"/>
                  </a:cubicBezTo>
                  <a:cubicBezTo>
                    <a:pt x="303" y="149"/>
                    <a:pt x="303" y="149"/>
                    <a:pt x="303" y="149"/>
                  </a:cubicBezTo>
                  <a:cubicBezTo>
                    <a:pt x="303" y="149"/>
                    <a:pt x="303" y="149"/>
                    <a:pt x="303" y="149"/>
                  </a:cubicBezTo>
                  <a:cubicBezTo>
                    <a:pt x="303" y="149"/>
                    <a:pt x="303" y="149"/>
                    <a:pt x="303" y="149"/>
                  </a:cubicBezTo>
                  <a:cubicBezTo>
                    <a:pt x="303" y="149"/>
                    <a:pt x="303" y="149"/>
                    <a:pt x="303" y="149"/>
                  </a:cubicBezTo>
                  <a:cubicBezTo>
                    <a:pt x="303" y="149"/>
                    <a:pt x="303" y="149"/>
                    <a:pt x="303" y="149"/>
                  </a:cubicBezTo>
                  <a:cubicBezTo>
                    <a:pt x="303" y="149"/>
                    <a:pt x="303" y="149"/>
                    <a:pt x="303" y="149"/>
                  </a:cubicBezTo>
                  <a:cubicBezTo>
                    <a:pt x="303" y="150"/>
                    <a:pt x="303" y="150"/>
                    <a:pt x="303" y="150"/>
                  </a:cubicBezTo>
                  <a:cubicBezTo>
                    <a:pt x="302" y="150"/>
                    <a:pt x="302" y="150"/>
                    <a:pt x="302" y="150"/>
                  </a:cubicBezTo>
                  <a:cubicBezTo>
                    <a:pt x="302" y="150"/>
                    <a:pt x="302" y="150"/>
                    <a:pt x="302" y="150"/>
                  </a:cubicBezTo>
                  <a:cubicBezTo>
                    <a:pt x="302" y="150"/>
                    <a:pt x="302" y="150"/>
                    <a:pt x="302" y="150"/>
                  </a:cubicBezTo>
                  <a:cubicBezTo>
                    <a:pt x="302" y="150"/>
                    <a:pt x="302" y="150"/>
                    <a:pt x="302" y="150"/>
                  </a:cubicBezTo>
                  <a:cubicBezTo>
                    <a:pt x="302" y="150"/>
                    <a:pt x="302" y="150"/>
                    <a:pt x="302" y="150"/>
                  </a:cubicBezTo>
                  <a:cubicBezTo>
                    <a:pt x="302" y="150"/>
                    <a:pt x="302" y="150"/>
                    <a:pt x="302" y="150"/>
                  </a:cubicBezTo>
                  <a:cubicBezTo>
                    <a:pt x="302" y="150"/>
                    <a:pt x="302" y="150"/>
                    <a:pt x="302" y="150"/>
                  </a:cubicBezTo>
                  <a:cubicBezTo>
                    <a:pt x="302" y="150"/>
                    <a:pt x="302" y="150"/>
                    <a:pt x="302" y="150"/>
                  </a:cubicBezTo>
                  <a:cubicBezTo>
                    <a:pt x="302" y="150"/>
                    <a:pt x="302" y="150"/>
                    <a:pt x="302" y="150"/>
                  </a:cubicBezTo>
                  <a:cubicBezTo>
                    <a:pt x="302" y="150"/>
                    <a:pt x="302" y="150"/>
                    <a:pt x="302" y="150"/>
                  </a:cubicBezTo>
                  <a:cubicBezTo>
                    <a:pt x="302" y="151"/>
                    <a:pt x="302" y="151"/>
                    <a:pt x="302" y="151"/>
                  </a:cubicBezTo>
                  <a:cubicBezTo>
                    <a:pt x="302" y="151"/>
                    <a:pt x="302" y="151"/>
                    <a:pt x="302" y="151"/>
                  </a:cubicBezTo>
                  <a:cubicBezTo>
                    <a:pt x="302" y="151"/>
                    <a:pt x="302" y="151"/>
                    <a:pt x="302" y="151"/>
                  </a:cubicBezTo>
                  <a:cubicBezTo>
                    <a:pt x="302" y="151"/>
                    <a:pt x="302" y="151"/>
                    <a:pt x="302" y="151"/>
                  </a:cubicBezTo>
                  <a:cubicBezTo>
                    <a:pt x="302" y="151"/>
                    <a:pt x="302" y="151"/>
                    <a:pt x="302" y="151"/>
                  </a:cubicBezTo>
                  <a:cubicBezTo>
                    <a:pt x="302" y="151"/>
                    <a:pt x="302" y="151"/>
                    <a:pt x="302" y="151"/>
                  </a:cubicBezTo>
                  <a:cubicBezTo>
                    <a:pt x="301" y="151"/>
                    <a:pt x="301" y="151"/>
                    <a:pt x="301" y="151"/>
                  </a:cubicBezTo>
                  <a:cubicBezTo>
                    <a:pt x="301" y="151"/>
                    <a:pt x="301" y="151"/>
                    <a:pt x="301" y="151"/>
                  </a:cubicBezTo>
                  <a:cubicBezTo>
                    <a:pt x="301" y="152"/>
                    <a:pt x="301" y="152"/>
                    <a:pt x="301" y="152"/>
                  </a:cubicBezTo>
                  <a:cubicBezTo>
                    <a:pt x="301" y="152"/>
                    <a:pt x="301" y="152"/>
                    <a:pt x="301" y="152"/>
                  </a:cubicBezTo>
                  <a:cubicBezTo>
                    <a:pt x="301" y="152"/>
                    <a:pt x="301" y="152"/>
                    <a:pt x="301" y="152"/>
                  </a:cubicBezTo>
                  <a:cubicBezTo>
                    <a:pt x="301" y="152"/>
                    <a:pt x="301" y="152"/>
                    <a:pt x="301" y="152"/>
                  </a:cubicBezTo>
                  <a:cubicBezTo>
                    <a:pt x="301" y="152"/>
                    <a:pt x="301" y="152"/>
                    <a:pt x="301" y="152"/>
                  </a:cubicBezTo>
                  <a:cubicBezTo>
                    <a:pt x="301" y="152"/>
                    <a:pt x="301" y="152"/>
                    <a:pt x="301" y="152"/>
                  </a:cubicBezTo>
                  <a:cubicBezTo>
                    <a:pt x="301" y="165"/>
                    <a:pt x="301" y="177"/>
                    <a:pt x="301" y="190"/>
                  </a:cubicBezTo>
                  <a:cubicBezTo>
                    <a:pt x="300" y="190"/>
                    <a:pt x="299" y="190"/>
                    <a:pt x="299" y="191"/>
                  </a:cubicBezTo>
                  <a:cubicBezTo>
                    <a:pt x="298" y="191"/>
                    <a:pt x="296" y="191"/>
                    <a:pt x="295" y="192"/>
                  </a:cubicBezTo>
                  <a:cubicBezTo>
                    <a:pt x="295" y="192"/>
                    <a:pt x="294" y="192"/>
                    <a:pt x="294" y="192"/>
                  </a:cubicBezTo>
                  <a:cubicBezTo>
                    <a:pt x="293" y="192"/>
                    <a:pt x="292" y="192"/>
                    <a:pt x="290" y="193"/>
                  </a:cubicBezTo>
                  <a:cubicBezTo>
                    <a:pt x="290" y="193"/>
                    <a:pt x="290" y="193"/>
                    <a:pt x="290" y="193"/>
                  </a:cubicBezTo>
                  <a:cubicBezTo>
                    <a:pt x="289" y="193"/>
                    <a:pt x="287" y="193"/>
                    <a:pt x="286" y="193"/>
                  </a:cubicBezTo>
                  <a:cubicBezTo>
                    <a:pt x="286" y="194"/>
                    <a:pt x="285" y="194"/>
                    <a:pt x="285" y="194"/>
                  </a:cubicBezTo>
                  <a:cubicBezTo>
                    <a:pt x="283" y="194"/>
                    <a:pt x="282" y="194"/>
                    <a:pt x="281" y="194"/>
                  </a:cubicBezTo>
                  <a:cubicBezTo>
                    <a:pt x="280" y="194"/>
                    <a:pt x="280" y="194"/>
                    <a:pt x="280" y="194"/>
                  </a:cubicBezTo>
                  <a:cubicBezTo>
                    <a:pt x="279" y="194"/>
                    <a:pt x="277" y="195"/>
                    <a:pt x="275" y="195"/>
                  </a:cubicBezTo>
                  <a:cubicBezTo>
                    <a:pt x="275" y="195"/>
                    <a:pt x="275" y="195"/>
                    <a:pt x="275" y="195"/>
                  </a:cubicBezTo>
                  <a:cubicBezTo>
                    <a:pt x="273" y="195"/>
                    <a:pt x="272" y="195"/>
                    <a:pt x="270" y="195"/>
                  </a:cubicBezTo>
                  <a:cubicBezTo>
                    <a:pt x="270" y="195"/>
                    <a:pt x="270" y="195"/>
                    <a:pt x="270" y="195"/>
                  </a:cubicBezTo>
                  <a:cubicBezTo>
                    <a:pt x="266" y="195"/>
                    <a:pt x="262" y="196"/>
                    <a:pt x="258" y="196"/>
                  </a:cubicBezTo>
                  <a:cubicBezTo>
                    <a:pt x="253" y="196"/>
                    <a:pt x="248" y="196"/>
                    <a:pt x="243" y="195"/>
                  </a:cubicBezTo>
                  <a:cubicBezTo>
                    <a:pt x="243" y="195"/>
                    <a:pt x="243" y="195"/>
                    <a:pt x="243" y="195"/>
                  </a:cubicBezTo>
                  <a:cubicBezTo>
                    <a:pt x="240" y="195"/>
                    <a:pt x="237" y="195"/>
                    <a:pt x="235" y="195"/>
                  </a:cubicBezTo>
                  <a:cubicBezTo>
                    <a:pt x="235" y="195"/>
                    <a:pt x="235" y="195"/>
                    <a:pt x="235" y="195"/>
                  </a:cubicBezTo>
                  <a:cubicBezTo>
                    <a:pt x="232" y="195"/>
                    <a:pt x="230" y="195"/>
                    <a:pt x="227" y="194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225" y="194"/>
                    <a:pt x="222" y="194"/>
                    <a:pt x="220" y="194"/>
                  </a:cubicBezTo>
                  <a:cubicBezTo>
                    <a:pt x="220" y="194"/>
                    <a:pt x="220" y="194"/>
                    <a:pt x="220" y="194"/>
                  </a:cubicBezTo>
                  <a:cubicBezTo>
                    <a:pt x="217" y="193"/>
                    <a:pt x="215" y="193"/>
                    <a:pt x="213" y="193"/>
                  </a:cubicBezTo>
                  <a:cubicBezTo>
                    <a:pt x="213" y="193"/>
                    <a:pt x="213" y="193"/>
                    <a:pt x="213" y="193"/>
                  </a:cubicBezTo>
                  <a:cubicBezTo>
                    <a:pt x="210" y="193"/>
                    <a:pt x="208" y="192"/>
                    <a:pt x="206" y="192"/>
                  </a:cubicBezTo>
                  <a:cubicBezTo>
                    <a:pt x="206" y="192"/>
                    <a:pt x="206" y="192"/>
                    <a:pt x="206" y="192"/>
                  </a:cubicBezTo>
                  <a:cubicBezTo>
                    <a:pt x="204" y="192"/>
                    <a:pt x="202" y="191"/>
                    <a:pt x="200" y="191"/>
                  </a:cubicBezTo>
                  <a:cubicBezTo>
                    <a:pt x="199" y="191"/>
                    <a:pt x="198" y="190"/>
                    <a:pt x="197" y="190"/>
                  </a:cubicBezTo>
                  <a:cubicBezTo>
                    <a:pt x="197" y="190"/>
                    <a:pt x="197" y="190"/>
                    <a:pt x="197" y="190"/>
                  </a:cubicBezTo>
                  <a:cubicBezTo>
                    <a:pt x="196" y="190"/>
                    <a:pt x="196" y="190"/>
                    <a:pt x="195" y="190"/>
                  </a:cubicBezTo>
                  <a:cubicBezTo>
                    <a:pt x="194" y="189"/>
                    <a:pt x="192" y="189"/>
                    <a:pt x="191" y="188"/>
                  </a:cubicBezTo>
                  <a:cubicBezTo>
                    <a:pt x="190" y="188"/>
                    <a:pt x="190" y="188"/>
                    <a:pt x="190" y="188"/>
                  </a:cubicBezTo>
                  <a:cubicBezTo>
                    <a:pt x="190" y="188"/>
                    <a:pt x="190" y="188"/>
                    <a:pt x="190" y="188"/>
                  </a:cubicBezTo>
                  <a:cubicBezTo>
                    <a:pt x="190" y="177"/>
                    <a:pt x="190" y="167"/>
                    <a:pt x="190" y="157"/>
                  </a:cubicBezTo>
                  <a:cubicBezTo>
                    <a:pt x="190" y="156"/>
                    <a:pt x="190" y="156"/>
                    <a:pt x="190" y="155"/>
                  </a:cubicBezTo>
                  <a:cubicBezTo>
                    <a:pt x="190" y="154"/>
                    <a:pt x="189" y="154"/>
                    <a:pt x="189" y="153"/>
                  </a:cubicBezTo>
                  <a:cubicBezTo>
                    <a:pt x="189" y="153"/>
                    <a:pt x="188" y="152"/>
                    <a:pt x="188" y="152"/>
                  </a:cubicBezTo>
                  <a:cubicBezTo>
                    <a:pt x="187" y="151"/>
                    <a:pt x="187" y="151"/>
                    <a:pt x="186" y="150"/>
                  </a:cubicBezTo>
                  <a:cubicBezTo>
                    <a:pt x="185" y="150"/>
                    <a:pt x="185" y="150"/>
                    <a:pt x="185" y="150"/>
                  </a:cubicBezTo>
                  <a:cubicBezTo>
                    <a:pt x="185" y="149"/>
                    <a:pt x="185" y="149"/>
                    <a:pt x="185" y="149"/>
                  </a:cubicBezTo>
                  <a:cubicBezTo>
                    <a:pt x="185" y="149"/>
                    <a:pt x="185" y="149"/>
                    <a:pt x="185" y="149"/>
                  </a:cubicBezTo>
                  <a:cubicBezTo>
                    <a:pt x="185" y="149"/>
                    <a:pt x="185" y="149"/>
                    <a:pt x="185" y="149"/>
                  </a:cubicBezTo>
                  <a:cubicBezTo>
                    <a:pt x="184" y="149"/>
                    <a:pt x="184" y="149"/>
                    <a:pt x="184" y="149"/>
                  </a:cubicBezTo>
                  <a:cubicBezTo>
                    <a:pt x="183" y="149"/>
                    <a:pt x="183" y="149"/>
                    <a:pt x="183" y="149"/>
                  </a:cubicBezTo>
                  <a:cubicBezTo>
                    <a:pt x="183" y="149"/>
                    <a:pt x="183" y="149"/>
                    <a:pt x="183" y="149"/>
                  </a:cubicBezTo>
                  <a:cubicBezTo>
                    <a:pt x="183" y="149"/>
                    <a:pt x="183" y="149"/>
                    <a:pt x="183" y="149"/>
                  </a:cubicBezTo>
                  <a:cubicBezTo>
                    <a:pt x="183" y="149"/>
                    <a:pt x="183" y="149"/>
                    <a:pt x="183" y="149"/>
                  </a:cubicBezTo>
                  <a:cubicBezTo>
                    <a:pt x="182" y="148"/>
                    <a:pt x="182" y="148"/>
                    <a:pt x="182" y="148"/>
                  </a:cubicBezTo>
                  <a:cubicBezTo>
                    <a:pt x="182" y="148"/>
                    <a:pt x="182" y="148"/>
                    <a:pt x="182" y="148"/>
                  </a:cubicBezTo>
                  <a:cubicBezTo>
                    <a:pt x="181" y="148"/>
                    <a:pt x="181" y="148"/>
                    <a:pt x="181" y="148"/>
                  </a:cubicBezTo>
                  <a:cubicBezTo>
                    <a:pt x="181" y="148"/>
                    <a:pt x="181" y="148"/>
                    <a:pt x="181" y="148"/>
                  </a:cubicBezTo>
                  <a:cubicBezTo>
                    <a:pt x="181" y="148"/>
                    <a:pt x="181" y="148"/>
                    <a:pt x="181" y="148"/>
                  </a:cubicBezTo>
                  <a:cubicBezTo>
                    <a:pt x="181" y="148"/>
                    <a:pt x="181" y="148"/>
                    <a:pt x="181" y="148"/>
                  </a:cubicBezTo>
                  <a:cubicBezTo>
                    <a:pt x="181" y="148"/>
                    <a:pt x="181" y="148"/>
                    <a:pt x="181" y="148"/>
                  </a:cubicBezTo>
                  <a:cubicBezTo>
                    <a:pt x="180" y="148"/>
                    <a:pt x="180" y="148"/>
                    <a:pt x="180" y="148"/>
                  </a:cubicBezTo>
                  <a:cubicBezTo>
                    <a:pt x="180" y="148"/>
                    <a:pt x="180" y="148"/>
                    <a:pt x="180" y="148"/>
                  </a:cubicBezTo>
                  <a:cubicBezTo>
                    <a:pt x="180" y="148"/>
                    <a:pt x="180" y="148"/>
                    <a:pt x="180" y="148"/>
                  </a:cubicBezTo>
                  <a:cubicBezTo>
                    <a:pt x="179" y="148"/>
                    <a:pt x="179" y="148"/>
                    <a:pt x="179" y="148"/>
                  </a:cubicBezTo>
                  <a:cubicBezTo>
                    <a:pt x="179" y="148"/>
                    <a:pt x="179" y="148"/>
                    <a:pt x="179" y="148"/>
                  </a:cubicBezTo>
                  <a:cubicBezTo>
                    <a:pt x="179" y="148"/>
                    <a:pt x="179" y="148"/>
                    <a:pt x="179" y="148"/>
                  </a:cubicBezTo>
                  <a:cubicBezTo>
                    <a:pt x="179" y="148"/>
                    <a:pt x="179" y="148"/>
                    <a:pt x="179" y="148"/>
                  </a:cubicBezTo>
                  <a:cubicBezTo>
                    <a:pt x="178" y="148"/>
                    <a:pt x="178" y="148"/>
                    <a:pt x="178" y="148"/>
                  </a:cubicBezTo>
                  <a:cubicBezTo>
                    <a:pt x="178" y="148"/>
                    <a:pt x="178" y="148"/>
                    <a:pt x="178" y="148"/>
                  </a:cubicBezTo>
                  <a:cubicBezTo>
                    <a:pt x="177" y="148"/>
                    <a:pt x="177" y="148"/>
                    <a:pt x="177" y="148"/>
                  </a:cubicBezTo>
                  <a:cubicBezTo>
                    <a:pt x="177" y="148"/>
                    <a:pt x="177" y="148"/>
                    <a:pt x="177" y="148"/>
                  </a:cubicBezTo>
                  <a:cubicBezTo>
                    <a:pt x="177" y="148"/>
                    <a:pt x="177" y="148"/>
                    <a:pt x="177" y="148"/>
                  </a:cubicBezTo>
                  <a:cubicBezTo>
                    <a:pt x="176" y="147"/>
                    <a:pt x="176" y="147"/>
                    <a:pt x="176" y="147"/>
                  </a:cubicBezTo>
                  <a:cubicBezTo>
                    <a:pt x="176" y="147"/>
                    <a:pt x="176" y="147"/>
                    <a:pt x="176" y="147"/>
                  </a:cubicBezTo>
                  <a:cubicBezTo>
                    <a:pt x="175" y="147"/>
                    <a:pt x="175" y="147"/>
                    <a:pt x="175" y="147"/>
                  </a:cubicBezTo>
                  <a:cubicBezTo>
                    <a:pt x="175" y="147"/>
                    <a:pt x="175" y="147"/>
                    <a:pt x="175" y="147"/>
                  </a:cubicBezTo>
                  <a:cubicBezTo>
                    <a:pt x="174" y="147"/>
                    <a:pt x="174" y="147"/>
                    <a:pt x="174" y="147"/>
                  </a:cubicBezTo>
                  <a:cubicBezTo>
                    <a:pt x="173" y="147"/>
                    <a:pt x="173" y="147"/>
                    <a:pt x="173" y="147"/>
                  </a:cubicBezTo>
                  <a:cubicBezTo>
                    <a:pt x="173" y="147"/>
                    <a:pt x="173" y="147"/>
                    <a:pt x="173" y="147"/>
                  </a:cubicBezTo>
                  <a:cubicBezTo>
                    <a:pt x="172" y="147"/>
                    <a:pt x="172" y="147"/>
                    <a:pt x="172" y="147"/>
                  </a:cubicBezTo>
                  <a:cubicBezTo>
                    <a:pt x="171" y="147"/>
                    <a:pt x="171" y="147"/>
                    <a:pt x="171" y="147"/>
                  </a:cubicBezTo>
                  <a:cubicBezTo>
                    <a:pt x="171" y="147"/>
                    <a:pt x="171" y="147"/>
                    <a:pt x="171" y="147"/>
                  </a:cubicBezTo>
                  <a:cubicBezTo>
                    <a:pt x="170" y="147"/>
                    <a:pt x="170" y="147"/>
                    <a:pt x="170" y="147"/>
                  </a:cubicBezTo>
                  <a:cubicBezTo>
                    <a:pt x="169" y="147"/>
                    <a:pt x="169" y="147"/>
                    <a:pt x="169" y="147"/>
                  </a:cubicBezTo>
                  <a:cubicBezTo>
                    <a:pt x="168" y="147"/>
                    <a:pt x="168" y="147"/>
                    <a:pt x="168" y="147"/>
                  </a:cubicBezTo>
                  <a:cubicBezTo>
                    <a:pt x="167" y="147"/>
                    <a:pt x="167" y="147"/>
                    <a:pt x="167" y="147"/>
                  </a:cubicBezTo>
                  <a:cubicBezTo>
                    <a:pt x="167" y="147"/>
                    <a:pt x="166" y="147"/>
                    <a:pt x="166" y="147"/>
                  </a:cubicBezTo>
                  <a:cubicBezTo>
                    <a:pt x="165" y="147"/>
                    <a:pt x="165" y="147"/>
                    <a:pt x="164" y="147"/>
                  </a:cubicBezTo>
                  <a:cubicBezTo>
                    <a:pt x="164" y="147"/>
                    <a:pt x="163" y="147"/>
                    <a:pt x="163" y="147"/>
                  </a:cubicBezTo>
                  <a:cubicBezTo>
                    <a:pt x="162" y="147"/>
                    <a:pt x="162" y="147"/>
                    <a:pt x="161" y="146"/>
                  </a:cubicBezTo>
                  <a:cubicBezTo>
                    <a:pt x="161" y="146"/>
                    <a:pt x="161" y="146"/>
                    <a:pt x="161" y="146"/>
                  </a:cubicBezTo>
                  <a:cubicBezTo>
                    <a:pt x="161" y="146"/>
                    <a:pt x="161" y="146"/>
                    <a:pt x="161" y="146"/>
                  </a:cubicBezTo>
                  <a:cubicBezTo>
                    <a:pt x="160" y="146"/>
                    <a:pt x="160" y="146"/>
                    <a:pt x="159" y="146"/>
                  </a:cubicBezTo>
                  <a:cubicBezTo>
                    <a:pt x="159" y="146"/>
                    <a:pt x="158" y="146"/>
                    <a:pt x="157" y="146"/>
                  </a:cubicBezTo>
                  <a:cubicBezTo>
                    <a:pt x="157" y="146"/>
                    <a:pt x="157" y="146"/>
                    <a:pt x="157" y="146"/>
                  </a:cubicBezTo>
                  <a:cubicBezTo>
                    <a:pt x="156" y="146"/>
                    <a:pt x="156" y="146"/>
                    <a:pt x="156" y="146"/>
                  </a:cubicBezTo>
                  <a:cubicBezTo>
                    <a:pt x="155" y="146"/>
                    <a:pt x="155" y="146"/>
                    <a:pt x="155" y="146"/>
                  </a:cubicBezTo>
                  <a:cubicBezTo>
                    <a:pt x="154" y="146"/>
                    <a:pt x="154" y="146"/>
                    <a:pt x="153" y="146"/>
                  </a:cubicBezTo>
                  <a:cubicBezTo>
                    <a:pt x="152" y="146"/>
                    <a:pt x="152" y="146"/>
                    <a:pt x="152" y="146"/>
                  </a:cubicBezTo>
                  <a:cubicBezTo>
                    <a:pt x="152" y="146"/>
                    <a:pt x="151" y="146"/>
                    <a:pt x="151" y="146"/>
                  </a:cubicBezTo>
                  <a:cubicBezTo>
                    <a:pt x="150" y="146"/>
                    <a:pt x="150" y="146"/>
                    <a:pt x="150" y="146"/>
                  </a:cubicBezTo>
                  <a:cubicBezTo>
                    <a:pt x="149" y="146"/>
                    <a:pt x="148" y="146"/>
                    <a:pt x="148" y="146"/>
                  </a:cubicBezTo>
                  <a:cubicBezTo>
                    <a:pt x="148" y="146"/>
                    <a:pt x="147" y="146"/>
                    <a:pt x="147" y="146"/>
                  </a:cubicBezTo>
                  <a:cubicBezTo>
                    <a:pt x="146" y="146"/>
                    <a:pt x="146" y="146"/>
                    <a:pt x="146" y="146"/>
                  </a:cubicBezTo>
                  <a:cubicBezTo>
                    <a:pt x="146" y="146"/>
                    <a:pt x="146" y="146"/>
                    <a:pt x="146" y="146"/>
                  </a:cubicBezTo>
                  <a:cubicBezTo>
                    <a:pt x="145" y="146"/>
                    <a:pt x="144" y="146"/>
                    <a:pt x="143" y="146"/>
                  </a:cubicBezTo>
                  <a:cubicBezTo>
                    <a:pt x="141" y="146"/>
                    <a:pt x="140" y="146"/>
                    <a:pt x="139" y="146"/>
                  </a:cubicBezTo>
                  <a:cubicBezTo>
                    <a:pt x="138" y="146"/>
                    <a:pt x="137" y="146"/>
                    <a:pt x="137" y="146"/>
                  </a:cubicBezTo>
                  <a:cubicBezTo>
                    <a:pt x="136" y="146"/>
                    <a:pt x="136" y="146"/>
                    <a:pt x="136" y="146"/>
                  </a:cubicBezTo>
                  <a:cubicBezTo>
                    <a:pt x="136" y="146"/>
                    <a:pt x="136" y="146"/>
                    <a:pt x="136" y="146"/>
                  </a:cubicBezTo>
                  <a:cubicBezTo>
                    <a:pt x="135" y="146"/>
                    <a:pt x="133" y="146"/>
                    <a:pt x="132" y="146"/>
                  </a:cubicBezTo>
                  <a:cubicBezTo>
                    <a:pt x="131" y="146"/>
                    <a:pt x="130" y="146"/>
                    <a:pt x="129" y="146"/>
                  </a:cubicBezTo>
                  <a:cubicBezTo>
                    <a:pt x="129" y="146"/>
                    <a:pt x="128" y="146"/>
                    <a:pt x="128" y="146"/>
                  </a:cubicBezTo>
                  <a:cubicBezTo>
                    <a:pt x="127" y="82"/>
                    <a:pt x="127" y="82"/>
                    <a:pt x="127" y="82"/>
                  </a:cubicBezTo>
                  <a:cubicBezTo>
                    <a:pt x="127" y="81"/>
                    <a:pt x="127" y="80"/>
                    <a:pt x="126" y="78"/>
                  </a:cubicBezTo>
                  <a:cubicBezTo>
                    <a:pt x="125" y="77"/>
                    <a:pt x="124" y="75"/>
                    <a:pt x="123" y="74"/>
                  </a:cubicBezTo>
                  <a:cubicBezTo>
                    <a:pt x="122" y="73"/>
                    <a:pt x="121" y="71"/>
                    <a:pt x="119" y="70"/>
                  </a:cubicBezTo>
                  <a:cubicBezTo>
                    <a:pt x="118" y="69"/>
                    <a:pt x="116" y="68"/>
                    <a:pt x="114" y="67"/>
                  </a:cubicBezTo>
                  <a:cubicBezTo>
                    <a:pt x="114" y="67"/>
                    <a:pt x="114" y="66"/>
                    <a:pt x="113" y="66"/>
                  </a:cubicBezTo>
                  <a:cubicBezTo>
                    <a:pt x="113" y="66"/>
                    <a:pt x="112" y="66"/>
                    <a:pt x="112" y="66"/>
                  </a:cubicBezTo>
                  <a:cubicBezTo>
                    <a:pt x="112" y="66"/>
                    <a:pt x="112" y="66"/>
                    <a:pt x="112" y="66"/>
                  </a:cubicBezTo>
                  <a:cubicBezTo>
                    <a:pt x="112" y="66"/>
                    <a:pt x="112" y="66"/>
                    <a:pt x="112" y="66"/>
                  </a:cubicBezTo>
                  <a:cubicBezTo>
                    <a:pt x="111" y="65"/>
                    <a:pt x="111" y="65"/>
                    <a:pt x="110" y="65"/>
                  </a:cubicBezTo>
                  <a:cubicBezTo>
                    <a:pt x="110" y="65"/>
                    <a:pt x="109" y="65"/>
                    <a:pt x="108" y="65"/>
                  </a:cubicBezTo>
                  <a:cubicBezTo>
                    <a:pt x="108" y="65"/>
                    <a:pt x="108" y="65"/>
                    <a:pt x="108" y="65"/>
                  </a:cubicBezTo>
                  <a:cubicBezTo>
                    <a:pt x="108" y="65"/>
                    <a:pt x="108" y="65"/>
                    <a:pt x="108" y="65"/>
                  </a:cubicBezTo>
                  <a:cubicBezTo>
                    <a:pt x="108" y="65"/>
                    <a:pt x="108" y="65"/>
                    <a:pt x="108" y="65"/>
                  </a:cubicBezTo>
                  <a:cubicBezTo>
                    <a:pt x="108" y="65"/>
                    <a:pt x="108" y="65"/>
                    <a:pt x="108" y="65"/>
                  </a:cubicBezTo>
                  <a:cubicBezTo>
                    <a:pt x="107" y="64"/>
                    <a:pt x="107" y="64"/>
                    <a:pt x="107" y="64"/>
                  </a:cubicBezTo>
                  <a:cubicBezTo>
                    <a:pt x="107" y="64"/>
                    <a:pt x="107" y="64"/>
                    <a:pt x="107" y="64"/>
                  </a:cubicBezTo>
                  <a:cubicBezTo>
                    <a:pt x="106" y="64"/>
                    <a:pt x="106" y="64"/>
                    <a:pt x="106" y="64"/>
                  </a:cubicBezTo>
                  <a:cubicBezTo>
                    <a:pt x="106" y="64"/>
                    <a:pt x="106" y="64"/>
                    <a:pt x="106" y="64"/>
                  </a:cubicBezTo>
                  <a:cubicBezTo>
                    <a:pt x="105" y="64"/>
                    <a:pt x="105" y="64"/>
                    <a:pt x="105" y="64"/>
                  </a:cubicBezTo>
                  <a:cubicBezTo>
                    <a:pt x="105" y="64"/>
                    <a:pt x="105" y="64"/>
                    <a:pt x="105" y="64"/>
                  </a:cubicBezTo>
                  <a:cubicBezTo>
                    <a:pt x="104" y="64"/>
                    <a:pt x="104" y="64"/>
                    <a:pt x="104" y="64"/>
                  </a:cubicBezTo>
                  <a:cubicBezTo>
                    <a:pt x="104" y="64"/>
                    <a:pt x="104" y="64"/>
                    <a:pt x="104" y="64"/>
                  </a:cubicBezTo>
                  <a:cubicBezTo>
                    <a:pt x="104" y="64"/>
                    <a:pt x="104" y="64"/>
                    <a:pt x="104" y="64"/>
                  </a:cubicBezTo>
                  <a:cubicBezTo>
                    <a:pt x="104" y="64"/>
                    <a:pt x="104" y="64"/>
                    <a:pt x="104" y="64"/>
                  </a:cubicBezTo>
                  <a:cubicBezTo>
                    <a:pt x="103" y="64"/>
                    <a:pt x="103" y="64"/>
                    <a:pt x="103" y="64"/>
                  </a:cubicBezTo>
                  <a:cubicBezTo>
                    <a:pt x="103" y="64"/>
                    <a:pt x="103" y="64"/>
                    <a:pt x="103" y="64"/>
                  </a:cubicBezTo>
                  <a:cubicBezTo>
                    <a:pt x="102" y="64"/>
                    <a:pt x="102" y="64"/>
                    <a:pt x="102" y="64"/>
                  </a:cubicBezTo>
                  <a:cubicBezTo>
                    <a:pt x="102" y="63"/>
                    <a:pt x="102" y="63"/>
                    <a:pt x="102" y="63"/>
                  </a:cubicBezTo>
                  <a:cubicBezTo>
                    <a:pt x="101" y="63"/>
                    <a:pt x="101" y="63"/>
                    <a:pt x="101" y="63"/>
                  </a:cubicBezTo>
                  <a:cubicBezTo>
                    <a:pt x="101" y="63"/>
                    <a:pt x="101" y="63"/>
                    <a:pt x="101" y="63"/>
                  </a:cubicBezTo>
                  <a:cubicBezTo>
                    <a:pt x="100" y="63"/>
                    <a:pt x="100" y="63"/>
                    <a:pt x="100" y="63"/>
                  </a:cubicBezTo>
                  <a:cubicBezTo>
                    <a:pt x="100" y="63"/>
                    <a:pt x="100" y="63"/>
                    <a:pt x="100" y="63"/>
                  </a:cubicBezTo>
                  <a:cubicBezTo>
                    <a:pt x="99" y="63"/>
                    <a:pt x="99" y="63"/>
                    <a:pt x="99" y="63"/>
                  </a:cubicBezTo>
                  <a:cubicBezTo>
                    <a:pt x="99" y="63"/>
                    <a:pt x="99" y="63"/>
                    <a:pt x="99" y="63"/>
                  </a:cubicBezTo>
                  <a:cubicBezTo>
                    <a:pt x="98" y="63"/>
                    <a:pt x="98" y="63"/>
                    <a:pt x="98" y="63"/>
                  </a:cubicBezTo>
                  <a:cubicBezTo>
                    <a:pt x="98" y="63"/>
                    <a:pt x="98" y="63"/>
                    <a:pt x="98" y="63"/>
                  </a:cubicBezTo>
                  <a:cubicBezTo>
                    <a:pt x="97" y="63"/>
                    <a:pt x="97" y="63"/>
                    <a:pt x="97" y="63"/>
                  </a:cubicBezTo>
                  <a:cubicBezTo>
                    <a:pt x="96" y="63"/>
                    <a:pt x="96" y="63"/>
                    <a:pt x="96" y="63"/>
                  </a:cubicBezTo>
                  <a:cubicBezTo>
                    <a:pt x="96" y="63"/>
                    <a:pt x="96" y="63"/>
                    <a:pt x="96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3"/>
                    <a:pt x="94" y="63"/>
                  </a:cubicBezTo>
                  <a:cubicBezTo>
                    <a:pt x="94" y="63"/>
                    <a:pt x="94" y="63"/>
                    <a:pt x="94" y="63"/>
                  </a:cubicBezTo>
                  <a:cubicBezTo>
                    <a:pt x="93" y="63"/>
                    <a:pt x="93" y="63"/>
                    <a:pt x="93" y="63"/>
                  </a:cubicBezTo>
                  <a:cubicBezTo>
                    <a:pt x="92" y="63"/>
                    <a:pt x="92" y="63"/>
                    <a:pt x="92" y="63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0" y="63"/>
                    <a:pt x="90" y="63"/>
                    <a:pt x="90" y="63"/>
                  </a:cubicBezTo>
                  <a:cubicBezTo>
                    <a:pt x="89" y="63"/>
                    <a:pt x="89" y="63"/>
                    <a:pt x="89" y="63"/>
                  </a:cubicBezTo>
                  <a:cubicBezTo>
                    <a:pt x="88" y="63"/>
                    <a:pt x="88" y="63"/>
                    <a:pt x="88" y="63"/>
                  </a:cubicBezTo>
                  <a:cubicBezTo>
                    <a:pt x="87" y="63"/>
                    <a:pt x="87" y="63"/>
                    <a:pt x="87" y="63"/>
                  </a:cubicBezTo>
                  <a:cubicBezTo>
                    <a:pt x="86" y="63"/>
                    <a:pt x="86" y="63"/>
                    <a:pt x="86" y="63"/>
                  </a:cubicBezTo>
                  <a:cubicBezTo>
                    <a:pt x="86" y="63"/>
                    <a:pt x="85" y="62"/>
                    <a:pt x="85" y="62"/>
                  </a:cubicBezTo>
                  <a:cubicBezTo>
                    <a:pt x="84" y="62"/>
                    <a:pt x="84" y="62"/>
                    <a:pt x="84" y="62"/>
                  </a:cubicBezTo>
                  <a:cubicBezTo>
                    <a:pt x="84" y="62"/>
                    <a:pt x="84" y="62"/>
                    <a:pt x="84" y="62"/>
                  </a:cubicBezTo>
                  <a:cubicBezTo>
                    <a:pt x="84" y="62"/>
                    <a:pt x="84" y="62"/>
                    <a:pt x="84" y="62"/>
                  </a:cubicBezTo>
                  <a:cubicBezTo>
                    <a:pt x="84" y="62"/>
                    <a:pt x="83" y="62"/>
                    <a:pt x="83" y="62"/>
                  </a:cubicBezTo>
                  <a:cubicBezTo>
                    <a:pt x="82" y="62"/>
                    <a:pt x="82" y="62"/>
                    <a:pt x="82" y="62"/>
                  </a:cubicBezTo>
                  <a:cubicBezTo>
                    <a:pt x="81" y="62"/>
                    <a:pt x="81" y="62"/>
                    <a:pt x="81" y="62"/>
                  </a:cubicBezTo>
                  <a:cubicBezTo>
                    <a:pt x="80" y="62"/>
                    <a:pt x="80" y="62"/>
                    <a:pt x="80" y="62"/>
                  </a:cubicBezTo>
                  <a:cubicBezTo>
                    <a:pt x="79" y="63"/>
                    <a:pt x="79" y="63"/>
                    <a:pt x="79" y="63"/>
                  </a:cubicBezTo>
                  <a:cubicBezTo>
                    <a:pt x="78" y="63"/>
                    <a:pt x="78" y="63"/>
                    <a:pt x="78" y="63"/>
                  </a:cubicBezTo>
                  <a:cubicBezTo>
                    <a:pt x="78" y="63"/>
                    <a:pt x="78" y="63"/>
                    <a:pt x="78" y="63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3"/>
                    <a:pt x="76" y="63"/>
                  </a:cubicBezTo>
                  <a:cubicBezTo>
                    <a:pt x="76" y="63"/>
                    <a:pt x="76" y="63"/>
                    <a:pt x="76" y="63"/>
                  </a:cubicBezTo>
                  <a:cubicBezTo>
                    <a:pt x="75" y="63"/>
                    <a:pt x="74" y="63"/>
                    <a:pt x="74" y="63"/>
                  </a:cubicBezTo>
                  <a:cubicBezTo>
                    <a:pt x="73" y="63"/>
                    <a:pt x="72" y="63"/>
                    <a:pt x="72" y="63"/>
                  </a:cubicBezTo>
                  <a:cubicBezTo>
                    <a:pt x="71" y="63"/>
                    <a:pt x="70" y="63"/>
                    <a:pt x="70" y="63"/>
                  </a:cubicBezTo>
                  <a:cubicBezTo>
                    <a:pt x="69" y="63"/>
                    <a:pt x="69" y="63"/>
                    <a:pt x="69" y="63"/>
                  </a:cubicBezTo>
                  <a:cubicBezTo>
                    <a:pt x="69" y="63"/>
                    <a:pt x="69" y="63"/>
                    <a:pt x="69" y="63"/>
                  </a:cubicBezTo>
                  <a:cubicBezTo>
                    <a:pt x="69" y="63"/>
                    <a:pt x="69" y="63"/>
                    <a:pt x="69" y="63"/>
                  </a:cubicBezTo>
                  <a:cubicBezTo>
                    <a:pt x="68" y="63"/>
                    <a:pt x="68" y="63"/>
                    <a:pt x="68" y="63"/>
                  </a:cubicBezTo>
                  <a:cubicBezTo>
                    <a:pt x="66" y="63"/>
                    <a:pt x="65" y="63"/>
                    <a:pt x="64" y="63"/>
                  </a:cubicBezTo>
                  <a:cubicBezTo>
                    <a:pt x="62" y="63"/>
                    <a:pt x="61" y="63"/>
                    <a:pt x="60" y="63"/>
                  </a:cubicBezTo>
                  <a:cubicBezTo>
                    <a:pt x="60" y="63"/>
                    <a:pt x="60" y="63"/>
                    <a:pt x="60" y="63"/>
                  </a:cubicBezTo>
                  <a:cubicBezTo>
                    <a:pt x="59" y="63"/>
                    <a:pt x="59" y="63"/>
                    <a:pt x="59" y="63"/>
                  </a:cubicBezTo>
                  <a:cubicBezTo>
                    <a:pt x="59" y="63"/>
                    <a:pt x="58" y="63"/>
                    <a:pt x="58" y="63"/>
                  </a:cubicBezTo>
                  <a:cubicBezTo>
                    <a:pt x="57" y="63"/>
                    <a:pt x="57" y="63"/>
                    <a:pt x="56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4"/>
                    <a:pt x="54" y="64"/>
                  </a:cubicBezTo>
                  <a:cubicBezTo>
                    <a:pt x="54" y="64"/>
                    <a:pt x="53" y="64"/>
                    <a:pt x="52" y="64"/>
                  </a:cubicBezTo>
                  <a:cubicBezTo>
                    <a:pt x="52" y="64"/>
                    <a:pt x="51" y="64"/>
                    <a:pt x="50" y="64"/>
                  </a:cubicBezTo>
                  <a:cubicBezTo>
                    <a:pt x="49" y="64"/>
                    <a:pt x="49" y="64"/>
                    <a:pt x="48" y="64"/>
                  </a:cubicBezTo>
                  <a:cubicBezTo>
                    <a:pt x="46" y="64"/>
                    <a:pt x="45" y="64"/>
                    <a:pt x="43" y="64"/>
                  </a:cubicBezTo>
                  <a:cubicBezTo>
                    <a:pt x="43" y="64"/>
                    <a:pt x="43" y="64"/>
                    <a:pt x="43" y="64"/>
                  </a:cubicBezTo>
                  <a:cubicBezTo>
                    <a:pt x="43" y="64"/>
                    <a:pt x="43" y="64"/>
                    <a:pt x="43" y="64"/>
                  </a:cubicBezTo>
                  <a:cubicBezTo>
                    <a:pt x="43" y="64"/>
                    <a:pt x="43" y="64"/>
                    <a:pt x="43" y="64"/>
                  </a:cubicBezTo>
                  <a:cubicBezTo>
                    <a:pt x="43" y="64"/>
                    <a:pt x="43" y="64"/>
                    <a:pt x="43" y="64"/>
                  </a:cubicBezTo>
                  <a:cubicBezTo>
                    <a:pt x="42" y="64"/>
                    <a:pt x="41" y="64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4"/>
                    <a:pt x="38" y="65"/>
                    <a:pt x="37" y="65"/>
                  </a:cubicBezTo>
                  <a:cubicBezTo>
                    <a:pt x="37" y="65"/>
                    <a:pt x="37" y="65"/>
                    <a:pt x="37" y="65"/>
                  </a:cubicBezTo>
                  <a:cubicBezTo>
                    <a:pt x="36" y="65"/>
                    <a:pt x="34" y="65"/>
                    <a:pt x="33" y="65"/>
                  </a:cubicBezTo>
                  <a:cubicBezTo>
                    <a:pt x="32" y="65"/>
                    <a:pt x="31" y="65"/>
                    <a:pt x="30" y="65"/>
                  </a:cubicBezTo>
                  <a:cubicBezTo>
                    <a:pt x="27" y="65"/>
                    <a:pt x="24" y="65"/>
                    <a:pt x="21" y="65"/>
                  </a:cubicBezTo>
                  <a:cubicBezTo>
                    <a:pt x="21" y="65"/>
                    <a:pt x="21" y="65"/>
                    <a:pt x="21" y="65"/>
                  </a:cubicBezTo>
                  <a:cubicBezTo>
                    <a:pt x="20" y="65"/>
                    <a:pt x="18" y="64"/>
                    <a:pt x="17" y="64"/>
                  </a:cubicBezTo>
                  <a:cubicBezTo>
                    <a:pt x="17" y="64"/>
                    <a:pt x="17" y="64"/>
                    <a:pt x="17" y="64"/>
                  </a:cubicBezTo>
                  <a:cubicBezTo>
                    <a:pt x="16" y="64"/>
                    <a:pt x="14" y="64"/>
                    <a:pt x="13" y="64"/>
                  </a:cubicBezTo>
                  <a:cubicBezTo>
                    <a:pt x="12" y="64"/>
                    <a:pt x="11" y="64"/>
                    <a:pt x="10" y="63"/>
                  </a:cubicBezTo>
                  <a:cubicBezTo>
                    <a:pt x="10" y="63"/>
                    <a:pt x="10" y="63"/>
                    <a:pt x="10" y="63"/>
                  </a:cubicBezTo>
                  <a:cubicBezTo>
                    <a:pt x="9" y="63"/>
                    <a:pt x="8" y="63"/>
                    <a:pt x="7" y="62"/>
                  </a:cubicBezTo>
                  <a:cubicBezTo>
                    <a:pt x="6" y="62"/>
                    <a:pt x="6" y="62"/>
                    <a:pt x="6" y="62"/>
                  </a:cubicBezTo>
                  <a:cubicBezTo>
                    <a:pt x="5" y="62"/>
                    <a:pt x="5" y="62"/>
                    <a:pt x="4" y="61"/>
                  </a:cubicBezTo>
                  <a:cubicBezTo>
                    <a:pt x="3" y="61"/>
                    <a:pt x="3" y="61"/>
                    <a:pt x="3" y="61"/>
                  </a:cubicBezTo>
                  <a:cubicBezTo>
                    <a:pt x="3" y="61"/>
                    <a:pt x="2" y="61"/>
                    <a:pt x="1" y="60"/>
                  </a:cubicBezTo>
                  <a:cubicBezTo>
                    <a:pt x="1" y="59"/>
                    <a:pt x="1" y="59"/>
                    <a:pt x="1" y="59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7"/>
                    <a:pt x="0" y="57"/>
                    <a:pt x="0" y="56"/>
                  </a:cubicBezTo>
                  <a:cubicBezTo>
                    <a:pt x="1" y="97"/>
                    <a:pt x="1" y="138"/>
                    <a:pt x="2" y="178"/>
                  </a:cubicBezTo>
                  <a:cubicBezTo>
                    <a:pt x="2" y="179"/>
                    <a:pt x="2" y="179"/>
                    <a:pt x="2" y="180"/>
                  </a:cubicBezTo>
                  <a:cubicBezTo>
                    <a:pt x="2" y="180"/>
                    <a:pt x="2" y="180"/>
                    <a:pt x="2" y="181"/>
                  </a:cubicBezTo>
                  <a:cubicBezTo>
                    <a:pt x="3" y="182"/>
                    <a:pt x="3" y="182"/>
                    <a:pt x="3" y="182"/>
                  </a:cubicBezTo>
                  <a:cubicBezTo>
                    <a:pt x="3" y="182"/>
                    <a:pt x="3" y="182"/>
                    <a:pt x="3" y="182"/>
                  </a:cubicBezTo>
                  <a:cubicBezTo>
                    <a:pt x="4" y="183"/>
                    <a:pt x="4" y="183"/>
                    <a:pt x="4" y="183"/>
                  </a:cubicBezTo>
                  <a:cubicBezTo>
                    <a:pt x="4" y="200"/>
                    <a:pt x="5" y="217"/>
                    <a:pt x="5" y="235"/>
                  </a:cubicBezTo>
                  <a:cubicBezTo>
                    <a:pt x="5" y="236"/>
                    <a:pt x="5" y="237"/>
                    <a:pt x="6" y="238"/>
                  </a:cubicBezTo>
                  <a:cubicBezTo>
                    <a:pt x="6" y="239"/>
                    <a:pt x="6" y="240"/>
                    <a:pt x="7" y="242"/>
                  </a:cubicBezTo>
                  <a:cubicBezTo>
                    <a:pt x="7" y="243"/>
                    <a:pt x="8" y="245"/>
                    <a:pt x="8" y="246"/>
                  </a:cubicBezTo>
                  <a:cubicBezTo>
                    <a:pt x="9" y="248"/>
                    <a:pt x="10" y="249"/>
                    <a:pt x="10" y="251"/>
                  </a:cubicBezTo>
                  <a:cubicBezTo>
                    <a:pt x="12" y="254"/>
                    <a:pt x="14" y="257"/>
                    <a:pt x="15" y="260"/>
                  </a:cubicBezTo>
                  <a:cubicBezTo>
                    <a:pt x="17" y="263"/>
                    <a:pt x="19" y="265"/>
                    <a:pt x="20" y="267"/>
                  </a:cubicBezTo>
                  <a:cubicBezTo>
                    <a:pt x="22" y="269"/>
                    <a:pt x="23" y="271"/>
                    <a:pt x="24" y="272"/>
                  </a:cubicBezTo>
                  <a:cubicBezTo>
                    <a:pt x="25" y="273"/>
                    <a:pt x="26" y="274"/>
                    <a:pt x="26" y="274"/>
                  </a:cubicBezTo>
                  <a:cubicBezTo>
                    <a:pt x="26" y="274"/>
                    <a:pt x="26" y="274"/>
                    <a:pt x="26" y="274"/>
                  </a:cubicBezTo>
                  <a:cubicBezTo>
                    <a:pt x="26" y="274"/>
                    <a:pt x="26" y="274"/>
                    <a:pt x="26" y="274"/>
                  </a:cubicBezTo>
                  <a:cubicBezTo>
                    <a:pt x="26" y="274"/>
                    <a:pt x="26" y="274"/>
                    <a:pt x="26" y="274"/>
                  </a:cubicBezTo>
                  <a:cubicBezTo>
                    <a:pt x="26" y="274"/>
                    <a:pt x="26" y="274"/>
                    <a:pt x="26" y="274"/>
                  </a:cubicBezTo>
                  <a:cubicBezTo>
                    <a:pt x="27" y="275"/>
                    <a:pt x="27" y="275"/>
                    <a:pt x="27" y="275"/>
                  </a:cubicBezTo>
                  <a:cubicBezTo>
                    <a:pt x="27" y="275"/>
                    <a:pt x="27" y="275"/>
                    <a:pt x="27" y="275"/>
                  </a:cubicBezTo>
                  <a:cubicBezTo>
                    <a:pt x="27" y="275"/>
                    <a:pt x="27" y="275"/>
                    <a:pt x="27" y="275"/>
                  </a:cubicBezTo>
                  <a:cubicBezTo>
                    <a:pt x="27" y="275"/>
                    <a:pt x="27" y="275"/>
                    <a:pt x="27" y="275"/>
                  </a:cubicBezTo>
                  <a:cubicBezTo>
                    <a:pt x="27" y="275"/>
                    <a:pt x="27" y="275"/>
                    <a:pt x="27" y="275"/>
                  </a:cubicBezTo>
                  <a:cubicBezTo>
                    <a:pt x="28" y="275"/>
                    <a:pt x="28" y="275"/>
                    <a:pt x="28" y="275"/>
                  </a:cubicBezTo>
                  <a:cubicBezTo>
                    <a:pt x="28" y="275"/>
                    <a:pt x="28" y="275"/>
                    <a:pt x="28" y="275"/>
                  </a:cubicBezTo>
                  <a:cubicBezTo>
                    <a:pt x="28" y="275"/>
                    <a:pt x="28" y="275"/>
                    <a:pt x="28" y="275"/>
                  </a:cubicBezTo>
                  <a:cubicBezTo>
                    <a:pt x="29" y="276"/>
                    <a:pt x="29" y="276"/>
                    <a:pt x="29" y="276"/>
                  </a:cubicBezTo>
                  <a:cubicBezTo>
                    <a:pt x="29" y="276"/>
                    <a:pt x="29" y="276"/>
                    <a:pt x="29" y="276"/>
                  </a:cubicBezTo>
                  <a:cubicBezTo>
                    <a:pt x="30" y="276"/>
                    <a:pt x="30" y="276"/>
                    <a:pt x="30" y="276"/>
                  </a:cubicBezTo>
                  <a:cubicBezTo>
                    <a:pt x="30" y="276"/>
                    <a:pt x="30" y="276"/>
                    <a:pt x="30" y="276"/>
                  </a:cubicBezTo>
                  <a:cubicBezTo>
                    <a:pt x="30" y="276"/>
                    <a:pt x="30" y="276"/>
                    <a:pt x="30" y="276"/>
                  </a:cubicBezTo>
                  <a:cubicBezTo>
                    <a:pt x="31" y="276"/>
                    <a:pt x="31" y="276"/>
                    <a:pt x="31" y="276"/>
                  </a:cubicBezTo>
                  <a:cubicBezTo>
                    <a:pt x="31" y="276"/>
                    <a:pt x="31" y="276"/>
                    <a:pt x="31" y="276"/>
                  </a:cubicBezTo>
                  <a:cubicBezTo>
                    <a:pt x="32" y="276"/>
                    <a:pt x="32" y="276"/>
                    <a:pt x="32" y="276"/>
                  </a:cubicBezTo>
                  <a:cubicBezTo>
                    <a:pt x="32" y="277"/>
                    <a:pt x="32" y="277"/>
                    <a:pt x="32" y="277"/>
                  </a:cubicBezTo>
                  <a:cubicBezTo>
                    <a:pt x="32" y="277"/>
                    <a:pt x="32" y="277"/>
                    <a:pt x="32" y="277"/>
                  </a:cubicBezTo>
                  <a:cubicBezTo>
                    <a:pt x="32" y="277"/>
                    <a:pt x="32" y="277"/>
                    <a:pt x="32" y="277"/>
                  </a:cubicBezTo>
                  <a:cubicBezTo>
                    <a:pt x="32" y="277"/>
                    <a:pt x="32" y="277"/>
                    <a:pt x="32" y="277"/>
                  </a:cubicBezTo>
                  <a:cubicBezTo>
                    <a:pt x="33" y="277"/>
                    <a:pt x="33" y="277"/>
                    <a:pt x="33" y="277"/>
                  </a:cubicBezTo>
                  <a:cubicBezTo>
                    <a:pt x="33" y="277"/>
                    <a:pt x="33" y="277"/>
                    <a:pt x="33" y="277"/>
                  </a:cubicBezTo>
                  <a:cubicBezTo>
                    <a:pt x="33" y="277"/>
                    <a:pt x="33" y="277"/>
                    <a:pt x="33" y="277"/>
                  </a:cubicBezTo>
                  <a:cubicBezTo>
                    <a:pt x="34" y="277"/>
                    <a:pt x="34" y="277"/>
                    <a:pt x="34" y="277"/>
                  </a:cubicBezTo>
                  <a:cubicBezTo>
                    <a:pt x="34" y="277"/>
                    <a:pt x="34" y="277"/>
                    <a:pt x="34" y="277"/>
                  </a:cubicBezTo>
                  <a:cubicBezTo>
                    <a:pt x="34" y="277"/>
                    <a:pt x="34" y="277"/>
                    <a:pt x="34" y="277"/>
                  </a:cubicBezTo>
                  <a:cubicBezTo>
                    <a:pt x="34" y="277"/>
                    <a:pt x="34" y="277"/>
                    <a:pt x="34" y="277"/>
                  </a:cubicBezTo>
                  <a:cubicBezTo>
                    <a:pt x="34" y="277"/>
                    <a:pt x="34" y="277"/>
                    <a:pt x="34" y="277"/>
                  </a:cubicBezTo>
                  <a:cubicBezTo>
                    <a:pt x="35" y="277"/>
                    <a:pt x="35" y="277"/>
                    <a:pt x="35" y="277"/>
                  </a:cubicBezTo>
                  <a:cubicBezTo>
                    <a:pt x="35" y="277"/>
                    <a:pt x="35" y="277"/>
                    <a:pt x="35" y="277"/>
                  </a:cubicBezTo>
                  <a:cubicBezTo>
                    <a:pt x="36" y="277"/>
                    <a:pt x="36" y="277"/>
                    <a:pt x="36" y="277"/>
                  </a:cubicBezTo>
                  <a:cubicBezTo>
                    <a:pt x="36" y="277"/>
                    <a:pt x="36" y="277"/>
                    <a:pt x="36" y="277"/>
                  </a:cubicBezTo>
                  <a:cubicBezTo>
                    <a:pt x="36" y="277"/>
                    <a:pt x="36" y="277"/>
                    <a:pt x="36" y="277"/>
                  </a:cubicBezTo>
                  <a:cubicBezTo>
                    <a:pt x="37" y="277"/>
                    <a:pt x="37" y="277"/>
                    <a:pt x="37" y="277"/>
                  </a:cubicBezTo>
                  <a:cubicBezTo>
                    <a:pt x="37" y="277"/>
                    <a:pt x="37" y="277"/>
                    <a:pt x="37" y="277"/>
                  </a:cubicBezTo>
                  <a:cubicBezTo>
                    <a:pt x="37" y="277"/>
                    <a:pt x="37" y="277"/>
                    <a:pt x="37" y="277"/>
                  </a:cubicBezTo>
                  <a:cubicBezTo>
                    <a:pt x="38" y="277"/>
                    <a:pt x="38" y="277"/>
                    <a:pt x="38" y="277"/>
                  </a:cubicBezTo>
                  <a:cubicBezTo>
                    <a:pt x="38" y="277"/>
                    <a:pt x="38" y="277"/>
                    <a:pt x="38" y="277"/>
                  </a:cubicBezTo>
                  <a:cubicBezTo>
                    <a:pt x="39" y="278"/>
                    <a:pt x="39" y="278"/>
                    <a:pt x="39" y="278"/>
                  </a:cubicBezTo>
                  <a:cubicBezTo>
                    <a:pt x="39" y="278"/>
                    <a:pt x="39" y="278"/>
                    <a:pt x="39" y="278"/>
                  </a:cubicBezTo>
                  <a:cubicBezTo>
                    <a:pt x="39" y="278"/>
                    <a:pt x="39" y="278"/>
                    <a:pt x="39" y="278"/>
                  </a:cubicBezTo>
                  <a:cubicBezTo>
                    <a:pt x="39" y="278"/>
                    <a:pt x="39" y="278"/>
                    <a:pt x="39" y="278"/>
                  </a:cubicBezTo>
                  <a:cubicBezTo>
                    <a:pt x="39" y="278"/>
                    <a:pt x="39" y="278"/>
                    <a:pt x="39" y="278"/>
                  </a:cubicBezTo>
                  <a:cubicBezTo>
                    <a:pt x="40" y="278"/>
                    <a:pt x="40" y="278"/>
                    <a:pt x="40" y="278"/>
                  </a:cubicBezTo>
                  <a:cubicBezTo>
                    <a:pt x="40" y="278"/>
                    <a:pt x="40" y="278"/>
                    <a:pt x="40" y="278"/>
                  </a:cubicBezTo>
                  <a:cubicBezTo>
                    <a:pt x="41" y="278"/>
                    <a:pt x="41" y="278"/>
                    <a:pt x="41" y="278"/>
                  </a:cubicBezTo>
                  <a:cubicBezTo>
                    <a:pt x="42" y="278"/>
                    <a:pt x="42" y="278"/>
                    <a:pt x="42" y="278"/>
                  </a:cubicBezTo>
                  <a:cubicBezTo>
                    <a:pt x="42" y="278"/>
                    <a:pt x="42" y="278"/>
                    <a:pt x="42" y="278"/>
                  </a:cubicBezTo>
                  <a:cubicBezTo>
                    <a:pt x="43" y="278"/>
                    <a:pt x="43" y="278"/>
                    <a:pt x="43" y="278"/>
                  </a:cubicBezTo>
                  <a:cubicBezTo>
                    <a:pt x="43" y="278"/>
                    <a:pt x="43" y="278"/>
                    <a:pt x="43" y="278"/>
                  </a:cubicBezTo>
                  <a:cubicBezTo>
                    <a:pt x="43" y="278"/>
                    <a:pt x="43" y="278"/>
                    <a:pt x="43" y="278"/>
                  </a:cubicBezTo>
                  <a:cubicBezTo>
                    <a:pt x="44" y="278"/>
                    <a:pt x="44" y="278"/>
                    <a:pt x="44" y="278"/>
                  </a:cubicBezTo>
                  <a:cubicBezTo>
                    <a:pt x="44" y="278"/>
                    <a:pt x="44" y="278"/>
                    <a:pt x="44" y="278"/>
                  </a:cubicBezTo>
                  <a:cubicBezTo>
                    <a:pt x="45" y="278"/>
                    <a:pt x="45" y="278"/>
                    <a:pt x="45" y="278"/>
                  </a:cubicBezTo>
                  <a:cubicBezTo>
                    <a:pt x="46" y="278"/>
                    <a:pt x="46" y="278"/>
                    <a:pt x="46" y="278"/>
                  </a:cubicBezTo>
                  <a:cubicBezTo>
                    <a:pt x="47" y="278"/>
                    <a:pt x="47" y="278"/>
                    <a:pt x="47" y="278"/>
                  </a:cubicBezTo>
                  <a:cubicBezTo>
                    <a:pt x="48" y="278"/>
                    <a:pt x="48" y="278"/>
                    <a:pt x="48" y="278"/>
                  </a:cubicBezTo>
                  <a:cubicBezTo>
                    <a:pt x="49" y="278"/>
                    <a:pt x="49" y="278"/>
                    <a:pt x="49" y="278"/>
                  </a:cubicBezTo>
                  <a:cubicBezTo>
                    <a:pt x="49" y="278"/>
                    <a:pt x="50" y="278"/>
                    <a:pt x="50" y="278"/>
                  </a:cubicBezTo>
                  <a:cubicBezTo>
                    <a:pt x="50" y="278"/>
                    <a:pt x="51" y="278"/>
                    <a:pt x="51" y="278"/>
                  </a:cubicBezTo>
                  <a:cubicBezTo>
                    <a:pt x="51" y="278"/>
                    <a:pt x="51" y="278"/>
                    <a:pt x="51" y="278"/>
                  </a:cubicBezTo>
                  <a:cubicBezTo>
                    <a:pt x="52" y="278"/>
                    <a:pt x="52" y="278"/>
                    <a:pt x="52" y="278"/>
                  </a:cubicBezTo>
                  <a:cubicBezTo>
                    <a:pt x="52" y="278"/>
                    <a:pt x="52" y="278"/>
                    <a:pt x="52" y="278"/>
                  </a:cubicBezTo>
                  <a:cubicBezTo>
                    <a:pt x="53" y="278"/>
                    <a:pt x="53" y="278"/>
                    <a:pt x="53" y="278"/>
                  </a:cubicBezTo>
                  <a:cubicBezTo>
                    <a:pt x="54" y="278"/>
                    <a:pt x="54" y="278"/>
                    <a:pt x="54" y="278"/>
                  </a:cubicBezTo>
                  <a:cubicBezTo>
                    <a:pt x="55" y="278"/>
                    <a:pt x="55" y="278"/>
                    <a:pt x="55" y="278"/>
                  </a:cubicBezTo>
                  <a:cubicBezTo>
                    <a:pt x="56" y="278"/>
                    <a:pt x="56" y="278"/>
                    <a:pt x="56" y="278"/>
                  </a:cubicBezTo>
                  <a:cubicBezTo>
                    <a:pt x="57" y="278"/>
                    <a:pt x="57" y="278"/>
                    <a:pt x="57" y="278"/>
                  </a:cubicBezTo>
                  <a:cubicBezTo>
                    <a:pt x="57" y="278"/>
                    <a:pt x="57" y="278"/>
                    <a:pt x="57" y="278"/>
                  </a:cubicBezTo>
                  <a:cubicBezTo>
                    <a:pt x="58" y="278"/>
                    <a:pt x="58" y="278"/>
                    <a:pt x="58" y="278"/>
                  </a:cubicBezTo>
                  <a:cubicBezTo>
                    <a:pt x="58" y="278"/>
                    <a:pt x="58" y="278"/>
                    <a:pt x="58" y="278"/>
                  </a:cubicBezTo>
                  <a:cubicBezTo>
                    <a:pt x="58" y="278"/>
                    <a:pt x="58" y="278"/>
                    <a:pt x="58" y="278"/>
                  </a:cubicBezTo>
                  <a:cubicBezTo>
                    <a:pt x="59" y="278"/>
                    <a:pt x="59" y="278"/>
                    <a:pt x="59" y="278"/>
                  </a:cubicBezTo>
                  <a:cubicBezTo>
                    <a:pt x="60" y="278"/>
                    <a:pt x="62" y="278"/>
                    <a:pt x="63" y="278"/>
                  </a:cubicBezTo>
                  <a:cubicBezTo>
                    <a:pt x="64" y="278"/>
                    <a:pt x="64" y="278"/>
                    <a:pt x="64" y="278"/>
                  </a:cubicBezTo>
                  <a:cubicBezTo>
                    <a:pt x="65" y="278"/>
                    <a:pt x="66" y="278"/>
                    <a:pt x="67" y="278"/>
                  </a:cubicBezTo>
                  <a:cubicBezTo>
                    <a:pt x="68" y="278"/>
                    <a:pt x="68" y="278"/>
                    <a:pt x="69" y="278"/>
                  </a:cubicBezTo>
                  <a:cubicBezTo>
                    <a:pt x="72" y="278"/>
                    <a:pt x="75" y="278"/>
                    <a:pt x="78" y="277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" name="Freeform 21"/>
            <p:cNvSpPr/>
            <p:nvPr/>
          </p:nvSpPr>
          <p:spPr bwMode="auto">
            <a:xfrm flipH="1">
              <a:off x="4500760" y="2808312"/>
              <a:ext cx="714375" cy="295275"/>
            </a:xfrm>
            <a:custGeom>
              <a:avLst/>
              <a:gdLst>
                <a:gd name="T0" fmla="*/ 148 w 482"/>
                <a:gd name="T1" fmla="*/ 149 h 199"/>
                <a:gd name="T2" fmla="*/ 187 w 482"/>
                <a:gd name="T3" fmla="*/ 153 h 199"/>
                <a:gd name="T4" fmla="*/ 187 w 482"/>
                <a:gd name="T5" fmla="*/ 166 h 199"/>
                <a:gd name="T6" fmla="*/ 179 w 482"/>
                <a:gd name="T7" fmla="*/ 181 h 199"/>
                <a:gd name="T8" fmla="*/ 214 w 482"/>
                <a:gd name="T9" fmla="*/ 196 h 199"/>
                <a:gd name="T10" fmla="*/ 259 w 482"/>
                <a:gd name="T11" fmla="*/ 199 h 199"/>
                <a:gd name="T12" fmla="*/ 291 w 482"/>
                <a:gd name="T13" fmla="*/ 196 h 199"/>
                <a:gd name="T14" fmla="*/ 323 w 482"/>
                <a:gd name="T15" fmla="*/ 183 h 199"/>
                <a:gd name="T16" fmla="*/ 308 w 482"/>
                <a:gd name="T17" fmla="*/ 164 h 199"/>
                <a:gd name="T18" fmla="*/ 321 w 482"/>
                <a:gd name="T19" fmla="*/ 148 h 199"/>
                <a:gd name="T20" fmla="*/ 333 w 482"/>
                <a:gd name="T21" fmla="*/ 148 h 199"/>
                <a:gd name="T22" fmla="*/ 412 w 482"/>
                <a:gd name="T23" fmla="*/ 148 h 199"/>
                <a:gd name="T24" fmla="*/ 458 w 482"/>
                <a:gd name="T25" fmla="*/ 149 h 199"/>
                <a:gd name="T26" fmla="*/ 462 w 482"/>
                <a:gd name="T27" fmla="*/ 149 h 199"/>
                <a:gd name="T28" fmla="*/ 477 w 482"/>
                <a:gd name="T29" fmla="*/ 144 h 199"/>
                <a:gd name="T30" fmla="*/ 482 w 482"/>
                <a:gd name="T31" fmla="*/ 111 h 199"/>
                <a:gd name="T32" fmla="*/ 482 w 482"/>
                <a:gd name="T33" fmla="*/ 92 h 199"/>
                <a:gd name="T34" fmla="*/ 461 w 482"/>
                <a:gd name="T35" fmla="*/ 85 h 199"/>
                <a:gd name="T36" fmla="*/ 441 w 482"/>
                <a:gd name="T37" fmla="*/ 82 h 199"/>
                <a:gd name="T38" fmla="*/ 425 w 482"/>
                <a:gd name="T39" fmla="*/ 83 h 199"/>
                <a:gd name="T40" fmla="*/ 406 w 482"/>
                <a:gd name="T41" fmla="*/ 86 h 199"/>
                <a:gd name="T42" fmla="*/ 391 w 482"/>
                <a:gd name="T43" fmla="*/ 87 h 199"/>
                <a:gd name="T44" fmla="*/ 359 w 482"/>
                <a:gd name="T45" fmla="*/ 83 h 199"/>
                <a:gd name="T46" fmla="*/ 341 w 482"/>
                <a:gd name="T47" fmla="*/ 68 h 199"/>
                <a:gd name="T48" fmla="*/ 362 w 482"/>
                <a:gd name="T49" fmla="*/ 57 h 199"/>
                <a:gd name="T50" fmla="*/ 388 w 482"/>
                <a:gd name="T51" fmla="*/ 54 h 199"/>
                <a:gd name="T52" fmla="*/ 403 w 482"/>
                <a:gd name="T53" fmla="*/ 55 h 199"/>
                <a:gd name="T54" fmla="*/ 417 w 482"/>
                <a:gd name="T55" fmla="*/ 55 h 199"/>
                <a:gd name="T56" fmla="*/ 441 w 482"/>
                <a:gd name="T57" fmla="*/ 55 h 199"/>
                <a:gd name="T58" fmla="*/ 463 w 482"/>
                <a:gd name="T59" fmla="*/ 46 h 199"/>
                <a:gd name="T60" fmla="*/ 431 w 482"/>
                <a:gd name="T61" fmla="*/ 10 h 199"/>
                <a:gd name="T62" fmla="*/ 424 w 482"/>
                <a:gd name="T63" fmla="*/ 2 h 199"/>
                <a:gd name="T64" fmla="*/ 389 w 482"/>
                <a:gd name="T65" fmla="*/ 1 h 199"/>
                <a:gd name="T66" fmla="*/ 387 w 482"/>
                <a:gd name="T67" fmla="*/ 1 h 199"/>
                <a:gd name="T68" fmla="*/ 76 w 482"/>
                <a:gd name="T69" fmla="*/ 10 h 199"/>
                <a:gd name="T70" fmla="*/ 8 w 482"/>
                <a:gd name="T71" fmla="*/ 36 h 199"/>
                <a:gd name="T72" fmla="*/ 7 w 482"/>
                <a:gd name="T73" fmla="*/ 65 h 199"/>
                <a:gd name="T74" fmla="*/ 31 w 482"/>
                <a:gd name="T75" fmla="*/ 68 h 199"/>
                <a:gd name="T76" fmla="*/ 41 w 482"/>
                <a:gd name="T77" fmla="*/ 67 h 199"/>
                <a:gd name="T78" fmla="*/ 60 w 482"/>
                <a:gd name="T79" fmla="*/ 66 h 199"/>
                <a:gd name="T80" fmla="*/ 91 w 482"/>
                <a:gd name="T81" fmla="*/ 66 h 199"/>
                <a:gd name="T82" fmla="*/ 115 w 482"/>
                <a:gd name="T83" fmla="*/ 70 h 199"/>
                <a:gd name="T84" fmla="*/ 126 w 482"/>
                <a:gd name="T85" fmla="*/ 91 h 199"/>
                <a:gd name="T86" fmla="*/ 97 w 482"/>
                <a:gd name="T87" fmla="*/ 102 h 199"/>
                <a:gd name="T88" fmla="*/ 78 w 482"/>
                <a:gd name="T89" fmla="*/ 104 h 199"/>
                <a:gd name="T90" fmla="*/ 64 w 482"/>
                <a:gd name="T91" fmla="*/ 102 h 199"/>
                <a:gd name="T92" fmla="*/ 39 w 482"/>
                <a:gd name="T93" fmla="*/ 99 h 199"/>
                <a:gd name="T94" fmla="*/ 21 w 482"/>
                <a:gd name="T95" fmla="*/ 99 h 199"/>
                <a:gd name="T96" fmla="*/ 6 w 482"/>
                <a:gd name="T97" fmla="*/ 106 h 199"/>
                <a:gd name="T98" fmla="*/ 9 w 482"/>
                <a:gd name="T99" fmla="*/ 126 h 199"/>
                <a:gd name="T100" fmla="*/ 23 w 482"/>
                <a:gd name="T101" fmla="*/ 145 h 199"/>
                <a:gd name="T102" fmla="*/ 29 w 482"/>
                <a:gd name="T103" fmla="*/ 149 h 199"/>
                <a:gd name="T104" fmla="*/ 69 w 482"/>
                <a:gd name="T105" fmla="*/ 151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82" h="199">
                  <a:moveTo>
                    <a:pt x="106" y="150"/>
                  </a:moveTo>
                  <a:cubicBezTo>
                    <a:pt x="113" y="150"/>
                    <a:pt x="120" y="149"/>
                    <a:pt x="127" y="149"/>
                  </a:cubicBezTo>
                  <a:cubicBezTo>
                    <a:pt x="134" y="149"/>
                    <a:pt x="141" y="149"/>
                    <a:pt x="148" y="149"/>
                  </a:cubicBezTo>
                  <a:cubicBezTo>
                    <a:pt x="154" y="149"/>
                    <a:pt x="161" y="149"/>
                    <a:pt x="166" y="150"/>
                  </a:cubicBezTo>
                  <a:cubicBezTo>
                    <a:pt x="172" y="150"/>
                    <a:pt x="176" y="150"/>
                    <a:pt x="180" y="151"/>
                  </a:cubicBezTo>
                  <a:cubicBezTo>
                    <a:pt x="183" y="151"/>
                    <a:pt x="186" y="152"/>
                    <a:pt x="187" y="153"/>
                  </a:cubicBezTo>
                  <a:cubicBezTo>
                    <a:pt x="189" y="155"/>
                    <a:pt x="190" y="156"/>
                    <a:pt x="191" y="158"/>
                  </a:cubicBezTo>
                  <a:cubicBezTo>
                    <a:pt x="191" y="159"/>
                    <a:pt x="191" y="161"/>
                    <a:pt x="190" y="162"/>
                  </a:cubicBezTo>
                  <a:cubicBezTo>
                    <a:pt x="190" y="163"/>
                    <a:pt x="189" y="164"/>
                    <a:pt x="187" y="166"/>
                  </a:cubicBezTo>
                  <a:cubicBezTo>
                    <a:pt x="186" y="167"/>
                    <a:pt x="184" y="168"/>
                    <a:pt x="182" y="169"/>
                  </a:cubicBezTo>
                  <a:cubicBezTo>
                    <a:pt x="180" y="171"/>
                    <a:pt x="179" y="172"/>
                    <a:pt x="178" y="175"/>
                  </a:cubicBezTo>
                  <a:cubicBezTo>
                    <a:pt x="178" y="177"/>
                    <a:pt x="178" y="179"/>
                    <a:pt x="179" y="181"/>
                  </a:cubicBezTo>
                  <a:cubicBezTo>
                    <a:pt x="180" y="184"/>
                    <a:pt x="182" y="186"/>
                    <a:pt x="186" y="188"/>
                  </a:cubicBezTo>
                  <a:cubicBezTo>
                    <a:pt x="190" y="191"/>
                    <a:pt x="195" y="192"/>
                    <a:pt x="201" y="194"/>
                  </a:cubicBezTo>
                  <a:cubicBezTo>
                    <a:pt x="205" y="195"/>
                    <a:pt x="209" y="195"/>
                    <a:pt x="214" y="196"/>
                  </a:cubicBezTo>
                  <a:cubicBezTo>
                    <a:pt x="218" y="197"/>
                    <a:pt x="223" y="197"/>
                    <a:pt x="228" y="197"/>
                  </a:cubicBezTo>
                  <a:cubicBezTo>
                    <a:pt x="233" y="198"/>
                    <a:pt x="238" y="198"/>
                    <a:pt x="244" y="198"/>
                  </a:cubicBezTo>
                  <a:cubicBezTo>
                    <a:pt x="249" y="199"/>
                    <a:pt x="254" y="199"/>
                    <a:pt x="259" y="199"/>
                  </a:cubicBezTo>
                  <a:cubicBezTo>
                    <a:pt x="263" y="199"/>
                    <a:pt x="267" y="198"/>
                    <a:pt x="271" y="198"/>
                  </a:cubicBezTo>
                  <a:cubicBezTo>
                    <a:pt x="275" y="198"/>
                    <a:pt x="278" y="198"/>
                    <a:pt x="282" y="197"/>
                  </a:cubicBezTo>
                  <a:cubicBezTo>
                    <a:pt x="285" y="197"/>
                    <a:pt x="288" y="196"/>
                    <a:pt x="291" y="196"/>
                  </a:cubicBezTo>
                  <a:cubicBezTo>
                    <a:pt x="294" y="195"/>
                    <a:pt x="297" y="194"/>
                    <a:pt x="300" y="194"/>
                  </a:cubicBezTo>
                  <a:cubicBezTo>
                    <a:pt x="305" y="192"/>
                    <a:pt x="310" y="190"/>
                    <a:pt x="314" y="188"/>
                  </a:cubicBezTo>
                  <a:cubicBezTo>
                    <a:pt x="318" y="186"/>
                    <a:pt x="321" y="185"/>
                    <a:pt x="323" y="183"/>
                  </a:cubicBezTo>
                  <a:cubicBezTo>
                    <a:pt x="325" y="181"/>
                    <a:pt x="325" y="179"/>
                    <a:pt x="324" y="177"/>
                  </a:cubicBezTo>
                  <a:cubicBezTo>
                    <a:pt x="324" y="176"/>
                    <a:pt x="322" y="173"/>
                    <a:pt x="318" y="171"/>
                  </a:cubicBezTo>
                  <a:cubicBezTo>
                    <a:pt x="315" y="169"/>
                    <a:pt x="311" y="166"/>
                    <a:pt x="308" y="164"/>
                  </a:cubicBezTo>
                  <a:cubicBezTo>
                    <a:pt x="306" y="161"/>
                    <a:pt x="303" y="159"/>
                    <a:pt x="303" y="157"/>
                  </a:cubicBezTo>
                  <a:cubicBezTo>
                    <a:pt x="302" y="155"/>
                    <a:pt x="303" y="153"/>
                    <a:pt x="305" y="151"/>
                  </a:cubicBezTo>
                  <a:cubicBezTo>
                    <a:pt x="308" y="150"/>
                    <a:pt x="313" y="149"/>
                    <a:pt x="321" y="148"/>
                  </a:cubicBezTo>
                  <a:cubicBezTo>
                    <a:pt x="322" y="148"/>
                    <a:pt x="323" y="148"/>
                    <a:pt x="325" y="148"/>
                  </a:cubicBezTo>
                  <a:cubicBezTo>
                    <a:pt x="326" y="148"/>
                    <a:pt x="327" y="148"/>
                    <a:pt x="329" y="148"/>
                  </a:cubicBezTo>
                  <a:cubicBezTo>
                    <a:pt x="330" y="148"/>
                    <a:pt x="332" y="148"/>
                    <a:pt x="333" y="148"/>
                  </a:cubicBezTo>
                  <a:cubicBezTo>
                    <a:pt x="335" y="148"/>
                    <a:pt x="337" y="148"/>
                    <a:pt x="338" y="148"/>
                  </a:cubicBezTo>
                  <a:cubicBezTo>
                    <a:pt x="349" y="148"/>
                    <a:pt x="361" y="148"/>
                    <a:pt x="374" y="148"/>
                  </a:cubicBezTo>
                  <a:cubicBezTo>
                    <a:pt x="387" y="148"/>
                    <a:pt x="400" y="148"/>
                    <a:pt x="412" y="148"/>
                  </a:cubicBezTo>
                  <a:cubicBezTo>
                    <a:pt x="424" y="148"/>
                    <a:pt x="435" y="148"/>
                    <a:pt x="444" y="148"/>
                  </a:cubicBezTo>
                  <a:cubicBezTo>
                    <a:pt x="452" y="149"/>
                    <a:pt x="457" y="149"/>
                    <a:pt x="458" y="149"/>
                  </a:cubicBezTo>
                  <a:cubicBezTo>
                    <a:pt x="458" y="149"/>
                    <a:pt x="458" y="149"/>
                    <a:pt x="458" y="149"/>
                  </a:cubicBezTo>
                  <a:cubicBezTo>
                    <a:pt x="459" y="149"/>
                    <a:pt x="459" y="149"/>
                    <a:pt x="459" y="149"/>
                  </a:cubicBezTo>
                  <a:cubicBezTo>
                    <a:pt x="459" y="149"/>
                    <a:pt x="460" y="149"/>
                    <a:pt x="460" y="149"/>
                  </a:cubicBezTo>
                  <a:cubicBezTo>
                    <a:pt x="461" y="149"/>
                    <a:pt x="461" y="149"/>
                    <a:pt x="462" y="149"/>
                  </a:cubicBezTo>
                  <a:cubicBezTo>
                    <a:pt x="463" y="149"/>
                    <a:pt x="465" y="149"/>
                    <a:pt x="467" y="148"/>
                  </a:cubicBezTo>
                  <a:cubicBezTo>
                    <a:pt x="469" y="148"/>
                    <a:pt x="471" y="148"/>
                    <a:pt x="472" y="147"/>
                  </a:cubicBezTo>
                  <a:cubicBezTo>
                    <a:pt x="474" y="146"/>
                    <a:pt x="476" y="145"/>
                    <a:pt x="477" y="144"/>
                  </a:cubicBezTo>
                  <a:cubicBezTo>
                    <a:pt x="478" y="142"/>
                    <a:pt x="479" y="140"/>
                    <a:pt x="480" y="138"/>
                  </a:cubicBezTo>
                  <a:cubicBezTo>
                    <a:pt x="480" y="135"/>
                    <a:pt x="481" y="131"/>
                    <a:pt x="481" y="126"/>
                  </a:cubicBezTo>
                  <a:cubicBezTo>
                    <a:pt x="481" y="121"/>
                    <a:pt x="482" y="116"/>
                    <a:pt x="482" y="111"/>
                  </a:cubicBezTo>
                  <a:cubicBezTo>
                    <a:pt x="482" y="107"/>
                    <a:pt x="482" y="102"/>
                    <a:pt x="482" y="99"/>
                  </a:cubicBezTo>
                  <a:cubicBezTo>
                    <a:pt x="482" y="96"/>
                    <a:pt x="482" y="94"/>
                    <a:pt x="482" y="93"/>
                  </a:cubicBezTo>
                  <a:cubicBezTo>
                    <a:pt x="482" y="93"/>
                    <a:pt x="482" y="93"/>
                    <a:pt x="482" y="92"/>
                  </a:cubicBezTo>
                  <a:cubicBezTo>
                    <a:pt x="482" y="92"/>
                    <a:pt x="482" y="91"/>
                    <a:pt x="481" y="90"/>
                  </a:cubicBezTo>
                  <a:cubicBezTo>
                    <a:pt x="479" y="89"/>
                    <a:pt x="477" y="88"/>
                    <a:pt x="474" y="87"/>
                  </a:cubicBezTo>
                  <a:cubicBezTo>
                    <a:pt x="471" y="86"/>
                    <a:pt x="467" y="85"/>
                    <a:pt x="461" y="85"/>
                  </a:cubicBezTo>
                  <a:cubicBezTo>
                    <a:pt x="459" y="84"/>
                    <a:pt x="456" y="84"/>
                    <a:pt x="454" y="83"/>
                  </a:cubicBezTo>
                  <a:cubicBezTo>
                    <a:pt x="451" y="83"/>
                    <a:pt x="449" y="83"/>
                    <a:pt x="447" y="83"/>
                  </a:cubicBezTo>
                  <a:cubicBezTo>
                    <a:pt x="445" y="83"/>
                    <a:pt x="443" y="82"/>
                    <a:pt x="441" y="82"/>
                  </a:cubicBezTo>
                  <a:cubicBezTo>
                    <a:pt x="440" y="82"/>
                    <a:pt x="438" y="82"/>
                    <a:pt x="436" y="82"/>
                  </a:cubicBezTo>
                  <a:cubicBezTo>
                    <a:pt x="434" y="82"/>
                    <a:pt x="432" y="82"/>
                    <a:pt x="431" y="83"/>
                  </a:cubicBezTo>
                  <a:cubicBezTo>
                    <a:pt x="429" y="83"/>
                    <a:pt x="427" y="83"/>
                    <a:pt x="425" y="83"/>
                  </a:cubicBezTo>
                  <a:cubicBezTo>
                    <a:pt x="423" y="83"/>
                    <a:pt x="421" y="84"/>
                    <a:pt x="418" y="84"/>
                  </a:cubicBezTo>
                  <a:cubicBezTo>
                    <a:pt x="416" y="84"/>
                    <a:pt x="414" y="85"/>
                    <a:pt x="411" y="85"/>
                  </a:cubicBezTo>
                  <a:cubicBezTo>
                    <a:pt x="409" y="85"/>
                    <a:pt x="408" y="85"/>
                    <a:pt x="406" y="86"/>
                  </a:cubicBezTo>
                  <a:cubicBezTo>
                    <a:pt x="404" y="86"/>
                    <a:pt x="403" y="86"/>
                    <a:pt x="401" y="86"/>
                  </a:cubicBezTo>
                  <a:cubicBezTo>
                    <a:pt x="399" y="86"/>
                    <a:pt x="398" y="86"/>
                    <a:pt x="396" y="86"/>
                  </a:cubicBezTo>
                  <a:cubicBezTo>
                    <a:pt x="394" y="87"/>
                    <a:pt x="393" y="87"/>
                    <a:pt x="391" y="87"/>
                  </a:cubicBezTo>
                  <a:cubicBezTo>
                    <a:pt x="387" y="87"/>
                    <a:pt x="383" y="87"/>
                    <a:pt x="380" y="86"/>
                  </a:cubicBezTo>
                  <a:cubicBezTo>
                    <a:pt x="376" y="86"/>
                    <a:pt x="372" y="86"/>
                    <a:pt x="369" y="85"/>
                  </a:cubicBezTo>
                  <a:cubicBezTo>
                    <a:pt x="365" y="85"/>
                    <a:pt x="362" y="84"/>
                    <a:pt x="359" y="83"/>
                  </a:cubicBezTo>
                  <a:cubicBezTo>
                    <a:pt x="356" y="82"/>
                    <a:pt x="353" y="81"/>
                    <a:pt x="350" y="80"/>
                  </a:cubicBezTo>
                  <a:cubicBezTo>
                    <a:pt x="347" y="79"/>
                    <a:pt x="344" y="77"/>
                    <a:pt x="343" y="74"/>
                  </a:cubicBezTo>
                  <a:cubicBezTo>
                    <a:pt x="341" y="72"/>
                    <a:pt x="341" y="70"/>
                    <a:pt x="341" y="68"/>
                  </a:cubicBezTo>
                  <a:cubicBezTo>
                    <a:pt x="342" y="66"/>
                    <a:pt x="344" y="64"/>
                    <a:pt x="346" y="62"/>
                  </a:cubicBezTo>
                  <a:cubicBezTo>
                    <a:pt x="348" y="60"/>
                    <a:pt x="351" y="59"/>
                    <a:pt x="355" y="58"/>
                  </a:cubicBezTo>
                  <a:cubicBezTo>
                    <a:pt x="357" y="58"/>
                    <a:pt x="360" y="57"/>
                    <a:pt x="362" y="57"/>
                  </a:cubicBezTo>
                  <a:cubicBezTo>
                    <a:pt x="365" y="56"/>
                    <a:pt x="368" y="56"/>
                    <a:pt x="370" y="56"/>
                  </a:cubicBezTo>
                  <a:cubicBezTo>
                    <a:pt x="373" y="55"/>
                    <a:pt x="376" y="55"/>
                    <a:pt x="379" y="55"/>
                  </a:cubicBezTo>
                  <a:cubicBezTo>
                    <a:pt x="382" y="54"/>
                    <a:pt x="385" y="54"/>
                    <a:pt x="388" y="54"/>
                  </a:cubicBezTo>
                  <a:cubicBezTo>
                    <a:pt x="390" y="54"/>
                    <a:pt x="391" y="54"/>
                    <a:pt x="393" y="54"/>
                  </a:cubicBezTo>
                  <a:cubicBezTo>
                    <a:pt x="395" y="54"/>
                    <a:pt x="396" y="54"/>
                    <a:pt x="398" y="54"/>
                  </a:cubicBezTo>
                  <a:cubicBezTo>
                    <a:pt x="400" y="54"/>
                    <a:pt x="402" y="55"/>
                    <a:pt x="403" y="55"/>
                  </a:cubicBezTo>
                  <a:cubicBezTo>
                    <a:pt x="405" y="55"/>
                    <a:pt x="407" y="55"/>
                    <a:pt x="409" y="55"/>
                  </a:cubicBezTo>
                  <a:cubicBezTo>
                    <a:pt x="410" y="55"/>
                    <a:pt x="412" y="55"/>
                    <a:pt x="413" y="55"/>
                  </a:cubicBezTo>
                  <a:cubicBezTo>
                    <a:pt x="415" y="55"/>
                    <a:pt x="416" y="55"/>
                    <a:pt x="417" y="55"/>
                  </a:cubicBezTo>
                  <a:cubicBezTo>
                    <a:pt x="419" y="55"/>
                    <a:pt x="420" y="55"/>
                    <a:pt x="421" y="55"/>
                  </a:cubicBezTo>
                  <a:cubicBezTo>
                    <a:pt x="423" y="55"/>
                    <a:pt x="424" y="55"/>
                    <a:pt x="426" y="55"/>
                  </a:cubicBezTo>
                  <a:cubicBezTo>
                    <a:pt x="431" y="55"/>
                    <a:pt x="436" y="55"/>
                    <a:pt x="441" y="55"/>
                  </a:cubicBezTo>
                  <a:cubicBezTo>
                    <a:pt x="445" y="54"/>
                    <a:pt x="449" y="54"/>
                    <a:pt x="453" y="53"/>
                  </a:cubicBezTo>
                  <a:cubicBezTo>
                    <a:pt x="457" y="52"/>
                    <a:pt x="459" y="51"/>
                    <a:pt x="461" y="50"/>
                  </a:cubicBezTo>
                  <a:cubicBezTo>
                    <a:pt x="463" y="49"/>
                    <a:pt x="463" y="48"/>
                    <a:pt x="463" y="46"/>
                  </a:cubicBezTo>
                  <a:cubicBezTo>
                    <a:pt x="462" y="45"/>
                    <a:pt x="459" y="41"/>
                    <a:pt x="455" y="37"/>
                  </a:cubicBezTo>
                  <a:cubicBezTo>
                    <a:pt x="452" y="33"/>
                    <a:pt x="447" y="28"/>
                    <a:pt x="443" y="23"/>
                  </a:cubicBezTo>
                  <a:cubicBezTo>
                    <a:pt x="438" y="18"/>
                    <a:pt x="434" y="13"/>
                    <a:pt x="431" y="10"/>
                  </a:cubicBezTo>
                  <a:cubicBezTo>
                    <a:pt x="427" y="6"/>
                    <a:pt x="425" y="4"/>
                    <a:pt x="425" y="3"/>
                  </a:cubicBezTo>
                  <a:cubicBezTo>
                    <a:pt x="426" y="3"/>
                    <a:pt x="426" y="3"/>
                    <a:pt x="426" y="3"/>
                  </a:cubicBezTo>
                  <a:cubicBezTo>
                    <a:pt x="426" y="3"/>
                    <a:pt x="426" y="2"/>
                    <a:pt x="424" y="2"/>
                  </a:cubicBezTo>
                  <a:cubicBezTo>
                    <a:pt x="423" y="1"/>
                    <a:pt x="420" y="1"/>
                    <a:pt x="414" y="1"/>
                  </a:cubicBezTo>
                  <a:cubicBezTo>
                    <a:pt x="409" y="1"/>
                    <a:pt x="401" y="0"/>
                    <a:pt x="389" y="1"/>
                  </a:cubicBezTo>
                  <a:cubicBezTo>
                    <a:pt x="389" y="1"/>
                    <a:pt x="389" y="1"/>
                    <a:pt x="389" y="1"/>
                  </a:cubicBezTo>
                  <a:cubicBezTo>
                    <a:pt x="388" y="1"/>
                    <a:pt x="388" y="1"/>
                    <a:pt x="388" y="1"/>
                  </a:cubicBezTo>
                  <a:cubicBezTo>
                    <a:pt x="388" y="1"/>
                    <a:pt x="388" y="1"/>
                    <a:pt x="388" y="1"/>
                  </a:cubicBezTo>
                  <a:cubicBezTo>
                    <a:pt x="387" y="1"/>
                    <a:pt x="387" y="1"/>
                    <a:pt x="387" y="1"/>
                  </a:cubicBezTo>
                  <a:cubicBezTo>
                    <a:pt x="374" y="1"/>
                    <a:pt x="345" y="2"/>
                    <a:pt x="309" y="3"/>
                  </a:cubicBezTo>
                  <a:cubicBezTo>
                    <a:pt x="274" y="4"/>
                    <a:pt x="231" y="5"/>
                    <a:pt x="189" y="6"/>
                  </a:cubicBezTo>
                  <a:cubicBezTo>
                    <a:pt x="147" y="8"/>
                    <a:pt x="107" y="9"/>
                    <a:pt x="76" y="10"/>
                  </a:cubicBezTo>
                  <a:cubicBezTo>
                    <a:pt x="45" y="11"/>
                    <a:pt x="23" y="12"/>
                    <a:pt x="19" y="12"/>
                  </a:cubicBezTo>
                  <a:cubicBezTo>
                    <a:pt x="19" y="12"/>
                    <a:pt x="17" y="15"/>
                    <a:pt x="15" y="20"/>
                  </a:cubicBezTo>
                  <a:cubicBezTo>
                    <a:pt x="13" y="24"/>
                    <a:pt x="10" y="30"/>
                    <a:pt x="8" y="36"/>
                  </a:cubicBezTo>
                  <a:cubicBezTo>
                    <a:pt x="5" y="42"/>
                    <a:pt x="3" y="48"/>
                    <a:pt x="2" y="53"/>
                  </a:cubicBezTo>
                  <a:cubicBezTo>
                    <a:pt x="0" y="58"/>
                    <a:pt x="0" y="62"/>
                    <a:pt x="2" y="63"/>
                  </a:cubicBezTo>
                  <a:cubicBezTo>
                    <a:pt x="4" y="64"/>
                    <a:pt x="5" y="65"/>
                    <a:pt x="7" y="65"/>
                  </a:cubicBezTo>
                  <a:cubicBezTo>
                    <a:pt x="9" y="66"/>
                    <a:pt x="12" y="67"/>
                    <a:pt x="14" y="67"/>
                  </a:cubicBezTo>
                  <a:cubicBezTo>
                    <a:pt x="17" y="67"/>
                    <a:pt x="19" y="68"/>
                    <a:pt x="22" y="68"/>
                  </a:cubicBezTo>
                  <a:cubicBezTo>
                    <a:pt x="25" y="68"/>
                    <a:pt x="28" y="68"/>
                    <a:pt x="31" y="68"/>
                  </a:cubicBezTo>
                  <a:cubicBezTo>
                    <a:pt x="32" y="68"/>
                    <a:pt x="33" y="68"/>
                    <a:pt x="34" y="68"/>
                  </a:cubicBezTo>
                  <a:cubicBezTo>
                    <a:pt x="36" y="68"/>
                    <a:pt x="37" y="68"/>
                    <a:pt x="38" y="68"/>
                  </a:cubicBezTo>
                  <a:cubicBezTo>
                    <a:pt x="39" y="68"/>
                    <a:pt x="40" y="67"/>
                    <a:pt x="41" y="67"/>
                  </a:cubicBezTo>
                  <a:cubicBezTo>
                    <a:pt x="42" y="67"/>
                    <a:pt x="43" y="67"/>
                    <a:pt x="44" y="67"/>
                  </a:cubicBezTo>
                  <a:cubicBezTo>
                    <a:pt x="47" y="67"/>
                    <a:pt x="49" y="67"/>
                    <a:pt x="52" y="67"/>
                  </a:cubicBezTo>
                  <a:cubicBezTo>
                    <a:pt x="55" y="67"/>
                    <a:pt x="57" y="66"/>
                    <a:pt x="60" y="66"/>
                  </a:cubicBezTo>
                  <a:cubicBezTo>
                    <a:pt x="63" y="66"/>
                    <a:pt x="67" y="66"/>
                    <a:pt x="70" y="66"/>
                  </a:cubicBezTo>
                  <a:cubicBezTo>
                    <a:pt x="73" y="66"/>
                    <a:pt x="76" y="66"/>
                    <a:pt x="79" y="66"/>
                  </a:cubicBezTo>
                  <a:cubicBezTo>
                    <a:pt x="83" y="65"/>
                    <a:pt x="87" y="65"/>
                    <a:pt x="91" y="66"/>
                  </a:cubicBezTo>
                  <a:cubicBezTo>
                    <a:pt x="94" y="66"/>
                    <a:pt x="98" y="66"/>
                    <a:pt x="101" y="66"/>
                  </a:cubicBezTo>
                  <a:cubicBezTo>
                    <a:pt x="104" y="67"/>
                    <a:pt x="107" y="67"/>
                    <a:pt x="109" y="68"/>
                  </a:cubicBezTo>
                  <a:cubicBezTo>
                    <a:pt x="112" y="68"/>
                    <a:pt x="114" y="69"/>
                    <a:pt x="115" y="70"/>
                  </a:cubicBezTo>
                  <a:cubicBezTo>
                    <a:pt x="118" y="72"/>
                    <a:pt x="121" y="74"/>
                    <a:pt x="123" y="76"/>
                  </a:cubicBezTo>
                  <a:cubicBezTo>
                    <a:pt x="126" y="78"/>
                    <a:pt x="127" y="81"/>
                    <a:pt x="128" y="83"/>
                  </a:cubicBezTo>
                  <a:cubicBezTo>
                    <a:pt x="129" y="86"/>
                    <a:pt x="128" y="88"/>
                    <a:pt x="126" y="91"/>
                  </a:cubicBezTo>
                  <a:cubicBezTo>
                    <a:pt x="124" y="93"/>
                    <a:pt x="121" y="95"/>
                    <a:pt x="115" y="97"/>
                  </a:cubicBezTo>
                  <a:cubicBezTo>
                    <a:pt x="111" y="98"/>
                    <a:pt x="108" y="99"/>
                    <a:pt x="105" y="100"/>
                  </a:cubicBezTo>
                  <a:cubicBezTo>
                    <a:pt x="102" y="101"/>
                    <a:pt x="100" y="102"/>
                    <a:pt x="97" y="102"/>
                  </a:cubicBezTo>
                  <a:cubicBezTo>
                    <a:pt x="94" y="103"/>
                    <a:pt x="92" y="103"/>
                    <a:pt x="89" y="104"/>
                  </a:cubicBezTo>
                  <a:cubicBezTo>
                    <a:pt x="87" y="104"/>
                    <a:pt x="85" y="104"/>
                    <a:pt x="83" y="104"/>
                  </a:cubicBezTo>
                  <a:cubicBezTo>
                    <a:pt x="81" y="104"/>
                    <a:pt x="80" y="104"/>
                    <a:pt x="78" y="104"/>
                  </a:cubicBezTo>
                  <a:cubicBezTo>
                    <a:pt x="77" y="104"/>
                    <a:pt x="75" y="104"/>
                    <a:pt x="74" y="104"/>
                  </a:cubicBezTo>
                  <a:cubicBezTo>
                    <a:pt x="72" y="103"/>
                    <a:pt x="71" y="103"/>
                    <a:pt x="69" y="103"/>
                  </a:cubicBezTo>
                  <a:cubicBezTo>
                    <a:pt x="68" y="103"/>
                    <a:pt x="66" y="103"/>
                    <a:pt x="64" y="102"/>
                  </a:cubicBezTo>
                  <a:cubicBezTo>
                    <a:pt x="62" y="102"/>
                    <a:pt x="59" y="101"/>
                    <a:pt x="56" y="101"/>
                  </a:cubicBezTo>
                  <a:cubicBezTo>
                    <a:pt x="53" y="100"/>
                    <a:pt x="50" y="100"/>
                    <a:pt x="48" y="100"/>
                  </a:cubicBezTo>
                  <a:cubicBezTo>
                    <a:pt x="45" y="99"/>
                    <a:pt x="42" y="99"/>
                    <a:pt x="39" y="99"/>
                  </a:cubicBezTo>
                  <a:cubicBezTo>
                    <a:pt x="36" y="99"/>
                    <a:pt x="33" y="99"/>
                    <a:pt x="30" y="99"/>
                  </a:cubicBezTo>
                  <a:cubicBezTo>
                    <a:pt x="29" y="99"/>
                    <a:pt x="27" y="99"/>
                    <a:pt x="25" y="99"/>
                  </a:cubicBezTo>
                  <a:cubicBezTo>
                    <a:pt x="24" y="99"/>
                    <a:pt x="22" y="99"/>
                    <a:pt x="21" y="99"/>
                  </a:cubicBezTo>
                  <a:cubicBezTo>
                    <a:pt x="19" y="100"/>
                    <a:pt x="18" y="100"/>
                    <a:pt x="16" y="100"/>
                  </a:cubicBezTo>
                  <a:cubicBezTo>
                    <a:pt x="15" y="101"/>
                    <a:pt x="14" y="101"/>
                    <a:pt x="12" y="102"/>
                  </a:cubicBezTo>
                  <a:cubicBezTo>
                    <a:pt x="9" y="103"/>
                    <a:pt x="7" y="104"/>
                    <a:pt x="6" y="106"/>
                  </a:cubicBezTo>
                  <a:cubicBezTo>
                    <a:pt x="4" y="108"/>
                    <a:pt x="4" y="109"/>
                    <a:pt x="4" y="111"/>
                  </a:cubicBezTo>
                  <a:cubicBezTo>
                    <a:pt x="4" y="113"/>
                    <a:pt x="4" y="116"/>
                    <a:pt x="5" y="118"/>
                  </a:cubicBezTo>
                  <a:cubicBezTo>
                    <a:pt x="6" y="120"/>
                    <a:pt x="8" y="123"/>
                    <a:pt x="9" y="126"/>
                  </a:cubicBezTo>
                  <a:cubicBezTo>
                    <a:pt x="11" y="129"/>
                    <a:pt x="12" y="132"/>
                    <a:pt x="14" y="134"/>
                  </a:cubicBezTo>
                  <a:cubicBezTo>
                    <a:pt x="16" y="137"/>
                    <a:pt x="17" y="139"/>
                    <a:pt x="19" y="141"/>
                  </a:cubicBezTo>
                  <a:cubicBezTo>
                    <a:pt x="20" y="143"/>
                    <a:pt x="22" y="144"/>
                    <a:pt x="23" y="145"/>
                  </a:cubicBezTo>
                  <a:cubicBezTo>
                    <a:pt x="24" y="146"/>
                    <a:pt x="25" y="147"/>
                    <a:pt x="25" y="147"/>
                  </a:cubicBezTo>
                  <a:cubicBezTo>
                    <a:pt x="25" y="147"/>
                    <a:pt x="25" y="148"/>
                    <a:pt x="25" y="148"/>
                  </a:cubicBezTo>
                  <a:cubicBezTo>
                    <a:pt x="26" y="148"/>
                    <a:pt x="27" y="149"/>
                    <a:pt x="29" y="149"/>
                  </a:cubicBezTo>
                  <a:cubicBezTo>
                    <a:pt x="31" y="150"/>
                    <a:pt x="34" y="150"/>
                    <a:pt x="39" y="151"/>
                  </a:cubicBezTo>
                  <a:cubicBezTo>
                    <a:pt x="43" y="151"/>
                    <a:pt x="49" y="151"/>
                    <a:pt x="56" y="151"/>
                  </a:cubicBezTo>
                  <a:cubicBezTo>
                    <a:pt x="60" y="151"/>
                    <a:pt x="64" y="151"/>
                    <a:pt x="69" y="151"/>
                  </a:cubicBezTo>
                  <a:cubicBezTo>
                    <a:pt x="74" y="151"/>
                    <a:pt x="80" y="150"/>
                    <a:pt x="87" y="150"/>
                  </a:cubicBezTo>
                  <a:cubicBezTo>
                    <a:pt x="93" y="150"/>
                    <a:pt x="99" y="150"/>
                    <a:pt x="106" y="15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687892" y="2941782"/>
            <a:ext cx="1463937" cy="641592"/>
            <a:chOff x="5259585" y="3049612"/>
            <a:chExt cx="1155700" cy="506412"/>
          </a:xfrm>
          <a:effectLst/>
        </p:grpSpPr>
        <p:sp>
          <p:nvSpPr>
            <p:cNvPr id="7" name="Freeform 11"/>
            <p:cNvSpPr/>
            <p:nvPr/>
          </p:nvSpPr>
          <p:spPr bwMode="auto">
            <a:xfrm flipH="1">
              <a:off x="5740598" y="3081362"/>
              <a:ext cx="15875" cy="223837"/>
            </a:xfrm>
            <a:custGeom>
              <a:avLst/>
              <a:gdLst>
                <a:gd name="T0" fmla="*/ 2 w 10"/>
                <a:gd name="T1" fmla="*/ 14 h 152"/>
                <a:gd name="T2" fmla="*/ 1 w 10"/>
                <a:gd name="T3" fmla="*/ 10 h 152"/>
                <a:gd name="T4" fmla="*/ 0 w 10"/>
                <a:gd name="T5" fmla="*/ 5 h 152"/>
                <a:gd name="T6" fmla="*/ 0 w 10"/>
                <a:gd name="T7" fmla="*/ 0 h 152"/>
                <a:gd name="T8" fmla="*/ 6 w 10"/>
                <a:gd name="T9" fmla="*/ 132 h 152"/>
                <a:gd name="T10" fmla="*/ 7 w 10"/>
                <a:gd name="T11" fmla="*/ 137 h 152"/>
                <a:gd name="T12" fmla="*/ 8 w 10"/>
                <a:gd name="T13" fmla="*/ 142 h 152"/>
                <a:gd name="T14" fmla="*/ 9 w 10"/>
                <a:gd name="T15" fmla="*/ 147 h 152"/>
                <a:gd name="T16" fmla="*/ 10 w 10"/>
                <a:gd name="T17" fmla="*/ 152 h 152"/>
                <a:gd name="T18" fmla="*/ 3 w 10"/>
                <a:gd name="T19" fmla="*/ 18 h 152"/>
                <a:gd name="T20" fmla="*/ 2 w 10"/>
                <a:gd name="T21" fmla="*/ 14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152">
                  <a:moveTo>
                    <a:pt x="2" y="14"/>
                  </a:moveTo>
                  <a:cubicBezTo>
                    <a:pt x="2" y="13"/>
                    <a:pt x="2" y="11"/>
                    <a:pt x="1" y="10"/>
                  </a:cubicBezTo>
                  <a:cubicBezTo>
                    <a:pt x="1" y="8"/>
                    <a:pt x="1" y="6"/>
                    <a:pt x="0" y="5"/>
                  </a:cubicBezTo>
                  <a:cubicBezTo>
                    <a:pt x="0" y="3"/>
                    <a:pt x="0" y="2"/>
                    <a:pt x="0" y="0"/>
                  </a:cubicBezTo>
                  <a:cubicBezTo>
                    <a:pt x="6" y="132"/>
                    <a:pt x="6" y="132"/>
                    <a:pt x="6" y="132"/>
                  </a:cubicBezTo>
                  <a:cubicBezTo>
                    <a:pt x="6" y="133"/>
                    <a:pt x="7" y="135"/>
                    <a:pt x="7" y="137"/>
                  </a:cubicBezTo>
                  <a:cubicBezTo>
                    <a:pt x="7" y="139"/>
                    <a:pt x="8" y="140"/>
                    <a:pt x="8" y="142"/>
                  </a:cubicBezTo>
                  <a:cubicBezTo>
                    <a:pt x="9" y="144"/>
                    <a:pt x="9" y="146"/>
                    <a:pt x="9" y="147"/>
                  </a:cubicBezTo>
                  <a:cubicBezTo>
                    <a:pt x="10" y="149"/>
                    <a:pt x="10" y="150"/>
                    <a:pt x="10" y="152"/>
                  </a:cubicBezTo>
                  <a:cubicBezTo>
                    <a:pt x="8" y="107"/>
                    <a:pt x="5" y="63"/>
                    <a:pt x="3" y="18"/>
                  </a:cubicBezTo>
                  <a:cubicBezTo>
                    <a:pt x="3" y="17"/>
                    <a:pt x="3" y="16"/>
                    <a:pt x="2" y="14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50000"/>
                    <a:shade val="30000"/>
                    <a:satMod val="115000"/>
                  </a:schemeClr>
                </a:gs>
                <a:gs pos="50000">
                  <a:schemeClr val="bg1">
                    <a:lumMod val="50000"/>
                  </a:schemeClr>
                </a:gs>
                <a:gs pos="98333">
                  <a:schemeClr val="bg1">
                    <a:lumMod val="65000"/>
                  </a:schemeClr>
                </a:gs>
              </a:gsLst>
              <a:lin ang="4800000" scaled="0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Freeform 12"/>
            <p:cNvSpPr/>
            <p:nvPr/>
          </p:nvSpPr>
          <p:spPr bwMode="auto">
            <a:xfrm flipH="1">
              <a:off x="5259585" y="3055962"/>
              <a:ext cx="1154113" cy="500062"/>
            </a:xfrm>
            <a:custGeom>
              <a:avLst/>
              <a:gdLst>
                <a:gd name="T0" fmla="*/ 770 w 781"/>
                <a:gd name="T1" fmla="*/ 90 h 337"/>
                <a:gd name="T2" fmla="*/ 745 w 781"/>
                <a:gd name="T3" fmla="*/ 99 h 337"/>
                <a:gd name="T4" fmla="*/ 705 w 781"/>
                <a:gd name="T5" fmla="*/ 105 h 337"/>
                <a:gd name="T6" fmla="*/ 672 w 781"/>
                <a:gd name="T7" fmla="*/ 104 h 337"/>
                <a:gd name="T8" fmla="*/ 667 w 781"/>
                <a:gd name="T9" fmla="*/ 104 h 337"/>
                <a:gd name="T10" fmla="*/ 660 w 781"/>
                <a:gd name="T11" fmla="*/ 104 h 337"/>
                <a:gd name="T12" fmla="*/ 654 w 781"/>
                <a:gd name="T13" fmla="*/ 104 h 337"/>
                <a:gd name="T14" fmla="*/ 631 w 781"/>
                <a:gd name="T15" fmla="*/ 111 h 337"/>
                <a:gd name="T16" fmla="*/ 629 w 781"/>
                <a:gd name="T17" fmla="*/ 113 h 337"/>
                <a:gd name="T18" fmla="*/ 629 w 781"/>
                <a:gd name="T19" fmla="*/ 116 h 337"/>
                <a:gd name="T20" fmla="*/ 628 w 781"/>
                <a:gd name="T21" fmla="*/ 186 h 337"/>
                <a:gd name="T22" fmla="*/ 600 w 781"/>
                <a:gd name="T23" fmla="*/ 188 h 337"/>
                <a:gd name="T24" fmla="*/ 422 w 781"/>
                <a:gd name="T25" fmla="*/ 190 h 337"/>
                <a:gd name="T26" fmla="*/ 164 w 781"/>
                <a:gd name="T27" fmla="*/ 16 h 337"/>
                <a:gd name="T28" fmla="*/ 174 w 781"/>
                <a:gd name="T29" fmla="*/ 147 h 337"/>
                <a:gd name="T30" fmla="*/ 160 w 781"/>
                <a:gd name="T31" fmla="*/ 117 h 337"/>
                <a:gd name="T32" fmla="*/ 151 w 781"/>
                <a:gd name="T33" fmla="*/ 112 h 337"/>
                <a:gd name="T34" fmla="*/ 147 w 781"/>
                <a:gd name="T35" fmla="*/ 111 h 337"/>
                <a:gd name="T36" fmla="*/ 144 w 781"/>
                <a:gd name="T37" fmla="*/ 111 h 337"/>
                <a:gd name="T38" fmla="*/ 141 w 781"/>
                <a:gd name="T39" fmla="*/ 110 h 337"/>
                <a:gd name="T40" fmla="*/ 136 w 781"/>
                <a:gd name="T41" fmla="*/ 110 h 337"/>
                <a:gd name="T42" fmla="*/ 132 w 781"/>
                <a:gd name="T43" fmla="*/ 110 h 337"/>
                <a:gd name="T44" fmla="*/ 127 w 781"/>
                <a:gd name="T45" fmla="*/ 110 h 337"/>
                <a:gd name="T46" fmla="*/ 119 w 781"/>
                <a:gd name="T47" fmla="*/ 111 h 337"/>
                <a:gd name="T48" fmla="*/ 108 w 781"/>
                <a:gd name="T49" fmla="*/ 112 h 337"/>
                <a:gd name="T50" fmla="*/ 72 w 781"/>
                <a:gd name="T51" fmla="*/ 116 h 337"/>
                <a:gd name="T52" fmla="*/ 24 w 781"/>
                <a:gd name="T53" fmla="*/ 113 h 337"/>
                <a:gd name="T54" fmla="*/ 7 w 781"/>
                <a:gd name="T55" fmla="*/ 107 h 337"/>
                <a:gd name="T56" fmla="*/ 15 w 781"/>
                <a:gd name="T57" fmla="*/ 240 h 337"/>
                <a:gd name="T58" fmla="*/ 24 w 781"/>
                <a:gd name="T59" fmla="*/ 248 h 337"/>
                <a:gd name="T60" fmla="*/ 32 w 781"/>
                <a:gd name="T61" fmla="*/ 251 h 337"/>
                <a:gd name="T62" fmla="*/ 42 w 781"/>
                <a:gd name="T63" fmla="*/ 253 h 337"/>
                <a:gd name="T64" fmla="*/ 52 w 781"/>
                <a:gd name="T65" fmla="*/ 255 h 337"/>
                <a:gd name="T66" fmla="*/ 59 w 781"/>
                <a:gd name="T67" fmla="*/ 255 h 337"/>
                <a:gd name="T68" fmla="*/ 70 w 781"/>
                <a:gd name="T69" fmla="*/ 256 h 337"/>
                <a:gd name="T70" fmla="*/ 79 w 781"/>
                <a:gd name="T71" fmla="*/ 256 h 337"/>
                <a:gd name="T72" fmla="*/ 90 w 781"/>
                <a:gd name="T73" fmla="*/ 255 h 337"/>
                <a:gd name="T74" fmla="*/ 108 w 781"/>
                <a:gd name="T75" fmla="*/ 253 h 337"/>
                <a:gd name="T76" fmla="*/ 356 w 781"/>
                <a:gd name="T77" fmla="*/ 336 h 337"/>
                <a:gd name="T78" fmla="*/ 599 w 781"/>
                <a:gd name="T79" fmla="*/ 334 h 337"/>
                <a:gd name="T80" fmla="*/ 616 w 781"/>
                <a:gd name="T81" fmla="*/ 333 h 337"/>
                <a:gd name="T82" fmla="*/ 628 w 781"/>
                <a:gd name="T83" fmla="*/ 333 h 337"/>
                <a:gd name="T84" fmla="*/ 637 w 781"/>
                <a:gd name="T85" fmla="*/ 332 h 337"/>
                <a:gd name="T86" fmla="*/ 647 w 781"/>
                <a:gd name="T87" fmla="*/ 330 h 337"/>
                <a:gd name="T88" fmla="*/ 652 w 781"/>
                <a:gd name="T89" fmla="*/ 327 h 337"/>
                <a:gd name="T90" fmla="*/ 657 w 781"/>
                <a:gd name="T91" fmla="*/ 325 h 337"/>
                <a:gd name="T92" fmla="*/ 657 w 781"/>
                <a:gd name="T93" fmla="*/ 325 h 337"/>
                <a:gd name="T94" fmla="*/ 658 w 781"/>
                <a:gd name="T95" fmla="*/ 324 h 337"/>
                <a:gd name="T96" fmla="*/ 658 w 781"/>
                <a:gd name="T97" fmla="*/ 323 h 337"/>
                <a:gd name="T98" fmla="*/ 658 w 781"/>
                <a:gd name="T99" fmla="*/ 322 h 337"/>
                <a:gd name="T100" fmla="*/ 665 w 781"/>
                <a:gd name="T101" fmla="*/ 243 h 337"/>
                <a:gd name="T102" fmla="*/ 684 w 781"/>
                <a:gd name="T103" fmla="*/ 244 h 337"/>
                <a:gd name="T104" fmla="*/ 695 w 781"/>
                <a:gd name="T105" fmla="*/ 245 h 337"/>
                <a:gd name="T106" fmla="*/ 703 w 781"/>
                <a:gd name="T107" fmla="*/ 245 h 337"/>
                <a:gd name="T108" fmla="*/ 709 w 781"/>
                <a:gd name="T109" fmla="*/ 245 h 337"/>
                <a:gd name="T110" fmla="*/ 718 w 781"/>
                <a:gd name="T111" fmla="*/ 244 h 337"/>
                <a:gd name="T112" fmla="*/ 737 w 781"/>
                <a:gd name="T113" fmla="*/ 241 h 337"/>
                <a:gd name="T114" fmla="*/ 758 w 781"/>
                <a:gd name="T115" fmla="*/ 235 h 337"/>
                <a:gd name="T116" fmla="*/ 767 w 781"/>
                <a:gd name="T117" fmla="*/ 232 h 337"/>
                <a:gd name="T118" fmla="*/ 773 w 781"/>
                <a:gd name="T119" fmla="*/ 229 h 337"/>
                <a:gd name="T120" fmla="*/ 777 w 781"/>
                <a:gd name="T121" fmla="*/ 226 h 337"/>
                <a:gd name="T122" fmla="*/ 779 w 781"/>
                <a:gd name="T123" fmla="*/ 223 h 337"/>
                <a:gd name="T124" fmla="*/ 781 w 781"/>
                <a:gd name="T125" fmla="*/ 218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81" h="337">
                  <a:moveTo>
                    <a:pt x="781" y="217"/>
                  </a:moveTo>
                  <a:cubicBezTo>
                    <a:pt x="778" y="79"/>
                    <a:pt x="778" y="79"/>
                    <a:pt x="778" y="79"/>
                  </a:cubicBezTo>
                  <a:cubicBezTo>
                    <a:pt x="778" y="80"/>
                    <a:pt x="778" y="81"/>
                    <a:pt x="778" y="81"/>
                  </a:cubicBezTo>
                  <a:cubicBezTo>
                    <a:pt x="778" y="81"/>
                    <a:pt x="778" y="81"/>
                    <a:pt x="778" y="81"/>
                  </a:cubicBezTo>
                  <a:cubicBezTo>
                    <a:pt x="777" y="82"/>
                    <a:pt x="777" y="83"/>
                    <a:pt x="777" y="84"/>
                  </a:cubicBezTo>
                  <a:cubicBezTo>
                    <a:pt x="776" y="84"/>
                    <a:pt x="776" y="85"/>
                    <a:pt x="775" y="86"/>
                  </a:cubicBezTo>
                  <a:cubicBezTo>
                    <a:pt x="775" y="86"/>
                    <a:pt x="775" y="86"/>
                    <a:pt x="775" y="86"/>
                  </a:cubicBezTo>
                  <a:cubicBezTo>
                    <a:pt x="774" y="86"/>
                    <a:pt x="774" y="87"/>
                    <a:pt x="773" y="88"/>
                  </a:cubicBezTo>
                  <a:cubicBezTo>
                    <a:pt x="773" y="88"/>
                    <a:pt x="773" y="88"/>
                    <a:pt x="773" y="88"/>
                  </a:cubicBezTo>
                  <a:cubicBezTo>
                    <a:pt x="772" y="89"/>
                    <a:pt x="771" y="89"/>
                    <a:pt x="770" y="90"/>
                  </a:cubicBezTo>
                  <a:cubicBezTo>
                    <a:pt x="770" y="90"/>
                    <a:pt x="770" y="90"/>
                    <a:pt x="770" y="90"/>
                  </a:cubicBezTo>
                  <a:cubicBezTo>
                    <a:pt x="769" y="91"/>
                    <a:pt x="767" y="91"/>
                    <a:pt x="766" y="92"/>
                  </a:cubicBezTo>
                  <a:cubicBezTo>
                    <a:pt x="766" y="92"/>
                    <a:pt x="766" y="92"/>
                    <a:pt x="766" y="92"/>
                  </a:cubicBezTo>
                  <a:cubicBezTo>
                    <a:pt x="765" y="92"/>
                    <a:pt x="765" y="93"/>
                    <a:pt x="764" y="93"/>
                  </a:cubicBezTo>
                  <a:cubicBezTo>
                    <a:pt x="764" y="93"/>
                    <a:pt x="764" y="93"/>
                    <a:pt x="764" y="93"/>
                  </a:cubicBezTo>
                  <a:cubicBezTo>
                    <a:pt x="763" y="93"/>
                    <a:pt x="762" y="94"/>
                    <a:pt x="762" y="94"/>
                  </a:cubicBezTo>
                  <a:cubicBezTo>
                    <a:pt x="761" y="94"/>
                    <a:pt x="761" y="94"/>
                    <a:pt x="761" y="94"/>
                  </a:cubicBezTo>
                  <a:cubicBezTo>
                    <a:pt x="760" y="94"/>
                    <a:pt x="760" y="95"/>
                    <a:pt x="759" y="95"/>
                  </a:cubicBezTo>
                  <a:cubicBezTo>
                    <a:pt x="759" y="95"/>
                    <a:pt x="759" y="95"/>
                    <a:pt x="759" y="95"/>
                  </a:cubicBezTo>
                  <a:cubicBezTo>
                    <a:pt x="758" y="95"/>
                    <a:pt x="757" y="96"/>
                    <a:pt x="756" y="96"/>
                  </a:cubicBezTo>
                  <a:cubicBezTo>
                    <a:pt x="754" y="96"/>
                    <a:pt x="752" y="97"/>
                    <a:pt x="750" y="98"/>
                  </a:cubicBezTo>
                  <a:cubicBezTo>
                    <a:pt x="748" y="98"/>
                    <a:pt x="747" y="98"/>
                    <a:pt x="745" y="99"/>
                  </a:cubicBezTo>
                  <a:cubicBezTo>
                    <a:pt x="744" y="99"/>
                    <a:pt x="742" y="100"/>
                    <a:pt x="741" y="100"/>
                  </a:cubicBezTo>
                  <a:cubicBezTo>
                    <a:pt x="740" y="100"/>
                    <a:pt x="738" y="101"/>
                    <a:pt x="737" y="101"/>
                  </a:cubicBezTo>
                  <a:cubicBezTo>
                    <a:pt x="735" y="101"/>
                    <a:pt x="734" y="101"/>
                    <a:pt x="733" y="102"/>
                  </a:cubicBezTo>
                  <a:cubicBezTo>
                    <a:pt x="732" y="102"/>
                    <a:pt x="730" y="102"/>
                    <a:pt x="729" y="102"/>
                  </a:cubicBezTo>
                  <a:cubicBezTo>
                    <a:pt x="728" y="103"/>
                    <a:pt x="727" y="103"/>
                    <a:pt x="726" y="103"/>
                  </a:cubicBezTo>
                  <a:cubicBezTo>
                    <a:pt x="724" y="103"/>
                    <a:pt x="723" y="104"/>
                    <a:pt x="722" y="104"/>
                  </a:cubicBezTo>
                  <a:cubicBezTo>
                    <a:pt x="720" y="104"/>
                    <a:pt x="719" y="104"/>
                    <a:pt x="717" y="104"/>
                  </a:cubicBezTo>
                  <a:cubicBezTo>
                    <a:pt x="717" y="104"/>
                    <a:pt x="717" y="104"/>
                    <a:pt x="717" y="104"/>
                  </a:cubicBezTo>
                  <a:cubicBezTo>
                    <a:pt x="715" y="105"/>
                    <a:pt x="713" y="105"/>
                    <a:pt x="711" y="105"/>
                  </a:cubicBezTo>
                  <a:cubicBezTo>
                    <a:pt x="711" y="105"/>
                    <a:pt x="711" y="105"/>
                    <a:pt x="711" y="105"/>
                  </a:cubicBezTo>
                  <a:cubicBezTo>
                    <a:pt x="709" y="105"/>
                    <a:pt x="707" y="105"/>
                    <a:pt x="705" y="105"/>
                  </a:cubicBezTo>
                  <a:cubicBezTo>
                    <a:pt x="705" y="105"/>
                    <a:pt x="705" y="105"/>
                    <a:pt x="705" y="105"/>
                  </a:cubicBezTo>
                  <a:cubicBezTo>
                    <a:pt x="703" y="106"/>
                    <a:pt x="701" y="106"/>
                    <a:pt x="699" y="106"/>
                  </a:cubicBezTo>
                  <a:cubicBezTo>
                    <a:pt x="697" y="106"/>
                    <a:pt x="695" y="106"/>
                    <a:pt x="693" y="106"/>
                  </a:cubicBezTo>
                  <a:cubicBezTo>
                    <a:pt x="690" y="106"/>
                    <a:pt x="688" y="105"/>
                    <a:pt x="686" y="105"/>
                  </a:cubicBezTo>
                  <a:cubicBezTo>
                    <a:pt x="686" y="105"/>
                    <a:pt x="686" y="105"/>
                    <a:pt x="686" y="105"/>
                  </a:cubicBezTo>
                  <a:cubicBezTo>
                    <a:pt x="684" y="105"/>
                    <a:pt x="682" y="105"/>
                    <a:pt x="680" y="105"/>
                  </a:cubicBezTo>
                  <a:cubicBezTo>
                    <a:pt x="679" y="105"/>
                    <a:pt x="679" y="105"/>
                    <a:pt x="679" y="105"/>
                  </a:cubicBezTo>
                  <a:cubicBezTo>
                    <a:pt x="677" y="105"/>
                    <a:pt x="675" y="105"/>
                    <a:pt x="673" y="104"/>
                  </a:cubicBezTo>
                  <a:cubicBezTo>
                    <a:pt x="673" y="104"/>
                    <a:pt x="673" y="104"/>
                    <a:pt x="673" y="104"/>
                  </a:cubicBezTo>
                  <a:cubicBezTo>
                    <a:pt x="673" y="104"/>
                    <a:pt x="673" y="104"/>
                    <a:pt x="673" y="104"/>
                  </a:cubicBezTo>
                  <a:cubicBezTo>
                    <a:pt x="672" y="104"/>
                    <a:pt x="672" y="104"/>
                    <a:pt x="672" y="104"/>
                  </a:cubicBezTo>
                  <a:cubicBezTo>
                    <a:pt x="672" y="104"/>
                    <a:pt x="672" y="104"/>
                    <a:pt x="672" y="104"/>
                  </a:cubicBezTo>
                  <a:cubicBezTo>
                    <a:pt x="671" y="104"/>
                    <a:pt x="671" y="104"/>
                    <a:pt x="671" y="104"/>
                  </a:cubicBezTo>
                  <a:cubicBezTo>
                    <a:pt x="670" y="104"/>
                    <a:pt x="670" y="104"/>
                    <a:pt x="670" y="104"/>
                  </a:cubicBezTo>
                  <a:cubicBezTo>
                    <a:pt x="670" y="104"/>
                    <a:pt x="670" y="104"/>
                    <a:pt x="670" y="104"/>
                  </a:cubicBezTo>
                  <a:cubicBezTo>
                    <a:pt x="670" y="104"/>
                    <a:pt x="670" y="104"/>
                    <a:pt x="670" y="104"/>
                  </a:cubicBezTo>
                  <a:cubicBezTo>
                    <a:pt x="670" y="104"/>
                    <a:pt x="670" y="104"/>
                    <a:pt x="670" y="104"/>
                  </a:cubicBezTo>
                  <a:cubicBezTo>
                    <a:pt x="669" y="104"/>
                    <a:pt x="669" y="104"/>
                    <a:pt x="669" y="104"/>
                  </a:cubicBezTo>
                  <a:cubicBezTo>
                    <a:pt x="669" y="104"/>
                    <a:pt x="669" y="104"/>
                    <a:pt x="669" y="104"/>
                  </a:cubicBezTo>
                  <a:cubicBezTo>
                    <a:pt x="668" y="104"/>
                    <a:pt x="668" y="104"/>
                    <a:pt x="668" y="104"/>
                  </a:cubicBezTo>
                  <a:cubicBezTo>
                    <a:pt x="667" y="104"/>
                    <a:pt x="667" y="104"/>
                    <a:pt x="667" y="104"/>
                  </a:cubicBezTo>
                  <a:cubicBezTo>
                    <a:pt x="667" y="104"/>
                    <a:pt x="667" y="104"/>
                    <a:pt x="667" y="104"/>
                  </a:cubicBezTo>
                  <a:cubicBezTo>
                    <a:pt x="667" y="104"/>
                    <a:pt x="667" y="104"/>
                    <a:pt x="667" y="104"/>
                  </a:cubicBezTo>
                  <a:cubicBezTo>
                    <a:pt x="666" y="104"/>
                    <a:pt x="666" y="104"/>
                    <a:pt x="666" y="104"/>
                  </a:cubicBezTo>
                  <a:cubicBezTo>
                    <a:pt x="665" y="104"/>
                    <a:pt x="665" y="104"/>
                    <a:pt x="665" y="104"/>
                  </a:cubicBezTo>
                  <a:cubicBezTo>
                    <a:pt x="664" y="104"/>
                    <a:pt x="664" y="104"/>
                    <a:pt x="664" y="104"/>
                  </a:cubicBezTo>
                  <a:cubicBezTo>
                    <a:pt x="664" y="104"/>
                    <a:pt x="664" y="104"/>
                    <a:pt x="664" y="104"/>
                  </a:cubicBezTo>
                  <a:cubicBezTo>
                    <a:pt x="663" y="104"/>
                    <a:pt x="663" y="104"/>
                    <a:pt x="663" y="104"/>
                  </a:cubicBezTo>
                  <a:cubicBezTo>
                    <a:pt x="662" y="104"/>
                    <a:pt x="662" y="104"/>
                    <a:pt x="662" y="104"/>
                  </a:cubicBezTo>
                  <a:cubicBezTo>
                    <a:pt x="662" y="104"/>
                    <a:pt x="662" y="104"/>
                    <a:pt x="662" y="104"/>
                  </a:cubicBezTo>
                  <a:cubicBezTo>
                    <a:pt x="661" y="104"/>
                    <a:pt x="661" y="104"/>
                    <a:pt x="661" y="104"/>
                  </a:cubicBezTo>
                  <a:cubicBezTo>
                    <a:pt x="661" y="104"/>
                    <a:pt x="661" y="104"/>
                    <a:pt x="661" y="104"/>
                  </a:cubicBezTo>
                  <a:cubicBezTo>
                    <a:pt x="660" y="104"/>
                    <a:pt x="660" y="104"/>
                    <a:pt x="660" y="104"/>
                  </a:cubicBezTo>
                  <a:cubicBezTo>
                    <a:pt x="660" y="104"/>
                    <a:pt x="660" y="104"/>
                    <a:pt x="660" y="104"/>
                  </a:cubicBezTo>
                  <a:cubicBezTo>
                    <a:pt x="660" y="104"/>
                    <a:pt x="660" y="104"/>
                    <a:pt x="660" y="104"/>
                  </a:cubicBezTo>
                  <a:cubicBezTo>
                    <a:pt x="660" y="104"/>
                    <a:pt x="660" y="104"/>
                    <a:pt x="660" y="104"/>
                  </a:cubicBezTo>
                  <a:cubicBezTo>
                    <a:pt x="659" y="104"/>
                    <a:pt x="659" y="104"/>
                    <a:pt x="659" y="104"/>
                  </a:cubicBezTo>
                  <a:cubicBezTo>
                    <a:pt x="659" y="104"/>
                    <a:pt x="659" y="104"/>
                    <a:pt x="659" y="104"/>
                  </a:cubicBezTo>
                  <a:cubicBezTo>
                    <a:pt x="658" y="104"/>
                    <a:pt x="658" y="104"/>
                    <a:pt x="658" y="104"/>
                  </a:cubicBezTo>
                  <a:cubicBezTo>
                    <a:pt x="657" y="104"/>
                    <a:pt x="657" y="104"/>
                    <a:pt x="657" y="104"/>
                  </a:cubicBezTo>
                  <a:cubicBezTo>
                    <a:pt x="656" y="104"/>
                    <a:pt x="656" y="104"/>
                    <a:pt x="656" y="104"/>
                  </a:cubicBezTo>
                  <a:cubicBezTo>
                    <a:pt x="656" y="104"/>
                    <a:pt x="656" y="104"/>
                    <a:pt x="656" y="104"/>
                  </a:cubicBezTo>
                  <a:cubicBezTo>
                    <a:pt x="655" y="104"/>
                    <a:pt x="655" y="104"/>
                    <a:pt x="655" y="104"/>
                  </a:cubicBezTo>
                  <a:cubicBezTo>
                    <a:pt x="654" y="104"/>
                    <a:pt x="654" y="104"/>
                    <a:pt x="654" y="104"/>
                  </a:cubicBezTo>
                  <a:cubicBezTo>
                    <a:pt x="654" y="104"/>
                    <a:pt x="654" y="104"/>
                    <a:pt x="654" y="104"/>
                  </a:cubicBezTo>
                  <a:cubicBezTo>
                    <a:pt x="654" y="104"/>
                    <a:pt x="654" y="104"/>
                    <a:pt x="654" y="104"/>
                  </a:cubicBezTo>
                  <a:cubicBezTo>
                    <a:pt x="653" y="104"/>
                    <a:pt x="653" y="104"/>
                    <a:pt x="653" y="104"/>
                  </a:cubicBezTo>
                  <a:cubicBezTo>
                    <a:pt x="652" y="104"/>
                    <a:pt x="652" y="104"/>
                    <a:pt x="652" y="104"/>
                  </a:cubicBezTo>
                  <a:cubicBezTo>
                    <a:pt x="652" y="105"/>
                    <a:pt x="652" y="105"/>
                    <a:pt x="652" y="105"/>
                  </a:cubicBezTo>
                  <a:cubicBezTo>
                    <a:pt x="651" y="105"/>
                    <a:pt x="651" y="105"/>
                    <a:pt x="651" y="105"/>
                  </a:cubicBezTo>
                  <a:cubicBezTo>
                    <a:pt x="648" y="0"/>
                    <a:pt x="648" y="0"/>
                    <a:pt x="648" y="0"/>
                  </a:cubicBezTo>
                  <a:cubicBezTo>
                    <a:pt x="629" y="51"/>
                    <a:pt x="629" y="51"/>
                    <a:pt x="629" y="51"/>
                  </a:cubicBezTo>
                  <a:cubicBezTo>
                    <a:pt x="631" y="111"/>
                    <a:pt x="631" y="111"/>
                    <a:pt x="631" y="111"/>
                  </a:cubicBezTo>
                  <a:cubicBezTo>
                    <a:pt x="631" y="111"/>
                    <a:pt x="631" y="111"/>
                    <a:pt x="631" y="111"/>
                  </a:cubicBezTo>
                  <a:cubicBezTo>
                    <a:pt x="631" y="111"/>
                    <a:pt x="631" y="111"/>
                    <a:pt x="631" y="111"/>
                  </a:cubicBezTo>
                  <a:cubicBezTo>
                    <a:pt x="630" y="112"/>
                    <a:pt x="630" y="112"/>
                    <a:pt x="630" y="112"/>
                  </a:cubicBezTo>
                  <a:cubicBezTo>
                    <a:pt x="630" y="112"/>
                    <a:pt x="630" y="112"/>
                    <a:pt x="630" y="112"/>
                  </a:cubicBezTo>
                  <a:cubicBezTo>
                    <a:pt x="630" y="112"/>
                    <a:pt x="630" y="112"/>
                    <a:pt x="630" y="112"/>
                  </a:cubicBezTo>
                  <a:cubicBezTo>
                    <a:pt x="630" y="112"/>
                    <a:pt x="630" y="112"/>
                    <a:pt x="630" y="112"/>
                  </a:cubicBezTo>
                  <a:cubicBezTo>
                    <a:pt x="630" y="112"/>
                    <a:pt x="630" y="112"/>
                    <a:pt x="630" y="112"/>
                  </a:cubicBezTo>
                  <a:cubicBezTo>
                    <a:pt x="630" y="112"/>
                    <a:pt x="630" y="112"/>
                    <a:pt x="630" y="112"/>
                  </a:cubicBezTo>
                  <a:cubicBezTo>
                    <a:pt x="630" y="112"/>
                    <a:pt x="630" y="112"/>
                    <a:pt x="630" y="112"/>
                  </a:cubicBezTo>
                  <a:cubicBezTo>
                    <a:pt x="630" y="113"/>
                    <a:pt x="630" y="113"/>
                    <a:pt x="630" y="113"/>
                  </a:cubicBezTo>
                  <a:cubicBezTo>
                    <a:pt x="629" y="113"/>
                    <a:pt x="629" y="113"/>
                    <a:pt x="629" y="113"/>
                  </a:cubicBezTo>
                  <a:cubicBezTo>
                    <a:pt x="629" y="113"/>
                    <a:pt x="629" y="113"/>
                    <a:pt x="629" y="113"/>
                  </a:cubicBezTo>
                  <a:cubicBezTo>
                    <a:pt x="629" y="113"/>
                    <a:pt x="629" y="113"/>
                    <a:pt x="629" y="113"/>
                  </a:cubicBezTo>
                  <a:cubicBezTo>
                    <a:pt x="629" y="114"/>
                    <a:pt x="629" y="114"/>
                    <a:pt x="629" y="114"/>
                  </a:cubicBezTo>
                  <a:cubicBezTo>
                    <a:pt x="629" y="114"/>
                    <a:pt x="629" y="114"/>
                    <a:pt x="629" y="114"/>
                  </a:cubicBezTo>
                  <a:cubicBezTo>
                    <a:pt x="629" y="114"/>
                    <a:pt x="629" y="114"/>
                    <a:pt x="629" y="114"/>
                  </a:cubicBezTo>
                  <a:cubicBezTo>
                    <a:pt x="629" y="114"/>
                    <a:pt x="629" y="114"/>
                    <a:pt x="629" y="114"/>
                  </a:cubicBezTo>
                  <a:cubicBezTo>
                    <a:pt x="629" y="115"/>
                    <a:pt x="629" y="115"/>
                    <a:pt x="629" y="115"/>
                  </a:cubicBezTo>
                  <a:cubicBezTo>
                    <a:pt x="629" y="115"/>
                    <a:pt x="629" y="115"/>
                    <a:pt x="629" y="115"/>
                  </a:cubicBezTo>
                  <a:cubicBezTo>
                    <a:pt x="629" y="115"/>
                    <a:pt x="629" y="115"/>
                    <a:pt x="629" y="115"/>
                  </a:cubicBezTo>
                  <a:cubicBezTo>
                    <a:pt x="629" y="115"/>
                    <a:pt x="629" y="115"/>
                    <a:pt x="629" y="115"/>
                  </a:cubicBezTo>
                  <a:cubicBezTo>
                    <a:pt x="629" y="115"/>
                    <a:pt x="629" y="115"/>
                    <a:pt x="629" y="115"/>
                  </a:cubicBezTo>
                  <a:cubicBezTo>
                    <a:pt x="629" y="116"/>
                    <a:pt x="629" y="116"/>
                    <a:pt x="629" y="116"/>
                  </a:cubicBezTo>
                  <a:cubicBezTo>
                    <a:pt x="629" y="116"/>
                    <a:pt x="629" y="116"/>
                    <a:pt x="629" y="116"/>
                  </a:cubicBezTo>
                  <a:cubicBezTo>
                    <a:pt x="629" y="116"/>
                    <a:pt x="629" y="116"/>
                    <a:pt x="629" y="116"/>
                  </a:cubicBezTo>
                  <a:cubicBezTo>
                    <a:pt x="629" y="116"/>
                    <a:pt x="629" y="116"/>
                    <a:pt x="629" y="116"/>
                  </a:cubicBezTo>
                  <a:cubicBezTo>
                    <a:pt x="629" y="117"/>
                    <a:pt x="629" y="117"/>
                    <a:pt x="629" y="117"/>
                  </a:cubicBezTo>
                  <a:cubicBezTo>
                    <a:pt x="629" y="117"/>
                    <a:pt x="629" y="117"/>
                    <a:pt x="629" y="117"/>
                  </a:cubicBezTo>
                  <a:cubicBezTo>
                    <a:pt x="629" y="117"/>
                    <a:pt x="629" y="117"/>
                    <a:pt x="629" y="117"/>
                  </a:cubicBezTo>
                  <a:cubicBezTo>
                    <a:pt x="631" y="186"/>
                    <a:pt x="631" y="186"/>
                    <a:pt x="631" y="186"/>
                  </a:cubicBezTo>
                  <a:cubicBezTo>
                    <a:pt x="631" y="186"/>
                    <a:pt x="631" y="186"/>
                    <a:pt x="631" y="186"/>
                  </a:cubicBezTo>
                  <a:cubicBezTo>
                    <a:pt x="630" y="186"/>
                    <a:pt x="630" y="186"/>
                    <a:pt x="630" y="186"/>
                  </a:cubicBezTo>
                  <a:cubicBezTo>
                    <a:pt x="630" y="186"/>
                    <a:pt x="630" y="186"/>
                    <a:pt x="630" y="186"/>
                  </a:cubicBezTo>
                  <a:cubicBezTo>
                    <a:pt x="629" y="186"/>
                    <a:pt x="629" y="186"/>
                    <a:pt x="628" y="186"/>
                  </a:cubicBezTo>
                  <a:cubicBezTo>
                    <a:pt x="628" y="186"/>
                    <a:pt x="628" y="186"/>
                    <a:pt x="628" y="186"/>
                  </a:cubicBezTo>
                  <a:cubicBezTo>
                    <a:pt x="626" y="186"/>
                    <a:pt x="625" y="186"/>
                    <a:pt x="623" y="187"/>
                  </a:cubicBezTo>
                  <a:cubicBezTo>
                    <a:pt x="623" y="187"/>
                    <a:pt x="623" y="187"/>
                    <a:pt x="623" y="187"/>
                  </a:cubicBezTo>
                  <a:cubicBezTo>
                    <a:pt x="622" y="187"/>
                    <a:pt x="621" y="187"/>
                    <a:pt x="620" y="187"/>
                  </a:cubicBezTo>
                  <a:cubicBezTo>
                    <a:pt x="619" y="187"/>
                    <a:pt x="618" y="187"/>
                    <a:pt x="617" y="187"/>
                  </a:cubicBezTo>
                  <a:cubicBezTo>
                    <a:pt x="616" y="187"/>
                    <a:pt x="616" y="187"/>
                    <a:pt x="616" y="187"/>
                  </a:cubicBezTo>
                  <a:cubicBezTo>
                    <a:pt x="614" y="187"/>
                    <a:pt x="612" y="187"/>
                    <a:pt x="610" y="187"/>
                  </a:cubicBezTo>
                  <a:cubicBezTo>
                    <a:pt x="609" y="187"/>
                    <a:pt x="609" y="187"/>
                    <a:pt x="608" y="187"/>
                  </a:cubicBezTo>
                  <a:cubicBezTo>
                    <a:pt x="608" y="188"/>
                    <a:pt x="607" y="188"/>
                    <a:pt x="606" y="188"/>
                  </a:cubicBezTo>
                  <a:cubicBezTo>
                    <a:pt x="606" y="188"/>
                    <a:pt x="605" y="188"/>
                    <a:pt x="604" y="188"/>
                  </a:cubicBezTo>
                  <a:cubicBezTo>
                    <a:pt x="604" y="188"/>
                    <a:pt x="603" y="188"/>
                    <a:pt x="602" y="188"/>
                  </a:cubicBezTo>
                  <a:cubicBezTo>
                    <a:pt x="601" y="188"/>
                    <a:pt x="601" y="188"/>
                    <a:pt x="600" y="188"/>
                  </a:cubicBezTo>
                  <a:cubicBezTo>
                    <a:pt x="599" y="188"/>
                    <a:pt x="599" y="188"/>
                    <a:pt x="598" y="188"/>
                  </a:cubicBezTo>
                  <a:cubicBezTo>
                    <a:pt x="597" y="188"/>
                    <a:pt x="597" y="188"/>
                    <a:pt x="596" y="188"/>
                  </a:cubicBezTo>
                  <a:cubicBezTo>
                    <a:pt x="595" y="188"/>
                    <a:pt x="594" y="188"/>
                    <a:pt x="593" y="188"/>
                  </a:cubicBezTo>
                  <a:cubicBezTo>
                    <a:pt x="592" y="188"/>
                    <a:pt x="591" y="188"/>
                    <a:pt x="591" y="188"/>
                  </a:cubicBezTo>
                  <a:cubicBezTo>
                    <a:pt x="589" y="188"/>
                    <a:pt x="588" y="188"/>
                    <a:pt x="586" y="188"/>
                  </a:cubicBezTo>
                  <a:cubicBezTo>
                    <a:pt x="585" y="188"/>
                    <a:pt x="585" y="188"/>
                    <a:pt x="584" y="188"/>
                  </a:cubicBezTo>
                  <a:cubicBezTo>
                    <a:pt x="583" y="188"/>
                    <a:pt x="582" y="188"/>
                    <a:pt x="582" y="188"/>
                  </a:cubicBezTo>
                  <a:cubicBezTo>
                    <a:pt x="581" y="188"/>
                    <a:pt x="580" y="188"/>
                    <a:pt x="579" y="188"/>
                  </a:cubicBezTo>
                  <a:cubicBezTo>
                    <a:pt x="579" y="188"/>
                    <a:pt x="578" y="188"/>
                    <a:pt x="577" y="188"/>
                  </a:cubicBezTo>
                  <a:cubicBezTo>
                    <a:pt x="560" y="188"/>
                    <a:pt x="536" y="188"/>
                    <a:pt x="508" y="189"/>
                  </a:cubicBezTo>
                  <a:cubicBezTo>
                    <a:pt x="481" y="189"/>
                    <a:pt x="451" y="189"/>
                    <a:pt x="422" y="190"/>
                  </a:cubicBezTo>
                  <a:cubicBezTo>
                    <a:pt x="394" y="190"/>
                    <a:pt x="367" y="190"/>
                    <a:pt x="347" y="191"/>
                  </a:cubicBezTo>
                  <a:cubicBezTo>
                    <a:pt x="327" y="191"/>
                    <a:pt x="313" y="191"/>
                    <a:pt x="310" y="191"/>
                  </a:cubicBezTo>
                  <a:cubicBezTo>
                    <a:pt x="186" y="191"/>
                    <a:pt x="186" y="191"/>
                    <a:pt x="186" y="191"/>
                  </a:cubicBezTo>
                  <a:cubicBezTo>
                    <a:pt x="176" y="59"/>
                    <a:pt x="176" y="59"/>
                    <a:pt x="176" y="59"/>
                  </a:cubicBezTo>
                  <a:cubicBezTo>
                    <a:pt x="176" y="59"/>
                    <a:pt x="176" y="59"/>
                    <a:pt x="176" y="59"/>
                  </a:cubicBezTo>
                  <a:cubicBezTo>
                    <a:pt x="176" y="58"/>
                    <a:pt x="176" y="58"/>
                    <a:pt x="176" y="58"/>
                  </a:cubicBezTo>
                  <a:cubicBezTo>
                    <a:pt x="176" y="58"/>
                    <a:pt x="176" y="58"/>
                    <a:pt x="176" y="58"/>
                  </a:cubicBezTo>
                  <a:cubicBezTo>
                    <a:pt x="176" y="57"/>
                    <a:pt x="176" y="57"/>
                    <a:pt x="176" y="57"/>
                  </a:cubicBezTo>
                  <a:cubicBezTo>
                    <a:pt x="175" y="55"/>
                    <a:pt x="173" y="50"/>
                    <a:pt x="172" y="45"/>
                  </a:cubicBezTo>
                  <a:cubicBezTo>
                    <a:pt x="170" y="41"/>
                    <a:pt x="169" y="35"/>
                    <a:pt x="167" y="30"/>
                  </a:cubicBezTo>
                  <a:cubicBezTo>
                    <a:pt x="166" y="25"/>
                    <a:pt x="165" y="20"/>
                    <a:pt x="164" y="16"/>
                  </a:cubicBezTo>
                  <a:cubicBezTo>
                    <a:pt x="163" y="13"/>
                    <a:pt x="163" y="10"/>
                    <a:pt x="162" y="10"/>
                  </a:cubicBezTo>
                  <a:cubicBezTo>
                    <a:pt x="162" y="10"/>
                    <a:pt x="162" y="10"/>
                    <a:pt x="162" y="10"/>
                  </a:cubicBezTo>
                  <a:cubicBezTo>
                    <a:pt x="162" y="10"/>
                    <a:pt x="162" y="10"/>
                    <a:pt x="162" y="10"/>
                  </a:cubicBezTo>
                  <a:cubicBezTo>
                    <a:pt x="162" y="10"/>
                    <a:pt x="162" y="10"/>
                    <a:pt x="162" y="10"/>
                  </a:cubicBezTo>
                  <a:cubicBezTo>
                    <a:pt x="162" y="10"/>
                    <a:pt x="162" y="10"/>
                    <a:pt x="162" y="10"/>
                  </a:cubicBezTo>
                  <a:cubicBezTo>
                    <a:pt x="166" y="53"/>
                    <a:pt x="169" y="97"/>
                    <a:pt x="172" y="140"/>
                  </a:cubicBezTo>
                  <a:cubicBezTo>
                    <a:pt x="172" y="140"/>
                    <a:pt x="172" y="140"/>
                    <a:pt x="172" y="140"/>
                  </a:cubicBezTo>
                  <a:cubicBezTo>
                    <a:pt x="172" y="140"/>
                    <a:pt x="172" y="140"/>
                    <a:pt x="172" y="140"/>
                  </a:cubicBezTo>
                  <a:cubicBezTo>
                    <a:pt x="172" y="140"/>
                    <a:pt x="172" y="140"/>
                    <a:pt x="172" y="140"/>
                  </a:cubicBezTo>
                  <a:cubicBezTo>
                    <a:pt x="173" y="140"/>
                    <a:pt x="173" y="140"/>
                    <a:pt x="173" y="140"/>
                  </a:cubicBezTo>
                  <a:cubicBezTo>
                    <a:pt x="173" y="141"/>
                    <a:pt x="173" y="144"/>
                    <a:pt x="174" y="147"/>
                  </a:cubicBezTo>
                  <a:cubicBezTo>
                    <a:pt x="175" y="151"/>
                    <a:pt x="176" y="157"/>
                    <a:pt x="178" y="162"/>
                  </a:cubicBezTo>
                  <a:cubicBezTo>
                    <a:pt x="179" y="168"/>
                    <a:pt x="180" y="174"/>
                    <a:pt x="182" y="179"/>
                  </a:cubicBezTo>
                  <a:cubicBezTo>
                    <a:pt x="183" y="184"/>
                    <a:pt x="185" y="188"/>
                    <a:pt x="186" y="191"/>
                  </a:cubicBezTo>
                  <a:cubicBezTo>
                    <a:pt x="171" y="191"/>
                    <a:pt x="171" y="191"/>
                    <a:pt x="171" y="191"/>
                  </a:cubicBezTo>
                  <a:cubicBezTo>
                    <a:pt x="170" y="168"/>
                    <a:pt x="168" y="145"/>
                    <a:pt x="166" y="122"/>
                  </a:cubicBezTo>
                  <a:cubicBezTo>
                    <a:pt x="166" y="121"/>
                    <a:pt x="166" y="121"/>
                    <a:pt x="166" y="121"/>
                  </a:cubicBezTo>
                  <a:cubicBezTo>
                    <a:pt x="166" y="120"/>
                    <a:pt x="166" y="120"/>
                    <a:pt x="166" y="120"/>
                  </a:cubicBezTo>
                  <a:cubicBezTo>
                    <a:pt x="165" y="119"/>
                    <a:pt x="165" y="119"/>
                    <a:pt x="165" y="119"/>
                  </a:cubicBezTo>
                  <a:cubicBezTo>
                    <a:pt x="164" y="119"/>
                    <a:pt x="164" y="119"/>
                    <a:pt x="164" y="119"/>
                  </a:cubicBezTo>
                  <a:cubicBezTo>
                    <a:pt x="163" y="118"/>
                    <a:pt x="162" y="118"/>
                    <a:pt x="161" y="117"/>
                  </a:cubicBezTo>
                  <a:cubicBezTo>
                    <a:pt x="160" y="117"/>
                    <a:pt x="160" y="117"/>
                    <a:pt x="160" y="117"/>
                  </a:cubicBezTo>
                  <a:cubicBezTo>
                    <a:pt x="160" y="116"/>
                    <a:pt x="159" y="116"/>
                    <a:pt x="158" y="116"/>
                  </a:cubicBezTo>
                  <a:cubicBezTo>
                    <a:pt x="157" y="115"/>
                    <a:pt x="157" y="115"/>
                    <a:pt x="157" y="115"/>
                  </a:cubicBezTo>
                  <a:cubicBezTo>
                    <a:pt x="157" y="115"/>
                    <a:pt x="156" y="114"/>
                    <a:pt x="156" y="114"/>
                  </a:cubicBezTo>
                  <a:cubicBezTo>
                    <a:pt x="155" y="114"/>
                    <a:pt x="155" y="114"/>
                    <a:pt x="155" y="114"/>
                  </a:cubicBezTo>
                  <a:cubicBezTo>
                    <a:pt x="155" y="114"/>
                    <a:pt x="155" y="114"/>
                    <a:pt x="154" y="114"/>
                  </a:cubicBezTo>
                  <a:cubicBezTo>
                    <a:pt x="154" y="113"/>
                    <a:pt x="153" y="113"/>
                    <a:pt x="153" y="113"/>
                  </a:cubicBezTo>
                  <a:cubicBezTo>
                    <a:pt x="152" y="113"/>
                    <a:pt x="152" y="113"/>
                    <a:pt x="152" y="113"/>
                  </a:cubicBezTo>
                  <a:cubicBezTo>
                    <a:pt x="152" y="113"/>
                    <a:pt x="152" y="113"/>
                    <a:pt x="152" y="113"/>
                  </a:cubicBezTo>
                  <a:cubicBezTo>
                    <a:pt x="151" y="112"/>
                    <a:pt x="151" y="112"/>
                    <a:pt x="151" y="112"/>
                  </a:cubicBezTo>
                  <a:cubicBezTo>
                    <a:pt x="151" y="112"/>
                    <a:pt x="151" y="112"/>
                    <a:pt x="151" y="112"/>
                  </a:cubicBezTo>
                  <a:cubicBezTo>
                    <a:pt x="151" y="112"/>
                    <a:pt x="151" y="112"/>
                    <a:pt x="151" y="112"/>
                  </a:cubicBezTo>
                  <a:cubicBezTo>
                    <a:pt x="150" y="112"/>
                    <a:pt x="150" y="112"/>
                    <a:pt x="150" y="112"/>
                  </a:cubicBezTo>
                  <a:cubicBezTo>
                    <a:pt x="150" y="112"/>
                    <a:pt x="150" y="112"/>
                    <a:pt x="150" y="112"/>
                  </a:cubicBezTo>
                  <a:cubicBezTo>
                    <a:pt x="149" y="112"/>
                    <a:pt x="149" y="112"/>
                    <a:pt x="149" y="112"/>
                  </a:cubicBezTo>
                  <a:cubicBezTo>
                    <a:pt x="149" y="112"/>
                    <a:pt x="149" y="112"/>
                    <a:pt x="149" y="112"/>
                  </a:cubicBezTo>
                  <a:cubicBezTo>
                    <a:pt x="149" y="112"/>
                    <a:pt x="149" y="112"/>
                    <a:pt x="149" y="112"/>
                  </a:cubicBezTo>
                  <a:cubicBezTo>
                    <a:pt x="149" y="112"/>
                    <a:pt x="149" y="112"/>
                    <a:pt x="149" y="112"/>
                  </a:cubicBezTo>
                  <a:cubicBezTo>
                    <a:pt x="148" y="112"/>
                    <a:pt x="148" y="112"/>
                    <a:pt x="148" y="112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7" y="111"/>
                    <a:pt x="147" y="111"/>
                    <a:pt x="147" y="111"/>
                  </a:cubicBezTo>
                  <a:cubicBezTo>
                    <a:pt x="147" y="111"/>
                    <a:pt x="147" y="111"/>
                    <a:pt x="147" y="111"/>
                  </a:cubicBezTo>
                  <a:cubicBezTo>
                    <a:pt x="147" y="111"/>
                    <a:pt x="147" y="111"/>
                    <a:pt x="147" y="111"/>
                  </a:cubicBezTo>
                  <a:cubicBezTo>
                    <a:pt x="147" y="111"/>
                    <a:pt x="147" y="111"/>
                    <a:pt x="147" y="111"/>
                  </a:cubicBezTo>
                  <a:cubicBezTo>
                    <a:pt x="146" y="111"/>
                    <a:pt x="146" y="111"/>
                    <a:pt x="146" y="111"/>
                  </a:cubicBezTo>
                  <a:cubicBezTo>
                    <a:pt x="146" y="111"/>
                    <a:pt x="146" y="111"/>
                    <a:pt x="146" y="111"/>
                  </a:cubicBezTo>
                  <a:cubicBezTo>
                    <a:pt x="146" y="111"/>
                    <a:pt x="146" y="111"/>
                    <a:pt x="146" y="111"/>
                  </a:cubicBezTo>
                  <a:cubicBezTo>
                    <a:pt x="145" y="111"/>
                    <a:pt x="145" y="111"/>
                    <a:pt x="145" y="111"/>
                  </a:cubicBezTo>
                  <a:cubicBezTo>
                    <a:pt x="145" y="111"/>
                    <a:pt x="145" y="111"/>
                    <a:pt x="145" y="111"/>
                  </a:cubicBezTo>
                  <a:cubicBezTo>
                    <a:pt x="145" y="111"/>
                    <a:pt x="145" y="111"/>
                    <a:pt x="145" y="111"/>
                  </a:cubicBezTo>
                  <a:cubicBezTo>
                    <a:pt x="145" y="111"/>
                    <a:pt x="145" y="111"/>
                    <a:pt x="145" y="111"/>
                  </a:cubicBezTo>
                  <a:cubicBezTo>
                    <a:pt x="145" y="111"/>
                    <a:pt x="145" y="111"/>
                    <a:pt x="145" y="111"/>
                  </a:cubicBezTo>
                  <a:cubicBezTo>
                    <a:pt x="144" y="111"/>
                    <a:pt x="144" y="111"/>
                    <a:pt x="144" y="111"/>
                  </a:cubicBezTo>
                  <a:cubicBezTo>
                    <a:pt x="144" y="111"/>
                    <a:pt x="144" y="111"/>
                    <a:pt x="144" y="111"/>
                  </a:cubicBezTo>
                  <a:cubicBezTo>
                    <a:pt x="144" y="111"/>
                    <a:pt x="144" y="111"/>
                    <a:pt x="144" y="111"/>
                  </a:cubicBezTo>
                  <a:cubicBezTo>
                    <a:pt x="143" y="111"/>
                    <a:pt x="143" y="111"/>
                    <a:pt x="143" y="111"/>
                  </a:cubicBezTo>
                  <a:cubicBezTo>
                    <a:pt x="143" y="111"/>
                    <a:pt x="143" y="111"/>
                    <a:pt x="143" y="111"/>
                  </a:cubicBezTo>
                  <a:cubicBezTo>
                    <a:pt x="143" y="111"/>
                    <a:pt x="143" y="111"/>
                    <a:pt x="143" y="111"/>
                  </a:cubicBezTo>
                  <a:cubicBezTo>
                    <a:pt x="143" y="111"/>
                    <a:pt x="143" y="111"/>
                    <a:pt x="143" y="111"/>
                  </a:cubicBezTo>
                  <a:cubicBezTo>
                    <a:pt x="142" y="111"/>
                    <a:pt x="142" y="111"/>
                    <a:pt x="142" y="111"/>
                  </a:cubicBezTo>
                  <a:cubicBezTo>
                    <a:pt x="142" y="111"/>
                    <a:pt x="142" y="111"/>
                    <a:pt x="142" y="111"/>
                  </a:cubicBezTo>
                  <a:cubicBezTo>
                    <a:pt x="142" y="111"/>
                    <a:pt x="142" y="111"/>
                    <a:pt x="142" y="111"/>
                  </a:cubicBezTo>
                  <a:cubicBezTo>
                    <a:pt x="142" y="111"/>
                    <a:pt x="142" y="111"/>
                    <a:pt x="142" y="111"/>
                  </a:cubicBezTo>
                  <a:cubicBezTo>
                    <a:pt x="141" y="110"/>
                    <a:pt x="141" y="110"/>
                    <a:pt x="141" y="110"/>
                  </a:cubicBezTo>
                  <a:cubicBezTo>
                    <a:pt x="141" y="110"/>
                    <a:pt x="141" y="110"/>
                    <a:pt x="141" y="110"/>
                  </a:cubicBezTo>
                  <a:cubicBezTo>
                    <a:pt x="141" y="110"/>
                    <a:pt x="141" y="110"/>
                    <a:pt x="141" y="110"/>
                  </a:cubicBezTo>
                  <a:cubicBezTo>
                    <a:pt x="140" y="110"/>
                    <a:pt x="140" y="110"/>
                    <a:pt x="140" y="110"/>
                  </a:cubicBezTo>
                  <a:cubicBezTo>
                    <a:pt x="140" y="110"/>
                    <a:pt x="140" y="110"/>
                    <a:pt x="140" y="110"/>
                  </a:cubicBezTo>
                  <a:cubicBezTo>
                    <a:pt x="139" y="110"/>
                    <a:pt x="139" y="110"/>
                    <a:pt x="139" y="110"/>
                  </a:cubicBezTo>
                  <a:cubicBezTo>
                    <a:pt x="139" y="110"/>
                    <a:pt x="139" y="110"/>
                    <a:pt x="139" y="110"/>
                  </a:cubicBezTo>
                  <a:cubicBezTo>
                    <a:pt x="139" y="110"/>
                    <a:pt x="139" y="110"/>
                    <a:pt x="139" y="110"/>
                  </a:cubicBezTo>
                  <a:cubicBezTo>
                    <a:pt x="138" y="110"/>
                    <a:pt x="138" y="110"/>
                    <a:pt x="138" y="110"/>
                  </a:cubicBezTo>
                  <a:cubicBezTo>
                    <a:pt x="138" y="110"/>
                    <a:pt x="138" y="110"/>
                    <a:pt x="138" y="110"/>
                  </a:cubicBezTo>
                  <a:cubicBezTo>
                    <a:pt x="137" y="110"/>
                    <a:pt x="137" y="110"/>
                    <a:pt x="137" y="110"/>
                  </a:cubicBezTo>
                  <a:cubicBezTo>
                    <a:pt x="137" y="110"/>
                    <a:pt x="137" y="110"/>
                    <a:pt x="137" y="110"/>
                  </a:cubicBezTo>
                  <a:cubicBezTo>
                    <a:pt x="136" y="110"/>
                    <a:pt x="136" y="110"/>
                    <a:pt x="136" y="110"/>
                  </a:cubicBezTo>
                  <a:cubicBezTo>
                    <a:pt x="136" y="110"/>
                    <a:pt x="136" y="110"/>
                    <a:pt x="136" y="110"/>
                  </a:cubicBezTo>
                  <a:cubicBezTo>
                    <a:pt x="136" y="110"/>
                    <a:pt x="136" y="110"/>
                    <a:pt x="136" y="110"/>
                  </a:cubicBezTo>
                  <a:cubicBezTo>
                    <a:pt x="135" y="110"/>
                    <a:pt x="135" y="110"/>
                    <a:pt x="135" y="110"/>
                  </a:cubicBezTo>
                  <a:cubicBezTo>
                    <a:pt x="135" y="110"/>
                    <a:pt x="135" y="110"/>
                    <a:pt x="135" y="110"/>
                  </a:cubicBezTo>
                  <a:cubicBezTo>
                    <a:pt x="134" y="110"/>
                    <a:pt x="134" y="110"/>
                    <a:pt x="134" y="110"/>
                  </a:cubicBezTo>
                  <a:cubicBezTo>
                    <a:pt x="134" y="110"/>
                    <a:pt x="134" y="110"/>
                    <a:pt x="134" y="110"/>
                  </a:cubicBezTo>
                  <a:cubicBezTo>
                    <a:pt x="134" y="110"/>
                    <a:pt x="134" y="110"/>
                    <a:pt x="134" y="110"/>
                  </a:cubicBezTo>
                  <a:cubicBezTo>
                    <a:pt x="133" y="110"/>
                    <a:pt x="133" y="110"/>
                    <a:pt x="133" y="110"/>
                  </a:cubicBezTo>
                  <a:cubicBezTo>
                    <a:pt x="133" y="110"/>
                    <a:pt x="133" y="110"/>
                    <a:pt x="133" y="110"/>
                  </a:cubicBezTo>
                  <a:cubicBezTo>
                    <a:pt x="133" y="110"/>
                    <a:pt x="133" y="110"/>
                    <a:pt x="133" y="110"/>
                  </a:cubicBezTo>
                  <a:cubicBezTo>
                    <a:pt x="132" y="110"/>
                    <a:pt x="132" y="110"/>
                    <a:pt x="132" y="110"/>
                  </a:cubicBezTo>
                  <a:cubicBezTo>
                    <a:pt x="132" y="110"/>
                    <a:pt x="132" y="110"/>
                    <a:pt x="132" y="110"/>
                  </a:cubicBezTo>
                  <a:cubicBezTo>
                    <a:pt x="132" y="110"/>
                    <a:pt x="132" y="110"/>
                    <a:pt x="132" y="110"/>
                  </a:cubicBezTo>
                  <a:cubicBezTo>
                    <a:pt x="131" y="110"/>
                    <a:pt x="131" y="110"/>
                    <a:pt x="131" y="110"/>
                  </a:cubicBezTo>
                  <a:cubicBezTo>
                    <a:pt x="131" y="110"/>
                    <a:pt x="131" y="110"/>
                    <a:pt x="131" y="110"/>
                  </a:cubicBezTo>
                  <a:cubicBezTo>
                    <a:pt x="130" y="110"/>
                    <a:pt x="130" y="110"/>
                    <a:pt x="130" y="110"/>
                  </a:cubicBezTo>
                  <a:cubicBezTo>
                    <a:pt x="130" y="110"/>
                    <a:pt x="130" y="110"/>
                    <a:pt x="130" y="110"/>
                  </a:cubicBezTo>
                  <a:cubicBezTo>
                    <a:pt x="130" y="110"/>
                    <a:pt x="130" y="110"/>
                    <a:pt x="130" y="110"/>
                  </a:cubicBezTo>
                  <a:cubicBezTo>
                    <a:pt x="129" y="110"/>
                    <a:pt x="129" y="110"/>
                    <a:pt x="129" y="110"/>
                  </a:cubicBezTo>
                  <a:cubicBezTo>
                    <a:pt x="128" y="110"/>
                    <a:pt x="128" y="110"/>
                    <a:pt x="128" y="110"/>
                  </a:cubicBezTo>
                  <a:cubicBezTo>
                    <a:pt x="127" y="110"/>
                    <a:pt x="127" y="110"/>
                    <a:pt x="127" y="110"/>
                  </a:cubicBezTo>
                  <a:cubicBezTo>
                    <a:pt x="127" y="110"/>
                    <a:pt x="127" y="110"/>
                    <a:pt x="127" y="110"/>
                  </a:cubicBezTo>
                  <a:cubicBezTo>
                    <a:pt x="127" y="110"/>
                    <a:pt x="127" y="110"/>
                    <a:pt x="127" y="110"/>
                  </a:cubicBezTo>
                  <a:cubicBezTo>
                    <a:pt x="126" y="110"/>
                    <a:pt x="126" y="110"/>
                    <a:pt x="126" y="110"/>
                  </a:cubicBezTo>
                  <a:cubicBezTo>
                    <a:pt x="126" y="110"/>
                    <a:pt x="126" y="110"/>
                    <a:pt x="126" y="110"/>
                  </a:cubicBezTo>
                  <a:cubicBezTo>
                    <a:pt x="125" y="111"/>
                    <a:pt x="125" y="111"/>
                    <a:pt x="125" y="111"/>
                  </a:cubicBezTo>
                  <a:cubicBezTo>
                    <a:pt x="125" y="111"/>
                    <a:pt x="124" y="111"/>
                    <a:pt x="124" y="111"/>
                  </a:cubicBezTo>
                  <a:cubicBezTo>
                    <a:pt x="123" y="111"/>
                    <a:pt x="123" y="111"/>
                    <a:pt x="123" y="111"/>
                  </a:cubicBezTo>
                  <a:cubicBezTo>
                    <a:pt x="123" y="111"/>
                    <a:pt x="123" y="111"/>
                    <a:pt x="123" y="111"/>
                  </a:cubicBezTo>
                  <a:cubicBezTo>
                    <a:pt x="123" y="111"/>
                    <a:pt x="123" y="111"/>
                    <a:pt x="123" y="111"/>
                  </a:cubicBezTo>
                  <a:cubicBezTo>
                    <a:pt x="122" y="111"/>
                    <a:pt x="122" y="111"/>
                    <a:pt x="121" y="111"/>
                  </a:cubicBezTo>
                  <a:cubicBezTo>
                    <a:pt x="121" y="111"/>
                    <a:pt x="120" y="111"/>
                    <a:pt x="120" y="111"/>
                  </a:cubicBezTo>
                  <a:cubicBezTo>
                    <a:pt x="119" y="111"/>
                    <a:pt x="119" y="111"/>
                    <a:pt x="119" y="111"/>
                  </a:cubicBezTo>
                  <a:cubicBezTo>
                    <a:pt x="119" y="111"/>
                    <a:pt x="119" y="111"/>
                    <a:pt x="119" y="111"/>
                  </a:cubicBezTo>
                  <a:cubicBezTo>
                    <a:pt x="118" y="111"/>
                    <a:pt x="118" y="111"/>
                    <a:pt x="118" y="111"/>
                  </a:cubicBezTo>
                  <a:cubicBezTo>
                    <a:pt x="118" y="111"/>
                    <a:pt x="118" y="111"/>
                    <a:pt x="117" y="111"/>
                  </a:cubicBezTo>
                  <a:cubicBezTo>
                    <a:pt x="117" y="111"/>
                    <a:pt x="116" y="111"/>
                    <a:pt x="115" y="111"/>
                  </a:cubicBezTo>
                  <a:cubicBezTo>
                    <a:pt x="115" y="112"/>
                    <a:pt x="115" y="112"/>
                    <a:pt x="115" y="112"/>
                  </a:cubicBezTo>
                  <a:cubicBezTo>
                    <a:pt x="114" y="112"/>
                    <a:pt x="114" y="112"/>
                    <a:pt x="114" y="112"/>
                  </a:cubicBezTo>
                  <a:cubicBezTo>
                    <a:pt x="113" y="112"/>
                    <a:pt x="112" y="112"/>
                    <a:pt x="111" y="112"/>
                  </a:cubicBezTo>
                  <a:cubicBezTo>
                    <a:pt x="111" y="112"/>
                    <a:pt x="111" y="112"/>
                    <a:pt x="111" y="112"/>
                  </a:cubicBezTo>
                  <a:cubicBezTo>
                    <a:pt x="110" y="112"/>
                    <a:pt x="110" y="112"/>
                    <a:pt x="110" y="112"/>
                  </a:cubicBezTo>
                  <a:cubicBezTo>
                    <a:pt x="110" y="112"/>
                    <a:pt x="110" y="112"/>
                    <a:pt x="110" y="112"/>
                  </a:cubicBezTo>
                  <a:cubicBezTo>
                    <a:pt x="109" y="112"/>
                    <a:pt x="109" y="112"/>
                    <a:pt x="108" y="112"/>
                  </a:cubicBezTo>
                  <a:cubicBezTo>
                    <a:pt x="108" y="112"/>
                    <a:pt x="107" y="113"/>
                    <a:pt x="106" y="113"/>
                  </a:cubicBezTo>
                  <a:cubicBezTo>
                    <a:pt x="106" y="113"/>
                    <a:pt x="106" y="113"/>
                    <a:pt x="106" y="113"/>
                  </a:cubicBezTo>
                  <a:cubicBezTo>
                    <a:pt x="105" y="113"/>
                    <a:pt x="105" y="113"/>
                    <a:pt x="105" y="113"/>
                  </a:cubicBezTo>
                  <a:cubicBezTo>
                    <a:pt x="104" y="113"/>
                    <a:pt x="104" y="113"/>
                    <a:pt x="104" y="113"/>
                  </a:cubicBezTo>
                  <a:cubicBezTo>
                    <a:pt x="104" y="113"/>
                    <a:pt x="103" y="113"/>
                    <a:pt x="102" y="113"/>
                  </a:cubicBezTo>
                  <a:cubicBezTo>
                    <a:pt x="102" y="113"/>
                    <a:pt x="101" y="113"/>
                    <a:pt x="100" y="114"/>
                  </a:cubicBezTo>
                  <a:cubicBezTo>
                    <a:pt x="97" y="114"/>
                    <a:pt x="94" y="114"/>
                    <a:pt x="91" y="115"/>
                  </a:cubicBezTo>
                  <a:cubicBezTo>
                    <a:pt x="90" y="115"/>
                    <a:pt x="90" y="115"/>
                    <a:pt x="90" y="115"/>
                  </a:cubicBezTo>
                  <a:cubicBezTo>
                    <a:pt x="87" y="115"/>
                    <a:pt x="84" y="116"/>
                    <a:pt x="81" y="116"/>
                  </a:cubicBezTo>
                  <a:cubicBezTo>
                    <a:pt x="81" y="116"/>
                    <a:pt x="81" y="116"/>
                    <a:pt x="81" y="116"/>
                  </a:cubicBezTo>
                  <a:cubicBezTo>
                    <a:pt x="78" y="116"/>
                    <a:pt x="75" y="116"/>
                    <a:pt x="72" y="116"/>
                  </a:cubicBezTo>
                  <a:cubicBezTo>
                    <a:pt x="72" y="116"/>
                    <a:pt x="72" y="116"/>
                    <a:pt x="72" y="116"/>
                  </a:cubicBezTo>
                  <a:cubicBezTo>
                    <a:pt x="69" y="117"/>
                    <a:pt x="66" y="117"/>
                    <a:pt x="63" y="117"/>
                  </a:cubicBezTo>
                  <a:cubicBezTo>
                    <a:pt x="59" y="117"/>
                    <a:pt x="55" y="117"/>
                    <a:pt x="52" y="117"/>
                  </a:cubicBezTo>
                  <a:cubicBezTo>
                    <a:pt x="52" y="117"/>
                    <a:pt x="52" y="117"/>
                    <a:pt x="52" y="117"/>
                  </a:cubicBezTo>
                  <a:cubicBezTo>
                    <a:pt x="50" y="117"/>
                    <a:pt x="48" y="116"/>
                    <a:pt x="46" y="116"/>
                  </a:cubicBezTo>
                  <a:cubicBezTo>
                    <a:pt x="46" y="116"/>
                    <a:pt x="46" y="116"/>
                    <a:pt x="46" y="116"/>
                  </a:cubicBezTo>
                  <a:cubicBezTo>
                    <a:pt x="45" y="116"/>
                    <a:pt x="43" y="116"/>
                    <a:pt x="41" y="116"/>
                  </a:cubicBezTo>
                  <a:cubicBezTo>
                    <a:pt x="36" y="116"/>
                    <a:pt x="32" y="115"/>
                    <a:pt x="28" y="114"/>
                  </a:cubicBezTo>
                  <a:cubicBezTo>
                    <a:pt x="28" y="114"/>
                    <a:pt x="28" y="114"/>
                    <a:pt x="28" y="114"/>
                  </a:cubicBezTo>
                  <a:cubicBezTo>
                    <a:pt x="26" y="114"/>
                    <a:pt x="25" y="114"/>
                    <a:pt x="24" y="113"/>
                  </a:cubicBezTo>
                  <a:cubicBezTo>
                    <a:pt x="24" y="113"/>
                    <a:pt x="24" y="113"/>
                    <a:pt x="24" y="113"/>
                  </a:cubicBezTo>
                  <a:cubicBezTo>
                    <a:pt x="22" y="113"/>
                    <a:pt x="21" y="113"/>
                    <a:pt x="20" y="113"/>
                  </a:cubicBezTo>
                  <a:cubicBezTo>
                    <a:pt x="20" y="112"/>
                    <a:pt x="20" y="112"/>
                    <a:pt x="20" y="112"/>
                  </a:cubicBezTo>
                  <a:cubicBezTo>
                    <a:pt x="19" y="112"/>
                    <a:pt x="18" y="112"/>
                    <a:pt x="17" y="112"/>
                  </a:cubicBezTo>
                  <a:cubicBezTo>
                    <a:pt x="17" y="111"/>
                    <a:pt x="17" y="111"/>
                    <a:pt x="17" y="111"/>
                  </a:cubicBezTo>
                  <a:cubicBezTo>
                    <a:pt x="16" y="111"/>
                    <a:pt x="15" y="111"/>
                    <a:pt x="14" y="111"/>
                  </a:cubicBezTo>
                  <a:cubicBezTo>
                    <a:pt x="14" y="110"/>
                    <a:pt x="14" y="110"/>
                    <a:pt x="14" y="110"/>
                  </a:cubicBezTo>
                  <a:cubicBezTo>
                    <a:pt x="13" y="110"/>
                    <a:pt x="13" y="110"/>
                    <a:pt x="13" y="110"/>
                  </a:cubicBezTo>
                  <a:cubicBezTo>
                    <a:pt x="12" y="110"/>
                    <a:pt x="11" y="110"/>
                    <a:pt x="10" y="109"/>
                  </a:cubicBezTo>
                  <a:cubicBezTo>
                    <a:pt x="9" y="109"/>
                    <a:pt x="9" y="109"/>
                    <a:pt x="9" y="109"/>
                  </a:cubicBezTo>
                  <a:cubicBezTo>
                    <a:pt x="9" y="108"/>
                    <a:pt x="8" y="108"/>
                    <a:pt x="8" y="108"/>
                  </a:cubicBezTo>
                  <a:cubicBezTo>
                    <a:pt x="7" y="107"/>
                    <a:pt x="7" y="107"/>
                    <a:pt x="7" y="107"/>
                  </a:cubicBezTo>
                  <a:cubicBezTo>
                    <a:pt x="6" y="107"/>
                    <a:pt x="6" y="107"/>
                    <a:pt x="5" y="106"/>
                  </a:cubicBezTo>
                  <a:cubicBezTo>
                    <a:pt x="5" y="106"/>
                    <a:pt x="5" y="106"/>
                    <a:pt x="5" y="106"/>
                  </a:cubicBezTo>
                  <a:cubicBezTo>
                    <a:pt x="4" y="106"/>
                    <a:pt x="4" y="105"/>
                    <a:pt x="3" y="105"/>
                  </a:cubicBezTo>
                  <a:cubicBezTo>
                    <a:pt x="3" y="104"/>
                    <a:pt x="2" y="103"/>
                    <a:pt x="2" y="103"/>
                  </a:cubicBezTo>
                  <a:cubicBezTo>
                    <a:pt x="1" y="102"/>
                    <a:pt x="1" y="101"/>
                    <a:pt x="1" y="101"/>
                  </a:cubicBezTo>
                  <a:cubicBezTo>
                    <a:pt x="1" y="100"/>
                    <a:pt x="0" y="99"/>
                    <a:pt x="0" y="99"/>
                  </a:cubicBezTo>
                  <a:cubicBezTo>
                    <a:pt x="0" y="98"/>
                    <a:pt x="0" y="97"/>
                    <a:pt x="0" y="97"/>
                  </a:cubicBezTo>
                  <a:cubicBezTo>
                    <a:pt x="4" y="142"/>
                    <a:pt x="8" y="188"/>
                    <a:pt x="12" y="234"/>
                  </a:cubicBezTo>
                  <a:cubicBezTo>
                    <a:pt x="13" y="235"/>
                    <a:pt x="13" y="235"/>
                    <a:pt x="13" y="236"/>
                  </a:cubicBezTo>
                  <a:cubicBezTo>
                    <a:pt x="13" y="237"/>
                    <a:pt x="13" y="238"/>
                    <a:pt x="14" y="238"/>
                  </a:cubicBezTo>
                  <a:cubicBezTo>
                    <a:pt x="14" y="239"/>
                    <a:pt x="14" y="240"/>
                    <a:pt x="15" y="240"/>
                  </a:cubicBezTo>
                  <a:cubicBezTo>
                    <a:pt x="15" y="241"/>
                    <a:pt x="16" y="242"/>
                    <a:pt x="16" y="242"/>
                  </a:cubicBezTo>
                  <a:cubicBezTo>
                    <a:pt x="17" y="243"/>
                    <a:pt x="17" y="244"/>
                    <a:pt x="18" y="244"/>
                  </a:cubicBezTo>
                  <a:cubicBezTo>
                    <a:pt x="18" y="244"/>
                    <a:pt x="18" y="244"/>
                    <a:pt x="18" y="244"/>
                  </a:cubicBezTo>
                  <a:cubicBezTo>
                    <a:pt x="18" y="245"/>
                    <a:pt x="18" y="245"/>
                    <a:pt x="18" y="245"/>
                  </a:cubicBezTo>
                  <a:cubicBezTo>
                    <a:pt x="19" y="245"/>
                    <a:pt x="19" y="245"/>
                    <a:pt x="20" y="246"/>
                  </a:cubicBezTo>
                  <a:cubicBezTo>
                    <a:pt x="20" y="246"/>
                    <a:pt x="20" y="246"/>
                    <a:pt x="20" y="246"/>
                  </a:cubicBezTo>
                  <a:cubicBezTo>
                    <a:pt x="20" y="246"/>
                    <a:pt x="20" y="246"/>
                    <a:pt x="20" y="246"/>
                  </a:cubicBezTo>
                  <a:cubicBezTo>
                    <a:pt x="21" y="246"/>
                    <a:pt x="22" y="247"/>
                    <a:pt x="22" y="247"/>
                  </a:cubicBezTo>
                  <a:cubicBezTo>
                    <a:pt x="23" y="247"/>
                    <a:pt x="23" y="247"/>
                    <a:pt x="23" y="247"/>
                  </a:cubicBezTo>
                  <a:cubicBezTo>
                    <a:pt x="23" y="247"/>
                    <a:pt x="23" y="247"/>
                    <a:pt x="23" y="247"/>
                  </a:cubicBezTo>
                  <a:cubicBezTo>
                    <a:pt x="24" y="248"/>
                    <a:pt x="24" y="248"/>
                    <a:pt x="24" y="248"/>
                  </a:cubicBezTo>
                  <a:cubicBezTo>
                    <a:pt x="24" y="248"/>
                    <a:pt x="25" y="248"/>
                    <a:pt x="26" y="249"/>
                  </a:cubicBezTo>
                  <a:cubicBezTo>
                    <a:pt x="26" y="249"/>
                    <a:pt x="26" y="249"/>
                    <a:pt x="26" y="249"/>
                  </a:cubicBezTo>
                  <a:cubicBezTo>
                    <a:pt x="26" y="249"/>
                    <a:pt x="26" y="249"/>
                    <a:pt x="26" y="249"/>
                  </a:cubicBezTo>
                  <a:cubicBezTo>
                    <a:pt x="26" y="249"/>
                    <a:pt x="26" y="249"/>
                    <a:pt x="26" y="249"/>
                  </a:cubicBezTo>
                  <a:cubicBezTo>
                    <a:pt x="27" y="249"/>
                    <a:pt x="27" y="249"/>
                    <a:pt x="27" y="249"/>
                  </a:cubicBezTo>
                  <a:cubicBezTo>
                    <a:pt x="28" y="249"/>
                    <a:pt x="28" y="250"/>
                    <a:pt x="28" y="250"/>
                  </a:cubicBezTo>
                  <a:cubicBezTo>
                    <a:pt x="29" y="250"/>
                    <a:pt x="29" y="250"/>
                    <a:pt x="29" y="250"/>
                  </a:cubicBezTo>
                  <a:cubicBezTo>
                    <a:pt x="29" y="250"/>
                    <a:pt x="29" y="250"/>
                    <a:pt x="29" y="250"/>
                  </a:cubicBezTo>
                  <a:cubicBezTo>
                    <a:pt x="30" y="250"/>
                    <a:pt x="30" y="250"/>
                    <a:pt x="30" y="250"/>
                  </a:cubicBezTo>
                  <a:cubicBezTo>
                    <a:pt x="30" y="250"/>
                    <a:pt x="31" y="250"/>
                    <a:pt x="31" y="251"/>
                  </a:cubicBezTo>
                  <a:cubicBezTo>
                    <a:pt x="31" y="251"/>
                    <a:pt x="32" y="251"/>
                    <a:pt x="32" y="251"/>
                  </a:cubicBezTo>
                  <a:cubicBezTo>
                    <a:pt x="33" y="251"/>
                    <a:pt x="33" y="251"/>
                    <a:pt x="33" y="251"/>
                  </a:cubicBezTo>
                  <a:cubicBezTo>
                    <a:pt x="33" y="251"/>
                    <a:pt x="33" y="251"/>
                    <a:pt x="33" y="251"/>
                  </a:cubicBezTo>
                  <a:cubicBezTo>
                    <a:pt x="33" y="251"/>
                    <a:pt x="33" y="251"/>
                    <a:pt x="33" y="251"/>
                  </a:cubicBezTo>
                  <a:cubicBezTo>
                    <a:pt x="34" y="251"/>
                    <a:pt x="34" y="251"/>
                    <a:pt x="34" y="252"/>
                  </a:cubicBezTo>
                  <a:cubicBezTo>
                    <a:pt x="35" y="252"/>
                    <a:pt x="35" y="252"/>
                    <a:pt x="36" y="252"/>
                  </a:cubicBezTo>
                  <a:cubicBezTo>
                    <a:pt x="36" y="252"/>
                    <a:pt x="36" y="252"/>
                    <a:pt x="37" y="252"/>
                  </a:cubicBezTo>
                  <a:cubicBezTo>
                    <a:pt x="37" y="252"/>
                    <a:pt x="37" y="252"/>
                    <a:pt x="38" y="252"/>
                  </a:cubicBezTo>
                  <a:cubicBezTo>
                    <a:pt x="38" y="252"/>
                    <a:pt x="39" y="253"/>
                    <a:pt x="39" y="253"/>
                  </a:cubicBezTo>
                  <a:cubicBezTo>
                    <a:pt x="39" y="253"/>
                    <a:pt x="40" y="253"/>
                    <a:pt x="40" y="253"/>
                  </a:cubicBezTo>
                  <a:cubicBezTo>
                    <a:pt x="40" y="253"/>
                    <a:pt x="41" y="253"/>
                    <a:pt x="41" y="253"/>
                  </a:cubicBezTo>
                  <a:cubicBezTo>
                    <a:pt x="42" y="253"/>
                    <a:pt x="42" y="253"/>
                    <a:pt x="42" y="253"/>
                  </a:cubicBezTo>
                  <a:cubicBezTo>
                    <a:pt x="43" y="253"/>
                    <a:pt x="43" y="253"/>
                    <a:pt x="43" y="253"/>
                  </a:cubicBezTo>
                  <a:cubicBezTo>
                    <a:pt x="44" y="254"/>
                    <a:pt x="44" y="254"/>
                    <a:pt x="44" y="254"/>
                  </a:cubicBezTo>
                  <a:cubicBezTo>
                    <a:pt x="45" y="254"/>
                    <a:pt x="45" y="254"/>
                    <a:pt x="45" y="254"/>
                  </a:cubicBezTo>
                  <a:cubicBezTo>
                    <a:pt x="46" y="254"/>
                    <a:pt x="46" y="254"/>
                    <a:pt x="46" y="254"/>
                  </a:cubicBezTo>
                  <a:cubicBezTo>
                    <a:pt x="46" y="254"/>
                    <a:pt x="46" y="254"/>
                    <a:pt x="47" y="254"/>
                  </a:cubicBezTo>
                  <a:cubicBezTo>
                    <a:pt x="47" y="254"/>
                    <a:pt x="47" y="254"/>
                    <a:pt x="48" y="254"/>
                  </a:cubicBezTo>
                  <a:cubicBezTo>
                    <a:pt x="49" y="254"/>
                    <a:pt x="49" y="254"/>
                    <a:pt x="49" y="254"/>
                  </a:cubicBezTo>
                  <a:cubicBezTo>
                    <a:pt x="49" y="254"/>
                    <a:pt x="49" y="254"/>
                    <a:pt x="49" y="254"/>
                  </a:cubicBezTo>
                  <a:cubicBezTo>
                    <a:pt x="50" y="254"/>
                    <a:pt x="50" y="254"/>
                    <a:pt x="50" y="254"/>
                  </a:cubicBezTo>
                  <a:cubicBezTo>
                    <a:pt x="50" y="255"/>
                    <a:pt x="51" y="255"/>
                    <a:pt x="51" y="255"/>
                  </a:cubicBezTo>
                  <a:cubicBezTo>
                    <a:pt x="51" y="255"/>
                    <a:pt x="52" y="255"/>
                    <a:pt x="52" y="255"/>
                  </a:cubicBezTo>
                  <a:cubicBezTo>
                    <a:pt x="53" y="255"/>
                    <a:pt x="53" y="255"/>
                    <a:pt x="53" y="255"/>
                  </a:cubicBezTo>
                  <a:cubicBezTo>
                    <a:pt x="54" y="255"/>
                    <a:pt x="54" y="255"/>
                    <a:pt x="54" y="255"/>
                  </a:cubicBezTo>
                  <a:cubicBezTo>
                    <a:pt x="54" y="255"/>
                    <a:pt x="54" y="255"/>
                    <a:pt x="54" y="255"/>
                  </a:cubicBezTo>
                  <a:cubicBezTo>
                    <a:pt x="54" y="255"/>
                    <a:pt x="54" y="255"/>
                    <a:pt x="54" y="255"/>
                  </a:cubicBezTo>
                  <a:cubicBezTo>
                    <a:pt x="54" y="255"/>
                    <a:pt x="54" y="255"/>
                    <a:pt x="54" y="255"/>
                  </a:cubicBezTo>
                  <a:cubicBezTo>
                    <a:pt x="55" y="255"/>
                    <a:pt x="55" y="255"/>
                    <a:pt x="56" y="255"/>
                  </a:cubicBezTo>
                  <a:cubicBezTo>
                    <a:pt x="56" y="255"/>
                    <a:pt x="56" y="255"/>
                    <a:pt x="57" y="255"/>
                  </a:cubicBezTo>
                  <a:cubicBezTo>
                    <a:pt x="57" y="255"/>
                    <a:pt x="57" y="255"/>
                    <a:pt x="58" y="255"/>
                  </a:cubicBezTo>
                  <a:cubicBezTo>
                    <a:pt x="58" y="255"/>
                    <a:pt x="58" y="255"/>
                    <a:pt x="58" y="255"/>
                  </a:cubicBezTo>
                  <a:cubicBezTo>
                    <a:pt x="58" y="255"/>
                    <a:pt x="58" y="255"/>
                    <a:pt x="58" y="255"/>
                  </a:cubicBezTo>
                  <a:cubicBezTo>
                    <a:pt x="58" y="255"/>
                    <a:pt x="59" y="255"/>
                    <a:pt x="59" y="255"/>
                  </a:cubicBezTo>
                  <a:cubicBezTo>
                    <a:pt x="59" y="255"/>
                    <a:pt x="60" y="255"/>
                    <a:pt x="60" y="255"/>
                  </a:cubicBezTo>
                  <a:cubicBezTo>
                    <a:pt x="61" y="255"/>
                    <a:pt x="61" y="255"/>
                    <a:pt x="61" y="255"/>
                  </a:cubicBezTo>
                  <a:cubicBezTo>
                    <a:pt x="62" y="255"/>
                    <a:pt x="62" y="256"/>
                    <a:pt x="62" y="256"/>
                  </a:cubicBezTo>
                  <a:cubicBezTo>
                    <a:pt x="63" y="256"/>
                    <a:pt x="63" y="256"/>
                    <a:pt x="64" y="256"/>
                  </a:cubicBezTo>
                  <a:cubicBezTo>
                    <a:pt x="64" y="256"/>
                    <a:pt x="64" y="256"/>
                    <a:pt x="65" y="256"/>
                  </a:cubicBezTo>
                  <a:cubicBezTo>
                    <a:pt x="65" y="256"/>
                    <a:pt x="66" y="256"/>
                    <a:pt x="66" y="256"/>
                  </a:cubicBezTo>
                  <a:cubicBezTo>
                    <a:pt x="66" y="256"/>
                    <a:pt x="67" y="256"/>
                    <a:pt x="67" y="256"/>
                  </a:cubicBezTo>
                  <a:cubicBezTo>
                    <a:pt x="68" y="256"/>
                    <a:pt x="68" y="256"/>
                    <a:pt x="68" y="256"/>
                  </a:cubicBezTo>
                  <a:cubicBezTo>
                    <a:pt x="69" y="256"/>
                    <a:pt x="69" y="256"/>
                    <a:pt x="69" y="256"/>
                  </a:cubicBezTo>
                  <a:cubicBezTo>
                    <a:pt x="69" y="256"/>
                    <a:pt x="69" y="256"/>
                    <a:pt x="69" y="256"/>
                  </a:cubicBezTo>
                  <a:cubicBezTo>
                    <a:pt x="70" y="256"/>
                    <a:pt x="70" y="256"/>
                    <a:pt x="70" y="256"/>
                  </a:cubicBezTo>
                  <a:cubicBezTo>
                    <a:pt x="70" y="256"/>
                    <a:pt x="70" y="256"/>
                    <a:pt x="71" y="256"/>
                  </a:cubicBezTo>
                  <a:cubicBezTo>
                    <a:pt x="71" y="256"/>
                    <a:pt x="72" y="256"/>
                    <a:pt x="72" y="256"/>
                  </a:cubicBezTo>
                  <a:cubicBezTo>
                    <a:pt x="73" y="256"/>
                    <a:pt x="73" y="256"/>
                    <a:pt x="73" y="256"/>
                  </a:cubicBezTo>
                  <a:cubicBezTo>
                    <a:pt x="74" y="256"/>
                    <a:pt x="74" y="256"/>
                    <a:pt x="74" y="256"/>
                  </a:cubicBezTo>
                  <a:cubicBezTo>
                    <a:pt x="74" y="256"/>
                    <a:pt x="74" y="256"/>
                    <a:pt x="74" y="256"/>
                  </a:cubicBezTo>
                  <a:cubicBezTo>
                    <a:pt x="75" y="256"/>
                    <a:pt x="75" y="256"/>
                    <a:pt x="75" y="256"/>
                  </a:cubicBezTo>
                  <a:cubicBezTo>
                    <a:pt x="76" y="256"/>
                    <a:pt x="76" y="256"/>
                    <a:pt x="76" y="256"/>
                  </a:cubicBezTo>
                  <a:cubicBezTo>
                    <a:pt x="76" y="256"/>
                    <a:pt x="76" y="256"/>
                    <a:pt x="76" y="256"/>
                  </a:cubicBezTo>
                  <a:cubicBezTo>
                    <a:pt x="77" y="256"/>
                    <a:pt x="77" y="256"/>
                    <a:pt x="77" y="256"/>
                  </a:cubicBezTo>
                  <a:cubicBezTo>
                    <a:pt x="77" y="256"/>
                    <a:pt x="77" y="256"/>
                    <a:pt x="77" y="256"/>
                  </a:cubicBezTo>
                  <a:cubicBezTo>
                    <a:pt x="78" y="256"/>
                    <a:pt x="78" y="256"/>
                    <a:pt x="79" y="256"/>
                  </a:cubicBezTo>
                  <a:cubicBezTo>
                    <a:pt x="79" y="256"/>
                    <a:pt x="79" y="256"/>
                    <a:pt x="80" y="256"/>
                  </a:cubicBezTo>
                  <a:cubicBezTo>
                    <a:pt x="80" y="256"/>
                    <a:pt x="81" y="256"/>
                    <a:pt x="81" y="256"/>
                  </a:cubicBezTo>
                  <a:cubicBezTo>
                    <a:pt x="82" y="256"/>
                    <a:pt x="82" y="256"/>
                    <a:pt x="83" y="256"/>
                  </a:cubicBezTo>
                  <a:cubicBezTo>
                    <a:pt x="83" y="255"/>
                    <a:pt x="83" y="255"/>
                    <a:pt x="83" y="255"/>
                  </a:cubicBezTo>
                  <a:cubicBezTo>
                    <a:pt x="84" y="255"/>
                    <a:pt x="84" y="255"/>
                    <a:pt x="84" y="255"/>
                  </a:cubicBezTo>
                  <a:cubicBezTo>
                    <a:pt x="84" y="255"/>
                    <a:pt x="84" y="255"/>
                    <a:pt x="84" y="255"/>
                  </a:cubicBezTo>
                  <a:cubicBezTo>
                    <a:pt x="84" y="255"/>
                    <a:pt x="84" y="255"/>
                    <a:pt x="84" y="255"/>
                  </a:cubicBezTo>
                  <a:cubicBezTo>
                    <a:pt x="85" y="255"/>
                    <a:pt x="85" y="255"/>
                    <a:pt x="86" y="255"/>
                  </a:cubicBezTo>
                  <a:cubicBezTo>
                    <a:pt x="86" y="255"/>
                    <a:pt x="87" y="255"/>
                    <a:pt x="87" y="255"/>
                  </a:cubicBezTo>
                  <a:cubicBezTo>
                    <a:pt x="88" y="255"/>
                    <a:pt x="88" y="255"/>
                    <a:pt x="89" y="255"/>
                  </a:cubicBezTo>
                  <a:cubicBezTo>
                    <a:pt x="89" y="255"/>
                    <a:pt x="90" y="255"/>
                    <a:pt x="90" y="255"/>
                  </a:cubicBezTo>
                  <a:cubicBezTo>
                    <a:pt x="91" y="255"/>
                    <a:pt x="92" y="255"/>
                    <a:pt x="92" y="255"/>
                  </a:cubicBezTo>
                  <a:cubicBezTo>
                    <a:pt x="93" y="255"/>
                    <a:pt x="93" y="255"/>
                    <a:pt x="94" y="255"/>
                  </a:cubicBezTo>
                  <a:cubicBezTo>
                    <a:pt x="95" y="255"/>
                    <a:pt x="95" y="255"/>
                    <a:pt x="96" y="255"/>
                  </a:cubicBezTo>
                  <a:cubicBezTo>
                    <a:pt x="97" y="254"/>
                    <a:pt x="98" y="254"/>
                    <a:pt x="99" y="254"/>
                  </a:cubicBezTo>
                  <a:cubicBezTo>
                    <a:pt x="99" y="254"/>
                    <a:pt x="100" y="254"/>
                    <a:pt x="101" y="254"/>
                  </a:cubicBezTo>
                  <a:cubicBezTo>
                    <a:pt x="102" y="254"/>
                    <a:pt x="102" y="254"/>
                    <a:pt x="102" y="254"/>
                  </a:cubicBezTo>
                  <a:cubicBezTo>
                    <a:pt x="102" y="254"/>
                    <a:pt x="102" y="254"/>
                    <a:pt x="102" y="254"/>
                  </a:cubicBezTo>
                  <a:cubicBezTo>
                    <a:pt x="102" y="254"/>
                    <a:pt x="102" y="254"/>
                    <a:pt x="102" y="254"/>
                  </a:cubicBezTo>
                  <a:cubicBezTo>
                    <a:pt x="103" y="254"/>
                    <a:pt x="103" y="254"/>
                    <a:pt x="104" y="254"/>
                  </a:cubicBezTo>
                  <a:cubicBezTo>
                    <a:pt x="105" y="253"/>
                    <a:pt x="106" y="253"/>
                    <a:pt x="107" y="253"/>
                  </a:cubicBezTo>
                  <a:cubicBezTo>
                    <a:pt x="107" y="253"/>
                    <a:pt x="108" y="253"/>
                    <a:pt x="108" y="253"/>
                  </a:cubicBezTo>
                  <a:cubicBezTo>
                    <a:pt x="108" y="253"/>
                    <a:pt x="109" y="253"/>
                    <a:pt x="109" y="253"/>
                  </a:cubicBezTo>
                  <a:cubicBezTo>
                    <a:pt x="110" y="253"/>
                    <a:pt x="110" y="253"/>
                    <a:pt x="111" y="253"/>
                  </a:cubicBezTo>
                  <a:cubicBezTo>
                    <a:pt x="111" y="253"/>
                    <a:pt x="111" y="252"/>
                    <a:pt x="112" y="252"/>
                  </a:cubicBezTo>
                  <a:cubicBezTo>
                    <a:pt x="114" y="252"/>
                    <a:pt x="115" y="252"/>
                    <a:pt x="117" y="252"/>
                  </a:cubicBezTo>
                  <a:cubicBezTo>
                    <a:pt x="117" y="252"/>
                    <a:pt x="117" y="252"/>
                    <a:pt x="117" y="252"/>
                  </a:cubicBezTo>
                  <a:cubicBezTo>
                    <a:pt x="119" y="251"/>
                    <a:pt x="120" y="251"/>
                    <a:pt x="122" y="251"/>
                  </a:cubicBezTo>
                  <a:cubicBezTo>
                    <a:pt x="122" y="251"/>
                    <a:pt x="122" y="251"/>
                    <a:pt x="122" y="251"/>
                  </a:cubicBezTo>
                  <a:cubicBezTo>
                    <a:pt x="123" y="251"/>
                    <a:pt x="125" y="250"/>
                    <a:pt x="126" y="250"/>
                  </a:cubicBezTo>
                  <a:cubicBezTo>
                    <a:pt x="133" y="336"/>
                    <a:pt x="133" y="336"/>
                    <a:pt x="133" y="336"/>
                  </a:cubicBezTo>
                  <a:cubicBezTo>
                    <a:pt x="320" y="337"/>
                    <a:pt x="320" y="337"/>
                    <a:pt x="320" y="337"/>
                  </a:cubicBezTo>
                  <a:cubicBezTo>
                    <a:pt x="322" y="337"/>
                    <a:pt x="336" y="336"/>
                    <a:pt x="356" y="336"/>
                  </a:cubicBezTo>
                  <a:cubicBezTo>
                    <a:pt x="376" y="336"/>
                    <a:pt x="402" y="336"/>
                    <a:pt x="430" y="335"/>
                  </a:cubicBezTo>
                  <a:cubicBezTo>
                    <a:pt x="458" y="335"/>
                    <a:pt x="488" y="335"/>
                    <a:pt x="515" y="335"/>
                  </a:cubicBezTo>
                  <a:cubicBezTo>
                    <a:pt x="542" y="334"/>
                    <a:pt x="566" y="334"/>
                    <a:pt x="583" y="334"/>
                  </a:cubicBezTo>
                  <a:cubicBezTo>
                    <a:pt x="584" y="334"/>
                    <a:pt x="585" y="334"/>
                    <a:pt x="585" y="334"/>
                  </a:cubicBezTo>
                  <a:cubicBezTo>
                    <a:pt x="586" y="334"/>
                    <a:pt x="587" y="334"/>
                    <a:pt x="588" y="334"/>
                  </a:cubicBezTo>
                  <a:cubicBezTo>
                    <a:pt x="588" y="334"/>
                    <a:pt x="589" y="334"/>
                    <a:pt x="590" y="334"/>
                  </a:cubicBezTo>
                  <a:cubicBezTo>
                    <a:pt x="590" y="334"/>
                    <a:pt x="591" y="334"/>
                    <a:pt x="592" y="334"/>
                  </a:cubicBezTo>
                  <a:cubicBezTo>
                    <a:pt x="593" y="334"/>
                    <a:pt x="593" y="334"/>
                    <a:pt x="594" y="334"/>
                  </a:cubicBezTo>
                  <a:cubicBezTo>
                    <a:pt x="595" y="334"/>
                    <a:pt x="596" y="334"/>
                    <a:pt x="597" y="334"/>
                  </a:cubicBezTo>
                  <a:cubicBezTo>
                    <a:pt x="597" y="334"/>
                    <a:pt x="597" y="334"/>
                    <a:pt x="597" y="334"/>
                  </a:cubicBezTo>
                  <a:cubicBezTo>
                    <a:pt x="598" y="334"/>
                    <a:pt x="598" y="334"/>
                    <a:pt x="599" y="334"/>
                  </a:cubicBezTo>
                  <a:cubicBezTo>
                    <a:pt x="600" y="334"/>
                    <a:pt x="600" y="334"/>
                    <a:pt x="601" y="334"/>
                  </a:cubicBezTo>
                  <a:cubicBezTo>
                    <a:pt x="602" y="334"/>
                    <a:pt x="602" y="334"/>
                    <a:pt x="602" y="334"/>
                  </a:cubicBezTo>
                  <a:cubicBezTo>
                    <a:pt x="602" y="334"/>
                    <a:pt x="602" y="334"/>
                    <a:pt x="603" y="334"/>
                  </a:cubicBezTo>
                  <a:cubicBezTo>
                    <a:pt x="604" y="334"/>
                    <a:pt x="604" y="334"/>
                    <a:pt x="605" y="334"/>
                  </a:cubicBezTo>
                  <a:cubicBezTo>
                    <a:pt x="606" y="334"/>
                    <a:pt x="606" y="334"/>
                    <a:pt x="606" y="334"/>
                  </a:cubicBezTo>
                  <a:cubicBezTo>
                    <a:pt x="607" y="334"/>
                    <a:pt x="607" y="334"/>
                    <a:pt x="607" y="334"/>
                  </a:cubicBezTo>
                  <a:cubicBezTo>
                    <a:pt x="608" y="334"/>
                    <a:pt x="608" y="334"/>
                    <a:pt x="609" y="334"/>
                  </a:cubicBezTo>
                  <a:cubicBezTo>
                    <a:pt x="610" y="334"/>
                    <a:pt x="610" y="334"/>
                    <a:pt x="611" y="334"/>
                  </a:cubicBezTo>
                  <a:cubicBezTo>
                    <a:pt x="611" y="334"/>
                    <a:pt x="611" y="334"/>
                    <a:pt x="611" y="334"/>
                  </a:cubicBezTo>
                  <a:cubicBezTo>
                    <a:pt x="611" y="334"/>
                    <a:pt x="612" y="334"/>
                    <a:pt x="613" y="334"/>
                  </a:cubicBezTo>
                  <a:cubicBezTo>
                    <a:pt x="614" y="334"/>
                    <a:pt x="615" y="334"/>
                    <a:pt x="616" y="333"/>
                  </a:cubicBezTo>
                  <a:cubicBezTo>
                    <a:pt x="617" y="333"/>
                    <a:pt x="618" y="333"/>
                    <a:pt x="618" y="333"/>
                  </a:cubicBezTo>
                  <a:cubicBezTo>
                    <a:pt x="619" y="333"/>
                    <a:pt x="620" y="333"/>
                    <a:pt x="621" y="333"/>
                  </a:cubicBezTo>
                  <a:cubicBezTo>
                    <a:pt x="621" y="333"/>
                    <a:pt x="622" y="333"/>
                    <a:pt x="622" y="333"/>
                  </a:cubicBezTo>
                  <a:cubicBezTo>
                    <a:pt x="622" y="333"/>
                    <a:pt x="622" y="333"/>
                    <a:pt x="622" y="333"/>
                  </a:cubicBezTo>
                  <a:cubicBezTo>
                    <a:pt x="622" y="333"/>
                    <a:pt x="623" y="333"/>
                    <a:pt x="623" y="333"/>
                  </a:cubicBezTo>
                  <a:cubicBezTo>
                    <a:pt x="624" y="333"/>
                    <a:pt x="624" y="333"/>
                    <a:pt x="625" y="333"/>
                  </a:cubicBezTo>
                  <a:cubicBezTo>
                    <a:pt x="625" y="333"/>
                    <a:pt x="625" y="333"/>
                    <a:pt x="625" y="333"/>
                  </a:cubicBezTo>
                  <a:cubicBezTo>
                    <a:pt x="625" y="333"/>
                    <a:pt x="625" y="333"/>
                    <a:pt x="625" y="333"/>
                  </a:cubicBezTo>
                  <a:cubicBezTo>
                    <a:pt x="625" y="333"/>
                    <a:pt x="625" y="333"/>
                    <a:pt x="625" y="333"/>
                  </a:cubicBezTo>
                  <a:cubicBezTo>
                    <a:pt x="626" y="333"/>
                    <a:pt x="627" y="333"/>
                    <a:pt x="627" y="333"/>
                  </a:cubicBezTo>
                  <a:cubicBezTo>
                    <a:pt x="628" y="333"/>
                    <a:pt x="628" y="333"/>
                    <a:pt x="628" y="333"/>
                  </a:cubicBezTo>
                  <a:cubicBezTo>
                    <a:pt x="628" y="333"/>
                    <a:pt x="628" y="333"/>
                    <a:pt x="628" y="333"/>
                  </a:cubicBezTo>
                  <a:cubicBezTo>
                    <a:pt x="629" y="333"/>
                    <a:pt x="629" y="333"/>
                    <a:pt x="629" y="333"/>
                  </a:cubicBezTo>
                  <a:cubicBezTo>
                    <a:pt x="630" y="333"/>
                    <a:pt x="630" y="332"/>
                    <a:pt x="631" y="332"/>
                  </a:cubicBezTo>
                  <a:cubicBezTo>
                    <a:pt x="631" y="332"/>
                    <a:pt x="632" y="332"/>
                    <a:pt x="632" y="332"/>
                  </a:cubicBezTo>
                  <a:cubicBezTo>
                    <a:pt x="633" y="332"/>
                    <a:pt x="633" y="332"/>
                    <a:pt x="633" y="332"/>
                  </a:cubicBezTo>
                  <a:cubicBezTo>
                    <a:pt x="633" y="332"/>
                    <a:pt x="633" y="332"/>
                    <a:pt x="633" y="332"/>
                  </a:cubicBezTo>
                  <a:cubicBezTo>
                    <a:pt x="634" y="332"/>
                    <a:pt x="634" y="332"/>
                    <a:pt x="634" y="332"/>
                  </a:cubicBezTo>
                  <a:cubicBezTo>
                    <a:pt x="635" y="332"/>
                    <a:pt x="635" y="332"/>
                    <a:pt x="636" y="332"/>
                  </a:cubicBezTo>
                  <a:cubicBezTo>
                    <a:pt x="636" y="332"/>
                    <a:pt x="636" y="332"/>
                    <a:pt x="636" y="332"/>
                  </a:cubicBezTo>
                  <a:cubicBezTo>
                    <a:pt x="636" y="332"/>
                    <a:pt x="636" y="332"/>
                    <a:pt x="636" y="332"/>
                  </a:cubicBezTo>
                  <a:cubicBezTo>
                    <a:pt x="636" y="332"/>
                    <a:pt x="637" y="332"/>
                    <a:pt x="637" y="332"/>
                  </a:cubicBezTo>
                  <a:cubicBezTo>
                    <a:pt x="638" y="332"/>
                    <a:pt x="638" y="332"/>
                    <a:pt x="638" y="332"/>
                  </a:cubicBezTo>
                  <a:cubicBezTo>
                    <a:pt x="638" y="332"/>
                    <a:pt x="638" y="332"/>
                    <a:pt x="638" y="332"/>
                  </a:cubicBezTo>
                  <a:cubicBezTo>
                    <a:pt x="639" y="331"/>
                    <a:pt x="639" y="331"/>
                    <a:pt x="639" y="331"/>
                  </a:cubicBezTo>
                  <a:cubicBezTo>
                    <a:pt x="639" y="331"/>
                    <a:pt x="639" y="331"/>
                    <a:pt x="639" y="331"/>
                  </a:cubicBezTo>
                  <a:cubicBezTo>
                    <a:pt x="640" y="331"/>
                    <a:pt x="642" y="331"/>
                    <a:pt x="643" y="331"/>
                  </a:cubicBezTo>
                  <a:cubicBezTo>
                    <a:pt x="643" y="331"/>
                    <a:pt x="643" y="331"/>
                    <a:pt x="643" y="331"/>
                  </a:cubicBezTo>
                  <a:cubicBezTo>
                    <a:pt x="643" y="331"/>
                    <a:pt x="643" y="331"/>
                    <a:pt x="643" y="331"/>
                  </a:cubicBezTo>
                  <a:cubicBezTo>
                    <a:pt x="644" y="330"/>
                    <a:pt x="645" y="330"/>
                    <a:pt x="645" y="330"/>
                  </a:cubicBezTo>
                  <a:cubicBezTo>
                    <a:pt x="645" y="330"/>
                    <a:pt x="645" y="330"/>
                    <a:pt x="645" y="330"/>
                  </a:cubicBezTo>
                  <a:cubicBezTo>
                    <a:pt x="646" y="330"/>
                    <a:pt x="646" y="330"/>
                    <a:pt x="646" y="330"/>
                  </a:cubicBezTo>
                  <a:cubicBezTo>
                    <a:pt x="646" y="330"/>
                    <a:pt x="647" y="330"/>
                    <a:pt x="647" y="330"/>
                  </a:cubicBezTo>
                  <a:cubicBezTo>
                    <a:pt x="648" y="329"/>
                    <a:pt x="648" y="329"/>
                    <a:pt x="648" y="329"/>
                  </a:cubicBezTo>
                  <a:cubicBezTo>
                    <a:pt x="648" y="329"/>
                    <a:pt x="648" y="329"/>
                    <a:pt x="648" y="329"/>
                  </a:cubicBezTo>
                  <a:cubicBezTo>
                    <a:pt x="648" y="329"/>
                    <a:pt x="648" y="329"/>
                    <a:pt x="648" y="329"/>
                  </a:cubicBezTo>
                  <a:cubicBezTo>
                    <a:pt x="649" y="329"/>
                    <a:pt x="649" y="329"/>
                    <a:pt x="649" y="329"/>
                  </a:cubicBezTo>
                  <a:cubicBezTo>
                    <a:pt x="650" y="329"/>
                    <a:pt x="650" y="329"/>
                    <a:pt x="650" y="329"/>
                  </a:cubicBezTo>
                  <a:cubicBezTo>
                    <a:pt x="650" y="329"/>
                    <a:pt x="650" y="329"/>
                    <a:pt x="650" y="329"/>
                  </a:cubicBezTo>
                  <a:cubicBezTo>
                    <a:pt x="650" y="329"/>
                    <a:pt x="650" y="329"/>
                    <a:pt x="650" y="329"/>
                  </a:cubicBezTo>
                  <a:cubicBezTo>
                    <a:pt x="650" y="328"/>
                    <a:pt x="650" y="328"/>
                    <a:pt x="650" y="328"/>
                  </a:cubicBezTo>
                  <a:cubicBezTo>
                    <a:pt x="651" y="328"/>
                    <a:pt x="651" y="328"/>
                    <a:pt x="651" y="328"/>
                  </a:cubicBezTo>
                  <a:cubicBezTo>
                    <a:pt x="651" y="328"/>
                    <a:pt x="651" y="328"/>
                    <a:pt x="651" y="328"/>
                  </a:cubicBezTo>
                  <a:cubicBezTo>
                    <a:pt x="652" y="327"/>
                    <a:pt x="652" y="327"/>
                    <a:pt x="652" y="327"/>
                  </a:cubicBezTo>
                  <a:cubicBezTo>
                    <a:pt x="652" y="327"/>
                    <a:pt x="652" y="327"/>
                    <a:pt x="652" y="327"/>
                  </a:cubicBezTo>
                  <a:cubicBezTo>
                    <a:pt x="653" y="327"/>
                    <a:pt x="653" y="327"/>
                    <a:pt x="653" y="327"/>
                  </a:cubicBezTo>
                  <a:cubicBezTo>
                    <a:pt x="653" y="327"/>
                    <a:pt x="653" y="327"/>
                    <a:pt x="653" y="327"/>
                  </a:cubicBezTo>
                  <a:cubicBezTo>
                    <a:pt x="653" y="327"/>
                    <a:pt x="653" y="327"/>
                    <a:pt x="653" y="327"/>
                  </a:cubicBezTo>
                  <a:cubicBezTo>
                    <a:pt x="653" y="327"/>
                    <a:pt x="654" y="326"/>
                    <a:pt x="655" y="326"/>
                  </a:cubicBezTo>
                  <a:cubicBezTo>
                    <a:pt x="655" y="326"/>
                    <a:pt x="655" y="326"/>
                    <a:pt x="655" y="326"/>
                  </a:cubicBezTo>
                  <a:cubicBezTo>
                    <a:pt x="656" y="326"/>
                    <a:pt x="656" y="325"/>
                    <a:pt x="657" y="325"/>
                  </a:cubicBezTo>
                  <a:cubicBezTo>
                    <a:pt x="657" y="325"/>
                    <a:pt x="657" y="325"/>
                    <a:pt x="657" y="325"/>
                  </a:cubicBezTo>
                  <a:cubicBezTo>
                    <a:pt x="657" y="325"/>
                    <a:pt x="657" y="325"/>
                    <a:pt x="657" y="325"/>
                  </a:cubicBezTo>
                  <a:cubicBezTo>
                    <a:pt x="657" y="325"/>
                    <a:pt x="657" y="325"/>
                    <a:pt x="657" y="325"/>
                  </a:cubicBezTo>
                  <a:cubicBezTo>
                    <a:pt x="657" y="325"/>
                    <a:pt x="657" y="325"/>
                    <a:pt x="657" y="325"/>
                  </a:cubicBezTo>
                  <a:cubicBezTo>
                    <a:pt x="657" y="325"/>
                    <a:pt x="657" y="325"/>
                    <a:pt x="657" y="325"/>
                  </a:cubicBezTo>
                  <a:cubicBezTo>
                    <a:pt x="657" y="325"/>
                    <a:pt x="657" y="325"/>
                    <a:pt x="657" y="325"/>
                  </a:cubicBezTo>
                  <a:cubicBezTo>
                    <a:pt x="657" y="325"/>
                    <a:pt x="657" y="325"/>
                    <a:pt x="657" y="325"/>
                  </a:cubicBezTo>
                  <a:cubicBezTo>
                    <a:pt x="657" y="325"/>
                    <a:pt x="657" y="325"/>
                    <a:pt x="657" y="325"/>
                  </a:cubicBezTo>
                  <a:cubicBezTo>
                    <a:pt x="657" y="325"/>
                    <a:pt x="657" y="325"/>
                    <a:pt x="657" y="325"/>
                  </a:cubicBezTo>
                  <a:cubicBezTo>
                    <a:pt x="657" y="325"/>
                    <a:pt x="657" y="325"/>
                    <a:pt x="657" y="325"/>
                  </a:cubicBezTo>
                  <a:cubicBezTo>
                    <a:pt x="657" y="325"/>
                    <a:pt x="657" y="325"/>
                    <a:pt x="657" y="325"/>
                  </a:cubicBezTo>
                  <a:cubicBezTo>
                    <a:pt x="657" y="325"/>
                    <a:pt x="657" y="325"/>
                    <a:pt x="657" y="325"/>
                  </a:cubicBezTo>
                  <a:cubicBezTo>
                    <a:pt x="657" y="325"/>
                    <a:pt x="657" y="325"/>
                    <a:pt x="657" y="325"/>
                  </a:cubicBezTo>
                  <a:cubicBezTo>
                    <a:pt x="657" y="325"/>
                    <a:pt x="657" y="325"/>
                    <a:pt x="657" y="325"/>
                  </a:cubicBezTo>
                  <a:cubicBezTo>
                    <a:pt x="657" y="325"/>
                    <a:pt x="657" y="325"/>
                    <a:pt x="657" y="325"/>
                  </a:cubicBezTo>
                  <a:cubicBezTo>
                    <a:pt x="657" y="325"/>
                    <a:pt x="657" y="325"/>
                    <a:pt x="657" y="325"/>
                  </a:cubicBezTo>
                  <a:cubicBezTo>
                    <a:pt x="657" y="325"/>
                    <a:pt x="657" y="325"/>
                    <a:pt x="657" y="325"/>
                  </a:cubicBezTo>
                  <a:cubicBezTo>
                    <a:pt x="657" y="325"/>
                    <a:pt x="657" y="325"/>
                    <a:pt x="657" y="325"/>
                  </a:cubicBezTo>
                  <a:cubicBezTo>
                    <a:pt x="657" y="325"/>
                    <a:pt x="657" y="325"/>
                    <a:pt x="657" y="325"/>
                  </a:cubicBezTo>
                  <a:cubicBezTo>
                    <a:pt x="657" y="325"/>
                    <a:pt x="657" y="325"/>
                    <a:pt x="657" y="325"/>
                  </a:cubicBezTo>
                  <a:cubicBezTo>
                    <a:pt x="657" y="325"/>
                    <a:pt x="657" y="325"/>
                    <a:pt x="657" y="325"/>
                  </a:cubicBezTo>
                  <a:cubicBezTo>
                    <a:pt x="657" y="325"/>
                    <a:pt x="657" y="325"/>
                    <a:pt x="657" y="325"/>
                  </a:cubicBezTo>
                  <a:cubicBezTo>
                    <a:pt x="657" y="324"/>
                    <a:pt x="657" y="324"/>
                    <a:pt x="657" y="324"/>
                  </a:cubicBezTo>
                  <a:cubicBezTo>
                    <a:pt x="657" y="324"/>
                    <a:pt x="657" y="324"/>
                    <a:pt x="657" y="324"/>
                  </a:cubicBezTo>
                  <a:cubicBezTo>
                    <a:pt x="658" y="324"/>
                    <a:pt x="658" y="324"/>
                    <a:pt x="658" y="324"/>
                  </a:cubicBezTo>
                  <a:cubicBezTo>
                    <a:pt x="658" y="324"/>
                    <a:pt x="658" y="324"/>
                    <a:pt x="658" y="324"/>
                  </a:cubicBezTo>
                  <a:cubicBezTo>
                    <a:pt x="658" y="324"/>
                    <a:pt x="658" y="324"/>
                    <a:pt x="658" y="324"/>
                  </a:cubicBezTo>
                  <a:cubicBezTo>
                    <a:pt x="658" y="324"/>
                    <a:pt x="658" y="324"/>
                    <a:pt x="658" y="324"/>
                  </a:cubicBezTo>
                  <a:cubicBezTo>
                    <a:pt x="658" y="324"/>
                    <a:pt x="658" y="324"/>
                    <a:pt x="658" y="324"/>
                  </a:cubicBezTo>
                  <a:cubicBezTo>
                    <a:pt x="658" y="324"/>
                    <a:pt x="658" y="324"/>
                    <a:pt x="658" y="324"/>
                  </a:cubicBezTo>
                  <a:cubicBezTo>
                    <a:pt x="658" y="324"/>
                    <a:pt x="658" y="324"/>
                    <a:pt x="658" y="324"/>
                  </a:cubicBezTo>
                  <a:cubicBezTo>
                    <a:pt x="658" y="324"/>
                    <a:pt x="658" y="324"/>
                    <a:pt x="658" y="324"/>
                  </a:cubicBezTo>
                  <a:cubicBezTo>
                    <a:pt x="658" y="324"/>
                    <a:pt x="658" y="324"/>
                    <a:pt x="658" y="324"/>
                  </a:cubicBezTo>
                  <a:cubicBezTo>
                    <a:pt x="658" y="324"/>
                    <a:pt x="658" y="324"/>
                    <a:pt x="658" y="324"/>
                  </a:cubicBezTo>
                  <a:cubicBezTo>
                    <a:pt x="658" y="324"/>
                    <a:pt x="658" y="324"/>
                    <a:pt x="658" y="324"/>
                  </a:cubicBezTo>
                  <a:cubicBezTo>
                    <a:pt x="658" y="324"/>
                    <a:pt x="658" y="324"/>
                    <a:pt x="658" y="324"/>
                  </a:cubicBezTo>
                  <a:cubicBezTo>
                    <a:pt x="658" y="323"/>
                    <a:pt x="658" y="323"/>
                    <a:pt x="658" y="323"/>
                  </a:cubicBezTo>
                  <a:cubicBezTo>
                    <a:pt x="658" y="323"/>
                    <a:pt x="658" y="323"/>
                    <a:pt x="658" y="323"/>
                  </a:cubicBezTo>
                  <a:cubicBezTo>
                    <a:pt x="658" y="323"/>
                    <a:pt x="658" y="323"/>
                    <a:pt x="658" y="323"/>
                  </a:cubicBezTo>
                  <a:cubicBezTo>
                    <a:pt x="658" y="323"/>
                    <a:pt x="658" y="323"/>
                    <a:pt x="658" y="323"/>
                  </a:cubicBezTo>
                  <a:cubicBezTo>
                    <a:pt x="658" y="323"/>
                    <a:pt x="658" y="323"/>
                    <a:pt x="658" y="323"/>
                  </a:cubicBezTo>
                  <a:cubicBezTo>
                    <a:pt x="658" y="323"/>
                    <a:pt x="658" y="323"/>
                    <a:pt x="658" y="323"/>
                  </a:cubicBezTo>
                  <a:cubicBezTo>
                    <a:pt x="658" y="323"/>
                    <a:pt x="658" y="323"/>
                    <a:pt x="658" y="323"/>
                  </a:cubicBezTo>
                  <a:cubicBezTo>
                    <a:pt x="658" y="322"/>
                    <a:pt x="658" y="322"/>
                    <a:pt x="658" y="322"/>
                  </a:cubicBezTo>
                  <a:cubicBezTo>
                    <a:pt x="658" y="322"/>
                    <a:pt x="658" y="322"/>
                    <a:pt x="658" y="322"/>
                  </a:cubicBezTo>
                  <a:cubicBezTo>
                    <a:pt x="658" y="322"/>
                    <a:pt x="658" y="322"/>
                    <a:pt x="658" y="322"/>
                  </a:cubicBezTo>
                  <a:cubicBezTo>
                    <a:pt x="658" y="322"/>
                    <a:pt x="658" y="322"/>
                    <a:pt x="658" y="322"/>
                  </a:cubicBezTo>
                  <a:cubicBezTo>
                    <a:pt x="658" y="322"/>
                    <a:pt x="658" y="322"/>
                    <a:pt x="658" y="322"/>
                  </a:cubicBezTo>
                  <a:cubicBezTo>
                    <a:pt x="658" y="321"/>
                    <a:pt x="658" y="321"/>
                    <a:pt x="658" y="321"/>
                  </a:cubicBezTo>
                  <a:cubicBezTo>
                    <a:pt x="658" y="321"/>
                    <a:pt x="658" y="321"/>
                    <a:pt x="658" y="321"/>
                  </a:cubicBezTo>
                  <a:cubicBezTo>
                    <a:pt x="658" y="321"/>
                    <a:pt x="658" y="321"/>
                    <a:pt x="658" y="321"/>
                  </a:cubicBezTo>
                  <a:cubicBezTo>
                    <a:pt x="658" y="321"/>
                    <a:pt x="658" y="321"/>
                    <a:pt x="658" y="321"/>
                  </a:cubicBezTo>
                  <a:cubicBezTo>
                    <a:pt x="658" y="321"/>
                    <a:pt x="658" y="321"/>
                    <a:pt x="658" y="321"/>
                  </a:cubicBezTo>
                  <a:cubicBezTo>
                    <a:pt x="658" y="321"/>
                    <a:pt x="658" y="321"/>
                    <a:pt x="658" y="321"/>
                  </a:cubicBezTo>
                  <a:cubicBezTo>
                    <a:pt x="657" y="287"/>
                    <a:pt x="657" y="287"/>
                    <a:pt x="657" y="287"/>
                  </a:cubicBezTo>
                  <a:cubicBezTo>
                    <a:pt x="656" y="244"/>
                    <a:pt x="656" y="244"/>
                    <a:pt x="656" y="244"/>
                  </a:cubicBezTo>
                  <a:cubicBezTo>
                    <a:pt x="657" y="244"/>
                    <a:pt x="658" y="244"/>
                    <a:pt x="659" y="244"/>
                  </a:cubicBezTo>
                  <a:cubicBezTo>
                    <a:pt x="659" y="244"/>
                    <a:pt x="659" y="244"/>
                    <a:pt x="659" y="244"/>
                  </a:cubicBezTo>
                  <a:cubicBezTo>
                    <a:pt x="661" y="244"/>
                    <a:pt x="663" y="244"/>
                    <a:pt x="665" y="243"/>
                  </a:cubicBezTo>
                  <a:cubicBezTo>
                    <a:pt x="666" y="243"/>
                    <a:pt x="667" y="243"/>
                    <a:pt x="668" y="244"/>
                  </a:cubicBezTo>
                  <a:cubicBezTo>
                    <a:pt x="669" y="244"/>
                    <a:pt x="670" y="244"/>
                    <a:pt x="671" y="244"/>
                  </a:cubicBezTo>
                  <a:cubicBezTo>
                    <a:pt x="671" y="244"/>
                    <a:pt x="671" y="244"/>
                    <a:pt x="671" y="244"/>
                  </a:cubicBezTo>
                  <a:cubicBezTo>
                    <a:pt x="672" y="244"/>
                    <a:pt x="673" y="244"/>
                    <a:pt x="674" y="244"/>
                  </a:cubicBezTo>
                  <a:cubicBezTo>
                    <a:pt x="675" y="244"/>
                    <a:pt x="675" y="244"/>
                    <a:pt x="675" y="244"/>
                  </a:cubicBezTo>
                  <a:cubicBezTo>
                    <a:pt x="675" y="244"/>
                    <a:pt x="675" y="244"/>
                    <a:pt x="675" y="244"/>
                  </a:cubicBezTo>
                  <a:cubicBezTo>
                    <a:pt x="676" y="244"/>
                    <a:pt x="677" y="244"/>
                    <a:pt x="677" y="244"/>
                  </a:cubicBezTo>
                  <a:cubicBezTo>
                    <a:pt x="678" y="244"/>
                    <a:pt x="679" y="244"/>
                    <a:pt x="680" y="244"/>
                  </a:cubicBezTo>
                  <a:cubicBezTo>
                    <a:pt x="681" y="244"/>
                    <a:pt x="682" y="244"/>
                    <a:pt x="683" y="244"/>
                  </a:cubicBezTo>
                  <a:cubicBezTo>
                    <a:pt x="683" y="244"/>
                    <a:pt x="683" y="244"/>
                    <a:pt x="683" y="244"/>
                  </a:cubicBezTo>
                  <a:cubicBezTo>
                    <a:pt x="684" y="244"/>
                    <a:pt x="684" y="244"/>
                    <a:pt x="684" y="244"/>
                  </a:cubicBezTo>
                  <a:cubicBezTo>
                    <a:pt x="684" y="244"/>
                    <a:pt x="684" y="244"/>
                    <a:pt x="684" y="244"/>
                  </a:cubicBezTo>
                  <a:cubicBezTo>
                    <a:pt x="685" y="245"/>
                    <a:pt x="685" y="245"/>
                    <a:pt x="685" y="245"/>
                  </a:cubicBezTo>
                  <a:cubicBezTo>
                    <a:pt x="686" y="245"/>
                    <a:pt x="687" y="245"/>
                    <a:pt x="688" y="245"/>
                  </a:cubicBezTo>
                  <a:cubicBezTo>
                    <a:pt x="688" y="245"/>
                    <a:pt x="689" y="245"/>
                    <a:pt x="689" y="245"/>
                  </a:cubicBezTo>
                  <a:cubicBezTo>
                    <a:pt x="690" y="245"/>
                    <a:pt x="690" y="245"/>
                    <a:pt x="690" y="245"/>
                  </a:cubicBezTo>
                  <a:cubicBezTo>
                    <a:pt x="690" y="245"/>
                    <a:pt x="690" y="245"/>
                    <a:pt x="690" y="245"/>
                  </a:cubicBezTo>
                  <a:cubicBezTo>
                    <a:pt x="690" y="245"/>
                    <a:pt x="690" y="245"/>
                    <a:pt x="690" y="245"/>
                  </a:cubicBezTo>
                  <a:cubicBezTo>
                    <a:pt x="690" y="245"/>
                    <a:pt x="690" y="245"/>
                    <a:pt x="690" y="245"/>
                  </a:cubicBezTo>
                  <a:cubicBezTo>
                    <a:pt x="691" y="245"/>
                    <a:pt x="691" y="245"/>
                    <a:pt x="692" y="245"/>
                  </a:cubicBezTo>
                  <a:cubicBezTo>
                    <a:pt x="692" y="245"/>
                    <a:pt x="693" y="245"/>
                    <a:pt x="693" y="245"/>
                  </a:cubicBezTo>
                  <a:cubicBezTo>
                    <a:pt x="695" y="245"/>
                    <a:pt x="695" y="245"/>
                    <a:pt x="695" y="245"/>
                  </a:cubicBezTo>
                  <a:cubicBezTo>
                    <a:pt x="696" y="245"/>
                    <a:pt x="696" y="245"/>
                    <a:pt x="696" y="245"/>
                  </a:cubicBezTo>
                  <a:cubicBezTo>
                    <a:pt x="697" y="245"/>
                    <a:pt x="697" y="245"/>
                    <a:pt x="697" y="245"/>
                  </a:cubicBezTo>
                  <a:cubicBezTo>
                    <a:pt x="698" y="245"/>
                    <a:pt x="698" y="245"/>
                    <a:pt x="698" y="245"/>
                  </a:cubicBezTo>
                  <a:cubicBezTo>
                    <a:pt x="699" y="245"/>
                    <a:pt x="699" y="245"/>
                    <a:pt x="699" y="245"/>
                  </a:cubicBezTo>
                  <a:cubicBezTo>
                    <a:pt x="700" y="245"/>
                    <a:pt x="700" y="245"/>
                    <a:pt x="700" y="245"/>
                  </a:cubicBezTo>
                  <a:cubicBezTo>
                    <a:pt x="700" y="245"/>
                    <a:pt x="700" y="245"/>
                    <a:pt x="700" y="245"/>
                  </a:cubicBezTo>
                  <a:cubicBezTo>
                    <a:pt x="701" y="245"/>
                    <a:pt x="701" y="245"/>
                    <a:pt x="701" y="245"/>
                  </a:cubicBezTo>
                  <a:cubicBezTo>
                    <a:pt x="702" y="245"/>
                    <a:pt x="702" y="245"/>
                    <a:pt x="702" y="245"/>
                  </a:cubicBezTo>
                  <a:cubicBezTo>
                    <a:pt x="702" y="245"/>
                    <a:pt x="702" y="245"/>
                    <a:pt x="702" y="245"/>
                  </a:cubicBezTo>
                  <a:cubicBezTo>
                    <a:pt x="703" y="245"/>
                    <a:pt x="703" y="245"/>
                    <a:pt x="703" y="245"/>
                  </a:cubicBezTo>
                  <a:cubicBezTo>
                    <a:pt x="703" y="245"/>
                    <a:pt x="703" y="245"/>
                    <a:pt x="703" y="245"/>
                  </a:cubicBezTo>
                  <a:cubicBezTo>
                    <a:pt x="704" y="245"/>
                    <a:pt x="704" y="245"/>
                    <a:pt x="704" y="245"/>
                  </a:cubicBezTo>
                  <a:cubicBezTo>
                    <a:pt x="704" y="245"/>
                    <a:pt x="704" y="245"/>
                    <a:pt x="704" y="245"/>
                  </a:cubicBezTo>
                  <a:cubicBezTo>
                    <a:pt x="704" y="245"/>
                    <a:pt x="704" y="245"/>
                    <a:pt x="704" y="245"/>
                  </a:cubicBezTo>
                  <a:cubicBezTo>
                    <a:pt x="705" y="245"/>
                    <a:pt x="705" y="245"/>
                    <a:pt x="705" y="245"/>
                  </a:cubicBezTo>
                  <a:cubicBezTo>
                    <a:pt x="706" y="245"/>
                    <a:pt x="706" y="245"/>
                    <a:pt x="706" y="245"/>
                  </a:cubicBezTo>
                  <a:cubicBezTo>
                    <a:pt x="707" y="245"/>
                    <a:pt x="707" y="245"/>
                    <a:pt x="707" y="245"/>
                  </a:cubicBezTo>
                  <a:cubicBezTo>
                    <a:pt x="707" y="245"/>
                    <a:pt x="707" y="245"/>
                    <a:pt x="707" y="245"/>
                  </a:cubicBezTo>
                  <a:cubicBezTo>
                    <a:pt x="708" y="245"/>
                    <a:pt x="708" y="245"/>
                    <a:pt x="708" y="245"/>
                  </a:cubicBezTo>
                  <a:cubicBezTo>
                    <a:pt x="709" y="245"/>
                    <a:pt x="709" y="245"/>
                    <a:pt x="709" y="245"/>
                  </a:cubicBezTo>
                  <a:cubicBezTo>
                    <a:pt x="709" y="245"/>
                    <a:pt x="709" y="245"/>
                    <a:pt x="709" y="245"/>
                  </a:cubicBezTo>
                  <a:cubicBezTo>
                    <a:pt x="709" y="245"/>
                    <a:pt x="709" y="245"/>
                    <a:pt x="709" y="245"/>
                  </a:cubicBezTo>
                  <a:cubicBezTo>
                    <a:pt x="710" y="245"/>
                    <a:pt x="710" y="245"/>
                    <a:pt x="710" y="245"/>
                  </a:cubicBezTo>
                  <a:cubicBezTo>
                    <a:pt x="711" y="245"/>
                    <a:pt x="711" y="245"/>
                    <a:pt x="711" y="245"/>
                  </a:cubicBezTo>
                  <a:cubicBezTo>
                    <a:pt x="712" y="245"/>
                    <a:pt x="712" y="245"/>
                    <a:pt x="712" y="245"/>
                  </a:cubicBezTo>
                  <a:cubicBezTo>
                    <a:pt x="712" y="245"/>
                    <a:pt x="713" y="245"/>
                    <a:pt x="713" y="245"/>
                  </a:cubicBezTo>
                  <a:cubicBezTo>
                    <a:pt x="714" y="245"/>
                    <a:pt x="714" y="245"/>
                    <a:pt x="714" y="245"/>
                  </a:cubicBezTo>
                  <a:cubicBezTo>
                    <a:pt x="715" y="245"/>
                    <a:pt x="715" y="245"/>
                    <a:pt x="715" y="245"/>
                  </a:cubicBezTo>
                  <a:cubicBezTo>
                    <a:pt x="715" y="245"/>
                    <a:pt x="715" y="245"/>
                    <a:pt x="715" y="245"/>
                  </a:cubicBezTo>
                  <a:cubicBezTo>
                    <a:pt x="715" y="245"/>
                    <a:pt x="715" y="245"/>
                    <a:pt x="715" y="245"/>
                  </a:cubicBezTo>
                  <a:cubicBezTo>
                    <a:pt x="715" y="245"/>
                    <a:pt x="715" y="245"/>
                    <a:pt x="715" y="245"/>
                  </a:cubicBezTo>
                  <a:cubicBezTo>
                    <a:pt x="716" y="245"/>
                    <a:pt x="716" y="245"/>
                    <a:pt x="717" y="245"/>
                  </a:cubicBezTo>
                  <a:cubicBezTo>
                    <a:pt x="717" y="244"/>
                    <a:pt x="718" y="244"/>
                    <a:pt x="718" y="244"/>
                  </a:cubicBezTo>
                  <a:cubicBezTo>
                    <a:pt x="719" y="244"/>
                    <a:pt x="720" y="244"/>
                    <a:pt x="720" y="244"/>
                  </a:cubicBezTo>
                  <a:cubicBezTo>
                    <a:pt x="721" y="244"/>
                    <a:pt x="721" y="244"/>
                    <a:pt x="721" y="244"/>
                  </a:cubicBezTo>
                  <a:cubicBezTo>
                    <a:pt x="721" y="244"/>
                    <a:pt x="721" y="244"/>
                    <a:pt x="721" y="244"/>
                  </a:cubicBezTo>
                  <a:cubicBezTo>
                    <a:pt x="722" y="244"/>
                    <a:pt x="722" y="244"/>
                    <a:pt x="722" y="244"/>
                  </a:cubicBezTo>
                  <a:cubicBezTo>
                    <a:pt x="723" y="244"/>
                    <a:pt x="723" y="244"/>
                    <a:pt x="724" y="244"/>
                  </a:cubicBezTo>
                  <a:cubicBezTo>
                    <a:pt x="724" y="243"/>
                    <a:pt x="725" y="243"/>
                    <a:pt x="726" y="243"/>
                  </a:cubicBezTo>
                  <a:cubicBezTo>
                    <a:pt x="726" y="243"/>
                    <a:pt x="727" y="243"/>
                    <a:pt x="727" y="243"/>
                  </a:cubicBezTo>
                  <a:cubicBezTo>
                    <a:pt x="728" y="243"/>
                    <a:pt x="729" y="243"/>
                    <a:pt x="729" y="243"/>
                  </a:cubicBezTo>
                  <a:cubicBezTo>
                    <a:pt x="730" y="243"/>
                    <a:pt x="730" y="242"/>
                    <a:pt x="731" y="242"/>
                  </a:cubicBezTo>
                  <a:cubicBezTo>
                    <a:pt x="732" y="242"/>
                    <a:pt x="732" y="242"/>
                    <a:pt x="733" y="242"/>
                  </a:cubicBezTo>
                  <a:cubicBezTo>
                    <a:pt x="734" y="242"/>
                    <a:pt x="735" y="241"/>
                    <a:pt x="737" y="241"/>
                  </a:cubicBezTo>
                  <a:cubicBezTo>
                    <a:pt x="737" y="241"/>
                    <a:pt x="738" y="241"/>
                    <a:pt x="739" y="241"/>
                  </a:cubicBezTo>
                  <a:cubicBezTo>
                    <a:pt x="739" y="241"/>
                    <a:pt x="740" y="240"/>
                    <a:pt x="740" y="240"/>
                  </a:cubicBezTo>
                  <a:cubicBezTo>
                    <a:pt x="741" y="240"/>
                    <a:pt x="742" y="240"/>
                    <a:pt x="742" y="240"/>
                  </a:cubicBezTo>
                  <a:cubicBezTo>
                    <a:pt x="743" y="240"/>
                    <a:pt x="744" y="239"/>
                    <a:pt x="745" y="239"/>
                  </a:cubicBezTo>
                  <a:cubicBezTo>
                    <a:pt x="745" y="239"/>
                    <a:pt x="746" y="239"/>
                    <a:pt x="747" y="239"/>
                  </a:cubicBezTo>
                  <a:cubicBezTo>
                    <a:pt x="747" y="238"/>
                    <a:pt x="748" y="238"/>
                    <a:pt x="748" y="238"/>
                  </a:cubicBezTo>
                  <a:cubicBezTo>
                    <a:pt x="750" y="238"/>
                    <a:pt x="752" y="237"/>
                    <a:pt x="753" y="237"/>
                  </a:cubicBezTo>
                  <a:cubicBezTo>
                    <a:pt x="754" y="236"/>
                    <a:pt x="755" y="236"/>
                    <a:pt x="756" y="236"/>
                  </a:cubicBezTo>
                  <a:cubicBezTo>
                    <a:pt x="757" y="236"/>
                    <a:pt x="757" y="236"/>
                    <a:pt x="757" y="236"/>
                  </a:cubicBezTo>
                  <a:cubicBezTo>
                    <a:pt x="757" y="235"/>
                    <a:pt x="757" y="235"/>
                    <a:pt x="757" y="235"/>
                  </a:cubicBezTo>
                  <a:cubicBezTo>
                    <a:pt x="758" y="235"/>
                    <a:pt x="758" y="235"/>
                    <a:pt x="758" y="235"/>
                  </a:cubicBezTo>
                  <a:cubicBezTo>
                    <a:pt x="759" y="235"/>
                    <a:pt x="759" y="235"/>
                    <a:pt x="759" y="235"/>
                  </a:cubicBezTo>
                  <a:cubicBezTo>
                    <a:pt x="760" y="235"/>
                    <a:pt x="760" y="234"/>
                    <a:pt x="761" y="234"/>
                  </a:cubicBezTo>
                  <a:cubicBezTo>
                    <a:pt x="762" y="234"/>
                    <a:pt x="762" y="234"/>
                    <a:pt x="762" y="234"/>
                  </a:cubicBezTo>
                  <a:cubicBezTo>
                    <a:pt x="762" y="234"/>
                    <a:pt x="762" y="234"/>
                    <a:pt x="762" y="234"/>
                  </a:cubicBezTo>
                  <a:cubicBezTo>
                    <a:pt x="762" y="234"/>
                    <a:pt x="762" y="234"/>
                    <a:pt x="762" y="234"/>
                  </a:cubicBezTo>
                  <a:cubicBezTo>
                    <a:pt x="763" y="234"/>
                    <a:pt x="763" y="233"/>
                    <a:pt x="764" y="233"/>
                  </a:cubicBezTo>
                  <a:cubicBezTo>
                    <a:pt x="764" y="233"/>
                    <a:pt x="764" y="233"/>
                    <a:pt x="764" y="233"/>
                  </a:cubicBezTo>
                  <a:cubicBezTo>
                    <a:pt x="765" y="233"/>
                    <a:pt x="765" y="233"/>
                    <a:pt x="765" y="233"/>
                  </a:cubicBezTo>
                  <a:cubicBezTo>
                    <a:pt x="765" y="233"/>
                    <a:pt x="765" y="233"/>
                    <a:pt x="765" y="233"/>
                  </a:cubicBezTo>
                  <a:cubicBezTo>
                    <a:pt x="766" y="232"/>
                    <a:pt x="766" y="232"/>
                    <a:pt x="766" y="232"/>
                  </a:cubicBezTo>
                  <a:cubicBezTo>
                    <a:pt x="767" y="232"/>
                    <a:pt x="767" y="232"/>
                    <a:pt x="767" y="232"/>
                  </a:cubicBezTo>
                  <a:cubicBezTo>
                    <a:pt x="768" y="231"/>
                    <a:pt x="768" y="231"/>
                    <a:pt x="768" y="231"/>
                  </a:cubicBezTo>
                  <a:cubicBezTo>
                    <a:pt x="769" y="231"/>
                    <a:pt x="769" y="231"/>
                    <a:pt x="769" y="231"/>
                  </a:cubicBezTo>
                  <a:cubicBezTo>
                    <a:pt x="769" y="231"/>
                    <a:pt x="769" y="231"/>
                    <a:pt x="769" y="231"/>
                  </a:cubicBezTo>
                  <a:cubicBezTo>
                    <a:pt x="769" y="231"/>
                    <a:pt x="769" y="231"/>
                    <a:pt x="769" y="231"/>
                  </a:cubicBezTo>
                  <a:cubicBezTo>
                    <a:pt x="769" y="231"/>
                    <a:pt x="769" y="231"/>
                    <a:pt x="769" y="231"/>
                  </a:cubicBezTo>
                  <a:cubicBezTo>
                    <a:pt x="770" y="230"/>
                    <a:pt x="770" y="230"/>
                    <a:pt x="770" y="230"/>
                  </a:cubicBezTo>
                  <a:cubicBezTo>
                    <a:pt x="770" y="230"/>
                    <a:pt x="770" y="230"/>
                    <a:pt x="770" y="230"/>
                  </a:cubicBezTo>
                  <a:cubicBezTo>
                    <a:pt x="771" y="230"/>
                    <a:pt x="771" y="230"/>
                    <a:pt x="771" y="230"/>
                  </a:cubicBezTo>
                  <a:cubicBezTo>
                    <a:pt x="772" y="229"/>
                    <a:pt x="772" y="229"/>
                    <a:pt x="772" y="229"/>
                  </a:cubicBezTo>
                  <a:cubicBezTo>
                    <a:pt x="772" y="229"/>
                    <a:pt x="772" y="229"/>
                    <a:pt x="772" y="229"/>
                  </a:cubicBezTo>
                  <a:cubicBezTo>
                    <a:pt x="773" y="229"/>
                    <a:pt x="773" y="229"/>
                    <a:pt x="773" y="229"/>
                  </a:cubicBezTo>
                  <a:cubicBezTo>
                    <a:pt x="773" y="229"/>
                    <a:pt x="773" y="229"/>
                    <a:pt x="773" y="229"/>
                  </a:cubicBezTo>
                  <a:cubicBezTo>
                    <a:pt x="773" y="229"/>
                    <a:pt x="773" y="229"/>
                    <a:pt x="773" y="229"/>
                  </a:cubicBezTo>
                  <a:cubicBezTo>
                    <a:pt x="773" y="228"/>
                    <a:pt x="773" y="228"/>
                    <a:pt x="773" y="228"/>
                  </a:cubicBezTo>
                  <a:cubicBezTo>
                    <a:pt x="774" y="228"/>
                    <a:pt x="774" y="228"/>
                    <a:pt x="774" y="228"/>
                  </a:cubicBezTo>
                  <a:cubicBezTo>
                    <a:pt x="774" y="228"/>
                    <a:pt x="774" y="228"/>
                    <a:pt x="774" y="228"/>
                  </a:cubicBezTo>
                  <a:cubicBezTo>
                    <a:pt x="775" y="227"/>
                    <a:pt x="775" y="227"/>
                    <a:pt x="775" y="227"/>
                  </a:cubicBezTo>
                  <a:cubicBezTo>
                    <a:pt x="775" y="227"/>
                    <a:pt x="775" y="227"/>
                    <a:pt x="775" y="227"/>
                  </a:cubicBezTo>
                  <a:cubicBezTo>
                    <a:pt x="776" y="227"/>
                    <a:pt x="776" y="227"/>
                    <a:pt x="776" y="227"/>
                  </a:cubicBezTo>
                  <a:cubicBezTo>
                    <a:pt x="776" y="226"/>
                    <a:pt x="776" y="226"/>
                    <a:pt x="776" y="226"/>
                  </a:cubicBezTo>
                  <a:cubicBezTo>
                    <a:pt x="776" y="226"/>
                    <a:pt x="776" y="226"/>
                    <a:pt x="776" y="226"/>
                  </a:cubicBezTo>
                  <a:cubicBezTo>
                    <a:pt x="777" y="226"/>
                    <a:pt x="777" y="226"/>
                    <a:pt x="777" y="226"/>
                  </a:cubicBezTo>
                  <a:cubicBezTo>
                    <a:pt x="777" y="225"/>
                    <a:pt x="777" y="225"/>
                    <a:pt x="777" y="225"/>
                  </a:cubicBezTo>
                  <a:cubicBezTo>
                    <a:pt x="777" y="225"/>
                    <a:pt x="777" y="225"/>
                    <a:pt x="777" y="225"/>
                  </a:cubicBezTo>
                  <a:cubicBezTo>
                    <a:pt x="778" y="225"/>
                    <a:pt x="778" y="225"/>
                    <a:pt x="778" y="225"/>
                  </a:cubicBezTo>
                  <a:cubicBezTo>
                    <a:pt x="778" y="224"/>
                    <a:pt x="778" y="224"/>
                    <a:pt x="778" y="224"/>
                  </a:cubicBezTo>
                  <a:cubicBezTo>
                    <a:pt x="778" y="224"/>
                    <a:pt x="778" y="224"/>
                    <a:pt x="778" y="224"/>
                  </a:cubicBezTo>
                  <a:cubicBezTo>
                    <a:pt x="778" y="224"/>
                    <a:pt x="778" y="224"/>
                    <a:pt x="778" y="224"/>
                  </a:cubicBezTo>
                  <a:cubicBezTo>
                    <a:pt x="778" y="224"/>
                    <a:pt x="778" y="224"/>
                    <a:pt x="778" y="224"/>
                  </a:cubicBezTo>
                  <a:cubicBezTo>
                    <a:pt x="778" y="224"/>
                    <a:pt x="778" y="224"/>
                    <a:pt x="778" y="224"/>
                  </a:cubicBezTo>
                  <a:cubicBezTo>
                    <a:pt x="779" y="223"/>
                    <a:pt x="779" y="223"/>
                    <a:pt x="779" y="223"/>
                  </a:cubicBezTo>
                  <a:cubicBezTo>
                    <a:pt x="779" y="223"/>
                    <a:pt x="779" y="223"/>
                    <a:pt x="779" y="223"/>
                  </a:cubicBezTo>
                  <a:cubicBezTo>
                    <a:pt x="779" y="223"/>
                    <a:pt x="779" y="223"/>
                    <a:pt x="779" y="223"/>
                  </a:cubicBezTo>
                  <a:cubicBezTo>
                    <a:pt x="779" y="222"/>
                    <a:pt x="779" y="222"/>
                    <a:pt x="779" y="222"/>
                  </a:cubicBezTo>
                  <a:cubicBezTo>
                    <a:pt x="779" y="222"/>
                    <a:pt x="779" y="222"/>
                    <a:pt x="779" y="222"/>
                  </a:cubicBezTo>
                  <a:cubicBezTo>
                    <a:pt x="780" y="222"/>
                    <a:pt x="780" y="222"/>
                    <a:pt x="780" y="222"/>
                  </a:cubicBezTo>
                  <a:cubicBezTo>
                    <a:pt x="780" y="221"/>
                    <a:pt x="780" y="221"/>
                    <a:pt x="780" y="221"/>
                  </a:cubicBezTo>
                  <a:cubicBezTo>
                    <a:pt x="780" y="221"/>
                    <a:pt x="780" y="221"/>
                    <a:pt x="780" y="221"/>
                  </a:cubicBezTo>
                  <a:cubicBezTo>
                    <a:pt x="780" y="220"/>
                    <a:pt x="780" y="220"/>
                    <a:pt x="780" y="220"/>
                  </a:cubicBezTo>
                  <a:cubicBezTo>
                    <a:pt x="780" y="220"/>
                    <a:pt x="780" y="220"/>
                    <a:pt x="780" y="220"/>
                  </a:cubicBezTo>
                  <a:cubicBezTo>
                    <a:pt x="780" y="220"/>
                    <a:pt x="780" y="220"/>
                    <a:pt x="780" y="220"/>
                  </a:cubicBezTo>
                  <a:cubicBezTo>
                    <a:pt x="780" y="219"/>
                    <a:pt x="780" y="219"/>
                    <a:pt x="780" y="219"/>
                  </a:cubicBezTo>
                  <a:cubicBezTo>
                    <a:pt x="781" y="219"/>
                    <a:pt x="781" y="219"/>
                    <a:pt x="781" y="219"/>
                  </a:cubicBezTo>
                  <a:cubicBezTo>
                    <a:pt x="781" y="218"/>
                    <a:pt x="781" y="218"/>
                    <a:pt x="781" y="218"/>
                  </a:cubicBezTo>
                  <a:cubicBezTo>
                    <a:pt x="781" y="218"/>
                    <a:pt x="781" y="218"/>
                    <a:pt x="781" y="218"/>
                  </a:cubicBezTo>
                  <a:cubicBezTo>
                    <a:pt x="781" y="218"/>
                    <a:pt x="781" y="218"/>
                    <a:pt x="781" y="218"/>
                  </a:cubicBezTo>
                  <a:cubicBezTo>
                    <a:pt x="781" y="217"/>
                    <a:pt x="781" y="217"/>
                    <a:pt x="781" y="217"/>
                  </a:cubicBezTo>
                  <a:cubicBezTo>
                    <a:pt x="781" y="217"/>
                    <a:pt x="781" y="217"/>
                    <a:pt x="781" y="217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Freeform 22"/>
            <p:cNvSpPr/>
            <p:nvPr/>
          </p:nvSpPr>
          <p:spPr bwMode="auto">
            <a:xfrm flipH="1">
              <a:off x="5262760" y="3049612"/>
              <a:ext cx="1152525" cy="292100"/>
            </a:xfrm>
            <a:custGeom>
              <a:avLst/>
              <a:gdLst>
                <a:gd name="T0" fmla="*/ 742 w 779"/>
                <a:gd name="T1" fmla="*/ 59 h 196"/>
                <a:gd name="T2" fmla="*/ 722 w 779"/>
                <a:gd name="T3" fmla="*/ 57 h 196"/>
                <a:gd name="T4" fmla="*/ 670 w 779"/>
                <a:gd name="T5" fmla="*/ 64 h 196"/>
                <a:gd name="T6" fmla="*/ 653 w 779"/>
                <a:gd name="T7" fmla="*/ 67 h 196"/>
                <a:gd name="T8" fmla="*/ 640 w 779"/>
                <a:gd name="T9" fmla="*/ 66 h 196"/>
                <a:gd name="T10" fmla="*/ 630 w 779"/>
                <a:gd name="T11" fmla="*/ 56 h 196"/>
                <a:gd name="T12" fmla="*/ 584 w 779"/>
                <a:gd name="T13" fmla="*/ 4 h 196"/>
                <a:gd name="T14" fmla="*/ 481 w 779"/>
                <a:gd name="T15" fmla="*/ 3 h 196"/>
                <a:gd name="T16" fmla="*/ 470 w 779"/>
                <a:gd name="T17" fmla="*/ 4 h 196"/>
                <a:gd name="T18" fmla="*/ 448 w 779"/>
                <a:gd name="T19" fmla="*/ 32 h 196"/>
                <a:gd name="T20" fmla="*/ 433 w 779"/>
                <a:gd name="T21" fmla="*/ 50 h 196"/>
                <a:gd name="T22" fmla="*/ 384 w 779"/>
                <a:gd name="T23" fmla="*/ 53 h 196"/>
                <a:gd name="T24" fmla="*/ 341 w 779"/>
                <a:gd name="T25" fmla="*/ 50 h 196"/>
                <a:gd name="T26" fmla="*/ 345 w 779"/>
                <a:gd name="T27" fmla="*/ 21 h 196"/>
                <a:gd name="T28" fmla="*/ 342 w 779"/>
                <a:gd name="T29" fmla="*/ 3 h 196"/>
                <a:gd name="T30" fmla="*/ 298 w 779"/>
                <a:gd name="T31" fmla="*/ 0 h 196"/>
                <a:gd name="T32" fmla="*/ 191 w 779"/>
                <a:gd name="T33" fmla="*/ 0 h 196"/>
                <a:gd name="T34" fmla="*/ 163 w 779"/>
                <a:gd name="T35" fmla="*/ 12 h 196"/>
                <a:gd name="T36" fmla="*/ 168 w 779"/>
                <a:gd name="T37" fmla="*/ 35 h 196"/>
                <a:gd name="T38" fmla="*/ 175 w 779"/>
                <a:gd name="T39" fmla="*/ 68 h 196"/>
                <a:gd name="T40" fmla="*/ 140 w 779"/>
                <a:gd name="T41" fmla="*/ 76 h 196"/>
                <a:gd name="T42" fmla="*/ 127 w 779"/>
                <a:gd name="T43" fmla="*/ 75 h 196"/>
                <a:gd name="T44" fmla="*/ 108 w 779"/>
                <a:gd name="T45" fmla="*/ 72 h 196"/>
                <a:gd name="T46" fmla="*/ 71 w 779"/>
                <a:gd name="T47" fmla="*/ 72 h 196"/>
                <a:gd name="T48" fmla="*/ 30 w 779"/>
                <a:gd name="T49" fmla="*/ 78 h 196"/>
                <a:gd name="T50" fmla="*/ 1 w 779"/>
                <a:gd name="T51" fmla="*/ 102 h 196"/>
                <a:gd name="T52" fmla="*/ 25 w 779"/>
                <a:gd name="T53" fmla="*/ 118 h 196"/>
                <a:gd name="T54" fmla="*/ 73 w 779"/>
                <a:gd name="T55" fmla="*/ 121 h 196"/>
                <a:gd name="T56" fmla="*/ 101 w 779"/>
                <a:gd name="T57" fmla="*/ 119 h 196"/>
                <a:gd name="T58" fmla="*/ 128 w 779"/>
                <a:gd name="T59" fmla="*/ 115 h 196"/>
                <a:gd name="T60" fmla="*/ 154 w 779"/>
                <a:gd name="T61" fmla="*/ 118 h 196"/>
                <a:gd name="T62" fmla="*/ 164 w 779"/>
                <a:gd name="T63" fmla="*/ 137 h 196"/>
                <a:gd name="T64" fmla="*/ 122 w 779"/>
                <a:gd name="T65" fmla="*/ 196 h 196"/>
                <a:gd name="T66" fmla="*/ 423 w 779"/>
                <a:gd name="T67" fmla="*/ 195 h 196"/>
                <a:gd name="T68" fmla="*/ 580 w 779"/>
                <a:gd name="T69" fmla="*/ 193 h 196"/>
                <a:gd name="T70" fmla="*/ 587 w 779"/>
                <a:gd name="T71" fmla="*/ 193 h 196"/>
                <a:gd name="T72" fmla="*/ 647 w 779"/>
                <a:gd name="T73" fmla="*/ 187 h 196"/>
                <a:gd name="T74" fmla="*/ 646 w 779"/>
                <a:gd name="T75" fmla="*/ 158 h 196"/>
                <a:gd name="T76" fmla="*/ 631 w 779"/>
                <a:gd name="T77" fmla="*/ 117 h 196"/>
                <a:gd name="T78" fmla="*/ 661 w 779"/>
                <a:gd name="T79" fmla="*/ 109 h 196"/>
                <a:gd name="T80" fmla="*/ 671 w 779"/>
                <a:gd name="T81" fmla="*/ 109 h 196"/>
                <a:gd name="T82" fmla="*/ 687 w 779"/>
                <a:gd name="T83" fmla="*/ 110 h 196"/>
                <a:gd name="T84" fmla="*/ 712 w 779"/>
                <a:gd name="T85" fmla="*/ 110 h 196"/>
                <a:gd name="T86" fmla="*/ 757 w 779"/>
                <a:gd name="T87" fmla="*/ 101 h 196"/>
                <a:gd name="T88" fmla="*/ 766 w 779"/>
                <a:gd name="T89" fmla="*/ 69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79" h="196">
                  <a:moveTo>
                    <a:pt x="766" y="69"/>
                  </a:moveTo>
                  <a:cubicBezTo>
                    <a:pt x="761" y="66"/>
                    <a:pt x="754" y="63"/>
                    <a:pt x="748" y="60"/>
                  </a:cubicBezTo>
                  <a:cubicBezTo>
                    <a:pt x="746" y="60"/>
                    <a:pt x="744" y="59"/>
                    <a:pt x="742" y="59"/>
                  </a:cubicBezTo>
                  <a:cubicBezTo>
                    <a:pt x="740" y="58"/>
                    <a:pt x="738" y="58"/>
                    <a:pt x="736" y="58"/>
                  </a:cubicBezTo>
                  <a:cubicBezTo>
                    <a:pt x="733" y="58"/>
                    <a:pt x="731" y="57"/>
                    <a:pt x="729" y="57"/>
                  </a:cubicBezTo>
                  <a:cubicBezTo>
                    <a:pt x="726" y="57"/>
                    <a:pt x="724" y="57"/>
                    <a:pt x="722" y="57"/>
                  </a:cubicBezTo>
                  <a:cubicBezTo>
                    <a:pt x="716" y="57"/>
                    <a:pt x="710" y="58"/>
                    <a:pt x="704" y="58"/>
                  </a:cubicBezTo>
                  <a:cubicBezTo>
                    <a:pt x="698" y="59"/>
                    <a:pt x="692" y="60"/>
                    <a:pt x="686" y="61"/>
                  </a:cubicBezTo>
                  <a:cubicBezTo>
                    <a:pt x="680" y="62"/>
                    <a:pt x="675" y="63"/>
                    <a:pt x="670" y="64"/>
                  </a:cubicBezTo>
                  <a:cubicBezTo>
                    <a:pt x="665" y="65"/>
                    <a:pt x="660" y="66"/>
                    <a:pt x="656" y="67"/>
                  </a:cubicBezTo>
                  <a:cubicBezTo>
                    <a:pt x="656" y="67"/>
                    <a:pt x="655" y="67"/>
                    <a:pt x="655" y="67"/>
                  </a:cubicBezTo>
                  <a:cubicBezTo>
                    <a:pt x="654" y="67"/>
                    <a:pt x="654" y="67"/>
                    <a:pt x="653" y="67"/>
                  </a:cubicBezTo>
                  <a:cubicBezTo>
                    <a:pt x="652" y="68"/>
                    <a:pt x="652" y="68"/>
                    <a:pt x="651" y="68"/>
                  </a:cubicBezTo>
                  <a:cubicBezTo>
                    <a:pt x="651" y="68"/>
                    <a:pt x="650" y="68"/>
                    <a:pt x="650" y="68"/>
                  </a:cubicBezTo>
                  <a:cubicBezTo>
                    <a:pt x="646" y="68"/>
                    <a:pt x="643" y="67"/>
                    <a:pt x="640" y="66"/>
                  </a:cubicBezTo>
                  <a:cubicBezTo>
                    <a:pt x="638" y="65"/>
                    <a:pt x="636" y="64"/>
                    <a:pt x="634" y="62"/>
                  </a:cubicBezTo>
                  <a:cubicBezTo>
                    <a:pt x="632" y="61"/>
                    <a:pt x="631" y="59"/>
                    <a:pt x="631" y="58"/>
                  </a:cubicBezTo>
                  <a:cubicBezTo>
                    <a:pt x="630" y="57"/>
                    <a:pt x="630" y="56"/>
                    <a:pt x="630" y="56"/>
                  </a:cubicBezTo>
                  <a:cubicBezTo>
                    <a:pt x="649" y="5"/>
                    <a:pt x="649" y="5"/>
                    <a:pt x="649" y="5"/>
                  </a:cubicBezTo>
                  <a:cubicBezTo>
                    <a:pt x="647" y="5"/>
                    <a:pt x="639" y="5"/>
                    <a:pt x="628" y="5"/>
                  </a:cubicBezTo>
                  <a:cubicBezTo>
                    <a:pt x="616" y="4"/>
                    <a:pt x="601" y="4"/>
                    <a:pt x="584" y="4"/>
                  </a:cubicBezTo>
                  <a:cubicBezTo>
                    <a:pt x="567" y="4"/>
                    <a:pt x="549" y="3"/>
                    <a:pt x="532" y="3"/>
                  </a:cubicBezTo>
                  <a:cubicBezTo>
                    <a:pt x="515" y="3"/>
                    <a:pt x="498" y="3"/>
                    <a:pt x="486" y="3"/>
                  </a:cubicBezTo>
                  <a:cubicBezTo>
                    <a:pt x="484" y="3"/>
                    <a:pt x="483" y="3"/>
                    <a:pt x="481" y="3"/>
                  </a:cubicBezTo>
                  <a:cubicBezTo>
                    <a:pt x="480" y="3"/>
                    <a:pt x="478" y="3"/>
                    <a:pt x="477" y="3"/>
                  </a:cubicBezTo>
                  <a:cubicBezTo>
                    <a:pt x="476" y="3"/>
                    <a:pt x="475" y="4"/>
                    <a:pt x="473" y="4"/>
                  </a:cubicBezTo>
                  <a:cubicBezTo>
                    <a:pt x="472" y="4"/>
                    <a:pt x="471" y="4"/>
                    <a:pt x="470" y="4"/>
                  </a:cubicBezTo>
                  <a:cubicBezTo>
                    <a:pt x="460" y="4"/>
                    <a:pt x="454" y="6"/>
                    <a:pt x="450" y="9"/>
                  </a:cubicBezTo>
                  <a:cubicBezTo>
                    <a:pt x="447" y="12"/>
                    <a:pt x="446" y="15"/>
                    <a:pt x="446" y="20"/>
                  </a:cubicBezTo>
                  <a:cubicBezTo>
                    <a:pt x="446" y="24"/>
                    <a:pt x="447" y="28"/>
                    <a:pt x="448" y="32"/>
                  </a:cubicBezTo>
                  <a:cubicBezTo>
                    <a:pt x="449" y="36"/>
                    <a:pt x="449" y="40"/>
                    <a:pt x="449" y="43"/>
                  </a:cubicBezTo>
                  <a:cubicBezTo>
                    <a:pt x="448" y="44"/>
                    <a:pt x="447" y="46"/>
                    <a:pt x="444" y="47"/>
                  </a:cubicBezTo>
                  <a:cubicBezTo>
                    <a:pt x="441" y="48"/>
                    <a:pt x="437" y="49"/>
                    <a:pt x="433" y="50"/>
                  </a:cubicBezTo>
                  <a:cubicBezTo>
                    <a:pt x="428" y="51"/>
                    <a:pt x="423" y="52"/>
                    <a:pt x="417" y="52"/>
                  </a:cubicBezTo>
                  <a:cubicBezTo>
                    <a:pt x="411" y="53"/>
                    <a:pt x="405" y="53"/>
                    <a:pt x="398" y="53"/>
                  </a:cubicBezTo>
                  <a:cubicBezTo>
                    <a:pt x="394" y="53"/>
                    <a:pt x="389" y="53"/>
                    <a:pt x="384" y="53"/>
                  </a:cubicBezTo>
                  <a:cubicBezTo>
                    <a:pt x="379" y="53"/>
                    <a:pt x="375" y="53"/>
                    <a:pt x="370" y="52"/>
                  </a:cubicBezTo>
                  <a:cubicBezTo>
                    <a:pt x="365" y="52"/>
                    <a:pt x="360" y="52"/>
                    <a:pt x="355" y="51"/>
                  </a:cubicBezTo>
                  <a:cubicBezTo>
                    <a:pt x="351" y="51"/>
                    <a:pt x="346" y="50"/>
                    <a:pt x="341" y="50"/>
                  </a:cubicBezTo>
                  <a:cubicBezTo>
                    <a:pt x="330" y="48"/>
                    <a:pt x="325" y="45"/>
                    <a:pt x="324" y="42"/>
                  </a:cubicBezTo>
                  <a:cubicBezTo>
                    <a:pt x="323" y="39"/>
                    <a:pt x="325" y="35"/>
                    <a:pt x="329" y="32"/>
                  </a:cubicBezTo>
                  <a:cubicBezTo>
                    <a:pt x="334" y="28"/>
                    <a:pt x="340" y="24"/>
                    <a:pt x="345" y="21"/>
                  </a:cubicBezTo>
                  <a:cubicBezTo>
                    <a:pt x="351" y="17"/>
                    <a:pt x="356" y="14"/>
                    <a:pt x="358" y="12"/>
                  </a:cubicBezTo>
                  <a:cubicBezTo>
                    <a:pt x="361" y="10"/>
                    <a:pt x="360" y="8"/>
                    <a:pt x="356" y="6"/>
                  </a:cubicBezTo>
                  <a:cubicBezTo>
                    <a:pt x="353" y="5"/>
                    <a:pt x="348" y="4"/>
                    <a:pt x="342" y="3"/>
                  </a:cubicBezTo>
                  <a:cubicBezTo>
                    <a:pt x="336" y="2"/>
                    <a:pt x="329" y="1"/>
                    <a:pt x="324" y="1"/>
                  </a:cubicBezTo>
                  <a:cubicBezTo>
                    <a:pt x="319" y="1"/>
                    <a:pt x="315" y="0"/>
                    <a:pt x="315" y="0"/>
                  </a:cubicBezTo>
                  <a:cubicBezTo>
                    <a:pt x="314" y="0"/>
                    <a:pt x="307" y="0"/>
                    <a:pt x="298" y="0"/>
                  </a:cubicBezTo>
                  <a:cubicBezTo>
                    <a:pt x="289" y="0"/>
                    <a:pt x="277" y="0"/>
                    <a:pt x="264" y="0"/>
                  </a:cubicBezTo>
                  <a:cubicBezTo>
                    <a:pt x="250" y="0"/>
                    <a:pt x="236" y="0"/>
                    <a:pt x="224" y="0"/>
                  </a:cubicBezTo>
                  <a:cubicBezTo>
                    <a:pt x="211" y="0"/>
                    <a:pt x="199" y="0"/>
                    <a:pt x="191" y="0"/>
                  </a:cubicBezTo>
                  <a:cubicBezTo>
                    <a:pt x="184" y="1"/>
                    <a:pt x="178" y="1"/>
                    <a:pt x="174" y="3"/>
                  </a:cubicBezTo>
                  <a:cubicBezTo>
                    <a:pt x="170" y="4"/>
                    <a:pt x="168" y="6"/>
                    <a:pt x="166" y="8"/>
                  </a:cubicBezTo>
                  <a:cubicBezTo>
                    <a:pt x="164" y="9"/>
                    <a:pt x="164" y="11"/>
                    <a:pt x="163" y="12"/>
                  </a:cubicBezTo>
                  <a:cubicBezTo>
                    <a:pt x="163" y="14"/>
                    <a:pt x="163" y="15"/>
                    <a:pt x="163" y="15"/>
                  </a:cubicBezTo>
                  <a:cubicBezTo>
                    <a:pt x="164" y="15"/>
                    <a:pt x="164" y="18"/>
                    <a:pt x="165" y="21"/>
                  </a:cubicBezTo>
                  <a:cubicBezTo>
                    <a:pt x="166" y="25"/>
                    <a:pt x="167" y="30"/>
                    <a:pt x="168" y="35"/>
                  </a:cubicBezTo>
                  <a:cubicBezTo>
                    <a:pt x="170" y="40"/>
                    <a:pt x="171" y="46"/>
                    <a:pt x="173" y="50"/>
                  </a:cubicBezTo>
                  <a:cubicBezTo>
                    <a:pt x="174" y="55"/>
                    <a:pt x="176" y="60"/>
                    <a:pt x="177" y="62"/>
                  </a:cubicBezTo>
                  <a:cubicBezTo>
                    <a:pt x="178" y="64"/>
                    <a:pt x="177" y="66"/>
                    <a:pt x="175" y="68"/>
                  </a:cubicBezTo>
                  <a:cubicBezTo>
                    <a:pt x="173" y="70"/>
                    <a:pt x="170" y="71"/>
                    <a:pt x="167" y="72"/>
                  </a:cubicBezTo>
                  <a:cubicBezTo>
                    <a:pt x="163" y="73"/>
                    <a:pt x="159" y="74"/>
                    <a:pt x="154" y="75"/>
                  </a:cubicBezTo>
                  <a:cubicBezTo>
                    <a:pt x="149" y="75"/>
                    <a:pt x="145" y="76"/>
                    <a:pt x="140" y="76"/>
                  </a:cubicBezTo>
                  <a:cubicBezTo>
                    <a:pt x="138" y="76"/>
                    <a:pt x="137" y="76"/>
                    <a:pt x="135" y="76"/>
                  </a:cubicBezTo>
                  <a:cubicBezTo>
                    <a:pt x="134" y="76"/>
                    <a:pt x="132" y="76"/>
                    <a:pt x="131" y="75"/>
                  </a:cubicBezTo>
                  <a:cubicBezTo>
                    <a:pt x="129" y="75"/>
                    <a:pt x="128" y="75"/>
                    <a:pt x="127" y="75"/>
                  </a:cubicBezTo>
                  <a:cubicBezTo>
                    <a:pt x="126" y="75"/>
                    <a:pt x="124" y="74"/>
                    <a:pt x="123" y="74"/>
                  </a:cubicBezTo>
                  <a:cubicBezTo>
                    <a:pt x="122" y="74"/>
                    <a:pt x="119" y="73"/>
                    <a:pt x="117" y="73"/>
                  </a:cubicBezTo>
                  <a:cubicBezTo>
                    <a:pt x="114" y="72"/>
                    <a:pt x="111" y="72"/>
                    <a:pt x="108" y="72"/>
                  </a:cubicBezTo>
                  <a:cubicBezTo>
                    <a:pt x="105" y="72"/>
                    <a:pt x="101" y="71"/>
                    <a:pt x="98" y="71"/>
                  </a:cubicBezTo>
                  <a:cubicBezTo>
                    <a:pt x="94" y="71"/>
                    <a:pt x="90" y="71"/>
                    <a:pt x="86" y="71"/>
                  </a:cubicBezTo>
                  <a:cubicBezTo>
                    <a:pt x="81" y="71"/>
                    <a:pt x="76" y="71"/>
                    <a:pt x="71" y="72"/>
                  </a:cubicBezTo>
                  <a:cubicBezTo>
                    <a:pt x="66" y="72"/>
                    <a:pt x="62" y="73"/>
                    <a:pt x="57" y="73"/>
                  </a:cubicBezTo>
                  <a:cubicBezTo>
                    <a:pt x="52" y="74"/>
                    <a:pt x="47" y="74"/>
                    <a:pt x="43" y="75"/>
                  </a:cubicBezTo>
                  <a:cubicBezTo>
                    <a:pt x="38" y="76"/>
                    <a:pt x="34" y="77"/>
                    <a:pt x="30" y="78"/>
                  </a:cubicBezTo>
                  <a:cubicBezTo>
                    <a:pt x="22" y="80"/>
                    <a:pt x="17" y="83"/>
                    <a:pt x="12" y="85"/>
                  </a:cubicBezTo>
                  <a:cubicBezTo>
                    <a:pt x="8" y="88"/>
                    <a:pt x="5" y="91"/>
                    <a:pt x="3" y="93"/>
                  </a:cubicBezTo>
                  <a:cubicBezTo>
                    <a:pt x="1" y="96"/>
                    <a:pt x="0" y="99"/>
                    <a:pt x="1" y="102"/>
                  </a:cubicBezTo>
                  <a:cubicBezTo>
                    <a:pt x="1" y="105"/>
                    <a:pt x="2" y="107"/>
                    <a:pt x="4" y="110"/>
                  </a:cubicBezTo>
                  <a:cubicBezTo>
                    <a:pt x="6" y="111"/>
                    <a:pt x="8" y="113"/>
                    <a:pt x="12" y="114"/>
                  </a:cubicBezTo>
                  <a:cubicBezTo>
                    <a:pt x="15" y="116"/>
                    <a:pt x="20" y="117"/>
                    <a:pt x="25" y="118"/>
                  </a:cubicBezTo>
                  <a:cubicBezTo>
                    <a:pt x="30" y="119"/>
                    <a:pt x="36" y="120"/>
                    <a:pt x="42" y="121"/>
                  </a:cubicBezTo>
                  <a:cubicBezTo>
                    <a:pt x="49" y="122"/>
                    <a:pt x="56" y="122"/>
                    <a:pt x="64" y="122"/>
                  </a:cubicBezTo>
                  <a:cubicBezTo>
                    <a:pt x="67" y="122"/>
                    <a:pt x="70" y="122"/>
                    <a:pt x="73" y="121"/>
                  </a:cubicBezTo>
                  <a:cubicBezTo>
                    <a:pt x="76" y="121"/>
                    <a:pt x="79" y="121"/>
                    <a:pt x="82" y="121"/>
                  </a:cubicBezTo>
                  <a:cubicBezTo>
                    <a:pt x="85" y="121"/>
                    <a:pt x="88" y="120"/>
                    <a:pt x="91" y="120"/>
                  </a:cubicBezTo>
                  <a:cubicBezTo>
                    <a:pt x="95" y="119"/>
                    <a:pt x="98" y="119"/>
                    <a:pt x="101" y="119"/>
                  </a:cubicBezTo>
                  <a:cubicBezTo>
                    <a:pt x="105" y="118"/>
                    <a:pt x="108" y="117"/>
                    <a:pt x="111" y="117"/>
                  </a:cubicBezTo>
                  <a:cubicBezTo>
                    <a:pt x="114" y="117"/>
                    <a:pt x="117" y="116"/>
                    <a:pt x="120" y="116"/>
                  </a:cubicBezTo>
                  <a:cubicBezTo>
                    <a:pt x="123" y="116"/>
                    <a:pt x="125" y="116"/>
                    <a:pt x="128" y="115"/>
                  </a:cubicBezTo>
                  <a:cubicBezTo>
                    <a:pt x="130" y="115"/>
                    <a:pt x="132" y="115"/>
                    <a:pt x="134" y="115"/>
                  </a:cubicBezTo>
                  <a:cubicBezTo>
                    <a:pt x="139" y="115"/>
                    <a:pt x="142" y="115"/>
                    <a:pt x="146" y="116"/>
                  </a:cubicBezTo>
                  <a:cubicBezTo>
                    <a:pt x="149" y="116"/>
                    <a:pt x="151" y="117"/>
                    <a:pt x="154" y="118"/>
                  </a:cubicBezTo>
                  <a:cubicBezTo>
                    <a:pt x="156" y="119"/>
                    <a:pt x="158" y="120"/>
                    <a:pt x="159" y="121"/>
                  </a:cubicBezTo>
                  <a:cubicBezTo>
                    <a:pt x="161" y="122"/>
                    <a:pt x="163" y="123"/>
                    <a:pt x="165" y="124"/>
                  </a:cubicBezTo>
                  <a:cubicBezTo>
                    <a:pt x="168" y="125"/>
                    <a:pt x="167" y="130"/>
                    <a:pt x="164" y="137"/>
                  </a:cubicBezTo>
                  <a:cubicBezTo>
                    <a:pt x="161" y="143"/>
                    <a:pt x="156" y="152"/>
                    <a:pt x="150" y="160"/>
                  </a:cubicBezTo>
                  <a:cubicBezTo>
                    <a:pt x="144" y="169"/>
                    <a:pt x="137" y="177"/>
                    <a:pt x="132" y="184"/>
                  </a:cubicBezTo>
                  <a:cubicBezTo>
                    <a:pt x="127" y="191"/>
                    <a:pt x="123" y="195"/>
                    <a:pt x="122" y="196"/>
                  </a:cubicBezTo>
                  <a:cubicBezTo>
                    <a:pt x="311" y="196"/>
                    <a:pt x="311" y="196"/>
                    <a:pt x="311" y="196"/>
                  </a:cubicBezTo>
                  <a:cubicBezTo>
                    <a:pt x="314" y="196"/>
                    <a:pt x="328" y="196"/>
                    <a:pt x="348" y="196"/>
                  </a:cubicBezTo>
                  <a:cubicBezTo>
                    <a:pt x="368" y="195"/>
                    <a:pt x="395" y="195"/>
                    <a:pt x="423" y="195"/>
                  </a:cubicBezTo>
                  <a:cubicBezTo>
                    <a:pt x="452" y="194"/>
                    <a:pt x="482" y="194"/>
                    <a:pt x="509" y="194"/>
                  </a:cubicBezTo>
                  <a:cubicBezTo>
                    <a:pt x="537" y="193"/>
                    <a:pt x="561" y="193"/>
                    <a:pt x="578" y="193"/>
                  </a:cubicBezTo>
                  <a:cubicBezTo>
                    <a:pt x="579" y="193"/>
                    <a:pt x="580" y="193"/>
                    <a:pt x="580" y="193"/>
                  </a:cubicBezTo>
                  <a:cubicBezTo>
                    <a:pt x="581" y="193"/>
                    <a:pt x="582" y="193"/>
                    <a:pt x="583" y="193"/>
                  </a:cubicBezTo>
                  <a:cubicBezTo>
                    <a:pt x="583" y="193"/>
                    <a:pt x="584" y="193"/>
                    <a:pt x="585" y="193"/>
                  </a:cubicBezTo>
                  <a:cubicBezTo>
                    <a:pt x="586" y="193"/>
                    <a:pt x="586" y="193"/>
                    <a:pt x="587" y="193"/>
                  </a:cubicBezTo>
                  <a:cubicBezTo>
                    <a:pt x="602" y="193"/>
                    <a:pt x="613" y="192"/>
                    <a:pt x="621" y="192"/>
                  </a:cubicBezTo>
                  <a:cubicBezTo>
                    <a:pt x="629" y="191"/>
                    <a:pt x="635" y="191"/>
                    <a:pt x="639" y="190"/>
                  </a:cubicBezTo>
                  <a:cubicBezTo>
                    <a:pt x="643" y="189"/>
                    <a:pt x="645" y="188"/>
                    <a:pt x="647" y="187"/>
                  </a:cubicBezTo>
                  <a:cubicBezTo>
                    <a:pt x="649" y="186"/>
                    <a:pt x="651" y="185"/>
                    <a:pt x="653" y="185"/>
                  </a:cubicBezTo>
                  <a:cubicBezTo>
                    <a:pt x="655" y="184"/>
                    <a:pt x="655" y="180"/>
                    <a:pt x="654" y="176"/>
                  </a:cubicBezTo>
                  <a:cubicBezTo>
                    <a:pt x="652" y="171"/>
                    <a:pt x="650" y="165"/>
                    <a:pt x="646" y="158"/>
                  </a:cubicBezTo>
                  <a:cubicBezTo>
                    <a:pt x="643" y="152"/>
                    <a:pt x="640" y="145"/>
                    <a:pt x="637" y="139"/>
                  </a:cubicBezTo>
                  <a:cubicBezTo>
                    <a:pt x="634" y="133"/>
                    <a:pt x="631" y="128"/>
                    <a:pt x="630" y="125"/>
                  </a:cubicBezTo>
                  <a:cubicBezTo>
                    <a:pt x="629" y="122"/>
                    <a:pt x="629" y="119"/>
                    <a:pt x="631" y="117"/>
                  </a:cubicBezTo>
                  <a:cubicBezTo>
                    <a:pt x="632" y="115"/>
                    <a:pt x="634" y="114"/>
                    <a:pt x="638" y="113"/>
                  </a:cubicBezTo>
                  <a:cubicBezTo>
                    <a:pt x="641" y="111"/>
                    <a:pt x="644" y="111"/>
                    <a:pt x="648" y="110"/>
                  </a:cubicBezTo>
                  <a:cubicBezTo>
                    <a:pt x="652" y="109"/>
                    <a:pt x="657" y="109"/>
                    <a:pt x="661" y="109"/>
                  </a:cubicBezTo>
                  <a:cubicBezTo>
                    <a:pt x="663" y="109"/>
                    <a:pt x="664" y="109"/>
                    <a:pt x="665" y="109"/>
                  </a:cubicBezTo>
                  <a:cubicBezTo>
                    <a:pt x="666" y="109"/>
                    <a:pt x="667" y="109"/>
                    <a:pt x="668" y="109"/>
                  </a:cubicBezTo>
                  <a:cubicBezTo>
                    <a:pt x="669" y="109"/>
                    <a:pt x="670" y="109"/>
                    <a:pt x="671" y="109"/>
                  </a:cubicBezTo>
                  <a:cubicBezTo>
                    <a:pt x="672" y="109"/>
                    <a:pt x="673" y="109"/>
                    <a:pt x="674" y="109"/>
                  </a:cubicBezTo>
                  <a:cubicBezTo>
                    <a:pt x="676" y="110"/>
                    <a:pt x="678" y="110"/>
                    <a:pt x="681" y="110"/>
                  </a:cubicBezTo>
                  <a:cubicBezTo>
                    <a:pt x="683" y="110"/>
                    <a:pt x="685" y="110"/>
                    <a:pt x="687" y="110"/>
                  </a:cubicBezTo>
                  <a:cubicBezTo>
                    <a:pt x="689" y="110"/>
                    <a:pt x="691" y="111"/>
                    <a:pt x="694" y="111"/>
                  </a:cubicBezTo>
                  <a:cubicBezTo>
                    <a:pt x="696" y="111"/>
                    <a:pt x="698" y="111"/>
                    <a:pt x="700" y="111"/>
                  </a:cubicBezTo>
                  <a:cubicBezTo>
                    <a:pt x="704" y="111"/>
                    <a:pt x="708" y="110"/>
                    <a:pt x="712" y="110"/>
                  </a:cubicBezTo>
                  <a:cubicBezTo>
                    <a:pt x="716" y="110"/>
                    <a:pt x="720" y="109"/>
                    <a:pt x="725" y="108"/>
                  </a:cubicBezTo>
                  <a:cubicBezTo>
                    <a:pt x="729" y="108"/>
                    <a:pt x="734" y="107"/>
                    <a:pt x="740" y="105"/>
                  </a:cubicBezTo>
                  <a:cubicBezTo>
                    <a:pt x="745" y="104"/>
                    <a:pt x="751" y="103"/>
                    <a:pt x="757" y="101"/>
                  </a:cubicBezTo>
                  <a:cubicBezTo>
                    <a:pt x="767" y="98"/>
                    <a:pt x="773" y="94"/>
                    <a:pt x="776" y="91"/>
                  </a:cubicBezTo>
                  <a:cubicBezTo>
                    <a:pt x="779" y="87"/>
                    <a:pt x="779" y="83"/>
                    <a:pt x="777" y="79"/>
                  </a:cubicBezTo>
                  <a:cubicBezTo>
                    <a:pt x="775" y="76"/>
                    <a:pt x="771" y="72"/>
                    <a:pt x="766" y="6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637441" y="3338639"/>
            <a:ext cx="1548393" cy="794448"/>
            <a:chOff x="3889573" y="3195662"/>
            <a:chExt cx="1222375" cy="627062"/>
          </a:xfrm>
          <a:effectLst/>
        </p:grpSpPr>
        <p:sp>
          <p:nvSpPr>
            <p:cNvPr id="11" name="Freeform 13"/>
            <p:cNvSpPr/>
            <p:nvPr/>
          </p:nvSpPr>
          <p:spPr bwMode="auto">
            <a:xfrm flipH="1">
              <a:off x="3889573" y="3236937"/>
              <a:ext cx="1222375" cy="585787"/>
            </a:xfrm>
            <a:custGeom>
              <a:avLst/>
              <a:gdLst>
                <a:gd name="T0" fmla="*/ 74 w 826"/>
                <a:gd name="T1" fmla="*/ 210 h 396"/>
                <a:gd name="T2" fmla="*/ 84 w 826"/>
                <a:gd name="T3" fmla="*/ 209 h 396"/>
                <a:gd name="T4" fmla="*/ 190 w 826"/>
                <a:gd name="T5" fmla="*/ 347 h 396"/>
                <a:gd name="T6" fmla="*/ 291 w 826"/>
                <a:gd name="T7" fmla="*/ 329 h 396"/>
                <a:gd name="T8" fmla="*/ 352 w 826"/>
                <a:gd name="T9" fmla="*/ 322 h 396"/>
                <a:gd name="T10" fmla="*/ 385 w 826"/>
                <a:gd name="T11" fmla="*/ 327 h 396"/>
                <a:gd name="T12" fmla="*/ 398 w 826"/>
                <a:gd name="T13" fmla="*/ 379 h 396"/>
                <a:gd name="T14" fmla="*/ 414 w 826"/>
                <a:gd name="T15" fmla="*/ 388 h 396"/>
                <a:gd name="T16" fmla="*/ 425 w 826"/>
                <a:gd name="T17" fmla="*/ 391 h 396"/>
                <a:gd name="T18" fmla="*/ 443 w 826"/>
                <a:gd name="T19" fmla="*/ 394 h 396"/>
                <a:gd name="T20" fmla="*/ 460 w 826"/>
                <a:gd name="T21" fmla="*/ 395 h 396"/>
                <a:gd name="T22" fmla="*/ 486 w 826"/>
                <a:gd name="T23" fmla="*/ 396 h 396"/>
                <a:gd name="T24" fmla="*/ 509 w 826"/>
                <a:gd name="T25" fmla="*/ 394 h 396"/>
                <a:gd name="T26" fmla="*/ 533 w 826"/>
                <a:gd name="T27" fmla="*/ 391 h 396"/>
                <a:gd name="T28" fmla="*/ 557 w 826"/>
                <a:gd name="T29" fmla="*/ 384 h 396"/>
                <a:gd name="T30" fmla="*/ 565 w 826"/>
                <a:gd name="T31" fmla="*/ 380 h 396"/>
                <a:gd name="T32" fmla="*/ 568 w 826"/>
                <a:gd name="T33" fmla="*/ 377 h 396"/>
                <a:gd name="T34" fmla="*/ 569 w 826"/>
                <a:gd name="T35" fmla="*/ 374 h 396"/>
                <a:gd name="T36" fmla="*/ 570 w 826"/>
                <a:gd name="T37" fmla="*/ 369 h 396"/>
                <a:gd name="T38" fmla="*/ 603 w 826"/>
                <a:gd name="T39" fmla="*/ 305 h 396"/>
                <a:gd name="T40" fmla="*/ 787 w 826"/>
                <a:gd name="T41" fmla="*/ 303 h 396"/>
                <a:gd name="T42" fmla="*/ 806 w 826"/>
                <a:gd name="T43" fmla="*/ 302 h 396"/>
                <a:gd name="T44" fmla="*/ 810 w 826"/>
                <a:gd name="T45" fmla="*/ 302 h 396"/>
                <a:gd name="T46" fmla="*/ 814 w 826"/>
                <a:gd name="T47" fmla="*/ 300 h 396"/>
                <a:gd name="T48" fmla="*/ 815 w 826"/>
                <a:gd name="T49" fmla="*/ 299 h 396"/>
                <a:gd name="T50" fmla="*/ 816 w 826"/>
                <a:gd name="T51" fmla="*/ 297 h 396"/>
                <a:gd name="T52" fmla="*/ 821 w 826"/>
                <a:gd name="T53" fmla="*/ 146 h 396"/>
                <a:gd name="T54" fmla="*/ 787 w 826"/>
                <a:gd name="T55" fmla="*/ 148 h 396"/>
                <a:gd name="T56" fmla="*/ 607 w 826"/>
                <a:gd name="T57" fmla="*/ 150 h 396"/>
                <a:gd name="T58" fmla="*/ 572 w 826"/>
                <a:gd name="T59" fmla="*/ 151 h 396"/>
                <a:gd name="T60" fmla="*/ 563 w 826"/>
                <a:gd name="T61" fmla="*/ 151 h 396"/>
                <a:gd name="T62" fmla="*/ 553 w 826"/>
                <a:gd name="T63" fmla="*/ 153 h 396"/>
                <a:gd name="T64" fmla="*/ 548 w 826"/>
                <a:gd name="T65" fmla="*/ 155 h 396"/>
                <a:gd name="T66" fmla="*/ 546 w 826"/>
                <a:gd name="T67" fmla="*/ 157 h 396"/>
                <a:gd name="T68" fmla="*/ 544 w 826"/>
                <a:gd name="T69" fmla="*/ 159 h 396"/>
                <a:gd name="T70" fmla="*/ 503 w 826"/>
                <a:gd name="T71" fmla="*/ 234 h 396"/>
                <a:gd name="T72" fmla="*/ 421 w 826"/>
                <a:gd name="T73" fmla="*/ 229 h 396"/>
                <a:gd name="T74" fmla="*/ 407 w 826"/>
                <a:gd name="T75" fmla="*/ 178 h 396"/>
                <a:gd name="T76" fmla="*/ 393 w 826"/>
                <a:gd name="T77" fmla="*/ 172 h 396"/>
                <a:gd name="T78" fmla="*/ 381 w 826"/>
                <a:gd name="T79" fmla="*/ 169 h 396"/>
                <a:gd name="T80" fmla="*/ 370 w 826"/>
                <a:gd name="T81" fmla="*/ 167 h 396"/>
                <a:gd name="T82" fmla="*/ 359 w 826"/>
                <a:gd name="T83" fmla="*/ 166 h 396"/>
                <a:gd name="T84" fmla="*/ 355 w 826"/>
                <a:gd name="T85" fmla="*/ 166 h 396"/>
                <a:gd name="T86" fmla="*/ 341 w 826"/>
                <a:gd name="T87" fmla="*/ 167 h 396"/>
                <a:gd name="T88" fmla="*/ 292 w 826"/>
                <a:gd name="T89" fmla="*/ 173 h 396"/>
                <a:gd name="T90" fmla="*/ 232 w 826"/>
                <a:gd name="T91" fmla="*/ 78 h 396"/>
                <a:gd name="T92" fmla="*/ 203 w 826"/>
                <a:gd name="T93" fmla="*/ 53 h 396"/>
                <a:gd name="T94" fmla="*/ 191 w 826"/>
                <a:gd name="T95" fmla="*/ 50 h 396"/>
                <a:gd name="T96" fmla="*/ 179 w 826"/>
                <a:gd name="T97" fmla="*/ 49 h 396"/>
                <a:gd name="T98" fmla="*/ 164 w 826"/>
                <a:gd name="T99" fmla="*/ 48 h 396"/>
                <a:gd name="T100" fmla="*/ 149 w 826"/>
                <a:gd name="T101" fmla="*/ 48 h 396"/>
                <a:gd name="T102" fmla="*/ 130 w 826"/>
                <a:gd name="T103" fmla="*/ 49 h 396"/>
                <a:gd name="T104" fmla="*/ 112 w 826"/>
                <a:gd name="T105" fmla="*/ 53 h 396"/>
                <a:gd name="T106" fmla="*/ 106 w 826"/>
                <a:gd name="T107" fmla="*/ 55 h 396"/>
                <a:gd name="T108" fmla="*/ 77 w 826"/>
                <a:gd name="T109" fmla="*/ 63 h 396"/>
                <a:gd name="T110" fmla="*/ 37 w 826"/>
                <a:gd name="T111" fmla="*/ 60 h 396"/>
                <a:gd name="T112" fmla="*/ 15 w 826"/>
                <a:gd name="T113" fmla="*/ 31 h 396"/>
                <a:gd name="T114" fmla="*/ 4 w 826"/>
                <a:gd name="T115" fmla="*/ 150 h 396"/>
                <a:gd name="T116" fmla="*/ 29 w 826"/>
                <a:gd name="T117" fmla="*/ 196 h 396"/>
                <a:gd name="T118" fmla="*/ 43 w 826"/>
                <a:gd name="T119" fmla="*/ 208 h 396"/>
                <a:gd name="T120" fmla="*/ 46 w 826"/>
                <a:gd name="T121" fmla="*/ 209 h 396"/>
                <a:gd name="T122" fmla="*/ 56 w 826"/>
                <a:gd name="T123" fmla="*/ 210 h 396"/>
                <a:gd name="T124" fmla="*/ 67 w 826"/>
                <a:gd name="T125" fmla="*/ 211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26" h="396">
                  <a:moveTo>
                    <a:pt x="67" y="211"/>
                  </a:moveTo>
                  <a:cubicBezTo>
                    <a:pt x="67" y="211"/>
                    <a:pt x="67" y="211"/>
                    <a:pt x="67" y="211"/>
                  </a:cubicBezTo>
                  <a:cubicBezTo>
                    <a:pt x="68" y="211"/>
                    <a:pt x="68" y="211"/>
                    <a:pt x="68" y="211"/>
                  </a:cubicBezTo>
                  <a:cubicBezTo>
                    <a:pt x="68" y="211"/>
                    <a:pt x="68" y="211"/>
                    <a:pt x="68" y="211"/>
                  </a:cubicBezTo>
                  <a:cubicBezTo>
                    <a:pt x="68" y="211"/>
                    <a:pt x="68" y="211"/>
                    <a:pt x="68" y="211"/>
                  </a:cubicBezTo>
                  <a:cubicBezTo>
                    <a:pt x="69" y="211"/>
                    <a:pt x="69" y="211"/>
                    <a:pt x="69" y="211"/>
                  </a:cubicBezTo>
                  <a:cubicBezTo>
                    <a:pt x="69" y="211"/>
                    <a:pt x="69" y="211"/>
                    <a:pt x="69" y="211"/>
                  </a:cubicBezTo>
                  <a:cubicBezTo>
                    <a:pt x="70" y="211"/>
                    <a:pt x="70" y="211"/>
                    <a:pt x="70" y="211"/>
                  </a:cubicBezTo>
                  <a:cubicBezTo>
                    <a:pt x="71" y="211"/>
                    <a:pt x="71" y="211"/>
                    <a:pt x="71" y="211"/>
                  </a:cubicBezTo>
                  <a:cubicBezTo>
                    <a:pt x="71" y="211"/>
                    <a:pt x="71" y="211"/>
                    <a:pt x="71" y="211"/>
                  </a:cubicBezTo>
                  <a:cubicBezTo>
                    <a:pt x="72" y="210"/>
                    <a:pt x="72" y="210"/>
                    <a:pt x="72" y="210"/>
                  </a:cubicBezTo>
                  <a:cubicBezTo>
                    <a:pt x="73" y="210"/>
                    <a:pt x="73" y="210"/>
                    <a:pt x="73" y="210"/>
                  </a:cubicBezTo>
                  <a:cubicBezTo>
                    <a:pt x="73" y="210"/>
                    <a:pt x="73" y="210"/>
                    <a:pt x="73" y="210"/>
                  </a:cubicBezTo>
                  <a:cubicBezTo>
                    <a:pt x="73" y="210"/>
                    <a:pt x="73" y="210"/>
                    <a:pt x="73" y="210"/>
                  </a:cubicBezTo>
                  <a:cubicBezTo>
                    <a:pt x="74" y="210"/>
                    <a:pt x="74" y="210"/>
                    <a:pt x="74" y="210"/>
                  </a:cubicBezTo>
                  <a:cubicBezTo>
                    <a:pt x="75" y="210"/>
                    <a:pt x="75" y="210"/>
                    <a:pt x="75" y="210"/>
                  </a:cubicBezTo>
                  <a:cubicBezTo>
                    <a:pt x="76" y="210"/>
                    <a:pt x="76" y="210"/>
                    <a:pt x="76" y="210"/>
                  </a:cubicBezTo>
                  <a:cubicBezTo>
                    <a:pt x="77" y="210"/>
                    <a:pt x="77" y="210"/>
                    <a:pt x="77" y="210"/>
                  </a:cubicBezTo>
                  <a:cubicBezTo>
                    <a:pt x="78" y="210"/>
                    <a:pt x="78" y="210"/>
                    <a:pt x="78" y="210"/>
                  </a:cubicBezTo>
                  <a:cubicBezTo>
                    <a:pt x="78" y="210"/>
                    <a:pt x="78" y="210"/>
                    <a:pt x="78" y="210"/>
                  </a:cubicBezTo>
                  <a:cubicBezTo>
                    <a:pt x="78" y="210"/>
                    <a:pt x="78" y="210"/>
                    <a:pt x="78" y="210"/>
                  </a:cubicBezTo>
                  <a:cubicBezTo>
                    <a:pt x="78" y="210"/>
                    <a:pt x="78" y="210"/>
                    <a:pt x="78" y="210"/>
                  </a:cubicBezTo>
                  <a:cubicBezTo>
                    <a:pt x="78" y="210"/>
                    <a:pt x="78" y="210"/>
                    <a:pt x="78" y="210"/>
                  </a:cubicBezTo>
                  <a:cubicBezTo>
                    <a:pt x="79" y="210"/>
                    <a:pt x="79" y="210"/>
                    <a:pt x="79" y="210"/>
                  </a:cubicBezTo>
                  <a:cubicBezTo>
                    <a:pt x="80" y="210"/>
                    <a:pt x="80" y="210"/>
                    <a:pt x="81" y="210"/>
                  </a:cubicBezTo>
                  <a:cubicBezTo>
                    <a:pt x="81" y="210"/>
                    <a:pt x="81" y="210"/>
                    <a:pt x="82" y="210"/>
                  </a:cubicBezTo>
                  <a:cubicBezTo>
                    <a:pt x="82" y="210"/>
                    <a:pt x="83" y="210"/>
                    <a:pt x="83" y="209"/>
                  </a:cubicBezTo>
                  <a:cubicBezTo>
                    <a:pt x="83" y="209"/>
                    <a:pt x="83" y="209"/>
                    <a:pt x="83" y="209"/>
                  </a:cubicBezTo>
                  <a:cubicBezTo>
                    <a:pt x="83" y="209"/>
                    <a:pt x="83" y="209"/>
                    <a:pt x="83" y="209"/>
                  </a:cubicBezTo>
                  <a:cubicBezTo>
                    <a:pt x="84" y="209"/>
                    <a:pt x="84" y="209"/>
                    <a:pt x="84" y="209"/>
                  </a:cubicBezTo>
                  <a:cubicBezTo>
                    <a:pt x="85" y="209"/>
                    <a:pt x="86" y="209"/>
                    <a:pt x="86" y="209"/>
                  </a:cubicBezTo>
                  <a:cubicBezTo>
                    <a:pt x="86" y="286"/>
                    <a:pt x="86" y="286"/>
                    <a:pt x="86" y="286"/>
                  </a:cubicBezTo>
                  <a:cubicBezTo>
                    <a:pt x="86" y="288"/>
                    <a:pt x="87" y="291"/>
                    <a:pt x="88" y="294"/>
                  </a:cubicBezTo>
                  <a:cubicBezTo>
                    <a:pt x="88" y="295"/>
                    <a:pt x="88" y="296"/>
                    <a:pt x="89" y="297"/>
                  </a:cubicBezTo>
                  <a:cubicBezTo>
                    <a:pt x="90" y="301"/>
                    <a:pt x="92" y="305"/>
                    <a:pt x="95" y="310"/>
                  </a:cubicBezTo>
                  <a:cubicBezTo>
                    <a:pt x="97" y="314"/>
                    <a:pt x="100" y="318"/>
                    <a:pt x="103" y="322"/>
                  </a:cubicBezTo>
                  <a:cubicBezTo>
                    <a:pt x="106" y="326"/>
                    <a:pt x="109" y="329"/>
                    <a:pt x="112" y="332"/>
                  </a:cubicBezTo>
                  <a:cubicBezTo>
                    <a:pt x="116" y="336"/>
                    <a:pt x="119" y="340"/>
                    <a:pt x="122" y="343"/>
                  </a:cubicBezTo>
                  <a:cubicBezTo>
                    <a:pt x="125" y="346"/>
                    <a:pt x="128" y="348"/>
                    <a:pt x="130" y="350"/>
                  </a:cubicBezTo>
                  <a:cubicBezTo>
                    <a:pt x="133" y="352"/>
                    <a:pt x="134" y="354"/>
                    <a:pt x="136" y="355"/>
                  </a:cubicBezTo>
                  <a:cubicBezTo>
                    <a:pt x="137" y="356"/>
                    <a:pt x="138" y="357"/>
                    <a:pt x="138" y="357"/>
                  </a:cubicBezTo>
                  <a:cubicBezTo>
                    <a:pt x="139" y="357"/>
                    <a:pt x="143" y="356"/>
                    <a:pt x="150" y="355"/>
                  </a:cubicBezTo>
                  <a:cubicBezTo>
                    <a:pt x="156" y="353"/>
                    <a:pt x="164" y="352"/>
                    <a:pt x="174" y="350"/>
                  </a:cubicBezTo>
                  <a:cubicBezTo>
                    <a:pt x="179" y="349"/>
                    <a:pt x="184" y="348"/>
                    <a:pt x="189" y="347"/>
                  </a:cubicBezTo>
                  <a:cubicBezTo>
                    <a:pt x="190" y="347"/>
                    <a:pt x="190" y="347"/>
                    <a:pt x="190" y="347"/>
                  </a:cubicBezTo>
                  <a:cubicBezTo>
                    <a:pt x="193" y="346"/>
                    <a:pt x="195" y="346"/>
                    <a:pt x="198" y="345"/>
                  </a:cubicBezTo>
                  <a:cubicBezTo>
                    <a:pt x="198" y="345"/>
                    <a:pt x="198" y="345"/>
                    <a:pt x="198" y="345"/>
                  </a:cubicBezTo>
                  <a:cubicBezTo>
                    <a:pt x="201" y="345"/>
                    <a:pt x="204" y="344"/>
                    <a:pt x="207" y="344"/>
                  </a:cubicBezTo>
                  <a:cubicBezTo>
                    <a:pt x="207" y="344"/>
                    <a:pt x="207" y="344"/>
                    <a:pt x="207" y="344"/>
                  </a:cubicBezTo>
                  <a:cubicBezTo>
                    <a:pt x="209" y="343"/>
                    <a:pt x="210" y="343"/>
                    <a:pt x="211" y="343"/>
                  </a:cubicBezTo>
                  <a:cubicBezTo>
                    <a:pt x="218" y="341"/>
                    <a:pt x="226" y="340"/>
                    <a:pt x="234" y="339"/>
                  </a:cubicBezTo>
                  <a:cubicBezTo>
                    <a:pt x="236" y="338"/>
                    <a:pt x="238" y="338"/>
                    <a:pt x="241" y="337"/>
                  </a:cubicBezTo>
                  <a:cubicBezTo>
                    <a:pt x="242" y="337"/>
                    <a:pt x="242" y="337"/>
                    <a:pt x="243" y="337"/>
                  </a:cubicBezTo>
                  <a:cubicBezTo>
                    <a:pt x="244" y="337"/>
                    <a:pt x="245" y="337"/>
                    <a:pt x="246" y="337"/>
                  </a:cubicBezTo>
                  <a:cubicBezTo>
                    <a:pt x="253" y="335"/>
                    <a:pt x="260" y="334"/>
                    <a:pt x="267" y="333"/>
                  </a:cubicBezTo>
                  <a:cubicBezTo>
                    <a:pt x="268" y="333"/>
                    <a:pt x="268" y="333"/>
                    <a:pt x="268" y="333"/>
                  </a:cubicBezTo>
                  <a:cubicBezTo>
                    <a:pt x="272" y="332"/>
                    <a:pt x="275" y="332"/>
                    <a:pt x="279" y="331"/>
                  </a:cubicBezTo>
                  <a:cubicBezTo>
                    <a:pt x="280" y="331"/>
                    <a:pt x="280" y="331"/>
                    <a:pt x="280" y="331"/>
                  </a:cubicBezTo>
                  <a:cubicBezTo>
                    <a:pt x="283" y="330"/>
                    <a:pt x="285" y="330"/>
                    <a:pt x="288" y="329"/>
                  </a:cubicBezTo>
                  <a:cubicBezTo>
                    <a:pt x="289" y="329"/>
                    <a:pt x="290" y="329"/>
                    <a:pt x="291" y="329"/>
                  </a:cubicBezTo>
                  <a:cubicBezTo>
                    <a:pt x="294" y="329"/>
                    <a:pt x="296" y="328"/>
                    <a:pt x="298" y="328"/>
                  </a:cubicBezTo>
                  <a:cubicBezTo>
                    <a:pt x="299" y="328"/>
                    <a:pt x="300" y="328"/>
                    <a:pt x="301" y="327"/>
                  </a:cubicBezTo>
                  <a:cubicBezTo>
                    <a:pt x="304" y="327"/>
                    <a:pt x="307" y="327"/>
                    <a:pt x="309" y="326"/>
                  </a:cubicBezTo>
                  <a:cubicBezTo>
                    <a:pt x="310" y="326"/>
                    <a:pt x="310" y="326"/>
                    <a:pt x="310" y="326"/>
                  </a:cubicBezTo>
                  <a:cubicBezTo>
                    <a:pt x="313" y="326"/>
                    <a:pt x="316" y="325"/>
                    <a:pt x="319" y="325"/>
                  </a:cubicBezTo>
                  <a:cubicBezTo>
                    <a:pt x="320" y="325"/>
                    <a:pt x="320" y="325"/>
                    <a:pt x="320" y="325"/>
                  </a:cubicBezTo>
                  <a:cubicBezTo>
                    <a:pt x="322" y="324"/>
                    <a:pt x="325" y="324"/>
                    <a:pt x="327" y="324"/>
                  </a:cubicBezTo>
                  <a:cubicBezTo>
                    <a:pt x="328" y="324"/>
                    <a:pt x="329" y="324"/>
                    <a:pt x="330" y="324"/>
                  </a:cubicBezTo>
                  <a:cubicBezTo>
                    <a:pt x="331" y="323"/>
                    <a:pt x="331" y="323"/>
                    <a:pt x="332" y="323"/>
                  </a:cubicBezTo>
                  <a:cubicBezTo>
                    <a:pt x="332" y="323"/>
                    <a:pt x="332" y="323"/>
                    <a:pt x="332" y="323"/>
                  </a:cubicBezTo>
                  <a:cubicBezTo>
                    <a:pt x="334" y="323"/>
                    <a:pt x="336" y="323"/>
                    <a:pt x="337" y="323"/>
                  </a:cubicBezTo>
                  <a:cubicBezTo>
                    <a:pt x="338" y="323"/>
                    <a:pt x="338" y="323"/>
                    <a:pt x="338" y="323"/>
                  </a:cubicBezTo>
                  <a:cubicBezTo>
                    <a:pt x="341" y="322"/>
                    <a:pt x="345" y="322"/>
                    <a:pt x="348" y="322"/>
                  </a:cubicBezTo>
                  <a:cubicBezTo>
                    <a:pt x="348" y="322"/>
                    <a:pt x="348" y="322"/>
                    <a:pt x="348" y="322"/>
                  </a:cubicBezTo>
                  <a:cubicBezTo>
                    <a:pt x="349" y="322"/>
                    <a:pt x="351" y="322"/>
                    <a:pt x="352" y="322"/>
                  </a:cubicBezTo>
                  <a:cubicBezTo>
                    <a:pt x="352" y="322"/>
                    <a:pt x="353" y="322"/>
                    <a:pt x="353" y="322"/>
                  </a:cubicBezTo>
                  <a:cubicBezTo>
                    <a:pt x="353" y="322"/>
                    <a:pt x="353" y="322"/>
                    <a:pt x="353" y="322"/>
                  </a:cubicBezTo>
                  <a:cubicBezTo>
                    <a:pt x="353" y="322"/>
                    <a:pt x="353" y="322"/>
                    <a:pt x="353" y="322"/>
                  </a:cubicBezTo>
                  <a:cubicBezTo>
                    <a:pt x="354" y="322"/>
                    <a:pt x="354" y="322"/>
                    <a:pt x="354" y="322"/>
                  </a:cubicBezTo>
                  <a:cubicBezTo>
                    <a:pt x="355" y="322"/>
                    <a:pt x="355" y="322"/>
                    <a:pt x="355" y="322"/>
                  </a:cubicBezTo>
                  <a:cubicBezTo>
                    <a:pt x="355" y="322"/>
                    <a:pt x="355" y="322"/>
                    <a:pt x="355" y="322"/>
                  </a:cubicBezTo>
                  <a:cubicBezTo>
                    <a:pt x="356" y="322"/>
                    <a:pt x="356" y="322"/>
                    <a:pt x="356" y="322"/>
                  </a:cubicBezTo>
                  <a:cubicBezTo>
                    <a:pt x="360" y="322"/>
                    <a:pt x="363" y="323"/>
                    <a:pt x="366" y="323"/>
                  </a:cubicBezTo>
                  <a:cubicBezTo>
                    <a:pt x="366" y="323"/>
                    <a:pt x="366" y="323"/>
                    <a:pt x="366" y="323"/>
                  </a:cubicBezTo>
                  <a:cubicBezTo>
                    <a:pt x="370" y="323"/>
                    <a:pt x="373" y="324"/>
                    <a:pt x="376" y="325"/>
                  </a:cubicBezTo>
                  <a:cubicBezTo>
                    <a:pt x="376" y="325"/>
                    <a:pt x="376" y="325"/>
                    <a:pt x="376" y="325"/>
                  </a:cubicBezTo>
                  <a:cubicBezTo>
                    <a:pt x="378" y="325"/>
                    <a:pt x="379" y="325"/>
                    <a:pt x="381" y="325"/>
                  </a:cubicBezTo>
                  <a:cubicBezTo>
                    <a:pt x="381" y="326"/>
                    <a:pt x="381" y="326"/>
                    <a:pt x="381" y="326"/>
                  </a:cubicBezTo>
                  <a:cubicBezTo>
                    <a:pt x="382" y="326"/>
                    <a:pt x="384" y="326"/>
                    <a:pt x="385" y="327"/>
                  </a:cubicBezTo>
                  <a:cubicBezTo>
                    <a:pt x="385" y="327"/>
                    <a:pt x="385" y="327"/>
                    <a:pt x="385" y="327"/>
                  </a:cubicBezTo>
                  <a:cubicBezTo>
                    <a:pt x="386" y="327"/>
                    <a:pt x="388" y="327"/>
                    <a:pt x="389" y="328"/>
                  </a:cubicBezTo>
                  <a:cubicBezTo>
                    <a:pt x="389" y="328"/>
                    <a:pt x="389" y="328"/>
                    <a:pt x="389" y="328"/>
                  </a:cubicBezTo>
                  <a:cubicBezTo>
                    <a:pt x="390" y="328"/>
                    <a:pt x="391" y="328"/>
                    <a:pt x="392" y="329"/>
                  </a:cubicBezTo>
                  <a:cubicBezTo>
                    <a:pt x="392" y="329"/>
                    <a:pt x="393" y="329"/>
                    <a:pt x="394" y="329"/>
                  </a:cubicBezTo>
                  <a:cubicBezTo>
                    <a:pt x="394" y="330"/>
                    <a:pt x="395" y="330"/>
                    <a:pt x="395" y="330"/>
                  </a:cubicBezTo>
                  <a:cubicBezTo>
                    <a:pt x="395" y="330"/>
                    <a:pt x="395" y="330"/>
                    <a:pt x="395" y="330"/>
                  </a:cubicBezTo>
                  <a:cubicBezTo>
                    <a:pt x="394" y="369"/>
                    <a:pt x="394" y="369"/>
                    <a:pt x="394" y="369"/>
                  </a:cubicBezTo>
                  <a:cubicBezTo>
                    <a:pt x="394" y="370"/>
                    <a:pt x="394" y="371"/>
                    <a:pt x="394" y="372"/>
                  </a:cubicBezTo>
                  <a:cubicBezTo>
                    <a:pt x="395" y="373"/>
                    <a:pt x="395" y="373"/>
                    <a:pt x="395" y="373"/>
                  </a:cubicBezTo>
                  <a:cubicBezTo>
                    <a:pt x="395" y="373"/>
                    <a:pt x="395" y="374"/>
                    <a:pt x="395" y="374"/>
                  </a:cubicBezTo>
                  <a:cubicBezTo>
                    <a:pt x="395" y="375"/>
                    <a:pt x="395" y="375"/>
                    <a:pt x="395" y="375"/>
                  </a:cubicBezTo>
                  <a:cubicBezTo>
                    <a:pt x="395" y="375"/>
                    <a:pt x="395" y="375"/>
                    <a:pt x="395" y="375"/>
                  </a:cubicBezTo>
                  <a:cubicBezTo>
                    <a:pt x="396" y="376"/>
                    <a:pt x="396" y="376"/>
                    <a:pt x="396" y="377"/>
                  </a:cubicBezTo>
                  <a:cubicBezTo>
                    <a:pt x="396" y="377"/>
                    <a:pt x="396" y="377"/>
                    <a:pt x="396" y="377"/>
                  </a:cubicBezTo>
                  <a:cubicBezTo>
                    <a:pt x="397" y="377"/>
                    <a:pt x="397" y="378"/>
                    <a:pt x="398" y="379"/>
                  </a:cubicBezTo>
                  <a:cubicBezTo>
                    <a:pt x="398" y="379"/>
                    <a:pt x="398" y="379"/>
                    <a:pt x="398" y="379"/>
                  </a:cubicBezTo>
                  <a:cubicBezTo>
                    <a:pt x="398" y="379"/>
                    <a:pt x="398" y="379"/>
                    <a:pt x="398" y="379"/>
                  </a:cubicBezTo>
                  <a:cubicBezTo>
                    <a:pt x="399" y="380"/>
                    <a:pt x="399" y="380"/>
                    <a:pt x="400" y="381"/>
                  </a:cubicBezTo>
                  <a:cubicBezTo>
                    <a:pt x="400" y="381"/>
                    <a:pt x="400" y="381"/>
                    <a:pt x="400" y="381"/>
                  </a:cubicBezTo>
                  <a:cubicBezTo>
                    <a:pt x="401" y="381"/>
                    <a:pt x="401" y="381"/>
                    <a:pt x="401" y="381"/>
                  </a:cubicBezTo>
                  <a:cubicBezTo>
                    <a:pt x="402" y="382"/>
                    <a:pt x="402" y="383"/>
                    <a:pt x="404" y="383"/>
                  </a:cubicBezTo>
                  <a:cubicBezTo>
                    <a:pt x="404" y="383"/>
                    <a:pt x="404" y="383"/>
                    <a:pt x="404" y="383"/>
                  </a:cubicBezTo>
                  <a:cubicBezTo>
                    <a:pt x="404" y="384"/>
                    <a:pt x="404" y="384"/>
                    <a:pt x="405" y="384"/>
                  </a:cubicBezTo>
                  <a:cubicBezTo>
                    <a:pt x="405" y="384"/>
                    <a:pt x="405" y="384"/>
                    <a:pt x="405" y="384"/>
                  </a:cubicBezTo>
                  <a:cubicBezTo>
                    <a:pt x="407" y="385"/>
                    <a:pt x="409" y="386"/>
                    <a:pt x="410" y="387"/>
                  </a:cubicBezTo>
                  <a:cubicBezTo>
                    <a:pt x="411" y="387"/>
                    <a:pt x="411" y="387"/>
                    <a:pt x="411" y="387"/>
                  </a:cubicBezTo>
                  <a:cubicBezTo>
                    <a:pt x="412" y="387"/>
                    <a:pt x="412" y="387"/>
                    <a:pt x="413" y="388"/>
                  </a:cubicBezTo>
                  <a:cubicBezTo>
                    <a:pt x="414" y="388"/>
                    <a:pt x="414" y="388"/>
                    <a:pt x="414" y="388"/>
                  </a:cubicBezTo>
                  <a:cubicBezTo>
                    <a:pt x="414" y="388"/>
                    <a:pt x="414" y="388"/>
                    <a:pt x="414" y="388"/>
                  </a:cubicBezTo>
                  <a:cubicBezTo>
                    <a:pt x="414" y="388"/>
                    <a:pt x="414" y="388"/>
                    <a:pt x="414" y="388"/>
                  </a:cubicBezTo>
                  <a:cubicBezTo>
                    <a:pt x="414" y="388"/>
                    <a:pt x="415" y="388"/>
                    <a:pt x="415" y="388"/>
                  </a:cubicBezTo>
                  <a:cubicBezTo>
                    <a:pt x="415" y="389"/>
                    <a:pt x="416" y="389"/>
                    <a:pt x="416" y="389"/>
                  </a:cubicBezTo>
                  <a:cubicBezTo>
                    <a:pt x="417" y="389"/>
                    <a:pt x="417" y="389"/>
                    <a:pt x="417" y="389"/>
                  </a:cubicBezTo>
                  <a:cubicBezTo>
                    <a:pt x="417" y="389"/>
                    <a:pt x="417" y="389"/>
                    <a:pt x="417" y="389"/>
                  </a:cubicBezTo>
                  <a:cubicBezTo>
                    <a:pt x="418" y="389"/>
                    <a:pt x="418" y="389"/>
                    <a:pt x="418" y="389"/>
                  </a:cubicBezTo>
                  <a:cubicBezTo>
                    <a:pt x="418" y="389"/>
                    <a:pt x="418" y="389"/>
                    <a:pt x="418" y="389"/>
                  </a:cubicBezTo>
                  <a:cubicBezTo>
                    <a:pt x="419" y="390"/>
                    <a:pt x="419" y="390"/>
                    <a:pt x="419" y="390"/>
                  </a:cubicBezTo>
                  <a:cubicBezTo>
                    <a:pt x="420" y="390"/>
                    <a:pt x="420" y="390"/>
                    <a:pt x="420" y="390"/>
                  </a:cubicBezTo>
                  <a:cubicBezTo>
                    <a:pt x="421" y="390"/>
                    <a:pt x="421" y="390"/>
                    <a:pt x="421" y="390"/>
                  </a:cubicBezTo>
                  <a:cubicBezTo>
                    <a:pt x="421" y="390"/>
                    <a:pt x="421" y="390"/>
                    <a:pt x="421" y="390"/>
                  </a:cubicBezTo>
                  <a:cubicBezTo>
                    <a:pt x="422" y="390"/>
                    <a:pt x="422" y="390"/>
                    <a:pt x="422" y="390"/>
                  </a:cubicBezTo>
                  <a:cubicBezTo>
                    <a:pt x="422" y="390"/>
                    <a:pt x="422" y="390"/>
                    <a:pt x="422" y="390"/>
                  </a:cubicBezTo>
                  <a:cubicBezTo>
                    <a:pt x="423" y="390"/>
                    <a:pt x="423" y="390"/>
                    <a:pt x="423" y="390"/>
                  </a:cubicBezTo>
                  <a:cubicBezTo>
                    <a:pt x="423" y="391"/>
                    <a:pt x="423" y="391"/>
                    <a:pt x="424" y="391"/>
                  </a:cubicBezTo>
                  <a:cubicBezTo>
                    <a:pt x="424" y="391"/>
                    <a:pt x="425" y="391"/>
                    <a:pt x="425" y="391"/>
                  </a:cubicBezTo>
                  <a:cubicBezTo>
                    <a:pt x="425" y="391"/>
                    <a:pt x="426" y="391"/>
                    <a:pt x="426" y="391"/>
                  </a:cubicBezTo>
                  <a:cubicBezTo>
                    <a:pt x="427" y="391"/>
                    <a:pt x="427" y="391"/>
                    <a:pt x="427" y="391"/>
                  </a:cubicBezTo>
                  <a:cubicBezTo>
                    <a:pt x="427" y="391"/>
                    <a:pt x="427" y="391"/>
                    <a:pt x="427" y="391"/>
                  </a:cubicBezTo>
                  <a:cubicBezTo>
                    <a:pt x="427" y="392"/>
                    <a:pt x="427" y="392"/>
                    <a:pt x="427" y="392"/>
                  </a:cubicBezTo>
                  <a:cubicBezTo>
                    <a:pt x="428" y="392"/>
                    <a:pt x="428" y="392"/>
                    <a:pt x="429" y="392"/>
                  </a:cubicBezTo>
                  <a:cubicBezTo>
                    <a:pt x="429" y="392"/>
                    <a:pt x="429" y="392"/>
                    <a:pt x="430" y="392"/>
                  </a:cubicBezTo>
                  <a:cubicBezTo>
                    <a:pt x="430" y="392"/>
                    <a:pt x="431" y="392"/>
                    <a:pt x="431" y="392"/>
                  </a:cubicBezTo>
                  <a:cubicBezTo>
                    <a:pt x="432" y="392"/>
                    <a:pt x="432" y="392"/>
                    <a:pt x="432" y="392"/>
                  </a:cubicBezTo>
                  <a:cubicBezTo>
                    <a:pt x="433" y="393"/>
                    <a:pt x="433" y="393"/>
                    <a:pt x="434" y="393"/>
                  </a:cubicBezTo>
                  <a:cubicBezTo>
                    <a:pt x="434" y="393"/>
                    <a:pt x="435" y="393"/>
                    <a:pt x="435" y="393"/>
                  </a:cubicBezTo>
                  <a:cubicBezTo>
                    <a:pt x="436" y="393"/>
                    <a:pt x="436" y="393"/>
                    <a:pt x="437" y="393"/>
                  </a:cubicBezTo>
                  <a:cubicBezTo>
                    <a:pt x="437" y="393"/>
                    <a:pt x="438" y="393"/>
                    <a:pt x="438" y="393"/>
                  </a:cubicBezTo>
                  <a:cubicBezTo>
                    <a:pt x="438" y="393"/>
                    <a:pt x="439" y="393"/>
                    <a:pt x="440" y="394"/>
                  </a:cubicBezTo>
                  <a:cubicBezTo>
                    <a:pt x="440" y="394"/>
                    <a:pt x="441" y="394"/>
                    <a:pt x="441" y="394"/>
                  </a:cubicBezTo>
                  <a:cubicBezTo>
                    <a:pt x="442" y="394"/>
                    <a:pt x="442" y="394"/>
                    <a:pt x="443" y="394"/>
                  </a:cubicBezTo>
                  <a:cubicBezTo>
                    <a:pt x="443" y="394"/>
                    <a:pt x="444" y="394"/>
                    <a:pt x="444" y="394"/>
                  </a:cubicBezTo>
                  <a:cubicBezTo>
                    <a:pt x="445" y="394"/>
                    <a:pt x="445" y="394"/>
                    <a:pt x="446" y="394"/>
                  </a:cubicBezTo>
                  <a:cubicBezTo>
                    <a:pt x="446" y="394"/>
                    <a:pt x="447" y="394"/>
                    <a:pt x="447" y="394"/>
                  </a:cubicBezTo>
                  <a:cubicBezTo>
                    <a:pt x="448" y="394"/>
                    <a:pt x="448" y="395"/>
                    <a:pt x="449" y="395"/>
                  </a:cubicBezTo>
                  <a:cubicBezTo>
                    <a:pt x="449" y="395"/>
                    <a:pt x="449" y="395"/>
                    <a:pt x="449" y="395"/>
                  </a:cubicBezTo>
                  <a:cubicBezTo>
                    <a:pt x="449" y="395"/>
                    <a:pt x="449" y="395"/>
                    <a:pt x="449" y="395"/>
                  </a:cubicBezTo>
                  <a:cubicBezTo>
                    <a:pt x="449" y="395"/>
                    <a:pt x="449" y="395"/>
                    <a:pt x="449" y="395"/>
                  </a:cubicBezTo>
                  <a:cubicBezTo>
                    <a:pt x="450" y="395"/>
                    <a:pt x="450" y="395"/>
                    <a:pt x="451" y="395"/>
                  </a:cubicBezTo>
                  <a:cubicBezTo>
                    <a:pt x="451" y="395"/>
                    <a:pt x="452" y="395"/>
                    <a:pt x="453" y="395"/>
                  </a:cubicBezTo>
                  <a:cubicBezTo>
                    <a:pt x="453" y="395"/>
                    <a:pt x="454" y="395"/>
                    <a:pt x="455" y="395"/>
                  </a:cubicBezTo>
                  <a:cubicBezTo>
                    <a:pt x="455" y="395"/>
                    <a:pt x="456" y="395"/>
                    <a:pt x="456" y="395"/>
                  </a:cubicBezTo>
                  <a:cubicBezTo>
                    <a:pt x="457" y="395"/>
                    <a:pt x="457" y="395"/>
                    <a:pt x="457" y="395"/>
                  </a:cubicBezTo>
                  <a:cubicBezTo>
                    <a:pt x="457" y="395"/>
                    <a:pt x="457" y="395"/>
                    <a:pt x="457" y="395"/>
                  </a:cubicBezTo>
                  <a:cubicBezTo>
                    <a:pt x="457" y="395"/>
                    <a:pt x="458" y="395"/>
                    <a:pt x="458" y="395"/>
                  </a:cubicBezTo>
                  <a:cubicBezTo>
                    <a:pt x="459" y="395"/>
                    <a:pt x="460" y="395"/>
                    <a:pt x="460" y="395"/>
                  </a:cubicBezTo>
                  <a:cubicBezTo>
                    <a:pt x="461" y="395"/>
                    <a:pt x="462" y="395"/>
                    <a:pt x="462" y="396"/>
                  </a:cubicBezTo>
                  <a:cubicBezTo>
                    <a:pt x="465" y="396"/>
                    <a:pt x="465" y="396"/>
                    <a:pt x="465" y="396"/>
                  </a:cubicBezTo>
                  <a:cubicBezTo>
                    <a:pt x="465" y="396"/>
                    <a:pt x="466" y="396"/>
                    <a:pt x="467" y="396"/>
                  </a:cubicBezTo>
                  <a:cubicBezTo>
                    <a:pt x="469" y="396"/>
                    <a:pt x="469" y="396"/>
                    <a:pt x="469" y="396"/>
                  </a:cubicBezTo>
                  <a:cubicBezTo>
                    <a:pt x="470" y="396"/>
                    <a:pt x="470" y="396"/>
                    <a:pt x="471" y="396"/>
                  </a:cubicBezTo>
                  <a:cubicBezTo>
                    <a:pt x="472" y="396"/>
                    <a:pt x="473" y="396"/>
                    <a:pt x="473" y="396"/>
                  </a:cubicBezTo>
                  <a:cubicBezTo>
                    <a:pt x="474" y="396"/>
                    <a:pt x="475" y="396"/>
                    <a:pt x="476" y="396"/>
                  </a:cubicBezTo>
                  <a:cubicBezTo>
                    <a:pt x="476" y="396"/>
                    <a:pt x="477" y="396"/>
                    <a:pt x="477" y="396"/>
                  </a:cubicBezTo>
                  <a:cubicBezTo>
                    <a:pt x="478" y="396"/>
                    <a:pt x="478" y="396"/>
                    <a:pt x="479" y="396"/>
                  </a:cubicBezTo>
                  <a:cubicBezTo>
                    <a:pt x="480" y="396"/>
                    <a:pt x="480" y="396"/>
                    <a:pt x="480" y="396"/>
                  </a:cubicBezTo>
                  <a:cubicBezTo>
                    <a:pt x="480" y="396"/>
                    <a:pt x="481" y="396"/>
                    <a:pt x="481" y="396"/>
                  </a:cubicBezTo>
                  <a:cubicBezTo>
                    <a:pt x="482" y="396"/>
                    <a:pt x="482" y="396"/>
                    <a:pt x="482" y="396"/>
                  </a:cubicBezTo>
                  <a:cubicBezTo>
                    <a:pt x="483" y="396"/>
                    <a:pt x="483" y="396"/>
                    <a:pt x="483" y="396"/>
                  </a:cubicBezTo>
                  <a:cubicBezTo>
                    <a:pt x="484" y="396"/>
                    <a:pt x="484" y="396"/>
                    <a:pt x="484" y="396"/>
                  </a:cubicBezTo>
                  <a:cubicBezTo>
                    <a:pt x="486" y="396"/>
                    <a:pt x="486" y="396"/>
                    <a:pt x="486" y="396"/>
                  </a:cubicBezTo>
                  <a:cubicBezTo>
                    <a:pt x="486" y="396"/>
                    <a:pt x="487" y="396"/>
                    <a:pt x="488" y="396"/>
                  </a:cubicBezTo>
                  <a:cubicBezTo>
                    <a:pt x="488" y="396"/>
                    <a:pt x="489" y="396"/>
                    <a:pt x="489" y="396"/>
                  </a:cubicBezTo>
                  <a:cubicBezTo>
                    <a:pt x="489" y="396"/>
                    <a:pt x="489" y="396"/>
                    <a:pt x="489" y="396"/>
                  </a:cubicBezTo>
                  <a:cubicBezTo>
                    <a:pt x="490" y="396"/>
                    <a:pt x="490" y="396"/>
                    <a:pt x="491" y="396"/>
                  </a:cubicBezTo>
                  <a:cubicBezTo>
                    <a:pt x="492" y="396"/>
                    <a:pt x="492" y="396"/>
                    <a:pt x="493" y="396"/>
                  </a:cubicBezTo>
                  <a:cubicBezTo>
                    <a:pt x="494" y="395"/>
                    <a:pt x="495" y="395"/>
                    <a:pt x="496" y="395"/>
                  </a:cubicBezTo>
                  <a:cubicBezTo>
                    <a:pt x="496" y="395"/>
                    <a:pt x="497" y="395"/>
                    <a:pt x="497" y="395"/>
                  </a:cubicBezTo>
                  <a:cubicBezTo>
                    <a:pt x="497" y="395"/>
                    <a:pt x="497" y="395"/>
                    <a:pt x="497" y="395"/>
                  </a:cubicBezTo>
                  <a:cubicBezTo>
                    <a:pt x="498" y="395"/>
                    <a:pt x="498" y="395"/>
                    <a:pt x="499" y="395"/>
                  </a:cubicBezTo>
                  <a:cubicBezTo>
                    <a:pt x="499" y="395"/>
                    <a:pt x="500" y="395"/>
                    <a:pt x="501" y="395"/>
                  </a:cubicBezTo>
                  <a:cubicBezTo>
                    <a:pt x="502" y="395"/>
                    <a:pt x="503" y="395"/>
                    <a:pt x="504" y="395"/>
                  </a:cubicBezTo>
                  <a:cubicBezTo>
                    <a:pt x="505" y="395"/>
                    <a:pt x="505" y="395"/>
                    <a:pt x="505" y="395"/>
                  </a:cubicBezTo>
                  <a:cubicBezTo>
                    <a:pt x="505" y="395"/>
                    <a:pt x="505" y="395"/>
                    <a:pt x="505" y="395"/>
                  </a:cubicBezTo>
                  <a:cubicBezTo>
                    <a:pt x="506" y="395"/>
                    <a:pt x="506" y="395"/>
                    <a:pt x="507" y="395"/>
                  </a:cubicBezTo>
                  <a:cubicBezTo>
                    <a:pt x="508" y="395"/>
                    <a:pt x="509" y="395"/>
                    <a:pt x="509" y="394"/>
                  </a:cubicBezTo>
                  <a:cubicBezTo>
                    <a:pt x="510" y="394"/>
                    <a:pt x="511" y="394"/>
                    <a:pt x="512" y="394"/>
                  </a:cubicBezTo>
                  <a:cubicBezTo>
                    <a:pt x="512" y="394"/>
                    <a:pt x="512" y="394"/>
                    <a:pt x="512" y="394"/>
                  </a:cubicBezTo>
                  <a:cubicBezTo>
                    <a:pt x="513" y="394"/>
                    <a:pt x="513" y="394"/>
                    <a:pt x="513" y="394"/>
                  </a:cubicBezTo>
                  <a:cubicBezTo>
                    <a:pt x="513" y="394"/>
                    <a:pt x="513" y="394"/>
                    <a:pt x="513" y="394"/>
                  </a:cubicBezTo>
                  <a:cubicBezTo>
                    <a:pt x="513" y="394"/>
                    <a:pt x="514" y="394"/>
                    <a:pt x="515" y="394"/>
                  </a:cubicBezTo>
                  <a:cubicBezTo>
                    <a:pt x="516" y="394"/>
                    <a:pt x="517" y="394"/>
                    <a:pt x="518" y="394"/>
                  </a:cubicBezTo>
                  <a:cubicBezTo>
                    <a:pt x="519" y="393"/>
                    <a:pt x="519" y="393"/>
                    <a:pt x="519" y="393"/>
                  </a:cubicBezTo>
                  <a:cubicBezTo>
                    <a:pt x="520" y="393"/>
                    <a:pt x="520" y="393"/>
                    <a:pt x="520" y="393"/>
                  </a:cubicBezTo>
                  <a:cubicBezTo>
                    <a:pt x="521" y="393"/>
                    <a:pt x="521" y="393"/>
                    <a:pt x="522" y="393"/>
                  </a:cubicBezTo>
                  <a:cubicBezTo>
                    <a:pt x="523" y="393"/>
                    <a:pt x="524" y="393"/>
                    <a:pt x="525" y="392"/>
                  </a:cubicBezTo>
                  <a:cubicBezTo>
                    <a:pt x="527" y="392"/>
                    <a:pt x="527" y="392"/>
                    <a:pt x="527" y="392"/>
                  </a:cubicBezTo>
                  <a:cubicBezTo>
                    <a:pt x="527" y="392"/>
                    <a:pt x="527" y="392"/>
                    <a:pt x="527" y="392"/>
                  </a:cubicBezTo>
                  <a:cubicBezTo>
                    <a:pt x="528" y="392"/>
                    <a:pt x="529" y="392"/>
                    <a:pt x="529" y="392"/>
                  </a:cubicBezTo>
                  <a:cubicBezTo>
                    <a:pt x="530" y="392"/>
                    <a:pt x="531" y="392"/>
                    <a:pt x="532" y="391"/>
                  </a:cubicBezTo>
                  <a:cubicBezTo>
                    <a:pt x="533" y="391"/>
                    <a:pt x="533" y="391"/>
                    <a:pt x="533" y="391"/>
                  </a:cubicBezTo>
                  <a:cubicBezTo>
                    <a:pt x="534" y="391"/>
                    <a:pt x="536" y="391"/>
                    <a:pt x="537" y="390"/>
                  </a:cubicBezTo>
                  <a:cubicBezTo>
                    <a:pt x="538" y="390"/>
                    <a:pt x="538" y="390"/>
                    <a:pt x="539" y="390"/>
                  </a:cubicBezTo>
                  <a:cubicBezTo>
                    <a:pt x="539" y="390"/>
                    <a:pt x="539" y="390"/>
                    <a:pt x="539" y="390"/>
                  </a:cubicBezTo>
                  <a:cubicBezTo>
                    <a:pt x="540" y="390"/>
                    <a:pt x="540" y="390"/>
                    <a:pt x="540" y="390"/>
                  </a:cubicBezTo>
                  <a:cubicBezTo>
                    <a:pt x="541" y="390"/>
                    <a:pt x="542" y="389"/>
                    <a:pt x="543" y="389"/>
                  </a:cubicBezTo>
                  <a:cubicBezTo>
                    <a:pt x="544" y="389"/>
                    <a:pt x="544" y="389"/>
                    <a:pt x="545" y="388"/>
                  </a:cubicBezTo>
                  <a:cubicBezTo>
                    <a:pt x="545" y="388"/>
                    <a:pt x="545" y="388"/>
                    <a:pt x="545" y="388"/>
                  </a:cubicBezTo>
                  <a:cubicBezTo>
                    <a:pt x="546" y="388"/>
                    <a:pt x="547" y="388"/>
                    <a:pt x="548" y="387"/>
                  </a:cubicBezTo>
                  <a:cubicBezTo>
                    <a:pt x="549" y="387"/>
                    <a:pt x="550" y="387"/>
                    <a:pt x="550" y="387"/>
                  </a:cubicBezTo>
                  <a:cubicBezTo>
                    <a:pt x="551" y="387"/>
                    <a:pt x="551" y="387"/>
                    <a:pt x="551" y="387"/>
                  </a:cubicBezTo>
                  <a:cubicBezTo>
                    <a:pt x="552" y="386"/>
                    <a:pt x="553" y="386"/>
                    <a:pt x="554" y="386"/>
                  </a:cubicBezTo>
                  <a:cubicBezTo>
                    <a:pt x="554" y="385"/>
                    <a:pt x="555" y="385"/>
                    <a:pt x="555" y="385"/>
                  </a:cubicBezTo>
                  <a:cubicBezTo>
                    <a:pt x="556" y="385"/>
                    <a:pt x="556" y="385"/>
                    <a:pt x="556" y="385"/>
                  </a:cubicBezTo>
                  <a:cubicBezTo>
                    <a:pt x="556" y="385"/>
                    <a:pt x="556" y="385"/>
                    <a:pt x="556" y="385"/>
                  </a:cubicBezTo>
                  <a:cubicBezTo>
                    <a:pt x="557" y="384"/>
                    <a:pt x="557" y="384"/>
                    <a:pt x="557" y="384"/>
                  </a:cubicBezTo>
                  <a:cubicBezTo>
                    <a:pt x="557" y="384"/>
                    <a:pt x="558" y="384"/>
                    <a:pt x="558" y="384"/>
                  </a:cubicBezTo>
                  <a:cubicBezTo>
                    <a:pt x="559" y="383"/>
                    <a:pt x="559" y="383"/>
                    <a:pt x="560" y="383"/>
                  </a:cubicBezTo>
                  <a:cubicBezTo>
                    <a:pt x="560" y="383"/>
                    <a:pt x="560" y="383"/>
                    <a:pt x="560" y="383"/>
                  </a:cubicBezTo>
                  <a:cubicBezTo>
                    <a:pt x="560" y="383"/>
                    <a:pt x="560" y="383"/>
                    <a:pt x="560" y="383"/>
                  </a:cubicBezTo>
                  <a:cubicBezTo>
                    <a:pt x="560" y="383"/>
                    <a:pt x="560" y="383"/>
                    <a:pt x="560" y="383"/>
                  </a:cubicBezTo>
                  <a:cubicBezTo>
                    <a:pt x="561" y="382"/>
                    <a:pt x="561" y="382"/>
                    <a:pt x="561" y="382"/>
                  </a:cubicBezTo>
                  <a:cubicBezTo>
                    <a:pt x="562" y="382"/>
                    <a:pt x="562" y="382"/>
                    <a:pt x="562" y="382"/>
                  </a:cubicBezTo>
                  <a:cubicBezTo>
                    <a:pt x="563" y="381"/>
                    <a:pt x="563" y="381"/>
                    <a:pt x="563" y="381"/>
                  </a:cubicBezTo>
                  <a:cubicBezTo>
                    <a:pt x="563" y="381"/>
                    <a:pt x="563" y="381"/>
                    <a:pt x="563" y="381"/>
                  </a:cubicBezTo>
                  <a:cubicBezTo>
                    <a:pt x="563" y="381"/>
                    <a:pt x="563" y="381"/>
                    <a:pt x="563" y="381"/>
                  </a:cubicBezTo>
                  <a:cubicBezTo>
                    <a:pt x="564" y="381"/>
                    <a:pt x="564" y="381"/>
                    <a:pt x="564" y="381"/>
                  </a:cubicBezTo>
                  <a:cubicBezTo>
                    <a:pt x="564" y="381"/>
                    <a:pt x="564" y="381"/>
                    <a:pt x="564" y="381"/>
                  </a:cubicBezTo>
                  <a:cubicBezTo>
                    <a:pt x="564" y="380"/>
                    <a:pt x="564" y="380"/>
                    <a:pt x="564" y="380"/>
                  </a:cubicBezTo>
                  <a:cubicBezTo>
                    <a:pt x="565" y="380"/>
                    <a:pt x="565" y="380"/>
                    <a:pt x="565" y="380"/>
                  </a:cubicBezTo>
                  <a:cubicBezTo>
                    <a:pt x="565" y="380"/>
                    <a:pt x="565" y="380"/>
                    <a:pt x="565" y="380"/>
                  </a:cubicBezTo>
                  <a:cubicBezTo>
                    <a:pt x="565" y="380"/>
                    <a:pt x="565" y="380"/>
                    <a:pt x="565" y="380"/>
                  </a:cubicBezTo>
                  <a:cubicBezTo>
                    <a:pt x="565" y="379"/>
                    <a:pt x="565" y="379"/>
                    <a:pt x="565" y="379"/>
                  </a:cubicBezTo>
                  <a:cubicBezTo>
                    <a:pt x="566" y="379"/>
                    <a:pt x="566" y="379"/>
                    <a:pt x="566" y="379"/>
                  </a:cubicBezTo>
                  <a:cubicBezTo>
                    <a:pt x="566" y="379"/>
                    <a:pt x="566" y="379"/>
                    <a:pt x="566" y="379"/>
                  </a:cubicBezTo>
                  <a:cubicBezTo>
                    <a:pt x="566" y="379"/>
                    <a:pt x="566" y="379"/>
                    <a:pt x="566" y="379"/>
                  </a:cubicBezTo>
                  <a:cubicBezTo>
                    <a:pt x="566" y="379"/>
                    <a:pt x="566" y="379"/>
                    <a:pt x="566" y="379"/>
                  </a:cubicBezTo>
                  <a:cubicBezTo>
                    <a:pt x="566" y="378"/>
                    <a:pt x="566" y="378"/>
                    <a:pt x="566" y="378"/>
                  </a:cubicBezTo>
                  <a:cubicBezTo>
                    <a:pt x="567" y="378"/>
                    <a:pt x="567" y="378"/>
                    <a:pt x="567" y="378"/>
                  </a:cubicBezTo>
                  <a:cubicBezTo>
                    <a:pt x="567" y="378"/>
                    <a:pt x="567" y="378"/>
                    <a:pt x="567" y="378"/>
                  </a:cubicBezTo>
                  <a:cubicBezTo>
                    <a:pt x="567" y="378"/>
                    <a:pt x="567" y="378"/>
                    <a:pt x="567" y="378"/>
                  </a:cubicBezTo>
                  <a:cubicBezTo>
                    <a:pt x="567" y="377"/>
                    <a:pt x="567" y="377"/>
                    <a:pt x="567" y="377"/>
                  </a:cubicBezTo>
                  <a:cubicBezTo>
                    <a:pt x="567" y="377"/>
                    <a:pt x="567" y="377"/>
                    <a:pt x="567" y="377"/>
                  </a:cubicBezTo>
                  <a:cubicBezTo>
                    <a:pt x="567" y="377"/>
                    <a:pt x="567" y="377"/>
                    <a:pt x="567" y="377"/>
                  </a:cubicBezTo>
                  <a:cubicBezTo>
                    <a:pt x="568" y="377"/>
                    <a:pt x="568" y="377"/>
                    <a:pt x="568" y="377"/>
                  </a:cubicBezTo>
                  <a:cubicBezTo>
                    <a:pt x="568" y="377"/>
                    <a:pt x="568" y="377"/>
                    <a:pt x="568" y="377"/>
                  </a:cubicBezTo>
                  <a:cubicBezTo>
                    <a:pt x="568" y="376"/>
                    <a:pt x="568" y="376"/>
                    <a:pt x="568" y="376"/>
                  </a:cubicBezTo>
                  <a:cubicBezTo>
                    <a:pt x="568" y="376"/>
                    <a:pt x="568" y="376"/>
                    <a:pt x="568" y="376"/>
                  </a:cubicBezTo>
                  <a:cubicBezTo>
                    <a:pt x="568" y="376"/>
                    <a:pt x="568" y="376"/>
                    <a:pt x="568" y="376"/>
                  </a:cubicBezTo>
                  <a:cubicBezTo>
                    <a:pt x="568" y="376"/>
                    <a:pt x="568" y="376"/>
                    <a:pt x="568" y="376"/>
                  </a:cubicBezTo>
                  <a:cubicBezTo>
                    <a:pt x="568" y="376"/>
                    <a:pt x="568" y="376"/>
                    <a:pt x="568" y="376"/>
                  </a:cubicBezTo>
                  <a:cubicBezTo>
                    <a:pt x="568" y="376"/>
                    <a:pt x="568" y="376"/>
                    <a:pt x="568" y="376"/>
                  </a:cubicBezTo>
                  <a:cubicBezTo>
                    <a:pt x="568" y="375"/>
                    <a:pt x="568" y="375"/>
                    <a:pt x="568" y="375"/>
                  </a:cubicBezTo>
                  <a:cubicBezTo>
                    <a:pt x="568" y="375"/>
                    <a:pt x="568" y="375"/>
                    <a:pt x="568" y="375"/>
                  </a:cubicBezTo>
                  <a:cubicBezTo>
                    <a:pt x="568" y="376"/>
                    <a:pt x="568" y="376"/>
                    <a:pt x="568" y="376"/>
                  </a:cubicBezTo>
                  <a:cubicBezTo>
                    <a:pt x="568" y="375"/>
                    <a:pt x="568" y="375"/>
                    <a:pt x="568" y="375"/>
                  </a:cubicBezTo>
                  <a:cubicBezTo>
                    <a:pt x="569" y="375"/>
                    <a:pt x="569" y="375"/>
                    <a:pt x="569" y="375"/>
                  </a:cubicBezTo>
                  <a:cubicBezTo>
                    <a:pt x="569" y="375"/>
                    <a:pt x="569" y="375"/>
                    <a:pt x="569" y="375"/>
                  </a:cubicBezTo>
                  <a:cubicBezTo>
                    <a:pt x="569" y="375"/>
                    <a:pt x="569" y="375"/>
                    <a:pt x="569" y="375"/>
                  </a:cubicBezTo>
                  <a:cubicBezTo>
                    <a:pt x="569" y="375"/>
                    <a:pt x="569" y="375"/>
                    <a:pt x="569" y="375"/>
                  </a:cubicBezTo>
                  <a:cubicBezTo>
                    <a:pt x="569" y="374"/>
                    <a:pt x="569" y="374"/>
                    <a:pt x="569" y="374"/>
                  </a:cubicBezTo>
                  <a:cubicBezTo>
                    <a:pt x="569" y="374"/>
                    <a:pt x="569" y="374"/>
                    <a:pt x="569" y="374"/>
                  </a:cubicBezTo>
                  <a:cubicBezTo>
                    <a:pt x="569" y="374"/>
                    <a:pt x="569" y="374"/>
                    <a:pt x="569" y="374"/>
                  </a:cubicBezTo>
                  <a:cubicBezTo>
                    <a:pt x="569" y="374"/>
                    <a:pt x="569" y="374"/>
                    <a:pt x="569" y="374"/>
                  </a:cubicBezTo>
                  <a:cubicBezTo>
                    <a:pt x="569" y="374"/>
                    <a:pt x="569" y="374"/>
                    <a:pt x="569" y="374"/>
                  </a:cubicBezTo>
                  <a:cubicBezTo>
                    <a:pt x="569" y="373"/>
                    <a:pt x="569" y="373"/>
                    <a:pt x="569" y="373"/>
                  </a:cubicBezTo>
                  <a:cubicBezTo>
                    <a:pt x="569" y="373"/>
                    <a:pt x="569" y="373"/>
                    <a:pt x="569" y="373"/>
                  </a:cubicBezTo>
                  <a:cubicBezTo>
                    <a:pt x="569" y="372"/>
                    <a:pt x="569" y="372"/>
                    <a:pt x="569" y="372"/>
                  </a:cubicBezTo>
                  <a:cubicBezTo>
                    <a:pt x="569" y="372"/>
                    <a:pt x="569" y="372"/>
                    <a:pt x="569" y="372"/>
                  </a:cubicBezTo>
                  <a:cubicBezTo>
                    <a:pt x="569" y="371"/>
                    <a:pt x="569" y="371"/>
                    <a:pt x="569" y="371"/>
                  </a:cubicBezTo>
                  <a:cubicBezTo>
                    <a:pt x="569" y="371"/>
                    <a:pt x="569" y="371"/>
                    <a:pt x="569" y="371"/>
                  </a:cubicBezTo>
                  <a:cubicBezTo>
                    <a:pt x="570" y="371"/>
                    <a:pt x="570" y="371"/>
                    <a:pt x="570" y="371"/>
                  </a:cubicBezTo>
                  <a:cubicBezTo>
                    <a:pt x="570" y="371"/>
                    <a:pt x="570" y="370"/>
                    <a:pt x="570" y="370"/>
                  </a:cubicBezTo>
                  <a:cubicBezTo>
                    <a:pt x="570" y="369"/>
                    <a:pt x="570" y="369"/>
                    <a:pt x="570" y="369"/>
                  </a:cubicBezTo>
                  <a:cubicBezTo>
                    <a:pt x="570" y="369"/>
                    <a:pt x="570" y="369"/>
                    <a:pt x="570" y="369"/>
                  </a:cubicBezTo>
                  <a:cubicBezTo>
                    <a:pt x="570" y="369"/>
                    <a:pt x="570" y="369"/>
                    <a:pt x="570" y="369"/>
                  </a:cubicBezTo>
                  <a:cubicBezTo>
                    <a:pt x="570" y="368"/>
                    <a:pt x="570" y="368"/>
                    <a:pt x="570" y="368"/>
                  </a:cubicBezTo>
                  <a:cubicBezTo>
                    <a:pt x="570" y="367"/>
                    <a:pt x="570" y="367"/>
                    <a:pt x="570" y="367"/>
                  </a:cubicBezTo>
                  <a:cubicBezTo>
                    <a:pt x="570" y="367"/>
                    <a:pt x="570" y="367"/>
                    <a:pt x="570" y="367"/>
                  </a:cubicBezTo>
                  <a:cubicBezTo>
                    <a:pt x="570" y="367"/>
                    <a:pt x="570" y="367"/>
                    <a:pt x="570" y="367"/>
                  </a:cubicBezTo>
                  <a:cubicBezTo>
                    <a:pt x="570" y="367"/>
                    <a:pt x="570" y="367"/>
                    <a:pt x="570" y="367"/>
                  </a:cubicBezTo>
                  <a:cubicBezTo>
                    <a:pt x="570" y="366"/>
                    <a:pt x="570" y="365"/>
                    <a:pt x="570" y="365"/>
                  </a:cubicBezTo>
                  <a:cubicBezTo>
                    <a:pt x="571" y="345"/>
                    <a:pt x="572" y="325"/>
                    <a:pt x="573" y="305"/>
                  </a:cubicBezTo>
                  <a:cubicBezTo>
                    <a:pt x="574" y="305"/>
                    <a:pt x="575" y="305"/>
                    <a:pt x="576" y="305"/>
                  </a:cubicBezTo>
                  <a:cubicBezTo>
                    <a:pt x="576" y="305"/>
                    <a:pt x="576" y="305"/>
                    <a:pt x="576" y="305"/>
                  </a:cubicBezTo>
                  <a:cubicBezTo>
                    <a:pt x="577" y="305"/>
                    <a:pt x="579" y="305"/>
                    <a:pt x="580" y="305"/>
                  </a:cubicBezTo>
                  <a:cubicBezTo>
                    <a:pt x="583" y="305"/>
                    <a:pt x="586" y="305"/>
                    <a:pt x="590" y="305"/>
                  </a:cubicBezTo>
                  <a:cubicBezTo>
                    <a:pt x="590" y="305"/>
                    <a:pt x="590" y="305"/>
                    <a:pt x="590" y="305"/>
                  </a:cubicBezTo>
                  <a:cubicBezTo>
                    <a:pt x="592" y="305"/>
                    <a:pt x="594" y="305"/>
                    <a:pt x="596" y="305"/>
                  </a:cubicBezTo>
                  <a:cubicBezTo>
                    <a:pt x="597" y="305"/>
                    <a:pt x="598" y="305"/>
                    <a:pt x="599" y="305"/>
                  </a:cubicBezTo>
                  <a:cubicBezTo>
                    <a:pt x="600" y="305"/>
                    <a:pt x="601" y="305"/>
                    <a:pt x="603" y="305"/>
                  </a:cubicBezTo>
                  <a:cubicBezTo>
                    <a:pt x="604" y="305"/>
                    <a:pt x="606" y="305"/>
                    <a:pt x="608" y="305"/>
                  </a:cubicBezTo>
                  <a:cubicBezTo>
                    <a:pt x="613" y="305"/>
                    <a:pt x="619" y="304"/>
                    <a:pt x="625" y="304"/>
                  </a:cubicBezTo>
                  <a:cubicBezTo>
                    <a:pt x="630" y="304"/>
                    <a:pt x="635" y="304"/>
                    <a:pt x="640" y="304"/>
                  </a:cubicBezTo>
                  <a:cubicBezTo>
                    <a:pt x="646" y="304"/>
                    <a:pt x="651" y="304"/>
                    <a:pt x="656" y="304"/>
                  </a:cubicBezTo>
                  <a:cubicBezTo>
                    <a:pt x="661" y="304"/>
                    <a:pt x="667" y="304"/>
                    <a:pt x="672" y="304"/>
                  </a:cubicBezTo>
                  <a:cubicBezTo>
                    <a:pt x="678" y="304"/>
                    <a:pt x="683" y="304"/>
                    <a:pt x="689" y="304"/>
                  </a:cubicBezTo>
                  <a:cubicBezTo>
                    <a:pt x="694" y="304"/>
                    <a:pt x="699" y="304"/>
                    <a:pt x="704" y="304"/>
                  </a:cubicBezTo>
                  <a:cubicBezTo>
                    <a:pt x="710" y="304"/>
                    <a:pt x="715" y="304"/>
                    <a:pt x="720" y="304"/>
                  </a:cubicBezTo>
                  <a:cubicBezTo>
                    <a:pt x="725" y="304"/>
                    <a:pt x="730" y="303"/>
                    <a:pt x="735" y="303"/>
                  </a:cubicBezTo>
                  <a:cubicBezTo>
                    <a:pt x="740" y="303"/>
                    <a:pt x="744" y="303"/>
                    <a:pt x="749" y="303"/>
                  </a:cubicBezTo>
                  <a:cubicBezTo>
                    <a:pt x="753" y="303"/>
                    <a:pt x="757" y="303"/>
                    <a:pt x="761" y="303"/>
                  </a:cubicBezTo>
                  <a:cubicBezTo>
                    <a:pt x="765" y="303"/>
                    <a:pt x="768" y="303"/>
                    <a:pt x="772" y="303"/>
                  </a:cubicBezTo>
                  <a:cubicBezTo>
                    <a:pt x="775" y="303"/>
                    <a:pt x="778" y="303"/>
                    <a:pt x="781" y="303"/>
                  </a:cubicBezTo>
                  <a:cubicBezTo>
                    <a:pt x="783" y="303"/>
                    <a:pt x="785" y="303"/>
                    <a:pt x="787" y="303"/>
                  </a:cubicBezTo>
                  <a:cubicBezTo>
                    <a:pt x="787" y="303"/>
                    <a:pt x="787" y="303"/>
                    <a:pt x="787" y="303"/>
                  </a:cubicBezTo>
                  <a:cubicBezTo>
                    <a:pt x="791" y="303"/>
                    <a:pt x="795" y="303"/>
                    <a:pt x="797" y="303"/>
                  </a:cubicBezTo>
                  <a:cubicBezTo>
                    <a:pt x="798" y="303"/>
                    <a:pt x="798" y="303"/>
                    <a:pt x="798" y="303"/>
                  </a:cubicBezTo>
                  <a:cubicBezTo>
                    <a:pt x="799" y="302"/>
                    <a:pt x="799" y="302"/>
                    <a:pt x="799" y="302"/>
                  </a:cubicBezTo>
                  <a:cubicBezTo>
                    <a:pt x="800" y="302"/>
                    <a:pt x="800" y="302"/>
                    <a:pt x="800" y="302"/>
                  </a:cubicBezTo>
                  <a:cubicBezTo>
                    <a:pt x="800" y="302"/>
                    <a:pt x="800" y="302"/>
                    <a:pt x="800" y="302"/>
                  </a:cubicBezTo>
                  <a:cubicBezTo>
                    <a:pt x="801" y="302"/>
                    <a:pt x="801" y="302"/>
                    <a:pt x="801" y="302"/>
                  </a:cubicBezTo>
                  <a:cubicBezTo>
                    <a:pt x="802" y="302"/>
                    <a:pt x="802" y="302"/>
                    <a:pt x="802" y="302"/>
                  </a:cubicBezTo>
                  <a:cubicBezTo>
                    <a:pt x="802" y="302"/>
                    <a:pt x="803" y="302"/>
                    <a:pt x="803" y="302"/>
                  </a:cubicBezTo>
                  <a:cubicBezTo>
                    <a:pt x="804" y="302"/>
                    <a:pt x="804" y="302"/>
                    <a:pt x="804" y="302"/>
                  </a:cubicBezTo>
                  <a:cubicBezTo>
                    <a:pt x="804" y="302"/>
                    <a:pt x="804" y="302"/>
                    <a:pt x="804" y="302"/>
                  </a:cubicBezTo>
                  <a:cubicBezTo>
                    <a:pt x="804" y="302"/>
                    <a:pt x="804" y="302"/>
                    <a:pt x="804" y="302"/>
                  </a:cubicBezTo>
                  <a:cubicBezTo>
                    <a:pt x="804" y="302"/>
                    <a:pt x="804" y="302"/>
                    <a:pt x="804" y="302"/>
                  </a:cubicBezTo>
                  <a:cubicBezTo>
                    <a:pt x="805" y="302"/>
                    <a:pt x="805" y="302"/>
                    <a:pt x="805" y="302"/>
                  </a:cubicBezTo>
                  <a:cubicBezTo>
                    <a:pt x="806" y="302"/>
                    <a:pt x="806" y="302"/>
                    <a:pt x="806" y="302"/>
                  </a:cubicBezTo>
                  <a:cubicBezTo>
                    <a:pt x="806" y="302"/>
                    <a:pt x="806" y="302"/>
                    <a:pt x="806" y="302"/>
                  </a:cubicBezTo>
                  <a:cubicBezTo>
                    <a:pt x="806" y="302"/>
                    <a:pt x="806" y="302"/>
                    <a:pt x="806" y="302"/>
                  </a:cubicBezTo>
                  <a:cubicBezTo>
                    <a:pt x="806" y="302"/>
                    <a:pt x="806" y="302"/>
                    <a:pt x="806" y="302"/>
                  </a:cubicBezTo>
                  <a:cubicBezTo>
                    <a:pt x="807" y="302"/>
                    <a:pt x="807" y="302"/>
                    <a:pt x="807" y="302"/>
                  </a:cubicBezTo>
                  <a:cubicBezTo>
                    <a:pt x="807" y="302"/>
                    <a:pt x="807" y="302"/>
                    <a:pt x="807" y="302"/>
                  </a:cubicBezTo>
                  <a:cubicBezTo>
                    <a:pt x="807" y="302"/>
                    <a:pt x="807" y="302"/>
                    <a:pt x="807" y="302"/>
                  </a:cubicBezTo>
                  <a:cubicBezTo>
                    <a:pt x="807" y="302"/>
                    <a:pt x="807" y="302"/>
                    <a:pt x="807" y="302"/>
                  </a:cubicBezTo>
                  <a:cubicBezTo>
                    <a:pt x="807" y="302"/>
                    <a:pt x="807" y="302"/>
                    <a:pt x="807" y="302"/>
                  </a:cubicBezTo>
                  <a:cubicBezTo>
                    <a:pt x="807" y="302"/>
                    <a:pt x="807" y="302"/>
                    <a:pt x="807" y="302"/>
                  </a:cubicBezTo>
                  <a:cubicBezTo>
                    <a:pt x="808" y="302"/>
                    <a:pt x="808" y="302"/>
                    <a:pt x="808" y="302"/>
                  </a:cubicBezTo>
                  <a:cubicBezTo>
                    <a:pt x="808" y="302"/>
                    <a:pt x="808" y="302"/>
                    <a:pt x="808" y="302"/>
                  </a:cubicBezTo>
                  <a:cubicBezTo>
                    <a:pt x="809" y="302"/>
                    <a:pt x="809" y="302"/>
                    <a:pt x="809" y="302"/>
                  </a:cubicBezTo>
                  <a:cubicBezTo>
                    <a:pt x="809" y="302"/>
                    <a:pt x="809" y="302"/>
                    <a:pt x="809" y="302"/>
                  </a:cubicBezTo>
                  <a:cubicBezTo>
                    <a:pt x="809" y="302"/>
                    <a:pt x="809" y="302"/>
                    <a:pt x="809" y="302"/>
                  </a:cubicBezTo>
                  <a:cubicBezTo>
                    <a:pt x="809" y="302"/>
                    <a:pt x="809" y="302"/>
                    <a:pt x="809" y="302"/>
                  </a:cubicBezTo>
                  <a:cubicBezTo>
                    <a:pt x="810" y="302"/>
                    <a:pt x="810" y="302"/>
                    <a:pt x="810" y="302"/>
                  </a:cubicBezTo>
                  <a:cubicBezTo>
                    <a:pt x="811" y="301"/>
                    <a:pt x="811" y="301"/>
                    <a:pt x="811" y="301"/>
                  </a:cubicBezTo>
                  <a:cubicBezTo>
                    <a:pt x="811" y="301"/>
                    <a:pt x="811" y="301"/>
                    <a:pt x="811" y="301"/>
                  </a:cubicBezTo>
                  <a:cubicBezTo>
                    <a:pt x="811" y="301"/>
                    <a:pt x="811" y="301"/>
                    <a:pt x="811" y="301"/>
                  </a:cubicBezTo>
                  <a:cubicBezTo>
                    <a:pt x="811" y="301"/>
                    <a:pt x="811" y="301"/>
                    <a:pt x="811" y="301"/>
                  </a:cubicBezTo>
                  <a:cubicBezTo>
                    <a:pt x="812" y="301"/>
                    <a:pt x="812" y="301"/>
                    <a:pt x="812" y="301"/>
                  </a:cubicBezTo>
                  <a:cubicBezTo>
                    <a:pt x="812" y="301"/>
                    <a:pt x="812" y="301"/>
                    <a:pt x="812" y="301"/>
                  </a:cubicBezTo>
                  <a:cubicBezTo>
                    <a:pt x="813" y="301"/>
                    <a:pt x="813" y="301"/>
                    <a:pt x="813" y="301"/>
                  </a:cubicBezTo>
                  <a:cubicBezTo>
                    <a:pt x="813" y="301"/>
                    <a:pt x="813" y="301"/>
                    <a:pt x="813" y="301"/>
                  </a:cubicBezTo>
                  <a:cubicBezTo>
                    <a:pt x="813" y="301"/>
                    <a:pt x="813" y="301"/>
                    <a:pt x="813" y="301"/>
                  </a:cubicBezTo>
                  <a:cubicBezTo>
                    <a:pt x="813" y="301"/>
                    <a:pt x="813" y="301"/>
                    <a:pt x="813" y="301"/>
                  </a:cubicBezTo>
                  <a:cubicBezTo>
                    <a:pt x="813" y="300"/>
                    <a:pt x="813" y="300"/>
                    <a:pt x="813" y="300"/>
                  </a:cubicBezTo>
                  <a:cubicBezTo>
                    <a:pt x="814" y="300"/>
                    <a:pt x="814" y="300"/>
                    <a:pt x="814" y="300"/>
                  </a:cubicBezTo>
                  <a:cubicBezTo>
                    <a:pt x="814" y="300"/>
                    <a:pt x="814" y="300"/>
                    <a:pt x="814" y="300"/>
                  </a:cubicBezTo>
                  <a:cubicBezTo>
                    <a:pt x="814" y="300"/>
                    <a:pt x="814" y="300"/>
                    <a:pt x="814" y="300"/>
                  </a:cubicBezTo>
                  <a:cubicBezTo>
                    <a:pt x="814" y="300"/>
                    <a:pt x="814" y="300"/>
                    <a:pt x="814" y="300"/>
                  </a:cubicBezTo>
                  <a:cubicBezTo>
                    <a:pt x="814" y="300"/>
                    <a:pt x="814" y="300"/>
                    <a:pt x="814" y="300"/>
                  </a:cubicBezTo>
                  <a:cubicBezTo>
                    <a:pt x="814" y="300"/>
                    <a:pt x="814" y="300"/>
                    <a:pt x="814" y="300"/>
                  </a:cubicBezTo>
                  <a:cubicBezTo>
                    <a:pt x="814" y="300"/>
                    <a:pt x="814" y="300"/>
                    <a:pt x="814" y="300"/>
                  </a:cubicBezTo>
                  <a:cubicBezTo>
                    <a:pt x="814" y="300"/>
                    <a:pt x="814" y="300"/>
                    <a:pt x="814" y="300"/>
                  </a:cubicBezTo>
                  <a:cubicBezTo>
                    <a:pt x="814" y="300"/>
                    <a:pt x="814" y="300"/>
                    <a:pt x="814" y="300"/>
                  </a:cubicBezTo>
                  <a:cubicBezTo>
                    <a:pt x="814" y="300"/>
                    <a:pt x="814" y="300"/>
                    <a:pt x="814" y="300"/>
                  </a:cubicBezTo>
                  <a:cubicBezTo>
                    <a:pt x="815" y="299"/>
                    <a:pt x="815" y="299"/>
                    <a:pt x="815" y="299"/>
                  </a:cubicBezTo>
                  <a:cubicBezTo>
                    <a:pt x="815" y="299"/>
                    <a:pt x="815" y="299"/>
                    <a:pt x="815" y="299"/>
                  </a:cubicBezTo>
                  <a:cubicBezTo>
                    <a:pt x="815" y="299"/>
                    <a:pt x="815" y="299"/>
                    <a:pt x="815" y="299"/>
                  </a:cubicBezTo>
                  <a:cubicBezTo>
                    <a:pt x="815" y="299"/>
                    <a:pt x="815" y="299"/>
                    <a:pt x="815" y="299"/>
                  </a:cubicBezTo>
                  <a:cubicBezTo>
                    <a:pt x="815" y="299"/>
                    <a:pt x="815" y="299"/>
                    <a:pt x="815" y="299"/>
                  </a:cubicBezTo>
                  <a:cubicBezTo>
                    <a:pt x="815" y="299"/>
                    <a:pt x="815" y="299"/>
                    <a:pt x="815" y="299"/>
                  </a:cubicBezTo>
                  <a:cubicBezTo>
                    <a:pt x="815" y="299"/>
                    <a:pt x="815" y="299"/>
                    <a:pt x="815" y="299"/>
                  </a:cubicBezTo>
                  <a:cubicBezTo>
                    <a:pt x="815" y="299"/>
                    <a:pt x="815" y="299"/>
                    <a:pt x="815" y="299"/>
                  </a:cubicBezTo>
                  <a:cubicBezTo>
                    <a:pt x="815" y="299"/>
                    <a:pt x="815" y="299"/>
                    <a:pt x="815" y="299"/>
                  </a:cubicBezTo>
                  <a:cubicBezTo>
                    <a:pt x="815" y="299"/>
                    <a:pt x="815" y="299"/>
                    <a:pt x="815" y="299"/>
                  </a:cubicBezTo>
                  <a:cubicBezTo>
                    <a:pt x="815" y="298"/>
                    <a:pt x="815" y="298"/>
                    <a:pt x="815" y="298"/>
                  </a:cubicBezTo>
                  <a:cubicBezTo>
                    <a:pt x="815" y="298"/>
                    <a:pt x="815" y="298"/>
                    <a:pt x="815" y="298"/>
                  </a:cubicBezTo>
                  <a:cubicBezTo>
                    <a:pt x="815" y="298"/>
                    <a:pt x="815" y="298"/>
                    <a:pt x="815" y="298"/>
                  </a:cubicBezTo>
                  <a:cubicBezTo>
                    <a:pt x="815" y="298"/>
                    <a:pt x="815" y="298"/>
                    <a:pt x="815" y="298"/>
                  </a:cubicBezTo>
                  <a:cubicBezTo>
                    <a:pt x="815" y="298"/>
                    <a:pt x="815" y="298"/>
                    <a:pt x="815" y="298"/>
                  </a:cubicBezTo>
                  <a:cubicBezTo>
                    <a:pt x="816" y="298"/>
                    <a:pt x="816" y="298"/>
                    <a:pt x="816" y="298"/>
                  </a:cubicBezTo>
                  <a:cubicBezTo>
                    <a:pt x="816" y="298"/>
                    <a:pt x="816" y="298"/>
                    <a:pt x="816" y="298"/>
                  </a:cubicBezTo>
                  <a:cubicBezTo>
                    <a:pt x="816" y="298"/>
                    <a:pt x="816" y="298"/>
                    <a:pt x="816" y="298"/>
                  </a:cubicBezTo>
                  <a:cubicBezTo>
                    <a:pt x="816" y="298"/>
                    <a:pt x="816" y="298"/>
                    <a:pt x="816" y="298"/>
                  </a:cubicBezTo>
                  <a:cubicBezTo>
                    <a:pt x="816" y="298"/>
                    <a:pt x="816" y="298"/>
                    <a:pt x="816" y="298"/>
                  </a:cubicBezTo>
                  <a:cubicBezTo>
                    <a:pt x="816" y="297"/>
                    <a:pt x="816" y="297"/>
                    <a:pt x="816" y="297"/>
                  </a:cubicBezTo>
                  <a:cubicBezTo>
                    <a:pt x="816" y="297"/>
                    <a:pt x="816" y="297"/>
                    <a:pt x="816" y="297"/>
                  </a:cubicBezTo>
                  <a:cubicBezTo>
                    <a:pt x="816" y="297"/>
                    <a:pt x="816" y="297"/>
                    <a:pt x="816" y="297"/>
                  </a:cubicBezTo>
                  <a:cubicBezTo>
                    <a:pt x="816" y="297"/>
                    <a:pt x="816" y="297"/>
                    <a:pt x="816" y="297"/>
                  </a:cubicBezTo>
                  <a:cubicBezTo>
                    <a:pt x="816" y="297"/>
                    <a:pt x="816" y="297"/>
                    <a:pt x="816" y="297"/>
                  </a:cubicBezTo>
                  <a:cubicBezTo>
                    <a:pt x="816" y="297"/>
                    <a:pt x="816" y="297"/>
                    <a:pt x="816" y="297"/>
                  </a:cubicBezTo>
                  <a:cubicBezTo>
                    <a:pt x="816" y="297"/>
                    <a:pt x="816" y="297"/>
                    <a:pt x="816" y="297"/>
                  </a:cubicBezTo>
                  <a:cubicBezTo>
                    <a:pt x="819" y="245"/>
                    <a:pt x="823" y="194"/>
                    <a:pt x="826" y="142"/>
                  </a:cubicBezTo>
                  <a:cubicBezTo>
                    <a:pt x="826" y="143"/>
                    <a:pt x="826" y="143"/>
                    <a:pt x="826" y="143"/>
                  </a:cubicBezTo>
                  <a:cubicBezTo>
                    <a:pt x="826" y="143"/>
                    <a:pt x="826" y="143"/>
                    <a:pt x="826" y="143"/>
                  </a:cubicBezTo>
                  <a:cubicBezTo>
                    <a:pt x="825" y="144"/>
                    <a:pt x="825" y="144"/>
                    <a:pt x="825" y="144"/>
                  </a:cubicBezTo>
                  <a:cubicBezTo>
                    <a:pt x="825" y="144"/>
                    <a:pt x="825" y="144"/>
                    <a:pt x="825" y="144"/>
                  </a:cubicBezTo>
                  <a:cubicBezTo>
                    <a:pt x="825" y="144"/>
                    <a:pt x="825" y="144"/>
                    <a:pt x="825" y="144"/>
                  </a:cubicBezTo>
                  <a:cubicBezTo>
                    <a:pt x="825" y="144"/>
                    <a:pt x="825" y="144"/>
                    <a:pt x="825" y="144"/>
                  </a:cubicBezTo>
                  <a:cubicBezTo>
                    <a:pt x="824" y="145"/>
                    <a:pt x="824" y="145"/>
                    <a:pt x="824" y="145"/>
                  </a:cubicBezTo>
                  <a:cubicBezTo>
                    <a:pt x="824" y="145"/>
                    <a:pt x="824" y="145"/>
                    <a:pt x="824" y="145"/>
                  </a:cubicBezTo>
                  <a:cubicBezTo>
                    <a:pt x="824" y="145"/>
                    <a:pt x="823" y="146"/>
                    <a:pt x="823" y="146"/>
                  </a:cubicBezTo>
                  <a:cubicBezTo>
                    <a:pt x="823" y="146"/>
                    <a:pt x="823" y="146"/>
                    <a:pt x="823" y="146"/>
                  </a:cubicBezTo>
                  <a:cubicBezTo>
                    <a:pt x="822" y="146"/>
                    <a:pt x="822" y="146"/>
                    <a:pt x="821" y="146"/>
                  </a:cubicBezTo>
                  <a:cubicBezTo>
                    <a:pt x="821" y="146"/>
                    <a:pt x="821" y="146"/>
                    <a:pt x="821" y="146"/>
                  </a:cubicBezTo>
                  <a:cubicBezTo>
                    <a:pt x="820" y="146"/>
                    <a:pt x="820" y="147"/>
                    <a:pt x="819" y="147"/>
                  </a:cubicBezTo>
                  <a:cubicBezTo>
                    <a:pt x="819" y="147"/>
                    <a:pt x="819" y="147"/>
                    <a:pt x="819" y="147"/>
                  </a:cubicBezTo>
                  <a:cubicBezTo>
                    <a:pt x="818" y="147"/>
                    <a:pt x="818" y="147"/>
                    <a:pt x="817" y="147"/>
                  </a:cubicBezTo>
                  <a:cubicBezTo>
                    <a:pt x="816" y="147"/>
                    <a:pt x="815" y="147"/>
                    <a:pt x="813" y="147"/>
                  </a:cubicBezTo>
                  <a:cubicBezTo>
                    <a:pt x="813" y="147"/>
                    <a:pt x="812" y="147"/>
                    <a:pt x="811" y="147"/>
                  </a:cubicBezTo>
                  <a:cubicBezTo>
                    <a:pt x="811" y="147"/>
                    <a:pt x="810" y="147"/>
                    <a:pt x="810" y="147"/>
                  </a:cubicBezTo>
                  <a:cubicBezTo>
                    <a:pt x="809" y="147"/>
                    <a:pt x="809" y="147"/>
                    <a:pt x="808" y="147"/>
                  </a:cubicBezTo>
                  <a:cubicBezTo>
                    <a:pt x="807" y="148"/>
                    <a:pt x="807" y="148"/>
                    <a:pt x="807" y="148"/>
                  </a:cubicBezTo>
                  <a:cubicBezTo>
                    <a:pt x="807" y="148"/>
                    <a:pt x="806" y="148"/>
                    <a:pt x="806" y="148"/>
                  </a:cubicBezTo>
                  <a:cubicBezTo>
                    <a:pt x="805" y="148"/>
                    <a:pt x="803" y="148"/>
                    <a:pt x="802" y="148"/>
                  </a:cubicBezTo>
                  <a:cubicBezTo>
                    <a:pt x="801" y="148"/>
                    <a:pt x="800" y="148"/>
                    <a:pt x="800" y="148"/>
                  </a:cubicBezTo>
                  <a:cubicBezTo>
                    <a:pt x="797" y="148"/>
                    <a:pt x="795" y="148"/>
                    <a:pt x="792" y="148"/>
                  </a:cubicBezTo>
                  <a:cubicBezTo>
                    <a:pt x="791" y="148"/>
                    <a:pt x="790" y="148"/>
                    <a:pt x="789" y="148"/>
                  </a:cubicBezTo>
                  <a:cubicBezTo>
                    <a:pt x="789" y="148"/>
                    <a:pt x="788" y="148"/>
                    <a:pt x="787" y="148"/>
                  </a:cubicBezTo>
                  <a:cubicBezTo>
                    <a:pt x="787" y="148"/>
                    <a:pt x="786" y="148"/>
                    <a:pt x="786" y="148"/>
                  </a:cubicBezTo>
                  <a:cubicBezTo>
                    <a:pt x="784" y="148"/>
                    <a:pt x="783" y="148"/>
                    <a:pt x="781" y="148"/>
                  </a:cubicBezTo>
                  <a:cubicBezTo>
                    <a:pt x="777" y="148"/>
                    <a:pt x="774" y="148"/>
                    <a:pt x="770" y="148"/>
                  </a:cubicBezTo>
                  <a:cubicBezTo>
                    <a:pt x="766" y="148"/>
                    <a:pt x="762" y="148"/>
                    <a:pt x="758" y="148"/>
                  </a:cubicBezTo>
                  <a:cubicBezTo>
                    <a:pt x="753" y="148"/>
                    <a:pt x="748" y="148"/>
                    <a:pt x="743" y="149"/>
                  </a:cubicBezTo>
                  <a:cubicBezTo>
                    <a:pt x="739" y="149"/>
                    <a:pt x="733" y="149"/>
                    <a:pt x="728" y="149"/>
                  </a:cubicBezTo>
                  <a:cubicBezTo>
                    <a:pt x="723" y="149"/>
                    <a:pt x="718" y="149"/>
                    <a:pt x="713" y="149"/>
                  </a:cubicBezTo>
                  <a:cubicBezTo>
                    <a:pt x="707" y="149"/>
                    <a:pt x="702" y="149"/>
                    <a:pt x="697" y="149"/>
                  </a:cubicBezTo>
                  <a:cubicBezTo>
                    <a:pt x="691" y="149"/>
                    <a:pt x="686" y="149"/>
                    <a:pt x="680" y="149"/>
                  </a:cubicBezTo>
                  <a:cubicBezTo>
                    <a:pt x="675" y="149"/>
                    <a:pt x="669" y="149"/>
                    <a:pt x="664" y="149"/>
                  </a:cubicBezTo>
                  <a:cubicBezTo>
                    <a:pt x="658" y="149"/>
                    <a:pt x="653" y="149"/>
                    <a:pt x="648" y="149"/>
                  </a:cubicBezTo>
                  <a:cubicBezTo>
                    <a:pt x="643" y="150"/>
                    <a:pt x="637" y="150"/>
                    <a:pt x="632" y="150"/>
                  </a:cubicBezTo>
                  <a:cubicBezTo>
                    <a:pt x="629" y="150"/>
                    <a:pt x="625" y="150"/>
                    <a:pt x="622" y="150"/>
                  </a:cubicBezTo>
                  <a:cubicBezTo>
                    <a:pt x="621" y="150"/>
                    <a:pt x="620" y="150"/>
                    <a:pt x="619" y="150"/>
                  </a:cubicBezTo>
                  <a:cubicBezTo>
                    <a:pt x="615" y="150"/>
                    <a:pt x="611" y="150"/>
                    <a:pt x="607" y="150"/>
                  </a:cubicBezTo>
                  <a:cubicBezTo>
                    <a:pt x="604" y="150"/>
                    <a:pt x="600" y="150"/>
                    <a:pt x="597" y="150"/>
                  </a:cubicBezTo>
                  <a:cubicBezTo>
                    <a:pt x="596" y="150"/>
                    <a:pt x="596" y="150"/>
                    <a:pt x="596" y="150"/>
                  </a:cubicBezTo>
                  <a:cubicBezTo>
                    <a:pt x="595" y="150"/>
                    <a:pt x="593" y="150"/>
                    <a:pt x="592" y="150"/>
                  </a:cubicBezTo>
                  <a:cubicBezTo>
                    <a:pt x="591" y="150"/>
                    <a:pt x="591" y="150"/>
                    <a:pt x="590" y="150"/>
                  </a:cubicBezTo>
                  <a:cubicBezTo>
                    <a:pt x="589" y="150"/>
                    <a:pt x="588" y="150"/>
                    <a:pt x="587" y="150"/>
                  </a:cubicBezTo>
                  <a:cubicBezTo>
                    <a:pt x="587" y="150"/>
                    <a:pt x="587" y="150"/>
                    <a:pt x="587" y="150"/>
                  </a:cubicBezTo>
                  <a:cubicBezTo>
                    <a:pt x="586" y="150"/>
                    <a:pt x="586" y="150"/>
                    <a:pt x="586" y="150"/>
                  </a:cubicBezTo>
                  <a:cubicBezTo>
                    <a:pt x="585" y="150"/>
                    <a:pt x="584" y="150"/>
                    <a:pt x="583" y="150"/>
                  </a:cubicBezTo>
                  <a:cubicBezTo>
                    <a:pt x="582" y="150"/>
                    <a:pt x="582" y="150"/>
                    <a:pt x="582" y="150"/>
                  </a:cubicBezTo>
                  <a:cubicBezTo>
                    <a:pt x="582" y="150"/>
                    <a:pt x="582" y="150"/>
                    <a:pt x="582" y="150"/>
                  </a:cubicBezTo>
                  <a:cubicBezTo>
                    <a:pt x="582" y="150"/>
                    <a:pt x="582" y="150"/>
                    <a:pt x="582" y="150"/>
                  </a:cubicBezTo>
                  <a:cubicBezTo>
                    <a:pt x="580" y="150"/>
                    <a:pt x="578" y="151"/>
                    <a:pt x="576" y="151"/>
                  </a:cubicBezTo>
                  <a:cubicBezTo>
                    <a:pt x="575" y="151"/>
                    <a:pt x="575" y="151"/>
                    <a:pt x="575" y="151"/>
                  </a:cubicBezTo>
                  <a:cubicBezTo>
                    <a:pt x="574" y="151"/>
                    <a:pt x="574" y="151"/>
                    <a:pt x="574" y="151"/>
                  </a:cubicBezTo>
                  <a:cubicBezTo>
                    <a:pt x="573" y="151"/>
                    <a:pt x="573" y="151"/>
                    <a:pt x="572" y="151"/>
                  </a:cubicBezTo>
                  <a:cubicBezTo>
                    <a:pt x="572" y="151"/>
                    <a:pt x="572" y="151"/>
                    <a:pt x="572" y="151"/>
                  </a:cubicBezTo>
                  <a:cubicBezTo>
                    <a:pt x="571" y="151"/>
                    <a:pt x="571" y="151"/>
                    <a:pt x="571" y="151"/>
                  </a:cubicBezTo>
                  <a:cubicBezTo>
                    <a:pt x="571" y="151"/>
                    <a:pt x="571" y="151"/>
                    <a:pt x="571" y="151"/>
                  </a:cubicBezTo>
                  <a:cubicBezTo>
                    <a:pt x="571" y="151"/>
                    <a:pt x="571" y="151"/>
                    <a:pt x="571" y="151"/>
                  </a:cubicBezTo>
                  <a:cubicBezTo>
                    <a:pt x="570" y="151"/>
                    <a:pt x="570" y="151"/>
                    <a:pt x="570" y="151"/>
                  </a:cubicBezTo>
                  <a:cubicBezTo>
                    <a:pt x="569" y="151"/>
                    <a:pt x="569" y="151"/>
                    <a:pt x="569" y="151"/>
                  </a:cubicBezTo>
                  <a:cubicBezTo>
                    <a:pt x="568" y="151"/>
                    <a:pt x="568" y="151"/>
                    <a:pt x="568" y="151"/>
                  </a:cubicBezTo>
                  <a:cubicBezTo>
                    <a:pt x="568" y="151"/>
                    <a:pt x="568" y="151"/>
                    <a:pt x="568" y="151"/>
                  </a:cubicBezTo>
                  <a:cubicBezTo>
                    <a:pt x="567" y="151"/>
                    <a:pt x="567" y="151"/>
                    <a:pt x="567" y="151"/>
                  </a:cubicBezTo>
                  <a:cubicBezTo>
                    <a:pt x="566" y="151"/>
                    <a:pt x="566" y="151"/>
                    <a:pt x="566" y="151"/>
                  </a:cubicBezTo>
                  <a:cubicBezTo>
                    <a:pt x="565" y="151"/>
                    <a:pt x="565" y="151"/>
                    <a:pt x="565" y="151"/>
                  </a:cubicBezTo>
                  <a:cubicBezTo>
                    <a:pt x="565" y="151"/>
                    <a:pt x="565" y="151"/>
                    <a:pt x="565" y="151"/>
                  </a:cubicBezTo>
                  <a:cubicBezTo>
                    <a:pt x="565" y="151"/>
                    <a:pt x="565" y="151"/>
                    <a:pt x="565" y="151"/>
                  </a:cubicBezTo>
                  <a:cubicBezTo>
                    <a:pt x="564" y="151"/>
                    <a:pt x="564" y="151"/>
                    <a:pt x="564" y="151"/>
                  </a:cubicBezTo>
                  <a:cubicBezTo>
                    <a:pt x="563" y="151"/>
                    <a:pt x="563" y="151"/>
                    <a:pt x="563" y="151"/>
                  </a:cubicBezTo>
                  <a:cubicBezTo>
                    <a:pt x="562" y="152"/>
                    <a:pt x="562" y="152"/>
                    <a:pt x="562" y="152"/>
                  </a:cubicBezTo>
                  <a:cubicBezTo>
                    <a:pt x="562" y="152"/>
                    <a:pt x="562" y="152"/>
                    <a:pt x="562" y="152"/>
                  </a:cubicBezTo>
                  <a:cubicBezTo>
                    <a:pt x="561" y="152"/>
                    <a:pt x="561" y="152"/>
                    <a:pt x="561" y="152"/>
                  </a:cubicBezTo>
                  <a:cubicBezTo>
                    <a:pt x="560" y="152"/>
                    <a:pt x="560" y="152"/>
                    <a:pt x="559" y="152"/>
                  </a:cubicBezTo>
                  <a:cubicBezTo>
                    <a:pt x="559" y="152"/>
                    <a:pt x="559" y="152"/>
                    <a:pt x="559" y="152"/>
                  </a:cubicBezTo>
                  <a:cubicBezTo>
                    <a:pt x="559" y="152"/>
                    <a:pt x="559" y="152"/>
                    <a:pt x="559" y="152"/>
                  </a:cubicBezTo>
                  <a:cubicBezTo>
                    <a:pt x="559" y="152"/>
                    <a:pt x="559" y="152"/>
                    <a:pt x="559" y="152"/>
                  </a:cubicBezTo>
                  <a:cubicBezTo>
                    <a:pt x="558" y="152"/>
                    <a:pt x="558" y="152"/>
                    <a:pt x="558" y="152"/>
                  </a:cubicBezTo>
                  <a:cubicBezTo>
                    <a:pt x="558" y="152"/>
                    <a:pt x="558" y="152"/>
                    <a:pt x="557" y="152"/>
                  </a:cubicBezTo>
                  <a:cubicBezTo>
                    <a:pt x="556" y="152"/>
                    <a:pt x="556" y="152"/>
                    <a:pt x="556" y="152"/>
                  </a:cubicBezTo>
                  <a:cubicBezTo>
                    <a:pt x="556" y="152"/>
                    <a:pt x="556" y="152"/>
                    <a:pt x="556" y="152"/>
                  </a:cubicBezTo>
                  <a:cubicBezTo>
                    <a:pt x="556" y="153"/>
                    <a:pt x="555" y="153"/>
                    <a:pt x="554" y="153"/>
                  </a:cubicBezTo>
                  <a:cubicBezTo>
                    <a:pt x="554" y="153"/>
                    <a:pt x="554" y="153"/>
                    <a:pt x="554" y="153"/>
                  </a:cubicBezTo>
                  <a:cubicBezTo>
                    <a:pt x="554" y="153"/>
                    <a:pt x="554" y="153"/>
                    <a:pt x="554" y="153"/>
                  </a:cubicBezTo>
                  <a:cubicBezTo>
                    <a:pt x="553" y="153"/>
                    <a:pt x="553" y="153"/>
                    <a:pt x="553" y="153"/>
                  </a:cubicBezTo>
                  <a:cubicBezTo>
                    <a:pt x="552" y="153"/>
                    <a:pt x="552" y="153"/>
                    <a:pt x="552" y="153"/>
                  </a:cubicBezTo>
                  <a:cubicBezTo>
                    <a:pt x="552" y="154"/>
                    <a:pt x="552" y="154"/>
                    <a:pt x="552" y="154"/>
                  </a:cubicBezTo>
                  <a:cubicBezTo>
                    <a:pt x="551" y="154"/>
                    <a:pt x="551" y="154"/>
                    <a:pt x="551" y="154"/>
                  </a:cubicBezTo>
                  <a:cubicBezTo>
                    <a:pt x="551" y="154"/>
                    <a:pt x="551" y="154"/>
                    <a:pt x="551" y="154"/>
                  </a:cubicBezTo>
                  <a:cubicBezTo>
                    <a:pt x="551" y="154"/>
                    <a:pt x="551" y="154"/>
                    <a:pt x="551" y="154"/>
                  </a:cubicBezTo>
                  <a:cubicBezTo>
                    <a:pt x="550" y="154"/>
                    <a:pt x="550" y="154"/>
                    <a:pt x="550" y="154"/>
                  </a:cubicBezTo>
                  <a:cubicBezTo>
                    <a:pt x="550" y="154"/>
                    <a:pt x="550" y="154"/>
                    <a:pt x="550" y="154"/>
                  </a:cubicBezTo>
                  <a:cubicBezTo>
                    <a:pt x="550" y="154"/>
                    <a:pt x="550" y="154"/>
                    <a:pt x="550" y="154"/>
                  </a:cubicBezTo>
                  <a:cubicBezTo>
                    <a:pt x="549" y="155"/>
                    <a:pt x="549" y="155"/>
                    <a:pt x="549" y="155"/>
                  </a:cubicBezTo>
                  <a:cubicBezTo>
                    <a:pt x="549" y="155"/>
                    <a:pt x="549" y="155"/>
                    <a:pt x="549" y="155"/>
                  </a:cubicBezTo>
                  <a:cubicBezTo>
                    <a:pt x="549" y="155"/>
                    <a:pt x="549" y="155"/>
                    <a:pt x="549" y="155"/>
                  </a:cubicBezTo>
                  <a:cubicBezTo>
                    <a:pt x="549" y="155"/>
                    <a:pt x="549" y="155"/>
                    <a:pt x="549" y="155"/>
                  </a:cubicBezTo>
                  <a:cubicBezTo>
                    <a:pt x="548" y="155"/>
                    <a:pt x="548" y="155"/>
                    <a:pt x="548" y="155"/>
                  </a:cubicBezTo>
                  <a:cubicBezTo>
                    <a:pt x="548" y="155"/>
                    <a:pt x="548" y="155"/>
                    <a:pt x="548" y="155"/>
                  </a:cubicBezTo>
                  <a:cubicBezTo>
                    <a:pt x="548" y="155"/>
                    <a:pt x="548" y="155"/>
                    <a:pt x="548" y="155"/>
                  </a:cubicBezTo>
                  <a:cubicBezTo>
                    <a:pt x="548" y="155"/>
                    <a:pt x="548" y="155"/>
                    <a:pt x="548" y="155"/>
                  </a:cubicBezTo>
                  <a:cubicBezTo>
                    <a:pt x="548" y="155"/>
                    <a:pt x="548" y="155"/>
                    <a:pt x="548" y="155"/>
                  </a:cubicBezTo>
                  <a:cubicBezTo>
                    <a:pt x="548" y="156"/>
                    <a:pt x="548" y="156"/>
                    <a:pt x="548" y="156"/>
                  </a:cubicBezTo>
                  <a:cubicBezTo>
                    <a:pt x="547" y="156"/>
                    <a:pt x="547" y="156"/>
                    <a:pt x="547" y="156"/>
                  </a:cubicBezTo>
                  <a:cubicBezTo>
                    <a:pt x="547" y="156"/>
                    <a:pt x="547" y="156"/>
                    <a:pt x="547" y="156"/>
                  </a:cubicBezTo>
                  <a:cubicBezTo>
                    <a:pt x="547" y="156"/>
                    <a:pt x="547" y="156"/>
                    <a:pt x="547" y="156"/>
                  </a:cubicBezTo>
                  <a:cubicBezTo>
                    <a:pt x="547" y="156"/>
                    <a:pt x="547" y="156"/>
                    <a:pt x="547" y="156"/>
                  </a:cubicBezTo>
                  <a:cubicBezTo>
                    <a:pt x="547" y="156"/>
                    <a:pt x="547" y="156"/>
                    <a:pt x="547" y="156"/>
                  </a:cubicBezTo>
                  <a:cubicBezTo>
                    <a:pt x="547" y="156"/>
                    <a:pt x="547" y="156"/>
                    <a:pt x="547" y="156"/>
                  </a:cubicBezTo>
                  <a:cubicBezTo>
                    <a:pt x="546" y="156"/>
                    <a:pt x="546" y="156"/>
                    <a:pt x="546" y="156"/>
                  </a:cubicBezTo>
                  <a:cubicBezTo>
                    <a:pt x="546" y="157"/>
                    <a:pt x="546" y="157"/>
                    <a:pt x="546" y="157"/>
                  </a:cubicBezTo>
                  <a:cubicBezTo>
                    <a:pt x="546" y="157"/>
                    <a:pt x="546" y="157"/>
                    <a:pt x="546" y="157"/>
                  </a:cubicBezTo>
                  <a:cubicBezTo>
                    <a:pt x="546" y="157"/>
                    <a:pt x="546" y="157"/>
                    <a:pt x="546" y="157"/>
                  </a:cubicBezTo>
                  <a:cubicBezTo>
                    <a:pt x="546" y="157"/>
                    <a:pt x="546" y="157"/>
                    <a:pt x="546" y="157"/>
                  </a:cubicBezTo>
                  <a:cubicBezTo>
                    <a:pt x="546" y="157"/>
                    <a:pt x="546" y="157"/>
                    <a:pt x="546" y="157"/>
                  </a:cubicBezTo>
                  <a:cubicBezTo>
                    <a:pt x="546" y="157"/>
                    <a:pt x="546" y="157"/>
                    <a:pt x="546" y="157"/>
                  </a:cubicBezTo>
                  <a:cubicBezTo>
                    <a:pt x="546" y="157"/>
                    <a:pt x="546" y="157"/>
                    <a:pt x="546" y="157"/>
                  </a:cubicBezTo>
                  <a:cubicBezTo>
                    <a:pt x="546" y="157"/>
                    <a:pt x="546" y="157"/>
                    <a:pt x="546" y="157"/>
                  </a:cubicBezTo>
                  <a:cubicBezTo>
                    <a:pt x="545" y="157"/>
                    <a:pt x="545" y="157"/>
                    <a:pt x="545" y="157"/>
                  </a:cubicBezTo>
                  <a:cubicBezTo>
                    <a:pt x="545" y="158"/>
                    <a:pt x="545" y="158"/>
                    <a:pt x="545" y="158"/>
                  </a:cubicBezTo>
                  <a:cubicBezTo>
                    <a:pt x="545" y="158"/>
                    <a:pt x="545" y="158"/>
                    <a:pt x="545" y="158"/>
                  </a:cubicBezTo>
                  <a:cubicBezTo>
                    <a:pt x="545" y="158"/>
                    <a:pt x="545" y="158"/>
                    <a:pt x="545" y="158"/>
                  </a:cubicBezTo>
                  <a:cubicBezTo>
                    <a:pt x="545" y="158"/>
                    <a:pt x="545" y="158"/>
                    <a:pt x="545" y="158"/>
                  </a:cubicBezTo>
                  <a:cubicBezTo>
                    <a:pt x="545" y="158"/>
                    <a:pt x="545" y="158"/>
                    <a:pt x="545" y="158"/>
                  </a:cubicBezTo>
                  <a:cubicBezTo>
                    <a:pt x="545" y="158"/>
                    <a:pt x="545" y="158"/>
                    <a:pt x="545" y="158"/>
                  </a:cubicBezTo>
                  <a:cubicBezTo>
                    <a:pt x="545" y="158"/>
                    <a:pt x="545" y="158"/>
                    <a:pt x="545" y="158"/>
                  </a:cubicBezTo>
                  <a:cubicBezTo>
                    <a:pt x="545" y="159"/>
                    <a:pt x="545" y="159"/>
                    <a:pt x="545" y="159"/>
                  </a:cubicBezTo>
                  <a:cubicBezTo>
                    <a:pt x="545" y="159"/>
                    <a:pt x="545" y="159"/>
                    <a:pt x="545" y="159"/>
                  </a:cubicBezTo>
                  <a:cubicBezTo>
                    <a:pt x="545" y="159"/>
                    <a:pt x="545" y="159"/>
                    <a:pt x="545" y="159"/>
                  </a:cubicBezTo>
                  <a:cubicBezTo>
                    <a:pt x="544" y="159"/>
                    <a:pt x="544" y="159"/>
                    <a:pt x="544" y="159"/>
                  </a:cubicBezTo>
                  <a:cubicBezTo>
                    <a:pt x="544" y="159"/>
                    <a:pt x="544" y="159"/>
                    <a:pt x="544" y="159"/>
                  </a:cubicBezTo>
                  <a:cubicBezTo>
                    <a:pt x="544" y="160"/>
                    <a:pt x="544" y="160"/>
                    <a:pt x="544" y="160"/>
                  </a:cubicBezTo>
                  <a:cubicBezTo>
                    <a:pt x="544" y="160"/>
                    <a:pt x="544" y="160"/>
                    <a:pt x="544" y="160"/>
                  </a:cubicBezTo>
                  <a:cubicBezTo>
                    <a:pt x="544" y="160"/>
                    <a:pt x="544" y="160"/>
                    <a:pt x="544" y="160"/>
                  </a:cubicBezTo>
                  <a:cubicBezTo>
                    <a:pt x="544" y="160"/>
                    <a:pt x="544" y="160"/>
                    <a:pt x="544" y="160"/>
                  </a:cubicBezTo>
                  <a:cubicBezTo>
                    <a:pt x="544" y="160"/>
                    <a:pt x="544" y="160"/>
                    <a:pt x="544" y="160"/>
                  </a:cubicBezTo>
                  <a:cubicBezTo>
                    <a:pt x="542" y="230"/>
                    <a:pt x="542" y="230"/>
                    <a:pt x="542" y="230"/>
                  </a:cubicBezTo>
                  <a:cubicBezTo>
                    <a:pt x="541" y="230"/>
                    <a:pt x="540" y="230"/>
                    <a:pt x="539" y="230"/>
                  </a:cubicBezTo>
                  <a:cubicBezTo>
                    <a:pt x="537" y="231"/>
                    <a:pt x="535" y="231"/>
                    <a:pt x="533" y="231"/>
                  </a:cubicBezTo>
                  <a:cubicBezTo>
                    <a:pt x="533" y="231"/>
                    <a:pt x="533" y="231"/>
                    <a:pt x="533" y="231"/>
                  </a:cubicBezTo>
                  <a:cubicBezTo>
                    <a:pt x="531" y="232"/>
                    <a:pt x="528" y="232"/>
                    <a:pt x="526" y="232"/>
                  </a:cubicBezTo>
                  <a:cubicBezTo>
                    <a:pt x="525" y="232"/>
                    <a:pt x="525" y="232"/>
                    <a:pt x="525" y="232"/>
                  </a:cubicBezTo>
                  <a:cubicBezTo>
                    <a:pt x="523" y="233"/>
                    <a:pt x="521" y="233"/>
                    <a:pt x="518" y="233"/>
                  </a:cubicBezTo>
                  <a:cubicBezTo>
                    <a:pt x="513" y="234"/>
                    <a:pt x="508" y="234"/>
                    <a:pt x="503" y="234"/>
                  </a:cubicBezTo>
                  <a:cubicBezTo>
                    <a:pt x="503" y="234"/>
                    <a:pt x="503" y="234"/>
                    <a:pt x="503" y="234"/>
                  </a:cubicBezTo>
                  <a:cubicBezTo>
                    <a:pt x="500" y="234"/>
                    <a:pt x="497" y="235"/>
                    <a:pt x="495" y="235"/>
                  </a:cubicBezTo>
                  <a:cubicBezTo>
                    <a:pt x="495" y="235"/>
                    <a:pt x="495" y="235"/>
                    <a:pt x="495" y="235"/>
                  </a:cubicBezTo>
                  <a:cubicBezTo>
                    <a:pt x="492" y="235"/>
                    <a:pt x="489" y="235"/>
                    <a:pt x="487" y="235"/>
                  </a:cubicBezTo>
                  <a:cubicBezTo>
                    <a:pt x="481" y="235"/>
                    <a:pt x="475" y="235"/>
                    <a:pt x="470" y="235"/>
                  </a:cubicBezTo>
                  <a:cubicBezTo>
                    <a:pt x="467" y="235"/>
                    <a:pt x="464" y="234"/>
                    <a:pt x="462" y="234"/>
                  </a:cubicBezTo>
                  <a:cubicBezTo>
                    <a:pt x="461" y="234"/>
                    <a:pt x="461" y="234"/>
                    <a:pt x="461" y="234"/>
                  </a:cubicBezTo>
                  <a:cubicBezTo>
                    <a:pt x="459" y="234"/>
                    <a:pt x="456" y="234"/>
                    <a:pt x="454" y="234"/>
                  </a:cubicBezTo>
                  <a:cubicBezTo>
                    <a:pt x="451" y="233"/>
                    <a:pt x="448" y="233"/>
                    <a:pt x="446" y="233"/>
                  </a:cubicBezTo>
                  <a:cubicBezTo>
                    <a:pt x="446" y="233"/>
                    <a:pt x="446" y="233"/>
                    <a:pt x="446" y="233"/>
                  </a:cubicBezTo>
                  <a:cubicBezTo>
                    <a:pt x="443" y="233"/>
                    <a:pt x="441" y="232"/>
                    <a:pt x="439" y="232"/>
                  </a:cubicBezTo>
                  <a:cubicBezTo>
                    <a:pt x="438" y="232"/>
                    <a:pt x="438" y="232"/>
                    <a:pt x="438" y="232"/>
                  </a:cubicBezTo>
                  <a:cubicBezTo>
                    <a:pt x="438" y="232"/>
                    <a:pt x="438" y="232"/>
                    <a:pt x="438" y="232"/>
                  </a:cubicBezTo>
                  <a:cubicBezTo>
                    <a:pt x="434" y="231"/>
                    <a:pt x="429" y="230"/>
                    <a:pt x="425" y="230"/>
                  </a:cubicBezTo>
                  <a:cubicBezTo>
                    <a:pt x="424" y="229"/>
                    <a:pt x="423" y="229"/>
                    <a:pt x="421" y="229"/>
                  </a:cubicBezTo>
                  <a:cubicBezTo>
                    <a:pt x="421" y="229"/>
                    <a:pt x="421" y="229"/>
                    <a:pt x="421" y="229"/>
                  </a:cubicBezTo>
                  <a:cubicBezTo>
                    <a:pt x="420" y="228"/>
                    <a:pt x="419" y="228"/>
                    <a:pt x="418" y="228"/>
                  </a:cubicBezTo>
                  <a:cubicBezTo>
                    <a:pt x="418" y="228"/>
                    <a:pt x="418" y="228"/>
                    <a:pt x="418" y="228"/>
                  </a:cubicBezTo>
                  <a:cubicBezTo>
                    <a:pt x="417" y="227"/>
                    <a:pt x="416" y="227"/>
                    <a:pt x="416" y="227"/>
                  </a:cubicBezTo>
                  <a:cubicBezTo>
                    <a:pt x="415" y="226"/>
                    <a:pt x="415" y="226"/>
                    <a:pt x="415" y="226"/>
                  </a:cubicBezTo>
                  <a:cubicBezTo>
                    <a:pt x="414" y="226"/>
                    <a:pt x="413" y="226"/>
                    <a:pt x="412" y="225"/>
                  </a:cubicBezTo>
                  <a:cubicBezTo>
                    <a:pt x="411" y="225"/>
                    <a:pt x="411" y="225"/>
                    <a:pt x="410" y="225"/>
                  </a:cubicBezTo>
                  <a:cubicBezTo>
                    <a:pt x="411" y="211"/>
                    <a:pt x="411" y="198"/>
                    <a:pt x="411" y="185"/>
                  </a:cubicBezTo>
                  <a:cubicBezTo>
                    <a:pt x="411" y="184"/>
                    <a:pt x="411" y="184"/>
                    <a:pt x="411" y="183"/>
                  </a:cubicBezTo>
                  <a:cubicBezTo>
                    <a:pt x="411" y="182"/>
                    <a:pt x="411" y="182"/>
                    <a:pt x="411" y="182"/>
                  </a:cubicBezTo>
                  <a:cubicBezTo>
                    <a:pt x="411" y="182"/>
                    <a:pt x="411" y="182"/>
                    <a:pt x="410" y="181"/>
                  </a:cubicBezTo>
                  <a:cubicBezTo>
                    <a:pt x="410" y="181"/>
                    <a:pt x="410" y="181"/>
                    <a:pt x="410" y="181"/>
                  </a:cubicBezTo>
                  <a:cubicBezTo>
                    <a:pt x="410" y="181"/>
                    <a:pt x="410" y="181"/>
                    <a:pt x="410" y="181"/>
                  </a:cubicBezTo>
                  <a:cubicBezTo>
                    <a:pt x="409" y="180"/>
                    <a:pt x="409" y="180"/>
                    <a:pt x="409" y="180"/>
                  </a:cubicBezTo>
                  <a:cubicBezTo>
                    <a:pt x="408" y="179"/>
                    <a:pt x="408" y="179"/>
                    <a:pt x="408" y="179"/>
                  </a:cubicBezTo>
                  <a:cubicBezTo>
                    <a:pt x="407" y="178"/>
                    <a:pt x="407" y="178"/>
                    <a:pt x="407" y="178"/>
                  </a:cubicBezTo>
                  <a:cubicBezTo>
                    <a:pt x="407" y="178"/>
                    <a:pt x="407" y="178"/>
                    <a:pt x="407" y="178"/>
                  </a:cubicBezTo>
                  <a:cubicBezTo>
                    <a:pt x="407" y="178"/>
                    <a:pt x="407" y="178"/>
                    <a:pt x="407" y="178"/>
                  </a:cubicBezTo>
                  <a:cubicBezTo>
                    <a:pt x="406" y="177"/>
                    <a:pt x="406" y="177"/>
                    <a:pt x="406" y="177"/>
                  </a:cubicBezTo>
                  <a:cubicBezTo>
                    <a:pt x="406" y="177"/>
                    <a:pt x="405" y="177"/>
                    <a:pt x="405" y="177"/>
                  </a:cubicBezTo>
                  <a:cubicBezTo>
                    <a:pt x="404" y="176"/>
                    <a:pt x="404" y="176"/>
                    <a:pt x="404" y="176"/>
                  </a:cubicBezTo>
                  <a:cubicBezTo>
                    <a:pt x="403" y="176"/>
                    <a:pt x="403" y="176"/>
                    <a:pt x="402" y="175"/>
                  </a:cubicBezTo>
                  <a:cubicBezTo>
                    <a:pt x="402" y="175"/>
                    <a:pt x="402" y="175"/>
                    <a:pt x="402" y="175"/>
                  </a:cubicBezTo>
                  <a:cubicBezTo>
                    <a:pt x="401" y="175"/>
                    <a:pt x="401" y="175"/>
                    <a:pt x="401" y="175"/>
                  </a:cubicBezTo>
                  <a:cubicBezTo>
                    <a:pt x="400" y="174"/>
                    <a:pt x="400" y="174"/>
                    <a:pt x="399" y="174"/>
                  </a:cubicBezTo>
                  <a:cubicBezTo>
                    <a:pt x="398" y="174"/>
                    <a:pt x="398" y="174"/>
                    <a:pt x="397" y="173"/>
                  </a:cubicBezTo>
                  <a:cubicBezTo>
                    <a:pt x="397" y="173"/>
                    <a:pt x="397" y="173"/>
                    <a:pt x="396" y="173"/>
                  </a:cubicBezTo>
                  <a:cubicBezTo>
                    <a:pt x="395" y="173"/>
                    <a:pt x="395" y="173"/>
                    <a:pt x="395" y="173"/>
                  </a:cubicBezTo>
                  <a:cubicBezTo>
                    <a:pt x="395" y="172"/>
                    <a:pt x="395" y="172"/>
                    <a:pt x="395" y="172"/>
                  </a:cubicBezTo>
                  <a:cubicBezTo>
                    <a:pt x="394" y="172"/>
                    <a:pt x="394" y="172"/>
                    <a:pt x="393" y="172"/>
                  </a:cubicBezTo>
                  <a:cubicBezTo>
                    <a:pt x="393" y="172"/>
                    <a:pt x="393" y="172"/>
                    <a:pt x="393" y="172"/>
                  </a:cubicBezTo>
                  <a:cubicBezTo>
                    <a:pt x="392" y="172"/>
                    <a:pt x="392" y="172"/>
                    <a:pt x="392" y="172"/>
                  </a:cubicBezTo>
                  <a:cubicBezTo>
                    <a:pt x="392" y="172"/>
                    <a:pt x="392" y="172"/>
                    <a:pt x="392" y="172"/>
                  </a:cubicBezTo>
                  <a:cubicBezTo>
                    <a:pt x="392" y="171"/>
                    <a:pt x="391" y="171"/>
                    <a:pt x="391" y="171"/>
                  </a:cubicBezTo>
                  <a:cubicBezTo>
                    <a:pt x="390" y="171"/>
                    <a:pt x="390" y="171"/>
                    <a:pt x="389" y="171"/>
                  </a:cubicBezTo>
                  <a:cubicBezTo>
                    <a:pt x="389" y="171"/>
                    <a:pt x="389" y="171"/>
                    <a:pt x="389" y="171"/>
                  </a:cubicBezTo>
                  <a:cubicBezTo>
                    <a:pt x="389" y="171"/>
                    <a:pt x="389" y="171"/>
                    <a:pt x="389" y="171"/>
                  </a:cubicBezTo>
                  <a:cubicBezTo>
                    <a:pt x="388" y="171"/>
                    <a:pt x="388" y="171"/>
                    <a:pt x="388" y="171"/>
                  </a:cubicBezTo>
                  <a:cubicBezTo>
                    <a:pt x="388" y="171"/>
                    <a:pt x="387" y="170"/>
                    <a:pt x="387" y="170"/>
                  </a:cubicBezTo>
                  <a:cubicBezTo>
                    <a:pt x="387" y="170"/>
                    <a:pt x="386" y="170"/>
                    <a:pt x="386" y="170"/>
                  </a:cubicBezTo>
                  <a:cubicBezTo>
                    <a:pt x="386" y="170"/>
                    <a:pt x="385" y="170"/>
                    <a:pt x="385" y="170"/>
                  </a:cubicBezTo>
                  <a:cubicBezTo>
                    <a:pt x="384" y="170"/>
                    <a:pt x="384" y="170"/>
                    <a:pt x="384" y="170"/>
                  </a:cubicBezTo>
                  <a:cubicBezTo>
                    <a:pt x="384" y="170"/>
                    <a:pt x="384" y="170"/>
                    <a:pt x="384" y="170"/>
                  </a:cubicBezTo>
                  <a:cubicBezTo>
                    <a:pt x="384" y="170"/>
                    <a:pt x="384" y="170"/>
                    <a:pt x="384" y="170"/>
                  </a:cubicBezTo>
                  <a:cubicBezTo>
                    <a:pt x="383" y="170"/>
                    <a:pt x="383" y="169"/>
                    <a:pt x="382" y="169"/>
                  </a:cubicBezTo>
                  <a:cubicBezTo>
                    <a:pt x="382" y="169"/>
                    <a:pt x="382" y="169"/>
                    <a:pt x="381" y="169"/>
                  </a:cubicBezTo>
                  <a:cubicBezTo>
                    <a:pt x="381" y="169"/>
                    <a:pt x="380" y="169"/>
                    <a:pt x="380" y="169"/>
                  </a:cubicBezTo>
                  <a:cubicBezTo>
                    <a:pt x="380" y="169"/>
                    <a:pt x="380" y="169"/>
                    <a:pt x="380" y="169"/>
                  </a:cubicBezTo>
                  <a:cubicBezTo>
                    <a:pt x="380" y="169"/>
                    <a:pt x="380" y="169"/>
                    <a:pt x="380" y="169"/>
                  </a:cubicBezTo>
                  <a:cubicBezTo>
                    <a:pt x="380" y="169"/>
                    <a:pt x="380" y="169"/>
                    <a:pt x="380" y="169"/>
                  </a:cubicBezTo>
                  <a:cubicBezTo>
                    <a:pt x="379" y="169"/>
                    <a:pt x="379" y="169"/>
                    <a:pt x="379" y="169"/>
                  </a:cubicBezTo>
                  <a:cubicBezTo>
                    <a:pt x="379" y="169"/>
                    <a:pt x="378" y="169"/>
                    <a:pt x="378" y="169"/>
                  </a:cubicBezTo>
                  <a:cubicBezTo>
                    <a:pt x="377" y="168"/>
                    <a:pt x="377" y="168"/>
                    <a:pt x="377" y="168"/>
                  </a:cubicBezTo>
                  <a:cubicBezTo>
                    <a:pt x="376" y="168"/>
                    <a:pt x="376" y="168"/>
                    <a:pt x="375" y="168"/>
                  </a:cubicBezTo>
                  <a:cubicBezTo>
                    <a:pt x="375" y="168"/>
                    <a:pt x="375" y="168"/>
                    <a:pt x="374" y="168"/>
                  </a:cubicBezTo>
                  <a:cubicBezTo>
                    <a:pt x="374" y="168"/>
                    <a:pt x="374" y="168"/>
                    <a:pt x="373" y="168"/>
                  </a:cubicBezTo>
                  <a:cubicBezTo>
                    <a:pt x="373" y="168"/>
                    <a:pt x="372" y="168"/>
                    <a:pt x="372" y="168"/>
                  </a:cubicBezTo>
                  <a:cubicBezTo>
                    <a:pt x="372" y="168"/>
                    <a:pt x="371" y="168"/>
                    <a:pt x="371" y="168"/>
                  </a:cubicBezTo>
                  <a:cubicBezTo>
                    <a:pt x="370" y="167"/>
                    <a:pt x="370" y="167"/>
                    <a:pt x="370" y="167"/>
                  </a:cubicBezTo>
                  <a:cubicBezTo>
                    <a:pt x="370" y="167"/>
                    <a:pt x="370" y="167"/>
                    <a:pt x="370" y="167"/>
                  </a:cubicBezTo>
                  <a:cubicBezTo>
                    <a:pt x="370" y="167"/>
                    <a:pt x="370" y="167"/>
                    <a:pt x="370" y="167"/>
                  </a:cubicBezTo>
                  <a:cubicBezTo>
                    <a:pt x="369" y="167"/>
                    <a:pt x="369" y="167"/>
                    <a:pt x="368" y="167"/>
                  </a:cubicBezTo>
                  <a:cubicBezTo>
                    <a:pt x="368" y="167"/>
                    <a:pt x="368" y="167"/>
                    <a:pt x="367" y="167"/>
                  </a:cubicBezTo>
                  <a:cubicBezTo>
                    <a:pt x="367" y="167"/>
                    <a:pt x="366" y="167"/>
                    <a:pt x="366" y="167"/>
                  </a:cubicBezTo>
                  <a:cubicBezTo>
                    <a:pt x="366" y="167"/>
                    <a:pt x="365" y="167"/>
                    <a:pt x="365" y="167"/>
                  </a:cubicBezTo>
                  <a:cubicBezTo>
                    <a:pt x="364" y="167"/>
                    <a:pt x="364" y="167"/>
                    <a:pt x="364" y="167"/>
                  </a:cubicBezTo>
                  <a:cubicBezTo>
                    <a:pt x="363" y="167"/>
                    <a:pt x="363" y="167"/>
                    <a:pt x="363" y="167"/>
                  </a:cubicBezTo>
                  <a:cubicBezTo>
                    <a:pt x="363" y="167"/>
                    <a:pt x="363" y="167"/>
                    <a:pt x="362" y="167"/>
                  </a:cubicBezTo>
                  <a:cubicBezTo>
                    <a:pt x="362" y="167"/>
                    <a:pt x="361" y="167"/>
                    <a:pt x="361" y="167"/>
                  </a:cubicBezTo>
                  <a:cubicBezTo>
                    <a:pt x="361" y="167"/>
                    <a:pt x="361" y="167"/>
                    <a:pt x="361" y="167"/>
                  </a:cubicBezTo>
                  <a:cubicBezTo>
                    <a:pt x="360" y="167"/>
                    <a:pt x="360" y="167"/>
                    <a:pt x="360" y="167"/>
                  </a:cubicBezTo>
                  <a:cubicBezTo>
                    <a:pt x="360" y="167"/>
                    <a:pt x="360" y="167"/>
                    <a:pt x="360" y="167"/>
                  </a:cubicBezTo>
                  <a:cubicBezTo>
                    <a:pt x="359" y="166"/>
                    <a:pt x="359" y="166"/>
                    <a:pt x="359" y="166"/>
                  </a:cubicBezTo>
                  <a:cubicBezTo>
                    <a:pt x="359" y="166"/>
                    <a:pt x="359" y="166"/>
                    <a:pt x="359" y="166"/>
                  </a:cubicBezTo>
                  <a:cubicBezTo>
                    <a:pt x="359" y="166"/>
                    <a:pt x="359" y="166"/>
                    <a:pt x="359" y="166"/>
                  </a:cubicBezTo>
                  <a:cubicBezTo>
                    <a:pt x="359" y="166"/>
                    <a:pt x="359" y="166"/>
                    <a:pt x="359" y="166"/>
                  </a:cubicBezTo>
                  <a:cubicBezTo>
                    <a:pt x="358" y="166"/>
                    <a:pt x="358" y="166"/>
                    <a:pt x="358" y="166"/>
                  </a:cubicBezTo>
                  <a:cubicBezTo>
                    <a:pt x="358" y="166"/>
                    <a:pt x="358" y="166"/>
                    <a:pt x="358" y="166"/>
                  </a:cubicBezTo>
                  <a:cubicBezTo>
                    <a:pt x="358" y="166"/>
                    <a:pt x="358" y="166"/>
                    <a:pt x="358" y="166"/>
                  </a:cubicBezTo>
                  <a:cubicBezTo>
                    <a:pt x="358" y="166"/>
                    <a:pt x="358" y="166"/>
                    <a:pt x="358" y="166"/>
                  </a:cubicBezTo>
                  <a:cubicBezTo>
                    <a:pt x="358" y="166"/>
                    <a:pt x="358" y="166"/>
                    <a:pt x="358" y="166"/>
                  </a:cubicBezTo>
                  <a:cubicBezTo>
                    <a:pt x="357" y="166"/>
                    <a:pt x="357" y="166"/>
                    <a:pt x="357" y="166"/>
                  </a:cubicBezTo>
                  <a:cubicBezTo>
                    <a:pt x="357" y="166"/>
                    <a:pt x="357" y="166"/>
                    <a:pt x="357" y="166"/>
                  </a:cubicBezTo>
                  <a:cubicBezTo>
                    <a:pt x="357" y="166"/>
                    <a:pt x="357" y="166"/>
                    <a:pt x="357" y="166"/>
                  </a:cubicBezTo>
                  <a:cubicBezTo>
                    <a:pt x="356" y="166"/>
                    <a:pt x="356" y="166"/>
                    <a:pt x="356" y="166"/>
                  </a:cubicBezTo>
                  <a:cubicBezTo>
                    <a:pt x="356" y="166"/>
                    <a:pt x="356" y="166"/>
                    <a:pt x="356" y="166"/>
                  </a:cubicBezTo>
                  <a:cubicBezTo>
                    <a:pt x="356" y="166"/>
                    <a:pt x="356" y="166"/>
                    <a:pt x="356" y="166"/>
                  </a:cubicBezTo>
                  <a:cubicBezTo>
                    <a:pt x="356" y="166"/>
                    <a:pt x="356" y="166"/>
                    <a:pt x="356" y="166"/>
                  </a:cubicBezTo>
                  <a:cubicBezTo>
                    <a:pt x="355" y="166"/>
                    <a:pt x="355" y="166"/>
                    <a:pt x="355" y="166"/>
                  </a:cubicBezTo>
                  <a:cubicBezTo>
                    <a:pt x="355" y="166"/>
                    <a:pt x="355" y="166"/>
                    <a:pt x="355" y="166"/>
                  </a:cubicBezTo>
                  <a:cubicBezTo>
                    <a:pt x="355" y="166"/>
                    <a:pt x="355" y="166"/>
                    <a:pt x="355" y="166"/>
                  </a:cubicBezTo>
                  <a:cubicBezTo>
                    <a:pt x="354" y="166"/>
                    <a:pt x="354" y="166"/>
                    <a:pt x="354" y="166"/>
                  </a:cubicBezTo>
                  <a:cubicBezTo>
                    <a:pt x="354" y="166"/>
                    <a:pt x="354" y="166"/>
                    <a:pt x="354" y="166"/>
                  </a:cubicBezTo>
                  <a:cubicBezTo>
                    <a:pt x="354" y="166"/>
                    <a:pt x="354" y="166"/>
                    <a:pt x="354" y="166"/>
                  </a:cubicBezTo>
                  <a:cubicBezTo>
                    <a:pt x="353" y="166"/>
                    <a:pt x="353" y="166"/>
                    <a:pt x="353" y="166"/>
                  </a:cubicBezTo>
                  <a:cubicBezTo>
                    <a:pt x="352" y="166"/>
                    <a:pt x="352" y="166"/>
                    <a:pt x="352" y="166"/>
                  </a:cubicBezTo>
                  <a:cubicBezTo>
                    <a:pt x="351" y="167"/>
                    <a:pt x="351" y="167"/>
                    <a:pt x="351" y="167"/>
                  </a:cubicBezTo>
                  <a:cubicBezTo>
                    <a:pt x="351" y="167"/>
                    <a:pt x="351" y="167"/>
                    <a:pt x="351" y="167"/>
                  </a:cubicBezTo>
                  <a:cubicBezTo>
                    <a:pt x="351" y="167"/>
                    <a:pt x="351" y="167"/>
                    <a:pt x="351" y="167"/>
                  </a:cubicBezTo>
                  <a:cubicBezTo>
                    <a:pt x="350" y="167"/>
                    <a:pt x="350" y="167"/>
                    <a:pt x="350" y="167"/>
                  </a:cubicBezTo>
                  <a:cubicBezTo>
                    <a:pt x="350" y="167"/>
                    <a:pt x="349" y="167"/>
                    <a:pt x="349" y="167"/>
                  </a:cubicBezTo>
                  <a:cubicBezTo>
                    <a:pt x="348" y="167"/>
                    <a:pt x="348" y="167"/>
                    <a:pt x="347" y="167"/>
                  </a:cubicBezTo>
                  <a:cubicBezTo>
                    <a:pt x="347" y="167"/>
                    <a:pt x="346" y="167"/>
                    <a:pt x="346" y="167"/>
                  </a:cubicBezTo>
                  <a:cubicBezTo>
                    <a:pt x="345" y="167"/>
                    <a:pt x="345" y="167"/>
                    <a:pt x="344" y="167"/>
                  </a:cubicBezTo>
                  <a:cubicBezTo>
                    <a:pt x="343" y="167"/>
                    <a:pt x="342" y="167"/>
                    <a:pt x="341" y="167"/>
                  </a:cubicBezTo>
                  <a:cubicBezTo>
                    <a:pt x="341" y="167"/>
                    <a:pt x="341" y="167"/>
                    <a:pt x="341" y="167"/>
                  </a:cubicBezTo>
                  <a:cubicBezTo>
                    <a:pt x="340" y="167"/>
                    <a:pt x="340" y="167"/>
                    <a:pt x="340" y="167"/>
                  </a:cubicBezTo>
                  <a:cubicBezTo>
                    <a:pt x="339" y="167"/>
                    <a:pt x="339" y="167"/>
                    <a:pt x="338" y="168"/>
                  </a:cubicBezTo>
                  <a:cubicBezTo>
                    <a:pt x="337" y="168"/>
                    <a:pt x="336" y="168"/>
                    <a:pt x="335" y="168"/>
                  </a:cubicBezTo>
                  <a:cubicBezTo>
                    <a:pt x="333" y="168"/>
                    <a:pt x="332" y="168"/>
                    <a:pt x="331" y="168"/>
                  </a:cubicBezTo>
                  <a:cubicBezTo>
                    <a:pt x="330" y="168"/>
                    <a:pt x="330" y="168"/>
                    <a:pt x="330" y="168"/>
                  </a:cubicBezTo>
                  <a:cubicBezTo>
                    <a:pt x="328" y="169"/>
                    <a:pt x="326" y="169"/>
                    <a:pt x="324" y="169"/>
                  </a:cubicBezTo>
                  <a:cubicBezTo>
                    <a:pt x="323" y="169"/>
                    <a:pt x="322" y="169"/>
                    <a:pt x="321" y="169"/>
                  </a:cubicBezTo>
                  <a:cubicBezTo>
                    <a:pt x="319" y="170"/>
                    <a:pt x="316" y="170"/>
                    <a:pt x="313" y="170"/>
                  </a:cubicBezTo>
                  <a:cubicBezTo>
                    <a:pt x="313" y="170"/>
                    <a:pt x="313" y="170"/>
                    <a:pt x="313" y="170"/>
                  </a:cubicBezTo>
                  <a:cubicBezTo>
                    <a:pt x="312" y="171"/>
                    <a:pt x="311" y="171"/>
                    <a:pt x="311" y="171"/>
                  </a:cubicBezTo>
                  <a:cubicBezTo>
                    <a:pt x="309" y="171"/>
                    <a:pt x="307" y="171"/>
                    <a:pt x="305" y="171"/>
                  </a:cubicBezTo>
                  <a:cubicBezTo>
                    <a:pt x="305" y="172"/>
                    <a:pt x="304" y="172"/>
                    <a:pt x="304" y="172"/>
                  </a:cubicBezTo>
                  <a:cubicBezTo>
                    <a:pt x="303" y="172"/>
                    <a:pt x="301" y="172"/>
                    <a:pt x="300" y="172"/>
                  </a:cubicBezTo>
                  <a:cubicBezTo>
                    <a:pt x="298" y="172"/>
                    <a:pt x="296" y="173"/>
                    <a:pt x="294" y="173"/>
                  </a:cubicBezTo>
                  <a:cubicBezTo>
                    <a:pt x="293" y="173"/>
                    <a:pt x="293" y="173"/>
                    <a:pt x="292" y="173"/>
                  </a:cubicBezTo>
                  <a:cubicBezTo>
                    <a:pt x="291" y="173"/>
                    <a:pt x="291" y="174"/>
                    <a:pt x="291" y="174"/>
                  </a:cubicBezTo>
                  <a:cubicBezTo>
                    <a:pt x="288" y="174"/>
                    <a:pt x="285" y="174"/>
                    <a:pt x="282" y="175"/>
                  </a:cubicBezTo>
                  <a:cubicBezTo>
                    <a:pt x="281" y="175"/>
                    <a:pt x="281" y="175"/>
                    <a:pt x="281" y="175"/>
                  </a:cubicBezTo>
                  <a:cubicBezTo>
                    <a:pt x="277" y="176"/>
                    <a:pt x="273" y="176"/>
                    <a:pt x="270" y="177"/>
                  </a:cubicBezTo>
                  <a:cubicBezTo>
                    <a:pt x="270" y="177"/>
                    <a:pt x="270" y="177"/>
                    <a:pt x="270" y="177"/>
                  </a:cubicBezTo>
                  <a:cubicBezTo>
                    <a:pt x="270" y="177"/>
                    <a:pt x="270" y="177"/>
                    <a:pt x="270" y="177"/>
                  </a:cubicBezTo>
                  <a:cubicBezTo>
                    <a:pt x="262" y="178"/>
                    <a:pt x="255" y="179"/>
                    <a:pt x="247" y="180"/>
                  </a:cubicBezTo>
                  <a:cubicBezTo>
                    <a:pt x="247" y="180"/>
                    <a:pt x="247" y="180"/>
                    <a:pt x="247" y="180"/>
                  </a:cubicBezTo>
                  <a:cubicBezTo>
                    <a:pt x="246" y="181"/>
                    <a:pt x="246" y="181"/>
                    <a:pt x="246" y="181"/>
                  </a:cubicBezTo>
                  <a:cubicBezTo>
                    <a:pt x="243" y="181"/>
                    <a:pt x="241" y="181"/>
                    <a:pt x="238" y="182"/>
                  </a:cubicBezTo>
                  <a:cubicBezTo>
                    <a:pt x="238" y="182"/>
                    <a:pt x="237" y="182"/>
                    <a:pt x="236" y="182"/>
                  </a:cubicBezTo>
                  <a:cubicBezTo>
                    <a:pt x="236" y="182"/>
                    <a:pt x="236" y="182"/>
                    <a:pt x="235" y="182"/>
                  </a:cubicBezTo>
                  <a:cubicBezTo>
                    <a:pt x="234" y="182"/>
                    <a:pt x="233" y="183"/>
                    <a:pt x="233" y="183"/>
                  </a:cubicBezTo>
                  <a:cubicBezTo>
                    <a:pt x="234" y="85"/>
                    <a:pt x="234" y="85"/>
                    <a:pt x="234" y="85"/>
                  </a:cubicBezTo>
                  <a:cubicBezTo>
                    <a:pt x="234" y="83"/>
                    <a:pt x="233" y="81"/>
                    <a:pt x="232" y="78"/>
                  </a:cubicBezTo>
                  <a:cubicBezTo>
                    <a:pt x="232" y="76"/>
                    <a:pt x="231" y="74"/>
                    <a:pt x="229" y="72"/>
                  </a:cubicBezTo>
                  <a:cubicBezTo>
                    <a:pt x="228" y="70"/>
                    <a:pt x="226" y="68"/>
                    <a:pt x="224" y="65"/>
                  </a:cubicBezTo>
                  <a:cubicBezTo>
                    <a:pt x="222" y="63"/>
                    <a:pt x="220" y="61"/>
                    <a:pt x="217" y="59"/>
                  </a:cubicBezTo>
                  <a:cubicBezTo>
                    <a:pt x="216" y="59"/>
                    <a:pt x="215" y="58"/>
                    <a:pt x="214" y="58"/>
                  </a:cubicBezTo>
                  <a:cubicBezTo>
                    <a:pt x="214" y="57"/>
                    <a:pt x="214" y="57"/>
                    <a:pt x="214" y="57"/>
                  </a:cubicBezTo>
                  <a:cubicBezTo>
                    <a:pt x="213" y="57"/>
                    <a:pt x="213" y="57"/>
                    <a:pt x="213" y="57"/>
                  </a:cubicBezTo>
                  <a:cubicBezTo>
                    <a:pt x="213" y="57"/>
                    <a:pt x="212" y="56"/>
                    <a:pt x="211" y="56"/>
                  </a:cubicBezTo>
                  <a:cubicBezTo>
                    <a:pt x="211" y="56"/>
                    <a:pt x="211" y="56"/>
                    <a:pt x="211" y="56"/>
                  </a:cubicBezTo>
                  <a:cubicBezTo>
                    <a:pt x="210" y="55"/>
                    <a:pt x="210" y="55"/>
                    <a:pt x="210" y="55"/>
                  </a:cubicBezTo>
                  <a:cubicBezTo>
                    <a:pt x="209" y="55"/>
                    <a:pt x="208" y="55"/>
                    <a:pt x="208" y="55"/>
                  </a:cubicBezTo>
                  <a:cubicBezTo>
                    <a:pt x="207" y="54"/>
                    <a:pt x="207" y="54"/>
                    <a:pt x="207" y="54"/>
                  </a:cubicBezTo>
                  <a:cubicBezTo>
                    <a:pt x="206" y="54"/>
                    <a:pt x="206" y="54"/>
                    <a:pt x="206" y="54"/>
                  </a:cubicBezTo>
                  <a:cubicBezTo>
                    <a:pt x="206" y="54"/>
                    <a:pt x="206" y="54"/>
                    <a:pt x="206" y="54"/>
                  </a:cubicBezTo>
                  <a:cubicBezTo>
                    <a:pt x="205" y="54"/>
                    <a:pt x="205" y="54"/>
                    <a:pt x="205" y="54"/>
                  </a:cubicBezTo>
                  <a:cubicBezTo>
                    <a:pt x="204" y="53"/>
                    <a:pt x="204" y="53"/>
                    <a:pt x="203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1" y="52"/>
                    <a:pt x="201" y="52"/>
                    <a:pt x="201" y="52"/>
                  </a:cubicBezTo>
                  <a:cubicBezTo>
                    <a:pt x="200" y="52"/>
                    <a:pt x="200" y="52"/>
                    <a:pt x="199" y="52"/>
                  </a:cubicBezTo>
                  <a:cubicBezTo>
                    <a:pt x="199" y="52"/>
                    <a:pt x="199" y="52"/>
                    <a:pt x="199" y="52"/>
                  </a:cubicBezTo>
                  <a:cubicBezTo>
                    <a:pt x="199" y="52"/>
                    <a:pt x="199" y="52"/>
                    <a:pt x="199" y="52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197" y="51"/>
                    <a:pt x="197" y="51"/>
                    <a:pt x="197" y="51"/>
                  </a:cubicBezTo>
                  <a:cubicBezTo>
                    <a:pt x="196" y="51"/>
                    <a:pt x="196" y="51"/>
                    <a:pt x="196" y="51"/>
                  </a:cubicBezTo>
                  <a:cubicBezTo>
                    <a:pt x="195" y="51"/>
                    <a:pt x="195" y="51"/>
                    <a:pt x="195" y="51"/>
                  </a:cubicBezTo>
                  <a:cubicBezTo>
                    <a:pt x="194" y="51"/>
                    <a:pt x="194" y="51"/>
                    <a:pt x="194" y="51"/>
                  </a:cubicBezTo>
                  <a:cubicBezTo>
                    <a:pt x="193" y="51"/>
                    <a:pt x="193" y="51"/>
                    <a:pt x="193" y="51"/>
                  </a:cubicBezTo>
                  <a:cubicBezTo>
                    <a:pt x="192" y="50"/>
                    <a:pt x="192" y="50"/>
                    <a:pt x="192" y="50"/>
                  </a:cubicBezTo>
                  <a:cubicBezTo>
                    <a:pt x="191" y="50"/>
                    <a:pt x="191" y="50"/>
                    <a:pt x="191" y="50"/>
                  </a:cubicBezTo>
                  <a:cubicBezTo>
                    <a:pt x="191" y="50"/>
                    <a:pt x="191" y="50"/>
                    <a:pt x="191" y="50"/>
                  </a:cubicBezTo>
                  <a:cubicBezTo>
                    <a:pt x="191" y="50"/>
                    <a:pt x="191" y="50"/>
                    <a:pt x="191" y="50"/>
                  </a:cubicBezTo>
                  <a:cubicBezTo>
                    <a:pt x="191" y="50"/>
                    <a:pt x="191" y="50"/>
                    <a:pt x="191" y="50"/>
                  </a:cubicBezTo>
                  <a:cubicBezTo>
                    <a:pt x="190" y="50"/>
                    <a:pt x="190" y="50"/>
                    <a:pt x="190" y="50"/>
                  </a:cubicBezTo>
                  <a:cubicBezTo>
                    <a:pt x="189" y="50"/>
                    <a:pt x="189" y="50"/>
                    <a:pt x="189" y="50"/>
                  </a:cubicBezTo>
                  <a:cubicBezTo>
                    <a:pt x="188" y="50"/>
                    <a:pt x="188" y="50"/>
                    <a:pt x="188" y="50"/>
                  </a:cubicBezTo>
                  <a:cubicBezTo>
                    <a:pt x="187" y="50"/>
                    <a:pt x="187" y="50"/>
                    <a:pt x="187" y="50"/>
                  </a:cubicBezTo>
                  <a:cubicBezTo>
                    <a:pt x="186" y="49"/>
                    <a:pt x="186" y="49"/>
                    <a:pt x="186" y="49"/>
                  </a:cubicBezTo>
                  <a:cubicBezTo>
                    <a:pt x="185" y="49"/>
                    <a:pt x="185" y="49"/>
                    <a:pt x="185" y="49"/>
                  </a:cubicBezTo>
                  <a:cubicBezTo>
                    <a:pt x="184" y="49"/>
                    <a:pt x="184" y="49"/>
                    <a:pt x="184" y="49"/>
                  </a:cubicBezTo>
                  <a:cubicBezTo>
                    <a:pt x="183" y="49"/>
                    <a:pt x="183" y="49"/>
                    <a:pt x="183" y="49"/>
                  </a:cubicBezTo>
                  <a:cubicBezTo>
                    <a:pt x="182" y="49"/>
                    <a:pt x="182" y="49"/>
                    <a:pt x="182" y="49"/>
                  </a:cubicBezTo>
                  <a:cubicBezTo>
                    <a:pt x="182" y="49"/>
                    <a:pt x="182" y="49"/>
                    <a:pt x="182" y="49"/>
                  </a:cubicBezTo>
                  <a:cubicBezTo>
                    <a:pt x="182" y="49"/>
                    <a:pt x="182" y="49"/>
                    <a:pt x="182" y="49"/>
                  </a:cubicBezTo>
                  <a:cubicBezTo>
                    <a:pt x="181" y="49"/>
                    <a:pt x="181" y="49"/>
                    <a:pt x="181" y="49"/>
                  </a:cubicBezTo>
                  <a:cubicBezTo>
                    <a:pt x="180" y="49"/>
                    <a:pt x="180" y="49"/>
                    <a:pt x="180" y="49"/>
                  </a:cubicBezTo>
                  <a:cubicBezTo>
                    <a:pt x="179" y="49"/>
                    <a:pt x="179" y="49"/>
                    <a:pt x="179" y="49"/>
                  </a:cubicBezTo>
                  <a:cubicBezTo>
                    <a:pt x="178" y="48"/>
                    <a:pt x="178" y="48"/>
                    <a:pt x="178" y="48"/>
                  </a:cubicBezTo>
                  <a:cubicBezTo>
                    <a:pt x="178" y="48"/>
                    <a:pt x="177" y="48"/>
                    <a:pt x="177" y="48"/>
                  </a:cubicBezTo>
                  <a:cubicBezTo>
                    <a:pt x="177" y="48"/>
                    <a:pt x="176" y="48"/>
                    <a:pt x="176" y="48"/>
                  </a:cubicBezTo>
                  <a:cubicBezTo>
                    <a:pt x="176" y="48"/>
                    <a:pt x="175" y="48"/>
                    <a:pt x="175" y="48"/>
                  </a:cubicBezTo>
                  <a:cubicBezTo>
                    <a:pt x="174" y="48"/>
                    <a:pt x="174" y="48"/>
                    <a:pt x="174" y="48"/>
                  </a:cubicBezTo>
                  <a:cubicBezTo>
                    <a:pt x="173" y="48"/>
                    <a:pt x="173" y="48"/>
                    <a:pt x="173" y="48"/>
                  </a:cubicBezTo>
                  <a:cubicBezTo>
                    <a:pt x="172" y="48"/>
                    <a:pt x="172" y="48"/>
                    <a:pt x="171" y="48"/>
                  </a:cubicBezTo>
                  <a:cubicBezTo>
                    <a:pt x="171" y="48"/>
                    <a:pt x="171" y="48"/>
                    <a:pt x="170" y="48"/>
                  </a:cubicBezTo>
                  <a:cubicBezTo>
                    <a:pt x="170" y="48"/>
                    <a:pt x="170" y="48"/>
                    <a:pt x="169" y="48"/>
                  </a:cubicBezTo>
                  <a:cubicBezTo>
                    <a:pt x="169" y="48"/>
                    <a:pt x="168" y="48"/>
                    <a:pt x="168" y="48"/>
                  </a:cubicBezTo>
                  <a:cubicBezTo>
                    <a:pt x="168" y="48"/>
                    <a:pt x="167" y="48"/>
                    <a:pt x="167" y="48"/>
                  </a:cubicBezTo>
                  <a:cubicBezTo>
                    <a:pt x="166" y="48"/>
                    <a:pt x="166" y="48"/>
                    <a:pt x="165" y="48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64" y="48"/>
                    <a:pt x="164" y="48"/>
                    <a:pt x="164" y="48"/>
                  </a:cubicBezTo>
                  <a:cubicBezTo>
                    <a:pt x="164" y="48"/>
                    <a:pt x="163" y="48"/>
                    <a:pt x="163" y="48"/>
                  </a:cubicBezTo>
                  <a:cubicBezTo>
                    <a:pt x="163" y="48"/>
                    <a:pt x="162" y="48"/>
                    <a:pt x="162" y="48"/>
                  </a:cubicBezTo>
                  <a:cubicBezTo>
                    <a:pt x="161" y="48"/>
                    <a:pt x="161" y="48"/>
                    <a:pt x="160" y="48"/>
                  </a:cubicBezTo>
                  <a:cubicBezTo>
                    <a:pt x="160" y="48"/>
                    <a:pt x="160" y="48"/>
                    <a:pt x="159" y="48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58" y="48"/>
                    <a:pt x="158" y="48"/>
                    <a:pt x="158" y="48"/>
                  </a:cubicBezTo>
                  <a:cubicBezTo>
                    <a:pt x="157" y="48"/>
                    <a:pt x="157" y="48"/>
                    <a:pt x="157" y="48"/>
                  </a:cubicBezTo>
                  <a:cubicBezTo>
                    <a:pt x="156" y="48"/>
                    <a:pt x="156" y="48"/>
                    <a:pt x="156" y="48"/>
                  </a:cubicBezTo>
                  <a:cubicBezTo>
                    <a:pt x="155" y="48"/>
                    <a:pt x="155" y="48"/>
                    <a:pt x="155" y="48"/>
                  </a:cubicBezTo>
                  <a:cubicBezTo>
                    <a:pt x="155" y="48"/>
                    <a:pt x="155" y="48"/>
                    <a:pt x="155" y="48"/>
                  </a:cubicBezTo>
                  <a:cubicBezTo>
                    <a:pt x="154" y="48"/>
                    <a:pt x="154" y="48"/>
                    <a:pt x="154" y="48"/>
                  </a:cubicBezTo>
                  <a:cubicBezTo>
                    <a:pt x="154" y="48"/>
                    <a:pt x="154" y="48"/>
                    <a:pt x="154" y="48"/>
                  </a:cubicBezTo>
                  <a:cubicBezTo>
                    <a:pt x="153" y="48"/>
                    <a:pt x="153" y="48"/>
                    <a:pt x="152" y="48"/>
                  </a:cubicBezTo>
                  <a:cubicBezTo>
                    <a:pt x="152" y="48"/>
                    <a:pt x="151" y="48"/>
                    <a:pt x="151" y="48"/>
                  </a:cubicBezTo>
                  <a:cubicBezTo>
                    <a:pt x="150" y="48"/>
                    <a:pt x="150" y="48"/>
                    <a:pt x="149" y="48"/>
                  </a:cubicBezTo>
                  <a:cubicBezTo>
                    <a:pt x="149" y="48"/>
                    <a:pt x="148" y="48"/>
                    <a:pt x="148" y="48"/>
                  </a:cubicBezTo>
                  <a:cubicBezTo>
                    <a:pt x="148" y="48"/>
                    <a:pt x="148" y="48"/>
                    <a:pt x="148" y="48"/>
                  </a:cubicBezTo>
                  <a:cubicBezTo>
                    <a:pt x="148" y="48"/>
                    <a:pt x="148" y="48"/>
                    <a:pt x="148" y="48"/>
                  </a:cubicBezTo>
                  <a:cubicBezTo>
                    <a:pt x="147" y="48"/>
                    <a:pt x="147" y="48"/>
                    <a:pt x="146" y="48"/>
                  </a:cubicBezTo>
                  <a:cubicBezTo>
                    <a:pt x="146" y="48"/>
                    <a:pt x="145" y="48"/>
                    <a:pt x="145" y="48"/>
                  </a:cubicBezTo>
                  <a:cubicBezTo>
                    <a:pt x="144" y="48"/>
                    <a:pt x="144" y="48"/>
                    <a:pt x="143" y="48"/>
                  </a:cubicBezTo>
                  <a:cubicBezTo>
                    <a:pt x="143" y="48"/>
                    <a:pt x="142" y="48"/>
                    <a:pt x="142" y="48"/>
                  </a:cubicBezTo>
                  <a:cubicBezTo>
                    <a:pt x="141" y="48"/>
                    <a:pt x="140" y="48"/>
                    <a:pt x="140" y="48"/>
                  </a:cubicBezTo>
                  <a:cubicBezTo>
                    <a:pt x="139" y="48"/>
                    <a:pt x="139" y="49"/>
                    <a:pt x="138" y="49"/>
                  </a:cubicBezTo>
                  <a:cubicBezTo>
                    <a:pt x="138" y="49"/>
                    <a:pt x="137" y="49"/>
                    <a:pt x="137" y="49"/>
                  </a:cubicBezTo>
                  <a:cubicBezTo>
                    <a:pt x="136" y="49"/>
                    <a:pt x="135" y="49"/>
                    <a:pt x="135" y="49"/>
                  </a:cubicBezTo>
                  <a:cubicBezTo>
                    <a:pt x="134" y="49"/>
                    <a:pt x="133" y="49"/>
                    <a:pt x="133" y="49"/>
                  </a:cubicBezTo>
                  <a:cubicBezTo>
                    <a:pt x="132" y="49"/>
                    <a:pt x="132" y="49"/>
                    <a:pt x="132" y="49"/>
                  </a:cubicBezTo>
                  <a:cubicBezTo>
                    <a:pt x="132" y="49"/>
                    <a:pt x="132" y="49"/>
                    <a:pt x="132" y="49"/>
                  </a:cubicBezTo>
                  <a:cubicBezTo>
                    <a:pt x="131" y="49"/>
                    <a:pt x="131" y="49"/>
                    <a:pt x="130" y="49"/>
                  </a:cubicBezTo>
                  <a:cubicBezTo>
                    <a:pt x="130" y="49"/>
                    <a:pt x="129" y="50"/>
                    <a:pt x="128" y="50"/>
                  </a:cubicBezTo>
                  <a:cubicBezTo>
                    <a:pt x="127" y="50"/>
                    <a:pt x="127" y="50"/>
                    <a:pt x="126" y="50"/>
                  </a:cubicBezTo>
                  <a:cubicBezTo>
                    <a:pt x="125" y="50"/>
                    <a:pt x="125" y="50"/>
                    <a:pt x="125" y="50"/>
                  </a:cubicBezTo>
                  <a:cubicBezTo>
                    <a:pt x="125" y="50"/>
                    <a:pt x="125" y="50"/>
                    <a:pt x="125" y="50"/>
                  </a:cubicBezTo>
                  <a:cubicBezTo>
                    <a:pt x="124" y="50"/>
                    <a:pt x="123" y="50"/>
                    <a:pt x="122" y="51"/>
                  </a:cubicBezTo>
                  <a:cubicBezTo>
                    <a:pt x="122" y="51"/>
                    <a:pt x="122" y="51"/>
                    <a:pt x="122" y="51"/>
                  </a:cubicBezTo>
                  <a:cubicBezTo>
                    <a:pt x="122" y="51"/>
                    <a:pt x="122" y="51"/>
                    <a:pt x="122" y="51"/>
                  </a:cubicBezTo>
                  <a:cubicBezTo>
                    <a:pt x="121" y="51"/>
                    <a:pt x="119" y="51"/>
                    <a:pt x="118" y="51"/>
                  </a:cubicBezTo>
                  <a:cubicBezTo>
                    <a:pt x="118" y="51"/>
                    <a:pt x="118" y="51"/>
                    <a:pt x="118" y="51"/>
                  </a:cubicBezTo>
                  <a:cubicBezTo>
                    <a:pt x="117" y="52"/>
                    <a:pt x="117" y="52"/>
                    <a:pt x="117" y="52"/>
                  </a:cubicBezTo>
                  <a:cubicBezTo>
                    <a:pt x="116" y="52"/>
                    <a:pt x="116" y="52"/>
                    <a:pt x="115" y="52"/>
                  </a:cubicBezTo>
                  <a:cubicBezTo>
                    <a:pt x="114" y="52"/>
                    <a:pt x="114" y="52"/>
                    <a:pt x="114" y="52"/>
                  </a:cubicBezTo>
                  <a:cubicBezTo>
                    <a:pt x="114" y="52"/>
                    <a:pt x="114" y="52"/>
                    <a:pt x="114" y="52"/>
                  </a:cubicBezTo>
                  <a:cubicBezTo>
                    <a:pt x="113" y="53"/>
                    <a:pt x="113" y="53"/>
                    <a:pt x="113" y="53"/>
                  </a:cubicBezTo>
                  <a:cubicBezTo>
                    <a:pt x="113" y="53"/>
                    <a:pt x="112" y="53"/>
                    <a:pt x="112" y="53"/>
                  </a:cubicBezTo>
                  <a:cubicBezTo>
                    <a:pt x="111" y="53"/>
                    <a:pt x="111" y="53"/>
                    <a:pt x="111" y="53"/>
                  </a:cubicBezTo>
                  <a:cubicBezTo>
                    <a:pt x="111" y="53"/>
                    <a:pt x="111" y="53"/>
                    <a:pt x="111" y="53"/>
                  </a:cubicBezTo>
                  <a:cubicBezTo>
                    <a:pt x="111" y="53"/>
                    <a:pt x="111" y="53"/>
                    <a:pt x="111" y="53"/>
                  </a:cubicBezTo>
                  <a:cubicBezTo>
                    <a:pt x="110" y="54"/>
                    <a:pt x="110" y="54"/>
                    <a:pt x="110" y="54"/>
                  </a:cubicBezTo>
                  <a:cubicBezTo>
                    <a:pt x="109" y="54"/>
                    <a:pt x="109" y="54"/>
                    <a:pt x="109" y="54"/>
                  </a:cubicBezTo>
                  <a:cubicBezTo>
                    <a:pt x="109" y="54"/>
                    <a:pt x="109" y="54"/>
                    <a:pt x="109" y="54"/>
                  </a:cubicBezTo>
                  <a:cubicBezTo>
                    <a:pt x="109" y="54"/>
                    <a:pt x="109" y="54"/>
                    <a:pt x="109" y="54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08" y="55"/>
                    <a:pt x="108" y="55"/>
                    <a:pt x="108" y="55"/>
                  </a:cubicBezTo>
                  <a:cubicBezTo>
                    <a:pt x="107" y="55"/>
                    <a:pt x="107" y="55"/>
                    <a:pt x="107" y="55"/>
                  </a:cubicBezTo>
                  <a:cubicBezTo>
                    <a:pt x="107" y="55"/>
                    <a:pt x="107" y="55"/>
                    <a:pt x="107" y="55"/>
                  </a:cubicBezTo>
                  <a:cubicBezTo>
                    <a:pt x="107" y="55"/>
                    <a:pt x="107" y="55"/>
                    <a:pt x="107" y="55"/>
                  </a:cubicBezTo>
                  <a:cubicBezTo>
                    <a:pt x="107" y="55"/>
                    <a:pt x="107" y="55"/>
                    <a:pt x="107" y="55"/>
                  </a:cubicBezTo>
                  <a:cubicBezTo>
                    <a:pt x="106" y="55"/>
                    <a:pt x="106" y="55"/>
                    <a:pt x="106" y="55"/>
                  </a:cubicBezTo>
                  <a:cubicBezTo>
                    <a:pt x="106" y="55"/>
                    <a:pt x="106" y="55"/>
                    <a:pt x="106" y="55"/>
                  </a:cubicBezTo>
                  <a:cubicBezTo>
                    <a:pt x="106" y="55"/>
                    <a:pt x="106" y="55"/>
                    <a:pt x="106" y="55"/>
                  </a:cubicBezTo>
                  <a:cubicBezTo>
                    <a:pt x="106" y="56"/>
                    <a:pt x="106" y="56"/>
                    <a:pt x="106" y="56"/>
                  </a:cubicBezTo>
                  <a:cubicBezTo>
                    <a:pt x="105" y="56"/>
                    <a:pt x="105" y="56"/>
                    <a:pt x="105" y="56"/>
                  </a:cubicBezTo>
                  <a:cubicBezTo>
                    <a:pt x="105" y="56"/>
                    <a:pt x="105" y="56"/>
                    <a:pt x="105" y="56"/>
                  </a:cubicBezTo>
                  <a:cubicBezTo>
                    <a:pt x="104" y="57"/>
                    <a:pt x="103" y="57"/>
                    <a:pt x="101" y="58"/>
                  </a:cubicBezTo>
                  <a:cubicBezTo>
                    <a:pt x="101" y="58"/>
                    <a:pt x="101" y="58"/>
                    <a:pt x="101" y="58"/>
                  </a:cubicBezTo>
                  <a:cubicBezTo>
                    <a:pt x="100" y="58"/>
                    <a:pt x="99" y="59"/>
                    <a:pt x="97" y="59"/>
                  </a:cubicBezTo>
                  <a:cubicBezTo>
                    <a:pt x="97" y="59"/>
                    <a:pt x="97" y="59"/>
                    <a:pt x="97" y="59"/>
                  </a:cubicBezTo>
                  <a:cubicBezTo>
                    <a:pt x="96" y="60"/>
                    <a:pt x="94" y="60"/>
                    <a:pt x="93" y="61"/>
                  </a:cubicBezTo>
                  <a:cubicBezTo>
                    <a:pt x="92" y="61"/>
                    <a:pt x="92" y="61"/>
                    <a:pt x="92" y="61"/>
                  </a:cubicBezTo>
                  <a:cubicBezTo>
                    <a:pt x="91" y="61"/>
                    <a:pt x="89" y="62"/>
                    <a:pt x="88" y="62"/>
                  </a:cubicBezTo>
                  <a:cubicBezTo>
                    <a:pt x="87" y="62"/>
                    <a:pt x="87" y="62"/>
                    <a:pt x="87" y="62"/>
                  </a:cubicBezTo>
                  <a:cubicBezTo>
                    <a:pt x="86" y="62"/>
                    <a:pt x="84" y="63"/>
                    <a:pt x="83" y="63"/>
                  </a:cubicBezTo>
                  <a:cubicBezTo>
                    <a:pt x="82" y="63"/>
                    <a:pt x="82" y="63"/>
                    <a:pt x="82" y="63"/>
                  </a:cubicBezTo>
                  <a:cubicBezTo>
                    <a:pt x="81" y="63"/>
                    <a:pt x="79" y="63"/>
                    <a:pt x="77" y="63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4"/>
                    <a:pt x="74" y="64"/>
                    <a:pt x="72" y="64"/>
                  </a:cubicBezTo>
                  <a:cubicBezTo>
                    <a:pt x="72" y="64"/>
                    <a:pt x="72" y="64"/>
                    <a:pt x="72" y="64"/>
                  </a:cubicBezTo>
                  <a:cubicBezTo>
                    <a:pt x="70" y="64"/>
                    <a:pt x="68" y="64"/>
                    <a:pt x="67" y="64"/>
                  </a:cubicBezTo>
                  <a:cubicBezTo>
                    <a:pt x="65" y="64"/>
                    <a:pt x="62" y="64"/>
                    <a:pt x="60" y="64"/>
                  </a:cubicBezTo>
                  <a:cubicBezTo>
                    <a:pt x="60" y="64"/>
                    <a:pt x="60" y="64"/>
                    <a:pt x="60" y="64"/>
                  </a:cubicBezTo>
                  <a:cubicBezTo>
                    <a:pt x="58" y="64"/>
                    <a:pt x="56" y="64"/>
                    <a:pt x="54" y="64"/>
                  </a:cubicBezTo>
                  <a:cubicBezTo>
                    <a:pt x="54" y="64"/>
                    <a:pt x="54" y="64"/>
                    <a:pt x="54" y="64"/>
                  </a:cubicBezTo>
                  <a:cubicBezTo>
                    <a:pt x="52" y="63"/>
                    <a:pt x="50" y="63"/>
                    <a:pt x="48" y="63"/>
                  </a:cubicBezTo>
                  <a:cubicBezTo>
                    <a:pt x="48" y="63"/>
                    <a:pt x="48" y="63"/>
                    <a:pt x="48" y="63"/>
                  </a:cubicBezTo>
                  <a:cubicBezTo>
                    <a:pt x="48" y="63"/>
                    <a:pt x="48" y="63"/>
                    <a:pt x="48" y="63"/>
                  </a:cubicBezTo>
                  <a:cubicBezTo>
                    <a:pt x="47" y="63"/>
                    <a:pt x="45" y="63"/>
                    <a:pt x="43" y="62"/>
                  </a:cubicBezTo>
                  <a:cubicBezTo>
                    <a:pt x="42" y="62"/>
                    <a:pt x="41" y="62"/>
                    <a:pt x="40" y="62"/>
                  </a:cubicBezTo>
                  <a:cubicBezTo>
                    <a:pt x="40" y="61"/>
                    <a:pt x="39" y="61"/>
                    <a:pt x="39" y="61"/>
                  </a:cubicBezTo>
                  <a:cubicBezTo>
                    <a:pt x="38" y="61"/>
                    <a:pt x="38" y="60"/>
                    <a:pt x="37" y="60"/>
                  </a:cubicBezTo>
                  <a:cubicBezTo>
                    <a:pt x="37" y="60"/>
                    <a:pt x="36" y="60"/>
                    <a:pt x="36" y="59"/>
                  </a:cubicBezTo>
                  <a:cubicBezTo>
                    <a:pt x="35" y="59"/>
                    <a:pt x="35" y="58"/>
                    <a:pt x="34" y="58"/>
                  </a:cubicBezTo>
                  <a:cubicBezTo>
                    <a:pt x="34" y="58"/>
                    <a:pt x="33" y="57"/>
                    <a:pt x="33" y="57"/>
                  </a:cubicBezTo>
                  <a:cubicBezTo>
                    <a:pt x="32" y="56"/>
                    <a:pt x="32" y="56"/>
                    <a:pt x="31" y="55"/>
                  </a:cubicBezTo>
                  <a:cubicBezTo>
                    <a:pt x="31" y="55"/>
                    <a:pt x="30" y="55"/>
                    <a:pt x="30" y="54"/>
                  </a:cubicBezTo>
                  <a:cubicBezTo>
                    <a:pt x="29" y="54"/>
                    <a:pt x="29" y="53"/>
                    <a:pt x="29" y="52"/>
                  </a:cubicBezTo>
                  <a:cubicBezTo>
                    <a:pt x="28" y="52"/>
                    <a:pt x="28" y="51"/>
                    <a:pt x="27" y="51"/>
                  </a:cubicBezTo>
                  <a:cubicBezTo>
                    <a:pt x="27" y="50"/>
                    <a:pt x="26" y="50"/>
                    <a:pt x="26" y="49"/>
                  </a:cubicBezTo>
                  <a:cubicBezTo>
                    <a:pt x="25" y="48"/>
                    <a:pt x="25" y="48"/>
                    <a:pt x="24" y="47"/>
                  </a:cubicBezTo>
                  <a:cubicBezTo>
                    <a:pt x="24" y="47"/>
                    <a:pt x="24" y="46"/>
                    <a:pt x="23" y="45"/>
                  </a:cubicBezTo>
                  <a:cubicBezTo>
                    <a:pt x="23" y="45"/>
                    <a:pt x="22" y="44"/>
                    <a:pt x="22" y="44"/>
                  </a:cubicBezTo>
                  <a:cubicBezTo>
                    <a:pt x="21" y="43"/>
                    <a:pt x="21" y="42"/>
                    <a:pt x="20" y="41"/>
                  </a:cubicBezTo>
                  <a:cubicBezTo>
                    <a:pt x="20" y="41"/>
                    <a:pt x="20" y="40"/>
                    <a:pt x="19" y="40"/>
                  </a:cubicBezTo>
                  <a:cubicBezTo>
                    <a:pt x="18" y="38"/>
                    <a:pt x="17" y="36"/>
                    <a:pt x="16" y="34"/>
                  </a:cubicBezTo>
                  <a:cubicBezTo>
                    <a:pt x="16" y="33"/>
                    <a:pt x="15" y="32"/>
                    <a:pt x="15" y="31"/>
                  </a:cubicBezTo>
                  <a:cubicBezTo>
                    <a:pt x="14" y="29"/>
                    <a:pt x="13" y="27"/>
                    <a:pt x="12" y="26"/>
                  </a:cubicBezTo>
                  <a:cubicBezTo>
                    <a:pt x="11" y="24"/>
                    <a:pt x="11" y="23"/>
                    <a:pt x="10" y="22"/>
                  </a:cubicBezTo>
                  <a:cubicBezTo>
                    <a:pt x="10" y="22"/>
                    <a:pt x="10" y="21"/>
                    <a:pt x="9" y="21"/>
                  </a:cubicBezTo>
                  <a:cubicBezTo>
                    <a:pt x="8" y="18"/>
                    <a:pt x="6" y="15"/>
                    <a:pt x="5" y="12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0"/>
                    <a:pt x="3" y="9"/>
                    <a:pt x="3" y="8"/>
                  </a:cubicBezTo>
                  <a:cubicBezTo>
                    <a:pt x="2" y="7"/>
                    <a:pt x="2" y="6"/>
                    <a:pt x="2" y="6"/>
                  </a:cubicBezTo>
                  <a:cubicBezTo>
                    <a:pt x="1" y="5"/>
                    <a:pt x="1" y="4"/>
                    <a:pt x="1" y="4"/>
                  </a:cubicBezTo>
                  <a:cubicBezTo>
                    <a:pt x="1" y="3"/>
                    <a:pt x="0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2" y="141"/>
                    <a:pt x="2" y="141"/>
                    <a:pt x="2" y="141"/>
                  </a:cubicBezTo>
                  <a:cubicBezTo>
                    <a:pt x="2" y="142"/>
                    <a:pt x="2" y="142"/>
                    <a:pt x="2" y="143"/>
                  </a:cubicBezTo>
                  <a:cubicBezTo>
                    <a:pt x="2" y="144"/>
                    <a:pt x="2" y="144"/>
                    <a:pt x="3" y="145"/>
                  </a:cubicBezTo>
                  <a:cubicBezTo>
                    <a:pt x="3" y="146"/>
                    <a:pt x="3" y="147"/>
                    <a:pt x="3" y="147"/>
                  </a:cubicBezTo>
                  <a:cubicBezTo>
                    <a:pt x="4" y="148"/>
                    <a:pt x="4" y="149"/>
                    <a:pt x="4" y="150"/>
                  </a:cubicBezTo>
                  <a:cubicBezTo>
                    <a:pt x="5" y="151"/>
                    <a:pt x="6" y="152"/>
                    <a:pt x="6" y="153"/>
                  </a:cubicBezTo>
                  <a:cubicBezTo>
                    <a:pt x="7" y="154"/>
                    <a:pt x="7" y="154"/>
                    <a:pt x="7" y="154"/>
                  </a:cubicBezTo>
                  <a:cubicBezTo>
                    <a:pt x="8" y="158"/>
                    <a:pt x="10" y="162"/>
                    <a:pt x="12" y="166"/>
                  </a:cubicBezTo>
                  <a:cubicBezTo>
                    <a:pt x="12" y="167"/>
                    <a:pt x="13" y="168"/>
                    <a:pt x="13" y="169"/>
                  </a:cubicBezTo>
                  <a:cubicBezTo>
                    <a:pt x="14" y="171"/>
                    <a:pt x="15" y="173"/>
                    <a:pt x="16" y="175"/>
                  </a:cubicBezTo>
                  <a:cubicBezTo>
                    <a:pt x="17" y="176"/>
                    <a:pt x="17" y="177"/>
                    <a:pt x="18" y="178"/>
                  </a:cubicBezTo>
                  <a:cubicBezTo>
                    <a:pt x="19" y="180"/>
                    <a:pt x="20" y="182"/>
                    <a:pt x="20" y="183"/>
                  </a:cubicBezTo>
                  <a:cubicBezTo>
                    <a:pt x="21" y="184"/>
                    <a:pt x="21" y="184"/>
                    <a:pt x="21" y="184"/>
                  </a:cubicBezTo>
                  <a:cubicBezTo>
                    <a:pt x="21" y="185"/>
                    <a:pt x="21" y="185"/>
                    <a:pt x="21" y="185"/>
                  </a:cubicBezTo>
                  <a:cubicBezTo>
                    <a:pt x="22" y="185"/>
                    <a:pt x="22" y="186"/>
                    <a:pt x="22" y="186"/>
                  </a:cubicBezTo>
                  <a:cubicBezTo>
                    <a:pt x="22" y="187"/>
                    <a:pt x="23" y="188"/>
                    <a:pt x="23" y="188"/>
                  </a:cubicBezTo>
                  <a:cubicBezTo>
                    <a:pt x="24" y="189"/>
                    <a:pt x="24" y="190"/>
                    <a:pt x="25" y="190"/>
                  </a:cubicBezTo>
                  <a:cubicBezTo>
                    <a:pt x="25" y="191"/>
                    <a:pt x="25" y="192"/>
                    <a:pt x="26" y="193"/>
                  </a:cubicBezTo>
                  <a:cubicBezTo>
                    <a:pt x="26" y="193"/>
                    <a:pt x="27" y="194"/>
                    <a:pt x="27" y="194"/>
                  </a:cubicBezTo>
                  <a:cubicBezTo>
                    <a:pt x="28" y="195"/>
                    <a:pt x="28" y="196"/>
                    <a:pt x="29" y="196"/>
                  </a:cubicBezTo>
                  <a:cubicBezTo>
                    <a:pt x="29" y="197"/>
                    <a:pt x="29" y="198"/>
                    <a:pt x="30" y="198"/>
                  </a:cubicBezTo>
                  <a:cubicBezTo>
                    <a:pt x="31" y="199"/>
                    <a:pt x="31" y="199"/>
                    <a:pt x="31" y="199"/>
                  </a:cubicBezTo>
                  <a:cubicBezTo>
                    <a:pt x="31" y="200"/>
                    <a:pt x="31" y="200"/>
                    <a:pt x="31" y="200"/>
                  </a:cubicBezTo>
                  <a:cubicBezTo>
                    <a:pt x="32" y="201"/>
                    <a:pt x="32" y="201"/>
                    <a:pt x="32" y="201"/>
                  </a:cubicBezTo>
                  <a:cubicBezTo>
                    <a:pt x="33" y="201"/>
                    <a:pt x="33" y="201"/>
                    <a:pt x="33" y="201"/>
                  </a:cubicBezTo>
                  <a:cubicBezTo>
                    <a:pt x="33" y="202"/>
                    <a:pt x="34" y="202"/>
                    <a:pt x="34" y="203"/>
                  </a:cubicBezTo>
                  <a:cubicBezTo>
                    <a:pt x="35" y="203"/>
                    <a:pt x="35" y="204"/>
                    <a:pt x="36" y="204"/>
                  </a:cubicBezTo>
                  <a:cubicBezTo>
                    <a:pt x="36" y="205"/>
                    <a:pt x="37" y="205"/>
                    <a:pt x="37" y="205"/>
                  </a:cubicBezTo>
                  <a:cubicBezTo>
                    <a:pt x="38" y="206"/>
                    <a:pt x="38" y="206"/>
                    <a:pt x="39" y="206"/>
                  </a:cubicBezTo>
                  <a:cubicBezTo>
                    <a:pt x="39" y="207"/>
                    <a:pt x="40" y="207"/>
                    <a:pt x="40" y="207"/>
                  </a:cubicBezTo>
                  <a:cubicBezTo>
                    <a:pt x="41" y="208"/>
                    <a:pt x="41" y="208"/>
                    <a:pt x="42" y="208"/>
                  </a:cubicBezTo>
                  <a:cubicBezTo>
                    <a:pt x="42" y="208"/>
                    <a:pt x="42" y="208"/>
                    <a:pt x="42" y="208"/>
                  </a:cubicBezTo>
                  <a:cubicBezTo>
                    <a:pt x="42" y="208"/>
                    <a:pt x="42" y="208"/>
                    <a:pt x="42" y="208"/>
                  </a:cubicBezTo>
                  <a:cubicBezTo>
                    <a:pt x="42" y="208"/>
                    <a:pt x="42" y="208"/>
                    <a:pt x="42" y="208"/>
                  </a:cubicBezTo>
                  <a:cubicBezTo>
                    <a:pt x="43" y="208"/>
                    <a:pt x="43" y="208"/>
                    <a:pt x="43" y="208"/>
                  </a:cubicBezTo>
                  <a:cubicBezTo>
                    <a:pt x="43" y="209"/>
                    <a:pt x="43" y="209"/>
                    <a:pt x="43" y="209"/>
                  </a:cubicBezTo>
                  <a:cubicBezTo>
                    <a:pt x="43" y="209"/>
                    <a:pt x="43" y="209"/>
                    <a:pt x="43" y="209"/>
                  </a:cubicBezTo>
                  <a:cubicBezTo>
                    <a:pt x="43" y="209"/>
                    <a:pt x="43" y="209"/>
                    <a:pt x="43" y="209"/>
                  </a:cubicBezTo>
                  <a:cubicBezTo>
                    <a:pt x="44" y="209"/>
                    <a:pt x="44" y="209"/>
                    <a:pt x="44" y="209"/>
                  </a:cubicBezTo>
                  <a:cubicBezTo>
                    <a:pt x="44" y="209"/>
                    <a:pt x="44" y="209"/>
                    <a:pt x="44" y="209"/>
                  </a:cubicBezTo>
                  <a:cubicBezTo>
                    <a:pt x="44" y="209"/>
                    <a:pt x="44" y="209"/>
                    <a:pt x="44" y="209"/>
                  </a:cubicBezTo>
                  <a:cubicBezTo>
                    <a:pt x="44" y="209"/>
                    <a:pt x="44" y="209"/>
                    <a:pt x="44" y="209"/>
                  </a:cubicBezTo>
                  <a:cubicBezTo>
                    <a:pt x="44" y="209"/>
                    <a:pt x="44" y="209"/>
                    <a:pt x="44" y="209"/>
                  </a:cubicBezTo>
                  <a:cubicBezTo>
                    <a:pt x="44" y="209"/>
                    <a:pt x="44" y="209"/>
                    <a:pt x="44" y="209"/>
                  </a:cubicBezTo>
                  <a:cubicBezTo>
                    <a:pt x="44" y="209"/>
                    <a:pt x="44" y="209"/>
                    <a:pt x="44" y="209"/>
                  </a:cubicBezTo>
                  <a:cubicBezTo>
                    <a:pt x="44" y="209"/>
                    <a:pt x="44" y="209"/>
                    <a:pt x="44" y="209"/>
                  </a:cubicBezTo>
                  <a:cubicBezTo>
                    <a:pt x="45" y="209"/>
                    <a:pt x="45" y="209"/>
                    <a:pt x="45" y="209"/>
                  </a:cubicBezTo>
                  <a:cubicBezTo>
                    <a:pt x="45" y="209"/>
                    <a:pt x="45" y="209"/>
                    <a:pt x="45" y="209"/>
                  </a:cubicBezTo>
                  <a:cubicBezTo>
                    <a:pt x="46" y="209"/>
                    <a:pt x="46" y="209"/>
                    <a:pt x="46" y="209"/>
                  </a:cubicBezTo>
                  <a:cubicBezTo>
                    <a:pt x="46" y="209"/>
                    <a:pt x="46" y="209"/>
                    <a:pt x="46" y="209"/>
                  </a:cubicBezTo>
                  <a:cubicBezTo>
                    <a:pt x="47" y="209"/>
                    <a:pt x="47" y="209"/>
                    <a:pt x="47" y="209"/>
                  </a:cubicBezTo>
                  <a:cubicBezTo>
                    <a:pt x="48" y="209"/>
                    <a:pt x="48" y="209"/>
                    <a:pt x="48" y="209"/>
                  </a:cubicBezTo>
                  <a:cubicBezTo>
                    <a:pt x="49" y="210"/>
                    <a:pt x="49" y="210"/>
                    <a:pt x="49" y="210"/>
                  </a:cubicBezTo>
                  <a:cubicBezTo>
                    <a:pt x="50" y="210"/>
                    <a:pt x="50" y="210"/>
                    <a:pt x="50" y="210"/>
                  </a:cubicBezTo>
                  <a:cubicBezTo>
                    <a:pt x="50" y="210"/>
                    <a:pt x="50" y="210"/>
                    <a:pt x="50" y="210"/>
                  </a:cubicBezTo>
                  <a:cubicBezTo>
                    <a:pt x="51" y="210"/>
                    <a:pt x="51" y="210"/>
                    <a:pt x="51" y="210"/>
                  </a:cubicBezTo>
                  <a:cubicBezTo>
                    <a:pt x="52" y="210"/>
                    <a:pt x="52" y="210"/>
                    <a:pt x="52" y="210"/>
                  </a:cubicBezTo>
                  <a:cubicBezTo>
                    <a:pt x="53" y="210"/>
                    <a:pt x="53" y="210"/>
                    <a:pt x="53" y="210"/>
                  </a:cubicBezTo>
                  <a:cubicBezTo>
                    <a:pt x="53" y="210"/>
                    <a:pt x="53" y="210"/>
                    <a:pt x="53" y="210"/>
                  </a:cubicBezTo>
                  <a:cubicBezTo>
                    <a:pt x="54" y="210"/>
                    <a:pt x="54" y="210"/>
                    <a:pt x="54" y="210"/>
                  </a:cubicBezTo>
                  <a:cubicBezTo>
                    <a:pt x="55" y="210"/>
                    <a:pt x="55" y="210"/>
                    <a:pt x="55" y="210"/>
                  </a:cubicBezTo>
                  <a:cubicBezTo>
                    <a:pt x="55" y="210"/>
                    <a:pt x="55" y="210"/>
                    <a:pt x="55" y="210"/>
                  </a:cubicBezTo>
                  <a:cubicBezTo>
                    <a:pt x="55" y="210"/>
                    <a:pt x="55" y="210"/>
                    <a:pt x="55" y="210"/>
                  </a:cubicBezTo>
                  <a:cubicBezTo>
                    <a:pt x="55" y="210"/>
                    <a:pt x="55" y="210"/>
                    <a:pt x="55" y="210"/>
                  </a:cubicBezTo>
                  <a:cubicBezTo>
                    <a:pt x="56" y="210"/>
                    <a:pt x="56" y="210"/>
                    <a:pt x="56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8" y="210"/>
                    <a:pt x="58" y="210"/>
                    <a:pt x="58" y="210"/>
                  </a:cubicBezTo>
                  <a:cubicBezTo>
                    <a:pt x="58" y="210"/>
                    <a:pt x="58" y="210"/>
                    <a:pt x="58" y="210"/>
                  </a:cubicBezTo>
                  <a:cubicBezTo>
                    <a:pt x="59" y="210"/>
                    <a:pt x="59" y="210"/>
                    <a:pt x="59" y="210"/>
                  </a:cubicBezTo>
                  <a:cubicBezTo>
                    <a:pt x="60" y="211"/>
                    <a:pt x="60" y="211"/>
                    <a:pt x="60" y="211"/>
                  </a:cubicBezTo>
                  <a:cubicBezTo>
                    <a:pt x="61" y="211"/>
                    <a:pt x="61" y="211"/>
                    <a:pt x="61" y="211"/>
                  </a:cubicBezTo>
                  <a:cubicBezTo>
                    <a:pt x="61" y="211"/>
                    <a:pt x="61" y="211"/>
                    <a:pt x="61" y="211"/>
                  </a:cubicBezTo>
                  <a:cubicBezTo>
                    <a:pt x="62" y="211"/>
                    <a:pt x="62" y="211"/>
                    <a:pt x="62" y="211"/>
                  </a:cubicBezTo>
                  <a:cubicBezTo>
                    <a:pt x="62" y="211"/>
                    <a:pt x="62" y="211"/>
                    <a:pt x="62" y="211"/>
                  </a:cubicBezTo>
                  <a:cubicBezTo>
                    <a:pt x="63" y="211"/>
                    <a:pt x="63" y="211"/>
                    <a:pt x="63" y="211"/>
                  </a:cubicBezTo>
                  <a:cubicBezTo>
                    <a:pt x="64" y="211"/>
                    <a:pt x="64" y="211"/>
                    <a:pt x="64" y="211"/>
                  </a:cubicBezTo>
                  <a:cubicBezTo>
                    <a:pt x="65" y="211"/>
                    <a:pt x="65" y="211"/>
                    <a:pt x="65" y="211"/>
                  </a:cubicBezTo>
                  <a:cubicBezTo>
                    <a:pt x="66" y="211"/>
                    <a:pt x="66" y="211"/>
                    <a:pt x="66" y="211"/>
                  </a:cubicBezTo>
                  <a:cubicBezTo>
                    <a:pt x="66" y="211"/>
                    <a:pt x="66" y="211"/>
                    <a:pt x="66" y="211"/>
                  </a:cubicBezTo>
                  <a:lnTo>
                    <a:pt x="67" y="211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Freeform 23"/>
            <p:cNvSpPr/>
            <p:nvPr/>
          </p:nvSpPr>
          <p:spPr bwMode="auto">
            <a:xfrm flipH="1">
              <a:off x="3889573" y="3195662"/>
              <a:ext cx="1222375" cy="388937"/>
            </a:xfrm>
            <a:custGeom>
              <a:avLst/>
              <a:gdLst>
                <a:gd name="T0" fmla="*/ 97 w 826"/>
                <a:gd name="T1" fmla="*/ 86 h 262"/>
                <a:gd name="T2" fmla="*/ 113 w 826"/>
                <a:gd name="T3" fmla="*/ 80 h 262"/>
                <a:gd name="T4" fmla="*/ 140 w 826"/>
                <a:gd name="T5" fmla="*/ 75 h 262"/>
                <a:gd name="T6" fmla="*/ 174 w 826"/>
                <a:gd name="T7" fmla="*/ 75 h 262"/>
                <a:gd name="T8" fmla="*/ 206 w 826"/>
                <a:gd name="T9" fmla="*/ 81 h 262"/>
                <a:gd name="T10" fmla="*/ 230 w 826"/>
                <a:gd name="T11" fmla="*/ 100 h 262"/>
                <a:gd name="T12" fmla="*/ 224 w 826"/>
                <a:gd name="T13" fmla="*/ 128 h 262"/>
                <a:gd name="T14" fmla="*/ 165 w 826"/>
                <a:gd name="T15" fmla="*/ 139 h 262"/>
                <a:gd name="T16" fmla="*/ 104 w 826"/>
                <a:gd name="T17" fmla="*/ 145 h 262"/>
                <a:gd name="T18" fmla="*/ 86 w 826"/>
                <a:gd name="T19" fmla="*/ 163 h 262"/>
                <a:gd name="T20" fmla="*/ 100 w 826"/>
                <a:gd name="T21" fmla="*/ 191 h 262"/>
                <a:gd name="T22" fmla="*/ 122 w 826"/>
                <a:gd name="T23" fmla="*/ 213 h 262"/>
                <a:gd name="T24" fmla="*/ 136 w 826"/>
                <a:gd name="T25" fmla="*/ 225 h 262"/>
                <a:gd name="T26" fmla="*/ 170 w 826"/>
                <a:gd name="T27" fmla="*/ 220 h 262"/>
                <a:gd name="T28" fmla="*/ 305 w 826"/>
                <a:gd name="T29" fmla="*/ 198 h 262"/>
                <a:gd name="T30" fmla="*/ 356 w 826"/>
                <a:gd name="T31" fmla="*/ 193 h 262"/>
                <a:gd name="T32" fmla="*/ 358 w 826"/>
                <a:gd name="T33" fmla="*/ 193 h 262"/>
                <a:gd name="T34" fmla="*/ 381 w 826"/>
                <a:gd name="T35" fmla="*/ 196 h 262"/>
                <a:gd name="T36" fmla="*/ 409 w 826"/>
                <a:gd name="T37" fmla="*/ 207 h 262"/>
                <a:gd name="T38" fmla="*/ 404 w 826"/>
                <a:gd name="T39" fmla="*/ 223 h 262"/>
                <a:gd name="T40" fmla="*/ 402 w 826"/>
                <a:gd name="T41" fmla="*/ 247 h 262"/>
                <a:gd name="T42" fmla="*/ 438 w 826"/>
                <a:gd name="T43" fmla="*/ 259 h 262"/>
                <a:gd name="T44" fmla="*/ 470 w 826"/>
                <a:gd name="T45" fmla="*/ 262 h 262"/>
                <a:gd name="T46" fmla="*/ 518 w 826"/>
                <a:gd name="T47" fmla="*/ 260 h 262"/>
                <a:gd name="T48" fmla="*/ 567 w 826"/>
                <a:gd name="T49" fmla="*/ 250 h 262"/>
                <a:gd name="T50" fmla="*/ 577 w 826"/>
                <a:gd name="T51" fmla="*/ 228 h 262"/>
                <a:gd name="T52" fmla="*/ 567 w 826"/>
                <a:gd name="T53" fmla="*/ 210 h 262"/>
                <a:gd name="T54" fmla="*/ 548 w 826"/>
                <a:gd name="T55" fmla="*/ 195 h 262"/>
                <a:gd name="T56" fmla="*/ 551 w 826"/>
                <a:gd name="T57" fmla="*/ 181 h 262"/>
                <a:gd name="T58" fmla="*/ 582 w 826"/>
                <a:gd name="T59" fmla="*/ 177 h 262"/>
                <a:gd name="T60" fmla="*/ 613 w 826"/>
                <a:gd name="T61" fmla="*/ 177 h 262"/>
                <a:gd name="T62" fmla="*/ 648 w 826"/>
                <a:gd name="T63" fmla="*/ 176 h 262"/>
                <a:gd name="T64" fmla="*/ 680 w 826"/>
                <a:gd name="T65" fmla="*/ 176 h 262"/>
                <a:gd name="T66" fmla="*/ 713 w 826"/>
                <a:gd name="T67" fmla="*/ 176 h 262"/>
                <a:gd name="T68" fmla="*/ 743 w 826"/>
                <a:gd name="T69" fmla="*/ 176 h 262"/>
                <a:gd name="T70" fmla="*/ 779 w 826"/>
                <a:gd name="T71" fmla="*/ 175 h 262"/>
                <a:gd name="T72" fmla="*/ 810 w 826"/>
                <a:gd name="T73" fmla="*/ 174 h 262"/>
                <a:gd name="T74" fmla="*/ 824 w 826"/>
                <a:gd name="T75" fmla="*/ 172 h 262"/>
                <a:gd name="T76" fmla="*/ 824 w 826"/>
                <a:gd name="T77" fmla="*/ 165 h 262"/>
                <a:gd name="T78" fmla="*/ 817 w 826"/>
                <a:gd name="T79" fmla="*/ 156 h 262"/>
                <a:gd name="T80" fmla="*/ 704 w 826"/>
                <a:gd name="T81" fmla="*/ 7 h 262"/>
                <a:gd name="T82" fmla="*/ 676 w 826"/>
                <a:gd name="T83" fmla="*/ 1 h 262"/>
                <a:gd name="T84" fmla="*/ 638 w 826"/>
                <a:gd name="T85" fmla="*/ 1 h 262"/>
                <a:gd name="T86" fmla="*/ 631 w 826"/>
                <a:gd name="T87" fmla="*/ 1 h 262"/>
                <a:gd name="T88" fmla="*/ 508 w 826"/>
                <a:gd name="T89" fmla="*/ 4 h 262"/>
                <a:gd name="T90" fmla="*/ 129 w 826"/>
                <a:gd name="T91" fmla="*/ 14 h 262"/>
                <a:gd name="T92" fmla="*/ 19 w 826"/>
                <a:gd name="T93" fmla="*/ 17 h 262"/>
                <a:gd name="T94" fmla="*/ 1 w 826"/>
                <a:gd name="T95" fmla="*/ 25 h 262"/>
                <a:gd name="T96" fmla="*/ 10 w 826"/>
                <a:gd name="T97" fmla="*/ 50 h 262"/>
                <a:gd name="T98" fmla="*/ 31 w 826"/>
                <a:gd name="T99" fmla="*/ 82 h 262"/>
                <a:gd name="T100" fmla="*/ 48 w 826"/>
                <a:gd name="T101" fmla="*/ 90 h 262"/>
                <a:gd name="T102" fmla="*/ 60 w 826"/>
                <a:gd name="T103" fmla="*/ 91 h 262"/>
                <a:gd name="T104" fmla="*/ 77 w 826"/>
                <a:gd name="T105" fmla="*/ 90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26" h="262">
                  <a:moveTo>
                    <a:pt x="88" y="89"/>
                  </a:moveTo>
                  <a:cubicBezTo>
                    <a:pt x="91" y="88"/>
                    <a:pt x="94" y="88"/>
                    <a:pt x="97" y="86"/>
                  </a:cubicBezTo>
                  <a:cubicBezTo>
                    <a:pt x="100" y="85"/>
                    <a:pt x="103" y="84"/>
                    <a:pt x="105" y="83"/>
                  </a:cubicBezTo>
                  <a:cubicBezTo>
                    <a:pt x="107" y="82"/>
                    <a:pt x="110" y="81"/>
                    <a:pt x="113" y="80"/>
                  </a:cubicBezTo>
                  <a:cubicBezTo>
                    <a:pt x="116" y="79"/>
                    <a:pt x="120" y="78"/>
                    <a:pt x="125" y="77"/>
                  </a:cubicBezTo>
                  <a:cubicBezTo>
                    <a:pt x="129" y="76"/>
                    <a:pt x="134" y="76"/>
                    <a:pt x="140" y="75"/>
                  </a:cubicBezTo>
                  <a:cubicBezTo>
                    <a:pt x="145" y="75"/>
                    <a:pt x="150" y="75"/>
                    <a:pt x="156" y="75"/>
                  </a:cubicBezTo>
                  <a:cubicBezTo>
                    <a:pt x="162" y="75"/>
                    <a:pt x="168" y="75"/>
                    <a:pt x="174" y="75"/>
                  </a:cubicBezTo>
                  <a:cubicBezTo>
                    <a:pt x="180" y="76"/>
                    <a:pt x="185" y="76"/>
                    <a:pt x="191" y="77"/>
                  </a:cubicBezTo>
                  <a:cubicBezTo>
                    <a:pt x="196" y="78"/>
                    <a:pt x="201" y="79"/>
                    <a:pt x="206" y="81"/>
                  </a:cubicBezTo>
                  <a:cubicBezTo>
                    <a:pt x="210" y="82"/>
                    <a:pt x="214" y="84"/>
                    <a:pt x="217" y="86"/>
                  </a:cubicBezTo>
                  <a:cubicBezTo>
                    <a:pt x="223" y="91"/>
                    <a:pt x="227" y="96"/>
                    <a:pt x="230" y="100"/>
                  </a:cubicBezTo>
                  <a:cubicBezTo>
                    <a:pt x="233" y="105"/>
                    <a:pt x="234" y="110"/>
                    <a:pt x="233" y="115"/>
                  </a:cubicBezTo>
                  <a:cubicBezTo>
                    <a:pt x="232" y="120"/>
                    <a:pt x="229" y="124"/>
                    <a:pt x="224" y="128"/>
                  </a:cubicBezTo>
                  <a:cubicBezTo>
                    <a:pt x="218" y="131"/>
                    <a:pt x="210" y="134"/>
                    <a:pt x="199" y="135"/>
                  </a:cubicBezTo>
                  <a:cubicBezTo>
                    <a:pt x="188" y="137"/>
                    <a:pt x="177" y="138"/>
                    <a:pt x="165" y="139"/>
                  </a:cubicBezTo>
                  <a:cubicBezTo>
                    <a:pt x="153" y="140"/>
                    <a:pt x="142" y="141"/>
                    <a:pt x="131" y="142"/>
                  </a:cubicBezTo>
                  <a:cubicBezTo>
                    <a:pt x="121" y="143"/>
                    <a:pt x="111" y="144"/>
                    <a:pt x="104" y="145"/>
                  </a:cubicBezTo>
                  <a:cubicBezTo>
                    <a:pt x="96" y="147"/>
                    <a:pt x="91" y="149"/>
                    <a:pt x="89" y="152"/>
                  </a:cubicBezTo>
                  <a:cubicBezTo>
                    <a:pt x="86" y="155"/>
                    <a:pt x="85" y="159"/>
                    <a:pt x="86" y="163"/>
                  </a:cubicBezTo>
                  <a:cubicBezTo>
                    <a:pt x="86" y="167"/>
                    <a:pt x="88" y="172"/>
                    <a:pt x="91" y="177"/>
                  </a:cubicBezTo>
                  <a:cubicBezTo>
                    <a:pt x="93" y="182"/>
                    <a:pt x="97" y="187"/>
                    <a:pt x="100" y="191"/>
                  </a:cubicBezTo>
                  <a:cubicBezTo>
                    <a:pt x="104" y="196"/>
                    <a:pt x="108" y="200"/>
                    <a:pt x="112" y="204"/>
                  </a:cubicBezTo>
                  <a:cubicBezTo>
                    <a:pt x="115" y="207"/>
                    <a:pt x="119" y="211"/>
                    <a:pt x="122" y="213"/>
                  </a:cubicBezTo>
                  <a:cubicBezTo>
                    <a:pt x="125" y="216"/>
                    <a:pt x="128" y="218"/>
                    <a:pt x="130" y="220"/>
                  </a:cubicBezTo>
                  <a:cubicBezTo>
                    <a:pt x="133" y="222"/>
                    <a:pt x="135" y="224"/>
                    <a:pt x="136" y="225"/>
                  </a:cubicBezTo>
                  <a:cubicBezTo>
                    <a:pt x="137" y="226"/>
                    <a:pt x="138" y="226"/>
                    <a:pt x="138" y="226"/>
                  </a:cubicBezTo>
                  <a:cubicBezTo>
                    <a:pt x="140" y="226"/>
                    <a:pt x="153" y="224"/>
                    <a:pt x="170" y="220"/>
                  </a:cubicBezTo>
                  <a:cubicBezTo>
                    <a:pt x="188" y="217"/>
                    <a:pt x="211" y="213"/>
                    <a:pt x="235" y="209"/>
                  </a:cubicBezTo>
                  <a:cubicBezTo>
                    <a:pt x="259" y="205"/>
                    <a:pt x="284" y="201"/>
                    <a:pt x="305" y="198"/>
                  </a:cubicBezTo>
                  <a:cubicBezTo>
                    <a:pt x="327" y="196"/>
                    <a:pt x="345" y="194"/>
                    <a:pt x="355" y="193"/>
                  </a:cubicBezTo>
                  <a:cubicBezTo>
                    <a:pt x="355" y="193"/>
                    <a:pt x="356" y="193"/>
                    <a:pt x="356" y="193"/>
                  </a:cubicBezTo>
                  <a:cubicBezTo>
                    <a:pt x="357" y="193"/>
                    <a:pt x="357" y="193"/>
                    <a:pt x="357" y="193"/>
                  </a:cubicBezTo>
                  <a:cubicBezTo>
                    <a:pt x="358" y="193"/>
                    <a:pt x="358" y="193"/>
                    <a:pt x="358" y="193"/>
                  </a:cubicBezTo>
                  <a:cubicBezTo>
                    <a:pt x="359" y="193"/>
                    <a:pt x="359" y="193"/>
                    <a:pt x="359" y="193"/>
                  </a:cubicBezTo>
                  <a:cubicBezTo>
                    <a:pt x="367" y="194"/>
                    <a:pt x="375" y="195"/>
                    <a:pt x="381" y="196"/>
                  </a:cubicBezTo>
                  <a:cubicBezTo>
                    <a:pt x="388" y="197"/>
                    <a:pt x="394" y="199"/>
                    <a:pt x="399" y="201"/>
                  </a:cubicBezTo>
                  <a:cubicBezTo>
                    <a:pt x="404" y="203"/>
                    <a:pt x="407" y="205"/>
                    <a:pt x="409" y="207"/>
                  </a:cubicBezTo>
                  <a:cubicBezTo>
                    <a:pt x="411" y="209"/>
                    <a:pt x="412" y="212"/>
                    <a:pt x="411" y="214"/>
                  </a:cubicBezTo>
                  <a:cubicBezTo>
                    <a:pt x="410" y="216"/>
                    <a:pt x="407" y="220"/>
                    <a:pt x="404" y="223"/>
                  </a:cubicBezTo>
                  <a:cubicBezTo>
                    <a:pt x="402" y="227"/>
                    <a:pt x="399" y="231"/>
                    <a:pt x="398" y="235"/>
                  </a:cubicBezTo>
                  <a:cubicBezTo>
                    <a:pt x="398" y="239"/>
                    <a:pt x="398" y="243"/>
                    <a:pt x="402" y="247"/>
                  </a:cubicBezTo>
                  <a:cubicBezTo>
                    <a:pt x="406" y="250"/>
                    <a:pt x="413" y="254"/>
                    <a:pt x="425" y="257"/>
                  </a:cubicBezTo>
                  <a:cubicBezTo>
                    <a:pt x="429" y="257"/>
                    <a:pt x="434" y="258"/>
                    <a:pt x="438" y="259"/>
                  </a:cubicBezTo>
                  <a:cubicBezTo>
                    <a:pt x="443" y="260"/>
                    <a:pt x="448" y="260"/>
                    <a:pt x="454" y="261"/>
                  </a:cubicBezTo>
                  <a:cubicBezTo>
                    <a:pt x="459" y="261"/>
                    <a:pt x="464" y="261"/>
                    <a:pt x="470" y="262"/>
                  </a:cubicBezTo>
                  <a:cubicBezTo>
                    <a:pt x="475" y="262"/>
                    <a:pt x="481" y="262"/>
                    <a:pt x="487" y="262"/>
                  </a:cubicBezTo>
                  <a:cubicBezTo>
                    <a:pt x="497" y="262"/>
                    <a:pt x="508" y="261"/>
                    <a:pt x="518" y="260"/>
                  </a:cubicBezTo>
                  <a:cubicBezTo>
                    <a:pt x="528" y="259"/>
                    <a:pt x="538" y="258"/>
                    <a:pt x="546" y="256"/>
                  </a:cubicBezTo>
                  <a:cubicBezTo>
                    <a:pt x="554" y="254"/>
                    <a:pt x="561" y="252"/>
                    <a:pt x="567" y="250"/>
                  </a:cubicBezTo>
                  <a:cubicBezTo>
                    <a:pt x="572" y="247"/>
                    <a:pt x="575" y="244"/>
                    <a:pt x="576" y="241"/>
                  </a:cubicBezTo>
                  <a:cubicBezTo>
                    <a:pt x="577" y="236"/>
                    <a:pt x="577" y="232"/>
                    <a:pt x="577" y="228"/>
                  </a:cubicBezTo>
                  <a:cubicBezTo>
                    <a:pt x="576" y="224"/>
                    <a:pt x="575" y="221"/>
                    <a:pt x="573" y="218"/>
                  </a:cubicBezTo>
                  <a:cubicBezTo>
                    <a:pt x="572" y="215"/>
                    <a:pt x="569" y="212"/>
                    <a:pt x="567" y="210"/>
                  </a:cubicBezTo>
                  <a:cubicBezTo>
                    <a:pt x="564" y="207"/>
                    <a:pt x="561" y="205"/>
                    <a:pt x="557" y="202"/>
                  </a:cubicBezTo>
                  <a:cubicBezTo>
                    <a:pt x="553" y="200"/>
                    <a:pt x="550" y="197"/>
                    <a:pt x="548" y="195"/>
                  </a:cubicBezTo>
                  <a:cubicBezTo>
                    <a:pt x="545" y="192"/>
                    <a:pt x="544" y="189"/>
                    <a:pt x="544" y="187"/>
                  </a:cubicBezTo>
                  <a:cubicBezTo>
                    <a:pt x="545" y="185"/>
                    <a:pt x="547" y="183"/>
                    <a:pt x="551" y="181"/>
                  </a:cubicBezTo>
                  <a:cubicBezTo>
                    <a:pt x="555" y="179"/>
                    <a:pt x="562" y="178"/>
                    <a:pt x="572" y="178"/>
                  </a:cubicBezTo>
                  <a:cubicBezTo>
                    <a:pt x="575" y="178"/>
                    <a:pt x="578" y="178"/>
                    <a:pt x="582" y="177"/>
                  </a:cubicBezTo>
                  <a:cubicBezTo>
                    <a:pt x="586" y="177"/>
                    <a:pt x="591" y="177"/>
                    <a:pt x="596" y="177"/>
                  </a:cubicBezTo>
                  <a:cubicBezTo>
                    <a:pt x="601" y="177"/>
                    <a:pt x="607" y="177"/>
                    <a:pt x="613" y="177"/>
                  </a:cubicBezTo>
                  <a:cubicBezTo>
                    <a:pt x="619" y="177"/>
                    <a:pt x="626" y="177"/>
                    <a:pt x="632" y="177"/>
                  </a:cubicBezTo>
                  <a:cubicBezTo>
                    <a:pt x="637" y="177"/>
                    <a:pt x="643" y="177"/>
                    <a:pt x="648" y="176"/>
                  </a:cubicBezTo>
                  <a:cubicBezTo>
                    <a:pt x="653" y="176"/>
                    <a:pt x="658" y="176"/>
                    <a:pt x="664" y="176"/>
                  </a:cubicBezTo>
                  <a:cubicBezTo>
                    <a:pt x="669" y="176"/>
                    <a:pt x="675" y="176"/>
                    <a:pt x="680" y="176"/>
                  </a:cubicBezTo>
                  <a:cubicBezTo>
                    <a:pt x="686" y="176"/>
                    <a:pt x="691" y="176"/>
                    <a:pt x="697" y="176"/>
                  </a:cubicBezTo>
                  <a:cubicBezTo>
                    <a:pt x="702" y="176"/>
                    <a:pt x="707" y="176"/>
                    <a:pt x="713" y="176"/>
                  </a:cubicBezTo>
                  <a:cubicBezTo>
                    <a:pt x="718" y="176"/>
                    <a:pt x="723" y="176"/>
                    <a:pt x="728" y="176"/>
                  </a:cubicBezTo>
                  <a:cubicBezTo>
                    <a:pt x="733" y="176"/>
                    <a:pt x="739" y="176"/>
                    <a:pt x="743" y="176"/>
                  </a:cubicBezTo>
                  <a:cubicBezTo>
                    <a:pt x="748" y="175"/>
                    <a:pt x="753" y="175"/>
                    <a:pt x="758" y="175"/>
                  </a:cubicBezTo>
                  <a:cubicBezTo>
                    <a:pt x="765" y="175"/>
                    <a:pt x="773" y="175"/>
                    <a:pt x="779" y="175"/>
                  </a:cubicBezTo>
                  <a:cubicBezTo>
                    <a:pt x="786" y="175"/>
                    <a:pt x="792" y="175"/>
                    <a:pt x="797" y="175"/>
                  </a:cubicBezTo>
                  <a:cubicBezTo>
                    <a:pt x="802" y="175"/>
                    <a:pt x="806" y="175"/>
                    <a:pt x="810" y="174"/>
                  </a:cubicBezTo>
                  <a:cubicBezTo>
                    <a:pt x="813" y="174"/>
                    <a:pt x="815" y="174"/>
                    <a:pt x="817" y="174"/>
                  </a:cubicBezTo>
                  <a:cubicBezTo>
                    <a:pt x="821" y="174"/>
                    <a:pt x="823" y="173"/>
                    <a:pt x="824" y="172"/>
                  </a:cubicBezTo>
                  <a:cubicBezTo>
                    <a:pt x="826" y="171"/>
                    <a:pt x="826" y="169"/>
                    <a:pt x="826" y="168"/>
                  </a:cubicBezTo>
                  <a:cubicBezTo>
                    <a:pt x="826" y="167"/>
                    <a:pt x="825" y="166"/>
                    <a:pt x="824" y="165"/>
                  </a:cubicBezTo>
                  <a:cubicBezTo>
                    <a:pt x="824" y="164"/>
                    <a:pt x="823" y="163"/>
                    <a:pt x="823" y="163"/>
                  </a:cubicBezTo>
                  <a:cubicBezTo>
                    <a:pt x="817" y="156"/>
                    <a:pt x="817" y="156"/>
                    <a:pt x="817" y="156"/>
                  </a:cubicBezTo>
                  <a:cubicBezTo>
                    <a:pt x="706" y="8"/>
                    <a:pt x="706" y="8"/>
                    <a:pt x="706" y="8"/>
                  </a:cubicBezTo>
                  <a:cubicBezTo>
                    <a:pt x="706" y="8"/>
                    <a:pt x="705" y="7"/>
                    <a:pt x="704" y="7"/>
                  </a:cubicBezTo>
                  <a:cubicBezTo>
                    <a:pt x="702" y="6"/>
                    <a:pt x="700" y="5"/>
                    <a:pt x="696" y="4"/>
                  </a:cubicBezTo>
                  <a:cubicBezTo>
                    <a:pt x="691" y="3"/>
                    <a:pt x="685" y="2"/>
                    <a:pt x="676" y="1"/>
                  </a:cubicBezTo>
                  <a:cubicBezTo>
                    <a:pt x="667" y="1"/>
                    <a:pt x="656" y="0"/>
                    <a:pt x="641" y="1"/>
                  </a:cubicBezTo>
                  <a:cubicBezTo>
                    <a:pt x="640" y="1"/>
                    <a:pt x="639" y="1"/>
                    <a:pt x="638" y="1"/>
                  </a:cubicBezTo>
                  <a:cubicBezTo>
                    <a:pt x="637" y="1"/>
                    <a:pt x="636" y="1"/>
                    <a:pt x="635" y="1"/>
                  </a:cubicBezTo>
                  <a:cubicBezTo>
                    <a:pt x="633" y="1"/>
                    <a:pt x="632" y="1"/>
                    <a:pt x="631" y="1"/>
                  </a:cubicBezTo>
                  <a:cubicBezTo>
                    <a:pt x="630" y="1"/>
                    <a:pt x="629" y="1"/>
                    <a:pt x="628" y="1"/>
                  </a:cubicBezTo>
                  <a:cubicBezTo>
                    <a:pt x="610" y="1"/>
                    <a:pt x="565" y="3"/>
                    <a:pt x="508" y="4"/>
                  </a:cubicBezTo>
                  <a:cubicBezTo>
                    <a:pt x="451" y="6"/>
                    <a:pt x="382" y="7"/>
                    <a:pt x="314" y="9"/>
                  </a:cubicBezTo>
                  <a:cubicBezTo>
                    <a:pt x="247" y="11"/>
                    <a:pt x="180" y="13"/>
                    <a:pt x="129" y="14"/>
                  </a:cubicBezTo>
                  <a:cubicBezTo>
                    <a:pt x="78" y="15"/>
                    <a:pt x="43" y="16"/>
                    <a:pt x="36" y="16"/>
                  </a:cubicBezTo>
                  <a:cubicBezTo>
                    <a:pt x="30" y="16"/>
                    <a:pt x="24" y="17"/>
                    <a:pt x="19" y="17"/>
                  </a:cubicBezTo>
                  <a:cubicBezTo>
                    <a:pt x="14" y="17"/>
                    <a:pt x="10" y="18"/>
                    <a:pt x="7" y="19"/>
                  </a:cubicBezTo>
                  <a:cubicBezTo>
                    <a:pt x="3" y="21"/>
                    <a:pt x="1" y="22"/>
                    <a:pt x="1" y="25"/>
                  </a:cubicBezTo>
                  <a:cubicBezTo>
                    <a:pt x="0" y="27"/>
                    <a:pt x="0" y="30"/>
                    <a:pt x="3" y="35"/>
                  </a:cubicBezTo>
                  <a:cubicBezTo>
                    <a:pt x="5" y="39"/>
                    <a:pt x="8" y="44"/>
                    <a:pt x="10" y="50"/>
                  </a:cubicBezTo>
                  <a:cubicBezTo>
                    <a:pt x="13" y="56"/>
                    <a:pt x="16" y="62"/>
                    <a:pt x="20" y="67"/>
                  </a:cubicBezTo>
                  <a:cubicBezTo>
                    <a:pt x="23" y="73"/>
                    <a:pt x="27" y="78"/>
                    <a:pt x="31" y="82"/>
                  </a:cubicBezTo>
                  <a:cubicBezTo>
                    <a:pt x="35" y="86"/>
                    <a:pt x="39" y="89"/>
                    <a:pt x="43" y="89"/>
                  </a:cubicBezTo>
                  <a:cubicBezTo>
                    <a:pt x="45" y="90"/>
                    <a:pt x="47" y="90"/>
                    <a:pt x="48" y="90"/>
                  </a:cubicBezTo>
                  <a:cubicBezTo>
                    <a:pt x="50" y="90"/>
                    <a:pt x="52" y="90"/>
                    <a:pt x="54" y="91"/>
                  </a:cubicBezTo>
                  <a:cubicBezTo>
                    <a:pt x="56" y="91"/>
                    <a:pt x="58" y="91"/>
                    <a:pt x="60" y="91"/>
                  </a:cubicBezTo>
                  <a:cubicBezTo>
                    <a:pt x="62" y="91"/>
                    <a:pt x="65" y="91"/>
                    <a:pt x="67" y="91"/>
                  </a:cubicBezTo>
                  <a:cubicBezTo>
                    <a:pt x="70" y="91"/>
                    <a:pt x="74" y="91"/>
                    <a:pt x="77" y="90"/>
                  </a:cubicBezTo>
                  <a:cubicBezTo>
                    <a:pt x="81" y="90"/>
                    <a:pt x="84" y="90"/>
                    <a:pt x="88" y="8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473711" y="3660442"/>
            <a:ext cx="2203947" cy="1104181"/>
            <a:chOff x="2181423" y="3449662"/>
            <a:chExt cx="1739900" cy="871537"/>
          </a:xfrm>
          <a:effectLst/>
        </p:grpSpPr>
        <p:sp>
          <p:nvSpPr>
            <p:cNvPr id="14" name="Freeform 24"/>
            <p:cNvSpPr/>
            <p:nvPr/>
          </p:nvSpPr>
          <p:spPr bwMode="auto">
            <a:xfrm flipH="1">
              <a:off x="2973585" y="3487762"/>
              <a:ext cx="153988" cy="331787"/>
            </a:xfrm>
            <a:custGeom>
              <a:avLst/>
              <a:gdLst>
                <a:gd name="T0" fmla="*/ 7 w 104"/>
                <a:gd name="T1" fmla="*/ 172 h 225"/>
                <a:gd name="T2" fmla="*/ 17 w 104"/>
                <a:gd name="T3" fmla="*/ 177 h 225"/>
                <a:gd name="T4" fmla="*/ 30 w 104"/>
                <a:gd name="T5" fmla="*/ 184 h 225"/>
                <a:gd name="T6" fmla="*/ 51 w 104"/>
                <a:gd name="T7" fmla="*/ 193 h 225"/>
                <a:gd name="T8" fmla="*/ 67 w 104"/>
                <a:gd name="T9" fmla="*/ 201 h 225"/>
                <a:gd name="T10" fmla="*/ 77 w 104"/>
                <a:gd name="T11" fmla="*/ 211 h 225"/>
                <a:gd name="T12" fmla="*/ 82 w 104"/>
                <a:gd name="T13" fmla="*/ 223 h 225"/>
                <a:gd name="T14" fmla="*/ 82 w 104"/>
                <a:gd name="T15" fmla="*/ 223 h 225"/>
                <a:gd name="T16" fmla="*/ 82 w 104"/>
                <a:gd name="T17" fmla="*/ 224 h 225"/>
                <a:gd name="T18" fmla="*/ 82 w 104"/>
                <a:gd name="T19" fmla="*/ 224 h 225"/>
                <a:gd name="T20" fmla="*/ 82 w 104"/>
                <a:gd name="T21" fmla="*/ 225 h 225"/>
                <a:gd name="T22" fmla="*/ 104 w 104"/>
                <a:gd name="T23" fmla="*/ 59 h 225"/>
                <a:gd name="T24" fmla="*/ 104 w 104"/>
                <a:gd name="T25" fmla="*/ 59 h 225"/>
                <a:gd name="T26" fmla="*/ 104 w 104"/>
                <a:gd name="T27" fmla="*/ 59 h 225"/>
                <a:gd name="T28" fmla="*/ 104 w 104"/>
                <a:gd name="T29" fmla="*/ 58 h 225"/>
                <a:gd name="T30" fmla="*/ 104 w 104"/>
                <a:gd name="T31" fmla="*/ 58 h 225"/>
                <a:gd name="T32" fmla="*/ 99 w 104"/>
                <a:gd name="T33" fmla="*/ 46 h 225"/>
                <a:gd name="T34" fmla="*/ 88 w 104"/>
                <a:gd name="T35" fmla="*/ 38 h 225"/>
                <a:gd name="T36" fmla="*/ 72 w 104"/>
                <a:gd name="T37" fmla="*/ 30 h 225"/>
                <a:gd name="T38" fmla="*/ 51 w 104"/>
                <a:gd name="T39" fmla="*/ 21 h 225"/>
                <a:gd name="T40" fmla="*/ 38 w 104"/>
                <a:gd name="T41" fmla="*/ 16 h 225"/>
                <a:gd name="T42" fmla="*/ 28 w 104"/>
                <a:gd name="T43" fmla="*/ 10 h 225"/>
                <a:gd name="T44" fmla="*/ 22 w 104"/>
                <a:gd name="T45" fmla="*/ 5 h 225"/>
                <a:gd name="T46" fmla="*/ 20 w 104"/>
                <a:gd name="T47" fmla="*/ 0 h 225"/>
                <a:gd name="T48" fmla="*/ 0 w 104"/>
                <a:gd name="T49" fmla="*/ 161 h 225"/>
                <a:gd name="T50" fmla="*/ 1 w 104"/>
                <a:gd name="T51" fmla="*/ 166 h 225"/>
                <a:gd name="T52" fmla="*/ 7 w 104"/>
                <a:gd name="T53" fmla="*/ 172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4" h="225">
                  <a:moveTo>
                    <a:pt x="7" y="172"/>
                  </a:moveTo>
                  <a:cubicBezTo>
                    <a:pt x="10" y="174"/>
                    <a:pt x="13" y="175"/>
                    <a:pt x="17" y="177"/>
                  </a:cubicBezTo>
                  <a:cubicBezTo>
                    <a:pt x="21" y="179"/>
                    <a:pt x="25" y="181"/>
                    <a:pt x="30" y="184"/>
                  </a:cubicBezTo>
                  <a:cubicBezTo>
                    <a:pt x="37" y="187"/>
                    <a:pt x="44" y="190"/>
                    <a:pt x="51" y="193"/>
                  </a:cubicBezTo>
                  <a:cubicBezTo>
                    <a:pt x="57" y="196"/>
                    <a:pt x="62" y="198"/>
                    <a:pt x="67" y="201"/>
                  </a:cubicBezTo>
                  <a:cubicBezTo>
                    <a:pt x="71" y="204"/>
                    <a:pt x="75" y="207"/>
                    <a:pt x="77" y="211"/>
                  </a:cubicBezTo>
                  <a:cubicBezTo>
                    <a:pt x="80" y="214"/>
                    <a:pt x="81" y="218"/>
                    <a:pt x="82" y="223"/>
                  </a:cubicBezTo>
                  <a:cubicBezTo>
                    <a:pt x="82" y="223"/>
                    <a:pt x="82" y="223"/>
                    <a:pt x="82" y="223"/>
                  </a:cubicBezTo>
                  <a:cubicBezTo>
                    <a:pt x="82" y="224"/>
                    <a:pt x="82" y="224"/>
                    <a:pt x="82" y="224"/>
                  </a:cubicBezTo>
                  <a:cubicBezTo>
                    <a:pt x="82" y="224"/>
                    <a:pt x="82" y="224"/>
                    <a:pt x="82" y="224"/>
                  </a:cubicBezTo>
                  <a:cubicBezTo>
                    <a:pt x="82" y="225"/>
                    <a:pt x="82" y="225"/>
                    <a:pt x="82" y="225"/>
                  </a:cubicBezTo>
                  <a:cubicBezTo>
                    <a:pt x="89" y="170"/>
                    <a:pt x="97" y="114"/>
                    <a:pt x="104" y="59"/>
                  </a:cubicBezTo>
                  <a:cubicBezTo>
                    <a:pt x="104" y="59"/>
                    <a:pt x="104" y="59"/>
                    <a:pt x="104" y="59"/>
                  </a:cubicBezTo>
                  <a:cubicBezTo>
                    <a:pt x="104" y="59"/>
                    <a:pt x="104" y="59"/>
                    <a:pt x="104" y="59"/>
                  </a:cubicBezTo>
                  <a:cubicBezTo>
                    <a:pt x="104" y="58"/>
                    <a:pt x="104" y="58"/>
                    <a:pt x="104" y="58"/>
                  </a:cubicBezTo>
                  <a:cubicBezTo>
                    <a:pt x="104" y="58"/>
                    <a:pt x="104" y="58"/>
                    <a:pt x="104" y="58"/>
                  </a:cubicBezTo>
                  <a:cubicBezTo>
                    <a:pt x="104" y="53"/>
                    <a:pt x="102" y="50"/>
                    <a:pt x="99" y="46"/>
                  </a:cubicBezTo>
                  <a:cubicBezTo>
                    <a:pt x="97" y="43"/>
                    <a:pt x="93" y="40"/>
                    <a:pt x="88" y="38"/>
                  </a:cubicBezTo>
                  <a:cubicBezTo>
                    <a:pt x="84" y="35"/>
                    <a:pt x="78" y="32"/>
                    <a:pt x="72" y="30"/>
                  </a:cubicBezTo>
                  <a:cubicBezTo>
                    <a:pt x="66" y="27"/>
                    <a:pt x="59" y="24"/>
                    <a:pt x="51" y="21"/>
                  </a:cubicBezTo>
                  <a:cubicBezTo>
                    <a:pt x="46" y="19"/>
                    <a:pt x="41" y="17"/>
                    <a:pt x="38" y="16"/>
                  </a:cubicBezTo>
                  <a:cubicBezTo>
                    <a:pt x="34" y="14"/>
                    <a:pt x="30" y="12"/>
                    <a:pt x="28" y="10"/>
                  </a:cubicBezTo>
                  <a:cubicBezTo>
                    <a:pt x="25" y="9"/>
                    <a:pt x="23" y="7"/>
                    <a:pt x="22" y="5"/>
                  </a:cubicBezTo>
                  <a:cubicBezTo>
                    <a:pt x="20" y="4"/>
                    <a:pt x="20" y="2"/>
                    <a:pt x="20" y="0"/>
                  </a:cubicBezTo>
                  <a:cubicBezTo>
                    <a:pt x="13" y="54"/>
                    <a:pt x="7" y="107"/>
                    <a:pt x="0" y="161"/>
                  </a:cubicBezTo>
                  <a:cubicBezTo>
                    <a:pt x="0" y="163"/>
                    <a:pt x="0" y="164"/>
                    <a:pt x="1" y="166"/>
                  </a:cubicBezTo>
                  <a:cubicBezTo>
                    <a:pt x="3" y="168"/>
                    <a:pt x="5" y="170"/>
                    <a:pt x="7" y="172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50000"/>
                    <a:shade val="30000"/>
                    <a:satMod val="115000"/>
                  </a:schemeClr>
                </a:gs>
                <a:gs pos="50000">
                  <a:schemeClr val="bg1">
                    <a:lumMod val="50000"/>
                  </a:schemeClr>
                </a:gs>
                <a:gs pos="98333">
                  <a:schemeClr val="bg1">
                    <a:lumMod val="65000"/>
                  </a:schemeClr>
                </a:gs>
              </a:gsLst>
              <a:lin ang="4800000" scaled="0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Freeform 25"/>
            <p:cNvSpPr/>
            <p:nvPr/>
          </p:nvSpPr>
          <p:spPr bwMode="auto">
            <a:xfrm flipH="1">
              <a:off x="2181423" y="3584599"/>
              <a:ext cx="1739900" cy="736600"/>
            </a:xfrm>
            <a:custGeom>
              <a:avLst/>
              <a:gdLst>
                <a:gd name="T0" fmla="*/ 374 w 1175"/>
                <a:gd name="T1" fmla="*/ 445 h 499"/>
                <a:gd name="T2" fmla="*/ 394 w 1175"/>
                <a:gd name="T3" fmla="*/ 453 h 499"/>
                <a:gd name="T4" fmla="*/ 405 w 1175"/>
                <a:gd name="T5" fmla="*/ 455 h 499"/>
                <a:gd name="T6" fmla="*/ 417 w 1175"/>
                <a:gd name="T7" fmla="*/ 457 h 499"/>
                <a:gd name="T8" fmla="*/ 428 w 1175"/>
                <a:gd name="T9" fmla="*/ 457 h 499"/>
                <a:gd name="T10" fmla="*/ 438 w 1175"/>
                <a:gd name="T11" fmla="*/ 456 h 499"/>
                <a:gd name="T12" fmla="*/ 495 w 1175"/>
                <a:gd name="T13" fmla="*/ 454 h 499"/>
                <a:gd name="T14" fmla="*/ 666 w 1175"/>
                <a:gd name="T15" fmla="*/ 446 h 499"/>
                <a:gd name="T16" fmla="*/ 709 w 1175"/>
                <a:gd name="T17" fmla="*/ 443 h 499"/>
                <a:gd name="T18" fmla="*/ 724 w 1175"/>
                <a:gd name="T19" fmla="*/ 440 h 499"/>
                <a:gd name="T20" fmla="*/ 737 w 1175"/>
                <a:gd name="T21" fmla="*/ 435 h 499"/>
                <a:gd name="T22" fmla="*/ 740 w 1175"/>
                <a:gd name="T23" fmla="*/ 432 h 499"/>
                <a:gd name="T24" fmla="*/ 793 w 1175"/>
                <a:gd name="T25" fmla="*/ 322 h 499"/>
                <a:gd name="T26" fmla="*/ 863 w 1175"/>
                <a:gd name="T27" fmla="*/ 364 h 499"/>
                <a:gd name="T28" fmla="*/ 897 w 1175"/>
                <a:gd name="T29" fmla="*/ 395 h 499"/>
                <a:gd name="T30" fmla="*/ 926 w 1175"/>
                <a:gd name="T31" fmla="*/ 404 h 499"/>
                <a:gd name="T32" fmla="*/ 954 w 1175"/>
                <a:gd name="T33" fmla="*/ 409 h 499"/>
                <a:gd name="T34" fmla="*/ 969 w 1175"/>
                <a:gd name="T35" fmla="*/ 411 h 499"/>
                <a:gd name="T36" fmla="*/ 980 w 1175"/>
                <a:gd name="T37" fmla="*/ 411 h 499"/>
                <a:gd name="T38" fmla="*/ 1003 w 1175"/>
                <a:gd name="T39" fmla="*/ 410 h 499"/>
                <a:gd name="T40" fmla="*/ 1057 w 1175"/>
                <a:gd name="T41" fmla="*/ 399 h 499"/>
                <a:gd name="T42" fmla="*/ 1118 w 1175"/>
                <a:gd name="T43" fmla="*/ 381 h 499"/>
                <a:gd name="T44" fmla="*/ 1169 w 1175"/>
                <a:gd name="T45" fmla="*/ 194 h 499"/>
                <a:gd name="T46" fmla="*/ 1116 w 1175"/>
                <a:gd name="T47" fmla="*/ 210 h 499"/>
                <a:gd name="T48" fmla="*/ 1008 w 1175"/>
                <a:gd name="T49" fmla="*/ 228 h 499"/>
                <a:gd name="T50" fmla="*/ 939 w 1175"/>
                <a:gd name="T51" fmla="*/ 217 h 499"/>
                <a:gd name="T52" fmla="*/ 888 w 1175"/>
                <a:gd name="T53" fmla="*/ 180 h 499"/>
                <a:gd name="T54" fmla="*/ 845 w 1175"/>
                <a:gd name="T55" fmla="*/ 152 h 499"/>
                <a:gd name="T56" fmla="*/ 815 w 1175"/>
                <a:gd name="T57" fmla="*/ 144 h 499"/>
                <a:gd name="T58" fmla="*/ 798 w 1175"/>
                <a:gd name="T59" fmla="*/ 142 h 499"/>
                <a:gd name="T60" fmla="*/ 774 w 1175"/>
                <a:gd name="T61" fmla="*/ 140 h 499"/>
                <a:gd name="T62" fmla="*/ 762 w 1175"/>
                <a:gd name="T63" fmla="*/ 140 h 499"/>
                <a:gd name="T64" fmla="*/ 725 w 1175"/>
                <a:gd name="T65" fmla="*/ 144 h 499"/>
                <a:gd name="T66" fmla="*/ 684 w 1175"/>
                <a:gd name="T67" fmla="*/ 154 h 499"/>
                <a:gd name="T68" fmla="*/ 662 w 1175"/>
                <a:gd name="T69" fmla="*/ 165 h 499"/>
                <a:gd name="T70" fmla="*/ 655 w 1175"/>
                <a:gd name="T71" fmla="*/ 172 h 499"/>
                <a:gd name="T72" fmla="*/ 593 w 1175"/>
                <a:gd name="T73" fmla="*/ 266 h 499"/>
                <a:gd name="T74" fmla="*/ 461 w 1175"/>
                <a:gd name="T75" fmla="*/ 271 h 499"/>
                <a:gd name="T76" fmla="*/ 436 w 1175"/>
                <a:gd name="T77" fmla="*/ 271 h 499"/>
                <a:gd name="T78" fmla="*/ 393 w 1175"/>
                <a:gd name="T79" fmla="*/ 259 h 499"/>
                <a:gd name="T80" fmla="*/ 335 w 1175"/>
                <a:gd name="T81" fmla="*/ 203 h 499"/>
                <a:gd name="T82" fmla="*/ 298 w 1175"/>
                <a:gd name="T83" fmla="*/ 174 h 499"/>
                <a:gd name="T84" fmla="*/ 287 w 1175"/>
                <a:gd name="T85" fmla="*/ 171 h 499"/>
                <a:gd name="T86" fmla="*/ 269 w 1175"/>
                <a:gd name="T87" fmla="*/ 168 h 499"/>
                <a:gd name="T88" fmla="*/ 255 w 1175"/>
                <a:gd name="T89" fmla="*/ 168 h 499"/>
                <a:gd name="T90" fmla="*/ 248 w 1175"/>
                <a:gd name="T91" fmla="*/ 168 h 499"/>
                <a:gd name="T92" fmla="*/ 231 w 1175"/>
                <a:gd name="T93" fmla="*/ 173 h 499"/>
                <a:gd name="T94" fmla="*/ 219 w 1175"/>
                <a:gd name="T95" fmla="*/ 181 h 499"/>
                <a:gd name="T96" fmla="*/ 185 w 1175"/>
                <a:gd name="T97" fmla="*/ 197 h 499"/>
                <a:gd name="T98" fmla="*/ 90 w 1175"/>
                <a:gd name="T99" fmla="*/ 7 h 499"/>
                <a:gd name="T100" fmla="*/ 67 w 1175"/>
                <a:gd name="T101" fmla="*/ 186 h 499"/>
                <a:gd name="T102" fmla="*/ 14 w 1175"/>
                <a:gd name="T103" fmla="*/ 494 h 499"/>
                <a:gd name="T104" fmla="*/ 28 w 1175"/>
                <a:gd name="T105" fmla="*/ 352 h 499"/>
                <a:gd name="T106" fmla="*/ 77 w 1175"/>
                <a:gd name="T107" fmla="*/ 372 h 499"/>
                <a:gd name="T108" fmla="*/ 99 w 1175"/>
                <a:gd name="T109" fmla="*/ 377 h 499"/>
                <a:gd name="T110" fmla="*/ 117 w 1175"/>
                <a:gd name="T111" fmla="*/ 379 h 499"/>
                <a:gd name="T112" fmla="*/ 136 w 1175"/>
                <a:gd name="T113" fmla="*/ 380 h 499"/>
                <a:gd name="T114" fmla="*/ 157 w 1175"/>
                <a:gd name="T115" fmla="*/ 378 h 499"/>
                <a:gd name="T116" fmla="*/ 180 w 1175"/>
                <a:gd name="T117" fmla="*/ 373 h 499"/>
                <a:gd name="T118" fmla="*/ 198 w 1175"/>
                <a:gd name="T119" fmla="*/ 364 h 499"/>
                <a:gd name="T120" fmla="*/ 217 w 1175"/>
                <a:gd name="T121" fmla="*/ 348 h 499"/>
                <a:gd name="T122" fmla="*/ 280 w 1175"/>
                <a:gd name="T123" fmla="*/ 352 h 499"/>
                <a:gd name="T124" fmla="*/ 327 w 1175"/>
                <a:gd name="T125" fmla="*/ 396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75" h="499">
                  <a:moveTo>
                    <a:pt x="333" y="403"/>
                  </a:moveTo>
                  <a:cubicBezTo>
                    <a:pt x="333" y="404"/>
                    <a:pt x="334" y="405"/>
                    <a:pt x="335" y="406"/>
                  </a:cubicBezTo>
                  <a:cubicBezTo>
                    <a:pt x="335" y="406"/>
                    <a:pt x="335" y="406"/>
                    <a:pt x="335" y="406"/>
                  </a:cubicBezTo>
                  <a:cubicBezTo>
                    <a:pt x="339" y="410"/>
                    <a:pt x="342" y="414"/>
                    <a:pt x="345" y="417"/>
                  </a:cubicBezTo>
                  <a:cubicBezTo>
                    <a:pt x="345" y="418"/>
                    <a:pt x="346" y="418"/>
                    <a:pt x="346" y="419"/>
                  </a:cubicBezTo>
                  <a:cubicBezTo>
                    <a:pt x="349" y="422"/>
                    <a:pt x="353" y="426"/>
                    <a:pt x="356" y="430"/>
                  </a:cubicBezTo>
                  <a:cubicBezTo>
                    <a:pt x="357" y="431"/>
                    <a:pt x="359" y="433"/>
                    <a:pt x="360" y="434"/>
                  </a:cubicBezTo>
                  <a:cubicBezTo>
                    <a:pt x="360" y="434"/>
                    <a:pt x="361" y="435"/>
                    <a:pt x="361" y="435"/>
                  </a:cubicBezTo>
                  <a:cubicBezTo>
                    <a:pt x="362" y="436"/>
                    <a:pt x="363" y="436"/>
                    <a:pt x="363" y="437"/>
                  </a:cubicBezTo>
                  <a:cubicBezTo>
                    <a:pt x="364" y="437"/>
                    <a:pt x="364" y="437"/>
                    <a:pt x="364" y="437"/>
                  </a:cubicBezTo>
                  <a:cubicBezTo>
                    <a:pt x="364" y="438"/>
                    <a:pt x="365" y="438"/>
                    <a:pt x="366" y="439"/>
                  </a:cubicBezTo>
                  <a:cubicBezTo>
                    <a:pt x="366" y="439"/>
                    <a:pt x="367" y="440"/>
                    <a:pt x="368" y="441"/>
                  </a:cubicBezTo>
                  <a:cubicBezTo>
                    <a:pt x="369" y="441"/>
                    <a:pt x="369" y="441"/>
                    <a:pt x="370" y="442"/>
                  </a:cubicBezTo>
                  <a:cubicBezTo>
                    <a:pt x="370" y="442"/>
                    <a:pt x="371" y="442"/>
                    <a:pt x="371" y="443"/>
                  </a:cubicBezTo>
                  <a:cubicBezTo>
                    <a:pt x="372" y="443"/>
                    <a:pt x="372" y="443"/>
                    <a:pt x="372" y="443"/>
                  </a:cubicBezTo>
                  <a:cubicBezTo>
                    <a:pt x="373" y="444"/>
                    <a:pt x="373" y="444"/>
                    <a:pt x="373" y="444"/>
                  </a:cubicBezTo>
                  <a:cubicBezTo>
                    <a:pt x="374" y="445"/>
                    <a:pt x="374" y="445"/>
                    <a:pt x="374" y="445"/>
                  </a:cubicBezTo>
                  <a:cubicBezTo>
                    <a:pt x="375" y="445"/>
                    <a:pt x="376" y="445"/>
                    <a:pt x="377" y="446"/>
                  </a:cubicBezTo>
                  <a:cubicBezTo>
                    <a:pt x="377" y="446"/>
                    <a:pt x="378" y="447"/>
                    <a:pt x="379" y="447"/>
                  </a:cubicBezTo>
                  <a:cubicBezTo>
                    <a:pt x="379" y="447"/>
                    <a:pt x="379" y="447"/>
                    <a:pt x="379" y="447"/>
                  </a:cubicBezTo>
                  <a:cubicBezTo>
                    <a:pt x="380" y="448"/>
                    <a:pt x="381" y="448"/>
                    <a:pt x="381" y="448"/>
                  </a:cubicBezTo>
                  <a:cubicBezTo>
                    <a:pt x="382" y="448"/>
                    <a:pt x="382" y="449"/>
                    <a:pt x="383" y="449"/>
                  </a:cubicBezTo>
                  <a:cubicBezTo>
                    <a:pt x="384" y="449"/>
                    <a:pt x="385" y="450"/>
                    <a:pt x="386" y="450"/>
                  </a:cubicBezTo>
                  <a:cubicBezTo>
                    <a:pt x="386" y="450"/>
                    <a:pt x="387" y="450"/>
                    <a:pt x="387" y="451"/>
                  </a:cubicBezTo>
                  <a:cubicBezTo>
                    <a:pt x="388" y="451"/>
                    <a:pt x="388" y="451"/>
                    <a:pt x="388" y="451"/>
                  </a:cubicBezTo>
                  <a:cubicBezTo>
                    <a:pt x="388" y="451"/>
                    <a:pt x="389" y="451"/>
                    <a:pt x="389" y="451"/>
                  </a:cubicBezTo>
                  <a:cubicBezTo>
                    <a:pt x="389" y="451"/>
                    <a:pt x="390" y="451"/>
                    <a:pt x="390" y="452"/>
                  </a:cubicBezTo>
                  <a:cubicBezTo>
                    <a:pt x="391" y="452"/>
                    <a:pt x="391" y="452"/>
                    <a:pt x="391" y="452"/>
                  </a:cubicBezTo>
                  <a:cubicBezTo>
                    <a:pt x="392" y="452"/>
                    <a:pt x="392" y="452"/>
                    <a:pt x="392" y="452"/>
                  </a:cubicBezTo>
                  <a:cubicBezTo>
                    <a:pt x="392" y="452"/>
                    <a:pt x="392" y="452"/>
                    <a:pt x="392" y="452"/>
                  </a:cubicBezTo>
                  <a:cubicBezTo>
                    <a:pt x="392" y="452"/>
                    <a:pt x="392" y="452"/>
                    <a:pt x="392" y="452"/>
                  </a:cubicBezTo>
                  <a:cubicBezTo>
                    <a:pt x="392" y="452"/>
                    <a:pt x="392" y="452"/>
                    <a:pt x="392" y="452"/>
                  </a:cubicBezTo>
                  <a:cubicBezTo>
                    <a:pt x="393" y="453"/>
                    <a:pt x="393" y="453"/>
                    <a:pt x="393" y="453"/>
                  </a:cubicBezTo>
                  <a:cubicBezTo>
                    <a:pt x="394" y="453"/>
                    <a:pt x="394" y="453"/>
                    <a:pt x="394" y="453"/>
                  </a:cubicBezTo>
                  <a:cubicBezTo>
                    <a:pt x="395" y="453"/>
                    <a:pt x="395" y="453"/>
                    <a:pt x="395" y="453"/>
                  </a:cubicBezTo>
                  <a:cubicBezTo>
                    <a:pt x="396" y="453"/>
                    <a:pt x="396" y="453"/>
                    <a:pt x="396" y="453"/>
                  </a:cubicBezTo>
                  <a:cubicBezTo>
                    <a:pt x="396" y="453"/>
                    <a:pt x="396" y="453"/>
                    <a:pt x="396" y="453"/>
                  </a:cubicBezTo>
                  <a:cubicBezTo>
                    <a:pt x="397" y="454"/>
                    <a:pt x="397" y="454"/>
                    <a:pt x="397" y="454"/>
                  </a:cubicBezTo>
                  <a:cubicBezTo>
                    <a:pt x="398" y="454"/>
                    <a:pt x="398" y="454"/>
                    <a:pt x="398" y="454"/>
                  </a:cubicBezTo>
                  <a:cubicBezTo>
                    <a:pt x="399" y="454"/>
                    <a:pt x="399" y="454"/>
                    <a:pt x="399" y="454"/>
                  </a:cubicBezTo>
                  <a:cubicBezTo>
                    <a:pt x="400" y="454"/>
                    <a:pt x="400" y="454"/>
                    <a:pt x="400" y="454"/>
                  </a:cubicBezTo>
                  <a:cubicBezTo>
                    <a:pt x="401" y="454"/>
                    <a:pt x="401" y="454"/>
                    <a:pt x="401" y="454"/>
                  </a:cubicBezTo>
                  <a:cubicBezTo>
                    <a:pt x="401" y="454"/>
                    <a:pt x="401" y="454"/>
                    <a:pt x="401" y="454"/>
                  </a:cubicBezTo>
                  <a:cubicBezTo>
                    <a:pt x="401" y="454"/>
                    <a:pt x="401" y="454"/>
                    <a:pt x="401" y="454"/>
                  </a:cubicBezTo>
                  <a:cubicBezTo>
                    <a:pt x="401" y="455"/>
                    <a:pt x="401" y="455"/>
                    <a:pt x="401" y="455"/>
                  </a:cubicBezTo>
                  <a:cubicBezTo>
                    <a:pt x="402" y="455"/>
                    <a:pt x="402" y="455"/>
                    <a:pt x="402" y="455"/>
                  </a:cubicBezTo>
                  <a:cubicBezTo>
                    <a:pt x="403" y="455"/>
                    <a:pt x="403" y="455"/>
                    <a:pt x="403" y="455"/>
                  </a:cubicBezTo>
                  <a:cubicBezTo>
                    <a:pt x="404" y="455"/>
                    <a:pt x="404" y="455"/>
                    <a:pt x="404" y="455"/>
                  </a:cubicBezTo>
                  <a:cubicBezTo>
                    <a:pt x="405" y="455"/>
                    <a:pt x="405" y="455"/>
                    <a:pt x="405" y="455"/>
                  </a:cubicBezTo>
                  <a:cubicBezTo>
                    <a:pt x="405" y="455"/>
                    <a:pt x="405" y="455"/>
                    <a:pt x="405" y="455"/>
                  </a:cubicBezTo>
                  <a:cubicBezTo>
                    <a:pt x="405" y="455"/>
                    <a:pt x="405" y="455"/>
                    <a:pt x="405" y="455"/>
                  </a:cubicBezTo>
                  <a:cubicBezTo>
                    <a:pt x="406" y="455"/>
                    <a:pt x="406" y="455"/>
                    <a:pt x="406" y="455"/>
                  </a:cubicBezTo>
                  <a:cubicBezTo>
                    <a:pt x="407" y="455"/>
                    <a:pt x="407" y="455"/>
                    <a:pt x="407" y="455"/>
                  </a:cubicBezTo>
                  <a:cubicBezTo>
                    <a:pt x="408" y="456"/>
                    <a:pt x="408" y="456"/>
                    <a:pt x="408" y="456"/>
                  </a:cubicBezTo>
                  <a:cubicBezTo>
                    <a:pt x="408" y="456"/>
                    <a:pt x="408" y="456"/>
                    <a:pt x="408" y="456"/>
                  </a:cubicBezTo>
                  <a:cubicBezTo>
                    <a:pt x="409" y="456"/>
                    <a:pt x="409" y="456"/>
                    <a:pt x="409" y="456"/>
                  </a:cubicBezTo>
                  <a:cubicBezTo>
                    <a:pt x="410" y="456"/>
                    <a:pt x="410" y="456"/>
                    <a:pt x="410" y="456"/>
                  </a:cubicBezTo>
                  <a:cubicBezTo>
                    <a:pt x="411" y="456"/>
                    <a:pt x="411" y="456"/>
                    <a:pt x="411" y="456"/>
                  </a:cubicBezTo>
                  <a:cubicBezTo>
                    <a:pt x="412" y="456"/>
                    <a:pt x="412" y="456"/>
                    <a:pt x="412" y="456"/>
                  </a:cubicBezTo>
                  <a:cubicBezTo>
                    <a:pt x="412" y="456"/>
                    <a:pt x="412" y="456"/>
                    <a:pt x="412" y="456"/>
                  </a:cubicBezTo>
                  <a:cubicBezTo>
                    <a:pt x="413" y="456"/>
                    <a:pt x="413" y="456"/>
                    <a:pt x="413" y="456"/>
                  </a:cubicBezTo>
                  <a:cubicBezTo>
                    <a:pt x="414" y="456"/>
                    <a:pt x="414" y="456"/>
                    <a:pt x="414" y="456"/>
                  </a:cubicBezTo>
                  <a:cubicBezTo>
                    <a:pt x="414" y="456"/>
                    <a:pt x="414" y="456"/>
                    <a:pt x="414" y="456"/>
                  </a:cubicBezTo>
                  <a:cubicBezTo>
                    <a:pt x="414" y="456"/>
                    <a:pt x="414" y="456"/>
                    <a:pt x="414" y="456"/>
                  </a:cubicBezTo>
                  <a:cubicBezTo>
                    <a:pt x="415" y="456"/>
                    <a:pt x="415" y="456"/>
                    <a:pt x="415" y="456"/>
                  </a:cubicBezTo>
                  <a:cubicBezTo>
                    <a:pt x="416" y="456"/>
                    <a:pt x="416" y="456"/>
                    <a:pt x="416" y="456"/>
                  </a:cubicBezTo>
                  <a:cubicBezTo>
                    <a:pt x="417" y="457"/>
                    <a:pt x="417" y="457"/>
                    <a:pt x="417" y="457"/>
                  </a:cubicBezTo>
                  <a:cubicBezTo>
                    <a:pt x="417" y="457"/>
                    <a:pt x="417" y="457"/>
                    <a:pt x="417" y="457"/>
                  </a:cubicBezTo>
                  <a:cubicBezTo>
                    <a:pt x="418" y="457"/>
                    <a:pt x="418" y="457"/>
                    <a:pt x="418" y="457"/>
                  </a:cubicBezTo>
                  <a:cubicBezTo>
                    <a:pt x="419" y="457"/>
                    <a:pt x="419" y="457"/>
                    <a:pt x="419" y="457"/>
                  </a:cubicBezTo>
                  <a:cubicBezTo>
                    <a:pt x="420" y="457"/>
                    <a:pt x="420" y="457"/>
                    <a:pt x="420" y="457"/>
                  </a:cubicBezTo>
                  <a:cubicBezTo>
                    <a:pt x="421" y="457"/>
                    <a:pt x="421" y="457"/>
                    <a:pt x="421" y="457"/>
                  </a:cubicBezTo>
                  <a:cubicBezTo>
                    <a:pt x="422" y="457"/>
                    <a:pt x="422" y="457"/>
                    <a:pt x="422" y="457"/>
                  </a:cubicBezTo>
                  <a:cubicBezTo>
                    <a:pt x="422" y="457"/>
                    <a:pt x="422" y="457"/>
                    <a:pt x="422" y="457"/>
                  </a:cubicBezTo>
                  <a:cubicBezTo>
                    <a:pt x="423" y="457"/>
                    <a:pt x="423" y="457"/>
                    <a:pt x="423" y="457"/>
                  </a:cubicBezTo>
                  <a:cubicBezTo>
                    <a:pt x="423" y="457"/>
                    <a:pt x="423" y="457"/>
                    <a:pt x="423" y="457"/>
                  </a:cubicBezTo>
                  <a:cubicBezTo>
                    <a:pt x="424" y="457"/>
                    <a:pt x="424" y="457"/>
                    <a:pt x="424" y="457"/>
                  </a:cubicBezTo>
                  <a:cubicBezTo>
                    <a:pt x="425" y="457"/>
                    <a:pt x="425" y="457"/>
                    <a:pt x="425" y="457"/>
                  </a:cubicBezTo>
                  <a:cubicBezTo>
                    <a:pt x="425" y="457"/>
                    <a:pt x="425" y="457"/>
                    <a:pt x="425" y="457"/>
                  </a:cubicBezTo>
                  <a:cubicBezTo>
                    <a:pt x="425" y="457"/>
                    <a:pt x="425" y="457"/>
                    <a:pt x="425" y="457"/>
                  </a:cubicBezTo>
                  <a:cubicBezTo>
                    <a:pt x="426" y="457"/>
                    <a:pt x="426" y="457"/>
                    <a:pt x="426" y="457"/>
                  </a:cubicBezTo>
                  <a:cubicBezTo>
                    <a:pt x="426" y="457"/>
                    <a:pt x="426" y="457"/>
                    <a:pt x="426" y="457"/>
                  </a:cubicBezTo>
                  <a:cubicBezTo>
                    <a:pt x="427" y="457"/>
                    <a:pt x="427" y="457"/>
                    <a:pt x="427" y="457"/>
                  </a:cubicBezTo>
                  <a:cubicBezTo>
                    <a:pt x="427" y="457"/>
                    <a:pt x="428" y="457"/>
                    <a:pt x="428" y="457"/>
                  </a:cubicBezTo>
                  <a:cubicBezTo>
                    <a:pt x="428" y="457"/>
                    <a:pt x="428" y="457"/>
                    <a:pt x="428" y="457"/>
                  </a:cubicBezTo>
                  <a:cubicBezTo>
                    <a:pt x="428" y="457"/>
                    <a:pt x="428" y="457"/>
                    <a:pt x="428" y="457"/>
                  </a:cubicBezTo>
                  <a:cubicBezTo>
                    <a:pt x="429" y="457"/>
                    <a:pt x="429" y="457"/>
                    <a:pt x="429" y="457"/>
                  </a:cubicBezTo>
                  <a:cubicBezTo>
                    <a:pt x="430" y="457"/>
                    <a:pt x="430" y="457"/>
                    <a:pt x="430" y="457"/>
                  </a:cubicBezTo>
                  <a:cubicBezTo>
                    <a:pt x="431" y="457"/>
                    <a:pt x="431" y="457"/>
                    <a:pt x="431" y="457"/>
                  </a:cubicBezTo>
                  <a:cubicBezTo>
                    <a:pt x="431" y="457"/>
                    <a:pt x="432" y="457"/>
                    <a:pt x="432" y="457"/>
                  </a:cubicBezTo>
                  <a:cubicBezTo>
                    <a:pt x="432" y="456"/>
                    <a:pt x="433" y="456"/>
                    <a:pt x="433" y="456"/>
                  </a:cubicBezTo>
                  <a:cubicBezTo>
                    <a:pt x="434" y="456"/>
                    <a:pt x="434" y="456"/>
                    <a:pt x="434" y="456"/>
                  </a:cubicBezTo>
                  <a:cubicBezTo>
                    <a:pt x="434" y="456"/>
                    <a:pt x="434" y="456"/>
                    <a:pt x="434" y="456"/>
                  </a:cubicBezTo>
                  <a:cubicBezTo>
                    <a:pt x="434" y="456"/>
                    <a:pt x="434" y="456"/>
                    <a:pt x="434" y="456"/>
                  </a:cubicBezTo>
                  <a:cubicBezTo>
                    <a:pt x="435" y="456"/>
                    <a:pt x="435" y="456"/>
                    <a:pt x="435" y="456"/>
                  </a:cubicBezTo>
                  <a:cubicBezTo>
                    <a:pt x="436" y="456"/>
                    <a:pt x="436" y="456"/>
                    <a:pt x="436" y="456"/>
                  </a:cubicBezTo>
                  <a:cubicBezTo>
                    <a:pt x="436" y="456"/>
                    <a:pt x="436" y="456"/>
                    <a:pt x="436" y="456"/>
                  </a:cubicBezTo>
                  <a:cubicBezTo>
                    <a:pt x="436" y="456"/>
                    <a:pt x="436" y="456"/>
                    <a:pt x="436" y="456"/>
                  </a:cubicBezTo>
                  <a:cubicBezTo>
                    <a:pt x="436" y="456"/>
                    <a:pt x="436" y="456"/>
                    <a:pt x="436" y="456"/>
                  </a:cubicBezTo>
                  <a:cubicBezTo>
                    <a:pt x="437" y="456"/>
                    <a:pt x="437" y="456"/>
                    <a:pt x="437" y="456"/>
                  </a:cubicBezTo>
                  <a:cubicBezTo>
                    <a:pt x="438" y="456"/>
                    <a:pt x="438" y="456"/>
                    <a:pt x="438" y="456"/>
                  </a:cubicBezTo>
                  <a:cubicBezTo>
                    <a:pt x="438" y="456"/>
                    <a:pt x="438" y="456"/>
                    <a:pt x="438" y="456"/>
                  </a:cubicBezTo>
                  <a:cubicBezTo>
                    <a:pt x="438" y="456"/>
                    <a:pt x="438" y="456"/>
                    <a:pt x="438" y="456"/>
                  </a:cubicBezTo>
                  <a:cubicBezTo>
                    <a:pt x="439" y="456"/>
                    <a:pt x="439" y="456"/>
                    <a:pt x="439" y="456"/>
                  </a:cubicBezTo>
                  <a:cubicBezTo>
                    <a:pt x="439" y="456"/>
                    <a:pt x="439" y="456"/>
                    <a:pt x="439" y="456"/>
                  </a:cubicBezTo>
                  <a:cubicBezTo>
                    <a:pt x="439" y="456"/>
                    <a:pt x="439" y="456"/>
                    <a:pt x="439" y="456"/>
                  </a:cubicBezTo>
                  <a:cubicBezTo>
                    <a:pt x="439" y="456"/>
                    <a:pt x="439" y="456"/>
                    <a:pt x="439" y="456"/>
                  </a:cubicBezTo>
                  <a:cubicBezTo>
                    <a:pt x="439" y="456"/>
                    <a:pt x="439" y="456"/>
                    <a:pt x="439" y="456"/>
                  </a:cubicBezTo>
                  <a:cubicBezTo>
                    <a:pt x="440" y="456"/>
                    <a:pt x="440" y="456"/>
                    <a:pt x="440" y="456"/>
                  </a:cubicBezTo>
                  <a:cubicBezTo>
                    <a:pt x="440" y="456"/>
                    <a:pt x="441" y="456"/>
                    <a:pt x="441" y="456"/>
                  </a:cubicBezTo>
                  <a:cubicBezTo>
                    <a:pt x="442" y="456"/>
                    <a:pt x="442" y="456"/>
                    <a:pt x="442" y="456"/>
                  </a:cubicBezTo>
                  <a:cubicBezTo>
                    <a:pt x="444" y="455"/>
                    <a:pt x="449" y="455"/>
                    <a:pt x="455" y="455"/>
                  </a:cubicBezTo>
                  <a:cubicBezTo>
                    <a:pt x="460" y="455"/>
                    <a:pt x="466" y="455"/>
                    <a:pt x="473" y="455"/>
                  </a:cubicBezTo>
                  <a:cubicBezTo>
                    <a:pt x="474" y="455"/>
                    <a:pt x="475" y="454"/>
                    <a:pt x="476" y="454"/>
                  </a:cubicBezTo>
                  <a:cubicBezTo>
                    <a:pt x="477" y="454"/>
                    <a:pt x="479" y="454"/>
                    <a:pt x="480" y="454"/>
                  </a:cubicBezTo>
                  <a:cubicBezTo>
                    <a:pt x="481" y="454"/>
                    <a:pt x="481" y="454"/>
                    <a:pt x="481" y="454"/>
                  </a:cubicBezTo>
                  <a:cubicBezTo>
                    <a:pt x="483" y="454"/>
                    <a:pt x="486" y="454"/>
                    <a:pt x="488" y="454"/>
                  </a:cubicBezTo>
                  <a:cubicBezTo>
                    <a:pt x="488" y="454"/>
                    <a:pt x="488" y="454"/>
                    <a:pt x="488" y="454"/>
                  </a:cubicBezTo>
                  <a:cubicBezTo>
                    <a:pt x="490" y="454"/>
                    <a:pt x="492" y="454"/>
                    <a:pt x="495" y="454"/>
                  </a:cubicBezTo>
                  <a:cubicBezTo>
                    <a:pt x="495" y="454"/>
                    <a:pt x="496" y="454"/>
                    <a:pt x="497" y="454"/>
                  </a:cubicBezTo>
                  <a:cubicBezTo>
                    <a:pt x="498" y="454"/>
                    <a:pt x="498" y="454"/>
                    <a:pt x="498" y="454"/>
                  </a:cubicBezTo>
                  <a:cubicBezTo>
                    <a:pt x="512" y="453"/>
                    <a:pt x="527" y="453"/>
                    <a:pt x="543" y="452"/>
                  </a:cubicBezTo>
                  <a:cubicBezTo>
                    <a:pt x="544" y="452"/>
                    <a:pt x="545" y="452"/>
                    <a:pt x="545" y="452"/>
                  </a:cubicBezTo>
                  <a:cubicBezTo>
                    <a:pt x="551" y="452"/>
                    <a:pt x="557" y="451"/>
                    <a:pt x="562" y="451"/>
                  </a:cubicBezTo>
                  <a:cubicBezTo>
                    <a:pt x="563" y="451"/>
                    <a:pt x="564" y="451"/>
                    <a:pt x="565" y="451"/>
                  </a:cubicBezTo>
                  <a:cubicBezTo>
                    <a:pt x="569" y="451"/>
                    <a:pt x="572" y="451"/>
                    <a:pt x="575" y="451"/>
                  </a:cubicBezTo>
                  <a:cubicBezTo>
                    <a:pt x="577" y="451"/>
                    <a:pt x="579" y="450"/>
                    <a:pt x="580" y="450"/>
                  </a:cubicBezTo>
                  <a:cubicBezTo>
                    <a:pt x="583" y="450"/>
                    <a:pt x="586" y="450"/>
                    <a:pt x="589" y="450"/>
                  </a:cubicBezTo>
                  <a:cubicBezTo>
                    <a:pt x="593" y="450"/>
                    <a:pt x="597" y="450"/>
                    <a:pt x="602" y="449"/>
                  </a:cubicBezTo>
                  <a:cubicBezTo>
                    <a:pt x="604" y="449"/>
                    <a:pt x="606" y="449"/>
                    <a:pt x="608" y="449"/>
                  </a:cubicBezTo>
                  <a:cubicBezTo>
                    <a:pt x="614" y="449"/>
                    <a:pt x="621" y="449"/>
                    <a:pt x="627" y="448"/>
                  </a:cubicBezTo>
                  <a:cubicBezTo>
                    <a:pt x="627" y="448"/>
                    <a:pt x="628" y="448"/>
                    <a:pt x="628" y="448"/>
                  </a:cubicBezTo>
                  <a:cubicBezTo>
                    <a:pt x="632" y="448"/>
                    <a:pt x="637" y="448"/>
                    <a:pt x="641" y="447"/>
                  </a:cubicBezTo>
                  <a:cubicBezTo>
                    <a:pt x="642" y="447"/>
                    <a:pt x="642" y="447"/>
                    <a:pt x="643" y="447"/>
                  </a:cubicBezTo>
                  <a:cubicBezTo>
                    <a:pt x="643" y="447"/>
                    <a:pt x="644" y="447"/>
                    <a:pt x="644" y="447"/>
                  </a:cubicBezTo>
                  <a:cubicBezTo>
                    <a:pt x="652" y="447"/>
                    <a:pt x="659" y="446"/>
                    <a:pt x="666" y="446"/>
                  </a:cubicBezTo>
                  <a:cubicBezTo>
                    <a:pt x="666" y="446"/>
                    <a:pt x="667" y="446"/>
                    <a:pt x="668" y="446"/>
                  </a:cubicBezTo>
                  <a:cubicBezTo>
                    <a:pt x="669" y="446"/>
                    <a:pt x="670" y="446"/>
                    <a:pt x="671" y="446"/>
                  </a:cubicBezTo>
                  <a:cubicBezTo>
                    <a:pt x="673" y="446"/>
                    <a:pt x="674" y="445"/>
                    <a:pt x="675" y="445"/>
                  </a:cubicBezTo>
                  <a:cubicBezTo>
                    <a:pt x="676" y="445"/>
                    <a:pt x="676" y="445"/>
                    <a:pt x="677" y="445"/>
                  </a:cubicBezTo>
                  <a:cubicBezTo>
                    <a:pt x="678" y="445"/>
                    <a:pt x="679" y="445"/>
                    <a:pt x="680" y="445"/>
                  </a:cubicBezTo>
                  <a:cubicBezTo>
                    <a:pt x="682" y="445"/>
                    <a:pt x="684" y="445"/>
                    <a:pt x="685" y="445"/>
                  </a:cubicBezTo>
                  <a:cubicBezTo>
                    <a:pt x="686" y="445"/>
                    <a:pt x="687" y="445"/>
                    <a:pt x="689" y="444"/>
                  </a:cubicBezTo>
                  <a:cubicBezTo>
                    <a:pt x="689" y="444"/>
                    <a:pt x="690" y="444"/>
                    <a:pt x="690" y="444"/>
                  </a:cubicBezTo>
                  <a:cubicBezTo>
                    <a:pt x="691" y="444"/>
                    <a:pt x="692" y="444"/>
                    <a:pt x="694" y="444"/>
                  </a:cubicBezTo>
                  <a:cubicBezTo>
                    <a:pt x="695" y="444"/>
                    <a:pt x="696" y="444"/>
                    <a:pt x="697" y="444"/>
                  </a:cubicBezTo>
                  <a:cubicBezTo>
                    <a:pt x="699" y="444"/>
                    <a:pt x="702" y="443"/>
                    <a:pt x="704" y="443"/>
                  </a:cubicBezTo>
                  <a:cubicBezTo>
                    <a:pt x="705" y="443"/>
                    <a:pt x="705" y="443"/>
                    <a:pt x="705" y="443"/>
                  </a:cubicBezTo>
                  <a:cubicBezTo>
                    <a:pt x="706" y="443"/>
                    <a:pt x="706" y="443"/>
                    <a:pt x="706" y="443"/>
                  </a:cubicBezTo>
                  <a:cubicBezTo>
                    <a:pt x="706" y="443"/>
                    <a:pt x="706" y="443"/>
                    <a:pt x="706" y="443"/>
                  </a:cubicBezTo>
                  <a:cubicBezTo>
                    <a:pt x="707" y="443"/>
                    <a:pt x="707" y="443"/>
                    <a:pt x="707" y="443"/>
                  </a:cubicBezTo>
                  <a:cubicBezTo>
                    <a:pt x="708" y="443"/>
                    <a:pt x="708" y="443"/>
                    <a:pt x="708" y="443"/>
                  </a:cubicBezTo>
                  <a:cubicBezTo>
                    <a:pt x="709" y="443"/>
                    <a:pt x="709" y="443"/>
                    <a:pt x="709" y="443"/>
                  </a:cubicBezTo>
                  <a:cubicBezTo>
                    <a:pt x="709" y="443"/>
                    <a:pt x="709" y="443"/>
                    <a:pt x="709" y="443"/>
                  </a:cubicBezTo>
                  <a:cubicBezTo>
                    <a:pt x="710" y="443"/>
                    <a:pt x="711" y="443"/>
                    <a:pt x="711" y="443"/>
                  </a:cubicBezTo>
                  <a:cubicBezTo>
                    <a:pt x="712" y="442"/>
                    <a:pt x="712" y="442"/>
                    <a:pt x="713" y="442"/>
                  </a:cubicBezTo>
                  <a:cubicBezTo>
                    <a:pt x="713" y="442"/>
                    <a:pt x="713" y="442"/>
                    <a:pt x="713" y="442"/>
                  </a:cubicBezTo>
                  <a:cubicBezTo>
                    <a:pt x="713" y="442"/>
                    <a:pt x="713" y="442"/>
                    <a:pt x="713" y="442"/>
                  </a:cubicBezTo>
                  <a:cubicBezTo>
                    <a:pt x="714" y="442"/>
                    <a:pt x="715" y="442"/>
                    <a:pt x="715" y="442"/>
                  </a:cubicBezTo>
                  <a:cubicBezTo>
                    <a:pt x="716" y="442"/>
                    <a:pt x="716" y="442"/>
                    <a:pt x="716" y="442"/>
                  </a:cubicBezTo>
                  <a:cubicBezTo>
                    <a:pt x="717" y="442"/>
                    <a:pt x="717" y="442"/>
                    <a:pt x="717" y="442"/>
                  </a:cubicBezTo>
                  <a:cubicBezTo>
                    <a:pt x="718" y="442"/>
                    <a:pt x="718" y="442"/>
                    <a:pt x="718" y="442"/>
                  </a:cubicBezTo>
                  <a:cubicBezTo>
                    <a:pt x="719" y="442"/>
                    <a:pt x="719" y="441"/>
                    <a:pt x="720" y="441"/>
                  </a:cubicBezTo>
                  <a:cubicBezTo>
                    <a:pt x="720" y="441"/>
                    <a:pt x="720" y="441"/>
                    <a:pt x="720" y="441"/>
                  </a:cubicBezTo>
                  <a:cubicBezTo>
                    <a:pt x="720" y="441"/>
                    <a:pt x="720" y="441"/>
                    <a:pt x="720" y="441"/>
                  </a:cubicBezTo>
                  <a:cubicBezTo>
                    <a:pt x="721" y="441"/>
                    <a:pt x="721" y="441"/>
                    <a:pt x="721" y="441"/>
                  </a:cubicBezTo>
                  <a:cubicBezTo>
                    <a:pt x="721" y="441"/>
                    <a:pt x="722" y="441"/>
                    <a:pt x="722" y="441"/>
                  </a:cubicBezTo>
                  <a:cubicBezTo>
                    <a:pt x="723" y="441"/>
                    <a:pt x="723" y="441"/>
                    <a:pt x="723" y="441"/>
                  </a:cubicBezTo>
                  <a:cubicBezTo>
                    <a:pt x="724" y="440"/>
                    <a:pt x="724" y="440"/>
                    <a:pt x="724" y="440"/>
                  </a:cubicBezTo>
                  <a:cubicBezTo>
                    <a:pt x="724" y="440"/>
                    <a:pt x="724" y="440"/>
                    <a:pt x="724" y="440"/>
                  </a:cubicBezTo>
                  <a:cubicBezTo>
                    <a:pt x="725" y="440"/>
                    <a:pt x="725" y="440"/>
                    <a:pt x="725" y="440"/>
                  </a:cubicBezTo>
                  <a:cubicBezTo>
                    <a:pt x="726" y="440"/>
                    <a:pt x="726" y="440"/>
                    <a:pt x="727" y="440"/>
                  </a:cubicBezTo>
                  <a:cubicBezTo>
                    <a:pt x="727" y="440"/>
                    <a:pt x="727" y="440"/>
                    <a:pt x="727" y="440"/>
                  </a:cubicBezTo>
                  <a:cubicBezTo>
                    <a:pt x="728" y="439"/>
                    <a:pt x="728" y="439"/>
                    <a:pt x="728" y="439"/>
                  </a:cubicBezTo>
                  <a:cubicBezTo>
                    <a:pt x="729" y="439"/>
                    <a:pt x="729" y="439"/>
                    <a:pt x="730" y="439"/>
                  </a:cubicBezTo>
                  <a:cubicBezTo>
                    <a:pt x="730" y="439"/>
                    <a:pt x="730" y="439"/>
                    <a:pt x="730" y="439"/>
                  </a:cubicBezTo>
                  <a:cubicBezTo>
                    <a:pt x="731" y="438"/>
                    <a:pt x="731" y="438"/>
                    <a:pt x="731" y="438"/>
                  </a:cubicBezTo>
                  <a:cubicBezTo>
                    <a:pt x="731" y="438"/>
                    <a:pt x="731" y="438"/>
                    <a:pt x="731" y="438"/>
                  </a:cubicBezTo>
                  <a:cubicBezTo>
                    <a:pt x="732" y="438"/>
                    <a:pt x="732" y="438"/>
                    <a:pt x="732" y="438"/>
                  </a:cubicBezTo>
                  <a:cubicBezTo>
                    <a:pt x="733" y="438"/>
                    <a:pt x="733" y="438"/>
                    <a:pt x="733" y="438"/>
                  </a:cubicBezTo>
                  <a:cubicBezTo>
                    <a:pt x="733" y="437"/>
                    <a:pt x="733" y="437"/>
                    <a:pt x="733" y="437"/>
                  </a:cubicBezTo>
                  <a:cubicBezTo>
                    <a:pt x="734" y="437"/>
                    <a:pt x="734" y="437"/>
                    <a:pt x="734" y="437"/>
                  </a:cubicBezTo>
                  <a:cubicBezTo>
                    <a:pt x="735" y="436"/>
                    <a:pt x="735" y="436"/>
                    <a:pt x="735" y="436"/>
                  </a:cubicBezTo>
                  <a:cubicBezTo>
                    <a:pt x="735" y="436"/>
                    <a:pt x="735" y="436"/>
                    <a:pt x="735" y="436"/>
                  </a:cubicBezTo>
                  <a:cubicBezTo>
                    <a:pt x="735" y="436"/>
                    <a:pt x="735" y="436"/>
                    <a:pt x="735" y="436"/>
                  </a:cubicBezTo>
                  <a:cubicBezTo>
                    <a:pt x="736" y="436"/>
                    <a:pt x="736" y="436"/>
                    <a:pt x="736" y="436"/>
                  </a:cubicBezTo>
                  <a:cubicBezTo>
                    <a:pt x="737" y="435"/>
                    <a:pt x="737" y="435"/>
                    <a:pt x="737" y="435"/>
                  </a:cubicBezTo>
                  <a:cubicBezTo>
                    <a:pt x="737" y="435"/>
                    <a:pt x="737" y="435"/>
                    <a:pt x="737" y="435"/>
                  </a:cubicBezTo>
                  <a:cubicBezTo>
                    <a:pt x="737" y="435"/>
                    <a:pt x="737" y="435"/>
                    <a:pt x="737" y="435"/>
                  </a:cubicBezTo>
                  <a:cubicBezTo>
                    <a:pt x="737" y="435"/>
                    <a:pt x="737" y="435"/>
                    <a:pt x="737" y="435"/>
                  </a:cubicBezTo>
                  <a:cubicBezTo>
                    <a:pt x="738" y="434"/>
                    <a:pt x="738" y="434"/>
                    <a:pt x="738" y="434"/>
                  </a:cubicBezTo>
                  <a:cubicBezTo>
                    <a:pt x="738" y="434"/>
                    <a:pt x="738" y="434"/>
                    <a:pt x="738" y="434"/>
                  </a:cubicBezTo>
                  <a:cubicBezTo>
                    <a:pt x="738" y="434"/>
                    <a:pt x="738" y="434"/>
                    <a:pt x="738" y="434"/>
                  </a:cubicBezTo>
                  <a:cubicBezTo>
                    <a:pt x="738" y="434"/>
                    <a:pt x="738" y="434"/>
                    <a:pt x="738" y="434"/>
                  </a:cubicBezTo>
                  <a:cubicBezTo>
                    <a:pt x="738" y="434"/>
                    <a:pt x="738" y="434"/>
                    <a:pt x="738" y="434"/>
                  </a:cubicBezTo>
                  <a:cubicBezTo>
                    <a:pt x="739" y="433"/>
                    <a:pt x="739" y="433"/>
                    <a:pt x="739" y="433"/>
                  </a:cubicBezTo>
                  <a:cubicBezTo>
                    <a:pt x="739" y="433"/>
                    <a:pt x="739" y="433"/>
                    <a:pt x="739" y="433"/>
                  </a:cubicBezTo>
                  <a:cubicBezTo>
                    <a:pt x="739" y="433"/>
                    <a:pt x="739" y="433"/>
                    <a:pt x="739" y="433"/>
                  </a:cubicBezTo>
                  <a:cubicBezTo>
                    <a:pt x="739" y="433"/>
                    <a:pt x="739" y="433"/>
                    <a:pt x="739" y="433"/>
                  </a:cubicBezTo>
                  <a:cubicBezTo>
                    <a:pt x="739" y="433"/>
                    <a:pt x="739" y="433"/>
                    <a:pt x="739" y="433"/>
                  </a:cubicBezTo>
                  <a:cubicBezTo>
                    <a:pt x="739" y="433"/>
                    <a:pt x="739" y="433"/>
                    <a:pt x="739" y="433"/>
                  </a:cubicBezTo>
                  <a:cubicBezTo>
                    <a:pt x="740" y="432"/>
                    <a:pt x="740" y="432"/>
                    <a:pt x="740" y="432"/>
                  </a:cubicBezTo>
                  <a:cubicBezTo>
                    <a:pt x="740" y="432"/>
                    <a:pt x="740" y="432"/>
                    <a:pt x="740" y="432"/>
                  </a:cubicBezTo>
                  <a:cubicBezTo>
                    <a:pt x="740" y="432"/>
                    <a:pt x="740" y="432"/>
                    <a:pt x="740" y="432"/>
                  </a:cubicBezTo>
                  <a:cubicBezTo>
                    <a:pt x="740" y="432"/>
                    <a:pt x="740" y="432"/>
                    <a:pt x="740" y="432"/>
                  </a:cubicBezTo>
                  <a:cubicBezTo>
                    <a:pt x="740" y="432"/>
                    <a:pt x="740" y="432"/>
                    <a:pt x="740" y="432"/>
                  </a:cubicBezTo>
                  <a:cubicBezTo>
                    <a:pt x="740" y="431"/>
                    <a:pt x="740" y="431"/>
                    <a:pt x="740" y="431"/>
                  </a:cubicBezTo>
                  <a:cubicBezTo>
                    <a:pt x="740" y="431"/>
                    <a:pt x="740" y="431"/>
                    <a:pt x="740" y="431"/>
                  </a:cubicBezTo>
                  <a:cubicBezTo>
                    <a:pt x="740" y="431"/>
                    <a:pt x="740" y="431"/>
                    <a:pt x="740" y="431"/>
                  </a:cubicBezTo>
                  <a:cubicBezTo>
                    <a:pt x="740" y="431"/>
                    <a:pt x="740" y="431"/>
                    <a:pt x="740" y="431"/>
                  </a:cubicBezTo>
                  <a:cubicBezTo>
                    <a:pt x="741" y="430"/>
                    <a:pt x="741" y="430"/>
                    <a:pt x="741" y="430"/>
                  </a:cubicBezTo>
                  <a:cubicBezTo>
                    <a:pt x="741" y="430"/>
                    <a:pt x="741" y="430"/>
                    <a:pt x="741" y="430"/>
                  </a:cubicBezTo>
                  <a:cubicBezTo>
                    <a:pt x="741" y="430"/>
                    <a:pt x="741" y="430"/>
                    <a:pt x="741" y="430"/>
                  </a:cubicBezTo>
                  <a:cubicBezTo>
                    <a:pt x="741" y="430"/>
                    <a:pt x="741" y="430"/>
                    <a:pt x="741" y="430"/>
                  </a:cubicBezTo>
                  <a:cubicBezTo>
                    <a:pt x="741" y="430"/>
                    <a:pt x="741" y="430"/>
                    <a:pt x="741" y="430"/>
                  </a:cubicBezTo>
                  <a:cubicBezTo>
                    <a:pt x="746" y="392"/>
                    <a:pt x="752" y="355"/>
                    <a:pt x="758" y="317"/>
                  </a:cubicBezTo>
                  <a:cubicBezTo>
                    <a:pt x="763" y="317"/>
                    <a:pt x="768" y="318"/>
                    <a:pt x="773" y="318"/>
                  </a:cubicBezTo>
                  <a:cubicBezTo>
                    <a:pt x="773" y="318"/>
                    <a:pt x="773" y="318"/>
                    <a:pt x="773" y="318"/>
                  </a:cubicBezTo>
                  <a:cubicBezTo>
                    <a:pt x="776" y="319"/>
                    <a:pt x="780" y="319"/>
                    <a:pt x="783" y="320"/>
                  </a:cubicBezTo>
                  <a:cubicBezTo>
                    <a:pt x="786" y="321"/>
                    <a:pt x="790" y="321"/>
                    <a:pt x="793" y="322"/>
                  </a:cubicBezTo>
                  <a:cubicBezTo>
                    <a:pt x="793" y="322"/>
                    <a:pt x="793" y="322"/>
                    <a:pt x="793" y="322"/>
                  </a:cubicBezTo>
                  <a:cubicBezTo>
                    <a:pt x="796" y="323"/>
                    <a:pt x="799" y="324"/>
                    <a:pt x="802" y="324"/>
                  </a:cubicBezTo>
                  <a:cubicBezTo>
                    <a:pt x="802" y="324"/>
                    <a:pt x="802" y="324"/>
                    <a:pt x="802" y="324"/>
                  </a:cubicBezTo>
                  <a:cubicBezTo>
                    <a:pt x="804" y="325"/>
                    <a:pt x="806" y="326"/>
                    <a:pt x="808" y="326"/>
                  </a:cubicBezTo>
                  <a:cubicBezTo>
                    <a:pt x="810" y="327"/>
                    <a:pt x="812" y="328"/>
                    <a:pt x="814" y="328"/>
                  </a:cubicBezTo>
                  <a:cubicBezTo>
                    <a:pt x="815" y="329"/>
                    <a:pt x="816" y="329"/>
                    <a:pt x="817" y="330"/>
                  </a:cubicBezTo>
                  <a:cubicBezTo>
                    <a:pt x="819" y="330"/>
                    <a:pt x="821" y="331"/>
                    <a:pt x="823" y="332"/>
                  </a:cubicBezTo>
                  <a:cubicBezTo>
                    <a:pt x="824" y="333"/>
                    <a:pt x="825" y="333"/>
                    <a:pt x="826" y="333"/>
                  </a:cubicBezTo>
                  <a:cubicBezTo>
                    <a:pt x="829" y="335"/>
                    <a:pt x="831" y="336"/>
                    <a:pt x="834" y="337"/>
                  </a:cubicBezTo>
                  <a:cubicBezTo>
                    <a:pt x="834" y="338"/>
                    <a:pt x="834" y="338"/>
                    <a:pt x="834" y="338"/>
                  </a:cubicBezTo>
                  <a:cubicBezTo>
                    <a:pt x="837" y="339"/>
                    <a:pt x="839" y="341"/>
                    <a:pt x="841" y="342"/>
                  </a:cubicBezTo>
                  <a:cubicBezTo>
                    <a:pt x="843" y="343"/>
                    <a:pt x="844" y="344"/>
                    <a:pt x="846" y="345"/>
                  </a:cubicBezTo>
                  <a:cubicBezTo>
                    <a:pt x="846" y="346"/>
                    <a:pt x="846" y="346"/>
                    <a:pt x="846" y="346"/>
                  </a:cubicBezTo>
                  <a:cubicBezTo>
                    <a:pt x="850" y="349"/>
                    <a:pt x="853" y="351"/>
                    <a:pt x="855" y="354"/>
                  </a:cubicBezTo>
                  <a:cubicBezTo>
                    <a:pt x="856" y="355"/>
                    <a:pt x="856" y="355"/>
                    <a:pt x="856" y="355"/>
                  </a:cubicBezTo>
                  <a:cubicBezTo>
                    <a:pt x="857" y="356"/>
                    <a:pt x="859" y="358"/>
                    <a:pt x="860" y="359"/>
                  </a:cubicBezTo>
                  <a:cubicBezTo>
                    <a:pt x="860" y="360"/>
                    <a:pt x="860" y="360"/>
                    <a:pt x="860" y="360"/>
                  </a:cubicBezTo>
                  <a:cubicBezTo>
                    <a:pt x="861" y="361"/>
                    <a:pt x="862" y="363"/>
                    <a:pt x="863" y="364"/>
                  </a:cubicBezTo>
                  <a:cubicBezTo>
                    <a:pt x="864" y="366"/>
                    <a:pt x="865" y="368"/>
                    <a:pt x="867" y="370"/>
                  </a:cubicBezTo>
                  <a:cubicBezTo>
                    <a:pt x="867" y="370"/>
                    <a:pt x="867" y="371"/>
                    <a:pt x="868" y="371"/>
                  </a:cubicBezTo>
                  <a:cubicBezTo>
                    <a:pt x="869" y="373"/>
                    <a:pt x="870" y="374"/>
                    <a:pt x="870" y="375"/>
                  </a:cubicBezTo>
                  <a:cubicBezTo>
                    <a:pt x="871" y="376"/>
                    <a:pt x="871" y="376"/>
                    <a:pt x="871" y="376"/>
                  </a:cubicBezTo>
                  <a:cubicBezTo>
                    <a:pt x="872" y="377"/>
                    <a:pt x="872" y="377"/>
                    <a:pt x="872" y="377"/>
                  </a:cubicBezTo>
                  <a:cubicBezTo>
                    <a:pt x="873" y="378"/>
                    <a:pt x="874" y="379"/>
                    <a:pt x="875" y="380"/>
                  </a:cubicBezTo>
                  <a:cubicBezTo>
                    <a:pt x="876" y="380"/>
                    <a:pt x="876" y="381"/>
                    <a:pt x="876" y="381"/>
                  </a:cubicBezTo>
                  <a:cubicBezTo>
                    <a:pt x="877" y="382"/>
                    <a:pt x="877" y="382"/>
                    <a:pt x="877" y="382"/>
                  </a:cubicBezTo>
                  <a:cubicBezTo>
                    <a:pt x="878" y="383"/>
                    <a:pt x="880" y="384"/>
                    <a:pt x="881" y="385"/>
                  </a:cubicBezTo>
                  <a:cubicBezTo>
                    <a:pt x="881" y="385"/>
                    <a:pt x="881" y="385"/>
                    <a:pt x="881" y="385"/>
                  </a:cubicBezTo>
                  <a:cubicBezTo>
                    <a:pt x="881" y="385"/>
                    <a:pt x="881" y="385"/>
                    <a:pt x="881" y="385"/>
                  </a:cubicBezTo>
                  <a:cubicBezTo>
                    <a:pt x="883" y="387"/>
                    <a:pt x="885" y="388"/>
                    <a:pt x="887" y="389"/>
                  </a:cubicBezTo>
                  <a:cubicBezTo>
                    <a:pt x="888" y="389"/>
                    <a:pt x="888" y="390"/>
                    <a:pt x="889" y="390"/>
                  </a:cubicBezTo>
                  <a:cubicBezTo>
                    <a:pt x="890" y="391"/>
                    <a:pt x="892" y="392"/>
                    <a:pt x="893" y="393"/>
                  </a:cubicBezTo>
                  <a:cubicBezTo>
                    <a:pt x="894" y="393"/>
                    <a:pt x="894" y="393"/>
                    <a:pt x="894" y="393"/>
                  </a:cubicBezTo>
                  <a:cubicBezTo>
                    <a:pt x="895" y="393"/>
                    <a:pt x="895" y="393"/>
                    <a:pt x="895" y="394"/>
                  </a:cubicBezTo>
                  <a:cubicBezTo>
                    <a:pt x="896" y="394"/>
                    <a:pt x="897" y="394"/>
                    <a:pt x="897" y="395"/>
                  </a:cubicBezTo>
                  <a:cubicBezTo>
                    <a:pt x="898" y="395"/>
                    <a:pt x="899" y="395"/>
                    <a:pt x="900" y="396"/>
                  </a:cubicBezTo>
                  <a:cubicBezTo>
                    <a:pt x="901" y="396"/>
                    <a:pt x="902" y="396"/>
                    <a:pt x="903" y="397"/>
                  </a:cubicBezTo>
                  <a:cubicBezTo>
                    <a:pt x="905" y="398"/>
                    <a:pt x="907" y="398"/>
                    <a:pt x="909" y="399"/>
                  </a:cubicBezTo>
                  <a:cubicBezTo>
                    <a:pt x="909" y="399"/>
                    <a:pt x="910" y="399"/>
                    <a:pt x="910" y="399"/>
                  </a:cubicBezTo>
                  <a:cubicBezTo>
                    <a:pt x="910" y="400"/>
                    <a:pt x="910" y="400"/>
                    <a:pt x="910" y="400"/>
                  </a:cubicBezTo>
                  <a:cubicBezTo>
                    <a:pt x="911" y="400"/>
                    <a:pt x="911" y="400"/>
                    <a:pt x="911" y="400"/>
                  </a:cubicBezTo>
                  <a:cubicBezTo>
                    <a:pt x="911" y="400"/>
                    <a:pt x="911" y="400"/>
                    <a:pt x="912" y="400"/>
                  </a:cubicBezTo>
                  <a:cubicBezTo>
                    <a:pt x="913" y="400"/>
                    <a:pt x="913" y="400"/>
                    <a:pt x="914" y="401"/>
                  </a:cubicBezTo>
                  <a:cubicBezTo>
                    <a:pt x="914" y="401"/>
                    <a:pt x="915" y="401"/>
                    <a:pt x="916" y="401"/>
                  </a:cubicBezTo>
                  <a:cubicBezTo>
                    <a:pt x="916" y="401"/>
                    <a:pt x="917" y="401"/>
                    <a:pt x="918" y="402"/>
                  </a:cubicBezTo>
                  <a:cubicBezTo>
                    <a:pt x="918" y="402"/>
                    <a:pt x="918" y="402"/>
                    <a:pt x="918" y="402"/>
                  </a:cubicBezTo>
                  <a:cubicBezTo>
                    <a:pt x="918" y="402"/>
                    <a:pt x="918" y="402"/>
                    <a:pt x="918" y="402"/>
                  </a:cubicBezTo>
                  <a:cubicBezTo>
                    <a:pt x="918" y="402"/>
                    <a:pt x="919" y="402"/>
                    <a:pt x="919" y="402"/>
                  </a:cubicBezTo>
                  <a:cubicBezTo>
                    <a:pt x="920" y="402"/>
                    <a:pt x="921" y="402"/>
                    <a:pt x="921" y="403"/>
                  </a:cubicBezTo>
                  <a:cubicBezTo>
                    <a:pt x="922" y="403"/>
                    <a:pt x="922" y="403"/>
                    <a:pt x="923" y="403"/>
                  </a:cubicBezTo>
                  <a:cubicBezTo>
                    <a:pt x="924" y="403"/>
                    <a:pt x="924" y="403"/>
                    <a:pt x="925" y="403"/>
                  </a:cubicBezTo>
                  <a:cubicBezTo>
                    <a:pt x="926" y="404"/>
                    <a:pt x="926" y="404"/>
                    <a:pt x="926" y="404"/>
                  </a:cubicBezTo>
                  <a:cubicBezTo>
                    <a:pt x="926" y="404"/>
                    <a:pt x="926" y="404"/>
                    <a:pt x="926" y="404"/>
                  </a:cubicBezTo>
                  <a:cubicBezTo>
                    <a:pt x="926" y="404"/>
                    <a:pt x="926" y="404"/>
                    <a:pt x="926" y="404"/>
                  </a:cubicBezTo>
                  <a:cubicBezTo>
                    <a:pt x="927" y="404"/>
                    <a:pt x="927" y="404"/>
                    <a:pt x="927" y="404"/>
                  </a:cubicBezTo>
                  <a:cubicBezTo>
                    <a:pt x="927" y="404"/>
                    <a:pt x="928" y="404"/>
                    <a:pt x="929" y="404"/>
                  </a:cubicBezTo>
                  <a:cubicBezTo>
                    <a:pt x="929" y="404"/>
                    <a:pt x="930" y="405"/>
                    <a:pt x="931" y="405"/>
                  </a:cubicBezTo>
                  <a:cubicBezTo>
                    <a:pt x="931" y="405"/>
                    <a:pt x="932" y="405"/>
                    <a:pt x="933" y="405"/>
                  </a:cubicBezTo>
                  <a:cubicBezTo>
                    <a:pt x="933" y="405"/>
                    <a:pt x="934" y="405"/>
                    <a:pt x="935" y="406"/>
                  </a:cubicBezTo>
                  <a:cubicBezTo>
                    <a:pt x="935" y="406"/>
                    <a:pt x="935" y="406"/>
                    <a:pt x="935" y="406"/>
                  </a:cubicBezTo>
                  <a:cubicBezTo>
                    <a:pt x="935" y="406"/>
                    <a:pt x="935" y="406"/>
                    <a:pt x="935" y="406"/>
                  </a:cubicBezTo>
                  <a:cubicBezTo>
                    <a:pt x="936" y="406"/>
                    <a:pt x="936" y="406"/>
                    <a:pt x="937" y="406"/>
                  </a:cubicBezTo>
                  <a:cubicBezTo>
                    <a:pt x="938" y="406"/>
                    <a:pt x="939" y="406"/>
                    <a:pt x="940" y="406"/>
                  </a:cubicBezTo>
                  <a:cubicBezTo>
                    <a:pt x="940" y="407"/>
                    <a:pt x="941" y="407"/>
                    <a:pt x="942" y="407"/>
                  </a:cubicBezTo>
                  <a:cubicBezTo>
                    <a:pt x="943" y="407"/>
                    <a:pt x="944" y="407"/>
                    <a:pt x="945" y="407"/>
                  </a:cubicBezTo>
                  <a:cubicBezTo>
                    <a:pt x="946" y="408"/>
                    <a:pt x="947" y="408"/>
                    <a:pt x="948" y="408"/>
                  </a:cubicBezTo>
                  <a:cubicBezTo>
                    <a:pt x="949" y="408"/>
                    <a:pt x="950" y="408"/>
                    <a:pt x="951" y="408"/>
                  </a:cubicBezTo>
                  <a:cubicBezTo>
                    <a:pt x="952" y="408"/>
                    <a:pt x="953" y="409"/>
                    <a:pt x="954" y="409"/>
                  </a:cubicBezTo>
                  <a:cubicBezTo>
                    <a:pt x="954" y="409"/>
                    <a:pt x="954" y="409"/>
                    <a:pt x="954" y="409"/>
                  </a:cubicBezTo>
                  <a:cubicBezTo>
                    <a:pt x="954" y="409"/>
                    <a:pt x="954" y="409"/>
                    <a:pt x="954" y="409"/>
                  </a:cubicBezTo>
                  <a:cubicBezTo>
                    <a:pt x="955" y="409"/>
                    <a:pt x="956" y="409"/>
                    <a:pt x="957" y="409"/>
                  </a:cubicBezTo>
                  <a:cubicBezTo>
                    <a:pt x="957" y="409"/>
                    <a:pt x="958" y="409"/>
                    <a:pt x="959" y="410"/>
                  </a:cubicBezTo>
                  <a:cubicBezTo>
                    <a:pt x="960" y="410"/>
                    <a:pt x="961" y="410"/>
                    <a:pt x="962" y="410"/>
                  </a:cubicBezTo>
                  <a:cubicBezTo>
                    <a:pt x="963" y="410"/>
                    <a:pt x="964" y="410"/>
                    <a:pt x="965" y="410"/>
                  </a:cubicBezTo>
                  <a:cubicBezTo>
                    <a:pt x="965" y="410"/>
                    <a:pt x="965" y="410"/>
                    <a:pt x="965" y="410"/>
                  </a:cubicBezTo>
                  <a:cubicBezTo>
                    <a:pt x="965" y="410"/>
                    <a:pt x="965" y="410"/>
                    <a:pt x="965" y="410"/>
                  </a:cubicBezTo>
                  <a:cubicBezTo>
                    <a:pt x="966" y="410"/>
                    <a:pt x="966" y="410"/>
                    <a:pt x="966" y="410"/>
                  </a:cubicBezTo>
                  <a:cubicBezTo>
                    <a:pt x="966" y="410"/>
                    <a:pt x="966" y="410"/>
                    <a:pt x="966" y="410"/>
                  </a:cubicBezTo>
                  <a:cubicBezTo>
                    <a:pt x="966" y="410"/>
                    <a:pt x="966" y="410"/>
                    <a:pt x="966" y="410"/>
                  </a:cubicBezTo>
                  <a:cubicBezTo>
                    <a:pt x="967" y="410"/>
                    <a:pt x="967" y="410"/>
                    <a:pt x="967" y="410"/>
                  </a:cubicBezTo>
                  <a:cubicBezTo>
                    <a:pt x="968" y="411"/>
                    <a:pt x="968" y="411"/>
                    <a:pt x="968" y="411"/>
                  </a:cubicBezTo>
                  <a:cubicBezTo>
                    <a:pt x="968" y="411"/>
                    <a:pt x="968" y="411"/>
                    <a:pt x="968" y="411"/>
                  </a:cubicBezTo>
                  <a:cubicBezTo>
                    <a:pt x="969" y="411"/>
                    <a:pt x="969" y="411"/>
                    <a:pt x="969" y="411"/>
                  </a:cubicBezTo>
                  <a:cubicBezTo>
                    <a:pt x="969" y="411"/>
                    <a:pt x="969" y="411"/>
                    <a:pt x="969" y="411"/>
                  </a:cubicBezTo>
                  <a:cubicBezTo>
                    <a:pt x="969" y="411"/>
                    <a:pt x="969" y="411"/>
                    <a:pt x="969" y="411"/>
                  </a:cubicBezTo>
                  <a:cubicBezTo>
                    <a:pt x="969" y="411"/>
                    <a:pt x="969" y="411"/>
                    <a:pt x="969" y="411"/>
                  </a:cubicBezTo>
                  <a:cubicBezTo>
                    <a:pt x="970" y="411"/>
                    <a:pt x="970" y="411"/>
                    <a:pt x="970" y="411"/>
                  </a:cubicBezTo>
                  <a:cubicBezTo>
                    <a:pt x="970" y="411"/>
                    <a:pt x="970" y="411"/>
                    <a:pt x="970" y="411"/>
                  </a:cubicBezTo>
                  <a:cubicBezTo>
                    <a:pt x="971" y="411"/>
                    <a:pt x="971" y="411"/>
                    <a:pt x="971" y="411"/>
                  </a:cubicBezTo>
                  <a:cubicBezTo>
                    <a:pt x="972" y="411"/>
                    <a:pt x="972" y="411"/>
                    <a:pt x="972" y="411"/>
                  </a:cubicBezTo>
                  <a:cubicBezTo>
                    <a:pt x="973" y="411"/>
                    <a:pt x="973" y="411"/>
                    <a:pt x="973" y="411"/>
                  </a:cubicBezTo>
                  <a:cubicBezTo>
                    <a:pt x="973" y="411"/>
                    <a:pt x="973" y="411"/>
                    <a:pt x="973" y="411"/>
                  </a:cubicBezTo>
                  <a:cubicBezTo>
                    <a:pt x="973" y="411"/>
                    <a:pt x="973" y="411"/>
                    <a:pt x="973" y="411"/>
                  </a:cubicBezTo>
                  <a:cubicBezTo>
                    <a:pt x="974" y="411"/>
                    <a:pt x="974" y="411"/>
                    <a:pt x="974" y="411"/>
                  </a:cubicBezTo>
                  <a:cubicBezTo>
                    <a:pt x="974" y="411"/>
                    <a:pt x="974" y="411"/>
                    <a:pt x="974" y="411"/>
                  </a:cubicBezTo>
                  <a:cubicBezTo>
                    <a:pt x="975" y="411"/>
                    <a:pt x="975" y="411"/>
                    <a:pt x="975" y="411"/>
                  </a:cubicBezTo>
                  <a:cubicBezTo>
                    <a:pt x="976" y="411"/>
                    <a:pt x="976" y="411"/>
                    <a:pt x="976" y="411"/>
                  </a:cubicBezTo>
                  <a:cubicBezTo>
                    <a:pt x="977" y="411"/>
                    <a:pt x="977" y="411"/>
                    <a:pt x="977" y="411"/>
                  </a:cubicBezTo>
                  <a:cubicBezTo>
                    <a:pt x="977" y="411"/>
                    <a:pt x="977" y="411"/>
                    <a:pt x="977" y="411"/>
                  </a:cubicBezTo>
                  <a:cubicBezTo>
                    <a:pt x="977" y="411"/>
                    <a:pt x="977" y="411"/>
                    <a:pt x="977" y="411"/>
                  </a:cubicBezTo>
                  <a:cubicBezTo>
                    <a:pt x="978" y="411"/>
                    <a:pt x="978" y="411"/>
                    <a:pt x="978" y="411"/>
                  </a:cubicBezTo>
                  <a:cubicBezTo>
                    <a:pt x="979" y="411"/>
                    <a:pt x="979" y="411"/>
                    <a:pt x="979" y="411"/>
                  </a:cubicBezTo>
                  <a:cubicBezTo>
                    <a:pt x="980" y="411"/>
                    <a:pt x="980" y="411"/>
                    <a:pt x="980" y="411"/>
                  </a:cubicBezTo>
                  <a:cubicBezTo>
                    <a:pt x="980" y="411"/>
                    <a:pt x="980" y="411"/>
                    <a:pt x="980" y="411"/>
                  </a:cubicBezTo>
                  <a:cubicBezTo>
                    <a:pt x="981" y="411"/>
                    <a:pt x="981" y="411"/>
                    <a:pt x="981" y="411"/>
                  </a:cubicBezTo>
                  <a:cubicBezTo>
                    <a:pt x="982" y="411"/>
                    <a:pt x="982" y="411"/>
                    <a:pt x="982" y="411"/>
                  </a:cubicBezTo>
                  <a:cubicBezTo>
                    <a:pt x="982" y="411"/>
                    <a:pt x="982" y="411"/>
                    <a:pt x="982" y="411"/>
                  </a:cubicBezTo>
                  <a:cubicBezTo>
                    <a:pt x="983" y="411"/>
                    <a:pt x="983" y="411"/>
                    <a:pt x="983" y="411"/>
                  </a:cubicBezTo>
                  <a:cubicBezTo>
                    <a:pt x="984" y="411"/>
                    <a:pt x="984" y="411"/>
                    <a:pt x="984" y="411"/>
                  </a:cubicBezTo>
                  <a:cubicBezTo>
                    <a:pt x="984" y="411"/>
                    <a:pt x="985" y="411"/>
                    <a:pt x="985" y="411"/>
                  </a:cubicBezTo>
                  <a:cubicBezTo>
                    <a:pt x="986" y="411"/>
                    <a:pt x="986" y="411"/>
                    <a:pt x="987" y="411"/>
                  </a:cubicBezTo>
                  <a:cubicBezTo>
                    <a:pt x="987" y="411"/>
                    <a:pt x="988" y="411"/>
                    <a:pt x="988" y="411"/>
                  </a:cubicBezTo>
                  <a:cubicBezTo>
                    <a:pt x="989" y="411"/>
                    <a:pt x="990" y="411"/>
                    <a:pt x="990" y="411"/>
                  </a:cubicBezTo>
                  <a:cubicBezTo>
                    <a:pt x="991" y="411"/>
                    <a:pt x="992" y="411"/>
                    <a:pt x="992" y="411"/>
                  </a:cubicBezTo>
                  <a:cubicBezTo>
                    <a:pt x="993" y="411"/>
                    <a:pt x="993" y="411"/>
                    <a:pt x="993" y="411"/>
                  </a:cubicBezTo>
                  <a:cubicBezTo>
                    <a:pt x="993" y="411"/>
                    <a:pt x="993" y="411"/>
                    <a:pt x="993" y="411"/>
                  </a:cubicBezTo>
                  <a:cubicBezTo>
                    <a:pt x="994" y="411"/>
                    <a:pt x="994" y="411"/>
                    <a:pt x="995" y="411"/>
                  </a:cubicBezTo>
                  <a:cubicBezTo>
                    <a:pt x="995" y="410"/>
                    <a:pt x="996" y="410"/>
                    <a:pt x="997" y="410"/>
                  </a:cubicBezTo>
                  <a:cubicBezTo>
                    <a:pt x="998" y="410"/>
                    <a:pt x="999" y="410"/>
                    <a:pt x="999" y="410"/>
                  </a:cubicBezTo>
                  <a:cubicBezTo>
                    <a:pt x="1001" y="410"/>
                    <a:pt x="1002" y="410"/>
                    <a:pt x="1003" y="410"/>
                  </a:cubicBezTo>
                  <a:cubicBezTo>
                    <a:pt x="1004" y="410"/>
                    <a:pt x="1005" y="410"/>
                    <a:pt x="1006" y="409"/>
                  </a:cubicBezTo>
                  <a:cubicBezTo>
                    <a:pt x="1006" y="409"/>
                    <a:pt x="1006" y="409"/>
                    <a:pt x="1006" y="409"/>
                  </a:cubicBezTo>
                  <a:cubicBezTo>
                    <a:pt x="1007" y="409"/>
                    <a:pt x="1007" y="409"/>
                    <a:pt x="1007" y="409"/>
                  </a:cubicBezTo>
                  <a:cubicBezTo>
                    <a:pt x="1008" y="409"/>
                    <a:pt x="1009" y="409"/>
                    <a:pt x="1010" y="409"/>
                  </a:cubicBezTo>
                  <a:cubicBezTo>
                    <a:pt x="1012" y="409"/>
                    <a:pt x="1013" y="408"/>
                    <a:pt x="1014" y="408"/>
                  </a:cubicBezTo>
                  <a:cubicBezTo>
                    <a:pt x="1015" y="408"/>
                    <a:pt x="1016" y="408"/>
                    <a:pt x="1017" y="408"/>
                  </a:cubicBezTo>
                  <a:cubicBezTo>
                    <a:pt x="1018" y="408"/>
                    <a:pt x="1020" y="407"/>
                    <a:pt x="1021" y="407"/>
                  </a:cubicBezTo>
                  <a:cubicBezTo>
                    <a:pt x="1022" y="407"/>
                    <a:pt x="1022" y="407"/>
                    <a:pt x="1023" y="407"/>
                  </a:cubicBezTo>
                  <a:cubicBezTo>
                    <a:pt x="1026" y="406"/>
                    <a:pt x="1029" y="406"/>
                    <a:pt x="1031" y="405"/>
                  </a:cubicBezTo>
                  <a:cubicBezTo>
                    <a:pt x="1032" y="405"/>
                    <a:pt x="1032" y="405"/>
                    <a:pt x="1032" y="405"/>
                  </a:cubicBezTo>
                  <a:cubicBezTo>
                    <a:pt x="1032" y="405"/>
                    <a:pt x="1032" y="405"/>
                    <a:pt x="1032" y="405"/>
                  </a:cubicBezTo>
                  <a:cubicBezTo>
                    <a:pt x="1032" y="405"/>
                    <a:pt x="1032" y="405"/>
                    <a:pt x="1032" y="405"/>
                  </a:cubicBezTo>
                  <a:cubicBezTo>
                    <a:pt x="1035" y="405"/>
                    <a:pt x="1038" y="404"/>
                    <a:pt x="1041" y="403"/>
                  </a:cubicBezTo>
                  <a:cubicBezTo>
                    <a:pt x="1042" y="403"/>
                    <a:pt x="1043" y="403"/>
                    <a:pt x="1044" y="403"/>
                  </a:cubicBezTo>
                  <a:cubicBezTo>
                    <a:pt x="1045" y="402"/>
                    <a:pt x="1046" y="402"/>
                    <a:pt x="1047" y="402"/>
                  </a:cubicBezTo>
                  <a:cubicBezTo>
                    <a:pt x="1048" y="402"/>
                    <a:pt x="1049" y="401"/>
                    <a:pt x="1051" y="401"/>
                  </a:cubicBezTo>
                  <a:cubicBezTo>
                    <a:pt x="1053" y="401"/>
                    <a:pt x="1055" y="400"/>
                    <a:pt x="1057" y="399"/>
                  </a:cubicBezTo>
                  <a:cubicBezTo>
                    <a:pt x="1058" y="399"/>
                    <a:pt x="1058" y="399"/>
                    <a:pt x="1059" y="399"/>
                  </a:cubicBezTo>
                  <a:cubicBezTo>
                    <a:pt x="1062" y="398"/>
                    <a:pt x="1066" y="397"/>
                    <a:pt x="1070" y="396"/>
                  </a:cubicBezTo>
                  <a:cubicBezTo>
                    <a:pt x="1071" y="396"/>
                    <a:pt x="1072" y="396"/>
                    <a:pt x="1072" y="395"/>
                  </a:cubicBezTo>
                  <a:cubicBezTo>
                    <a:pt x="1076" y="395"/>
                    <a:pt x="1079" y="394"/>
                    <a:pt x="1082" y="393"/>
                  </a:cubicBezTo>
                  <a:cubicBezTo>
                    <a:pt x="1083" y="392"/>
                    <a:pt x="1083" y="392"/>
                    <a:pt x="1083" y="392"/>
                  </a:cubicBezTo>
                  <a:cubicBezTo>
                    <a:pt x="1083" y="392"/>
                    <a:pt x="1083" y="392"/>
                    <a:pt x="1083" y="392"/>
                  </a:cubicBezTo>
                  <a:cubicBezTo>
                    <a:pt x="1084" y="392"/>
                    <a:pt x="1084" y="392"/>
                    <a:pt x="1084" y="392"/>
                  </a:cubicBezTo>
                  <a:cubicBezTo>
                    <a:pt x="1085" y="392"/>
                    <a:pt x="1085" y="392"/>
                    <a:pt x="1085" y="392"/>
                  </a:cubicBezTo>
                  <a:cubicBezTo>
                    <a:pt x="1087" y="391"/>
                    <a:pt x="1089" y="391"/>
                    <a:pt x="1090" y="390"/>
                  </a:cubicBezTo>
                  <a:cubicBezTo>
                    <a:pt x="1091" y="390"/>
                    <a:pt x="1092" y="390"/>
                    <a:pt x="1092" y="390"/>
                  </a:cubicBezTo>
                  <a:cubicBezTo>
                    <a:pt x="1094" y="389"/>
                    <a:pt x="1096" y="389"/>
                    <a:pt x="1098" y="388"/>
                  </a:cubicBezTo>
                  <a:cubicBezTo>
                    <a:pt x="1098" y="388"/>
                    <a:pt x="1099" y="388"/>
                    <a:pt x="1099" y="388"/>
                  </a:cubicBezTo>
                  <a:cubicBezTo>
                    <a:pt x="1103" y="386"/>
                    <a:pt x="1107" y="385"/>
                    <a:pt x="1111" y="384"/>
                  </a:cubicBezTo>
                  <a:cubicBezTo>
                    <a:pt x="1112" y="383"/>
                    <a:pt x="1112" y="383"/>
                    <a:pt x="1112" y="383"/>
                  </a:cubicBezTo>
                  <a:cubicBezTo>
                    <a:pt x="1112" y="383"/>
                    <a:pt x="1112" y="383"/>
                    <a:pt x="1112" y="383"/>
                  </a:cubicBezTo>
                  <a:cubicBezTo>
                    <a:pt x="1114" y="383"/>
                    <a:pt x="1116" y="382"/>
                    <a:pt x="1117" y="382"/>
                  </a:cubicBezTo>
                  <a:cubicBezTo>
                    <a:pt x="1118" y="381"/>
                    <a:pt x="1118" y="381"/>
                    <a:pt x="1118" y="381"/>
                  </a:cubicBezTo>
                  <a:cubicBezTo>
                    <a:pt x="1120" y="381"/>
                    <a:pt x="1121" y="380"/>
                    <a:pt x="1123" y="380"/>
                  </a:cubicBezTo>
                  <a:cubicBezTo>
                    <a:pt x="1123" y="380"/>
                    <a:pt x="1123" y="380"/>
                    <a:pt x="1123" y="380"/>
                  </a:cubicBezTo>
                  <a:cubicBezTo>
                    <a:pt x="1123" y="379"/>
                    <a:pt x="1123" y="379"/>
                    <a:pt x="1123" y="379"/>
                  </a:cubicBezTo>
                  <a:cubicBezTo>
                    <a:pt x="1125" y="379"/>
                    <a:pt x="1126" y="378"/>
                    <a:pt x="1128" y="378"/>
                  </a:cubicBezTo>
                  <a:cubicBezTo>
                    <a:pt x="1128" y="378"/>
                    <a:pt x="1128" y="378"/>
                    <a:pt x="1128" y="378"/>
                  </a:cubicBezTo>
                  <a:cubicBezTo>
                    <a:pt x="1132" y="376"/>
                    <a:pt x="1135" y="375"/>
                    <a:pt x="1138" y="374"/>
                  </a:cubicBezTo>
                  <a:cubicBezTo>
                    <a:pt x="1138" y="374"/>
                    <a:pt x="1138" y="374"/>
                    <a:pt x="1138" y="374"/>
                  </a:cubicBezTo>
                  <a:cubicBezTo>
                    <a:pt x="1139" y="374"/>
                    <a:pt x="1139" y="374"/>
                    <a:pt x="1139" y="374"/>
                  </a:cubicBezTo>
                  <a:cubicBezTo>
                    <a:pt x="1140" y="373"/>
                    <a:pt x="1140" y="373"/>
                    <a:pt x="1140" y="373"/>
                  </a:cubicBezTo>
                  <a:cubicBezTo>
                    <a:pt x="1141" y="373"/>
                    <a:pt x="1141" y="373"/>
                    <a:pt x="1141" y="373"/>
                  </a:cubicBezTo>
                  <a:cubicBezTo>
                    <a:pt x="1175" y="192"/>
                    <a:pt x="1175" y="192"/>
                    <a:pt x="1175" y="192"/>
                  </a:cubicBezTo>
                  <a:cubicBezTo>
                    <a:pt x="1175" y="192"/>
                    <a:pt x="1174" y="192"/>
                    <a:pt x="1174" y="192"/>
                  </a:cubicBezTo>
                  <a:cubicBezTo>
                    <a:pt x="1174" y="192"/>
                    <a:pt x="1174" y="192"/>
                    <a:pt x="1174" y="192"/>
                  </a:cubicBezTo>
                  <a:cubicBezTo>
                    <a:pt x="1173" y="192"/>
                    <a:pt x="1173" y="193"/>
                    <a:pt x="1172" y="193"/>
                  </a:cubicBezTo>
                  <a:cubicBezTo>
                    <a:pt x="1172" y="193"/>
                    <a:pt x="1172" y="193"/>
                    <a:pt x="1172" y="193"/>
                  </a:cubicBezTo>
                  <a:cubicBezTo>
                    <a:pt x="1171" y="193"/>
                    <a:pt x="1170" y="193"/>
                    <a:pt x="1170" y="194"/>
                  </a:cubicBezTo>
                  <a:cubicBezTo>
                    <a:pt x="1169" y="194"/>
                    <a:pt x="1169" y="194"/>
                    <a:pt x="1169" y="194"/>
                  </a:cubicBezTo>
                  <a:cubicBezTo>
                    <a:pt x="1168" y="194"/>
                    <a:pt x="1167" y="195"/>
                    <a:pt x="1166" y="195"/>
                  </a:cubicBezTo>
                  <a:cubicBezTo>
                    <a:pt x="1166" y="195"/>
                    <a:pt x="1166" y="195"/>
                    <a:pt x="1166" y="195"/>
                  </a:cubicBezTo>
                  <a:cubicBezTo>
                    <a:pt x="1164" y="195"/>
                    <a:pt x="1163" y="196"/>
                    <a:pt x="1162" y="196"/>
                  </a:cubicBezTo>
                  <a:cubicBezTo>
                    <a:pt x="1162" y="196"/>
                    <a:pt x="1162" y="196"/>
                    <a:pt x="1162" y="196"/>
                  </a:cubicBezTo>
                  <a:cubicBezTo>
                    <a:pt x="1159" y="197"/>
                    <a:pt x="1155" y="198"/>
                    <a:pt x="1152" y="200"/>
                  </a:cubicBezTo>
                  <a:cubicBezTo>
                    <a:pt x="1151" y="200"/>
                    <a:pt x="1151" y="200"/>
                    <a:pt x="1151" y="200"/>
                  </a:cubicBezTo>
                  <a:cubicBezTo>
                    <a:pt x="1149" y="200"/>
                    <a:pt x="1148" y="201"/>
                    <a:pt x="1146" y="202"/>
                  </a:cubicBezTo>
                  <a:cubicBezTo>
                    <a:pt x="1145" y="202"/>
                    <a:pt x="1145" y="202"/>
                    <a:pt x="1145" y="202"/>
                  </a:cubicBezTo>
                  <a:cubicBezTo>
                    <a:pt x="1143" y="202"/>
                    <a:pt x="1141" y="203"/>
                    <a:pt x="1139" y="203"/>
                  </a:cubicBezTo>
                  <a:cubicBezTo>
                    <a:pt x="1139" y="204"/>
                    <a:pt x="1139" y="204"/>
                    <a:pt x="1139" y="204"/>
                  </a:cubicBezTo>
                  <a:cubicBezTo>
                    <a:pt x="1137" y="204"/>
                    <a:pt x="1135" y="205"/>
                    <a:pt x="1133" y="206"/>
                  </a:cubicBezTo>
                  <a:cubicBezTo>
                    <a:pt x="1132" y="206"/>
                    <a:pt x="1132" y="206"/>
                    <a:pt x="1131" y="206"/>
                  </a:cubicBezTo>
                  <a:cubicBezTo>
                    <a:pt x="1129" y="206"/>
                    <a:pt x="1128" y="207"/>
                    <a:pt x="1126" y="207"/>
                  </a:cubicBezTo>
                  <a:cubicBezTo>
                    <a:pt x="1125" y="208"/>
                    <a:pt x="1125" y="208"/>
                    <a:pt x="1124" y="208"/>
                  </a:cubicBezTo>
                  <a:cubicBezTo>
                    <a:pt x="1122" y="209"/>
                    <a:pt x="1120" y="209"/>
                    <a:pt x="1118" y="210"/>
                  </a:cubicBezTo>
                  <a:cubicBezTo>
                    <a:pt x="1118" y="210"/>
                    <a:pt x="1117" y="210"/>
                    <a:pt x="1117" y="210"/>
                  </a:cubicBezTo>
                  <a:cubicBezTo>
                    <a:pt x="1116" y="210"/>
                    <a:pt x="1116" y="210"/>
                    <a:pt x="1116" y="210"/>
                  </a:cubicBezTo>
                  <a:cubicBezTo>
                    <a:pt x="1113" y="211"/>
                    <a:pt x="1109" y="212"/>
                    <a:pt x="1106" y="213"/>
                  </a:cubicBezTo>
                  <a:cubicBezTo>
                    <a:pt x="1105" y="213"/>
                    <a:pt x="1104" y="213"/>
                    <a:pt x="1103" y="214"/>
                  </a:cubicBezTo>
                  <a:cubicBezTo>
                    <a:pt x="1099" y="215"/>
                    <a:pt x="1096" y="215"/>
                    <a:pt x="1092" y="216"/>
                  </a:cubicBezTo>
                  <a:cubicBezTo>
                    <a:pt x="1091" y="217"/>
                    <a:pt x="1091" y="217"/>
                    <a:pt x="1090" y="217"/>
                  </a:cubicBezTo>
                  <a:cubicBezTo>
                    <a:pt x="1087" y="218"/>
                    <a:pt x="1083" y="218"/>
                    <a:pt x="1080" y="219"/>
                  </a:cubicBezTo>
                  <a:cubicBezTo>
                    <a:pt x="1079" y="219"/>
                    <a:pt x="1078" y="219"/>
                    <a:pt x="1077" y="220"/>
                  </a:cubicBezTo>
                  <a:cubicBezTo>
                    <a:pt x="1073" y="221"/>
                    <a:pt x="1069" y="221"/>
                    <a:pt x="1065" y="222"/>
                  </a:cubicBezTo>
                  <a:cubicBezTo>
                    <a:pt x="1065" y="222"/>
                    <a:pt x="1064" y="222"/>
                    <a:pt x="1064" y="222"/>
                  </a:cubicBezTo>
                  <a:cubicBezTo>
                    <a:pt x="1060" y="223"/>
                    <a:pt x="1057" y="223"/>
                    <a:pt x="1053" y="224"/>
                  </a:cubicBezTo>
                  <a:cubicBezTo>
                    <a:pt x="1052" y="224"/>
                    <a:pt x="1051" y="224"/>
                    <a:pt x="1050" y="225"/>
                  </a:cubicBezTo>
                  <a:cubicBezTo>
                    <a:pt x="1046" y="225"/>
                    <a:pt x="1042" y="226"/>
                    <a:pt x="1038" y="226"/>
                  </a:cubicBezTo>
                  <a:cubicBezTo>
                    <a:pt x="1038" y="226"/>
                    <a:pt x="1038" y="226"/>
                    <a:pt x="1038" y="226"/>
                  </a:cubicBezTo>
                  <a:cubicBezTo>
                    <a:pt x="1034" y="227"/>
                    <a:pt x="1029" y="227"/>
                    <a:pt x="1025" y="227"/>
                  </a:cubicBezTo>
                  <a:cubicBezTo>
                    <a:pt x="1025" y="227"/>
                    <a:pt x="1025" y="227"/>
                    <a:pt x="1025" y="227"/>
                  </a:cubicBezTo>
                  <a:cubicBezTo>
                    <a:pt x="1021" y="228"/>
                    <a:pt x="1017" y="228"/>
                    <a:pt x="1013" y="228"/>
                  </a:cubicBezTo>
                  <a:cubicBezTo>
                    <a:pt x="1011" y="228"/>
                    <a:pt x="1010" y="228"/>
                    <a:pt x="1009" y="228"/>
                  </a:cubicBezTo>
                  <a:cubicBezTo>
                    <a:pt x="1008" y="228"/>
                    <a:pt x="1008" y="228"/>
                    <a:pt x="1008" y="228"/>
                  </a:cubicBezTo>
                  <a:cubicBezTo>
                    <a:pt x="1007" y="228"/>
                    <a:pt x="1006" y="228"/>
                    <a:pt x="1004" y="228"/>
                  </a:cubicBezTo>
                  <a:cubicBezTo>
                    <a:pt x="1003" y="228"/>
                    <a:pt x="1002" y="227"/>
                    <a:pt x="1000" y="227"/>
                  </a:cubicBezTo>
                  <a:cubicBezTo>
                    <a:pt x="1000" y="227"/>
                    <a:pt x="1000" y="227"/>
                    <a:pt x="1000" y="227"/>
                  </a:cubicBezTo>
                  <a:cubicBezTo>
                    <a:pt x="999" y="227"/>
                    <a:pt x="998" y="227"/>
                    <a:pt x="997" y="227"/>
                  </a:cubicBezTo>
                  <a:cubicBezTo>
                    <a:pt x="993" y="227"/>
                    <a:pt x="989" y="226"/>
                    <a:pt x="986" y="226"/>
                  </a:cubicBezTo>
                  <a:cubicBezTo>
                    <a:pt x="985" y="226"/>
                    <a:pt x="985" y="226"/>
                    <a:pt x="985" y="226"/>
                  </a:cubicBezTo>
                  <a:cubicBezTo>
                    <a:pt x="982" y="225"/>
                    <a:pt x="979" y="225"/>
                    <a:pt x="975" y="224"/>
                  </a:cubicBezTo>
                  <a:cubicBezTo>
                    <a:pt x="975" y="224"/>
                    <a:pt x="975" y="224"/>
                    <a:pt x="975" y="224"/>
                  </a:cubicBezTo>
                  <a:cubicBezTo>
                    <a:pt x="972" y="224"/>
                    <a:pt x="969" y="223"/>
                    <a:pt x="966" y="223"/>
                  </a:cubicBezTo>
                  <a:cubicBezTo>
                    <a:pt x="965" y="223"/>
                    <a:pt x="965" y="223"/>
                    <a:pt x="965" y="223"/>
                  </a:cubicBezTo>
                  <a:cubicBezTo>
                    <a:pt x="962" y="222"/>
                    <a:pt x="959" y="222"/>
                    <a:pt x="957" y="221"/>
                  </a:cubicBezTo>
                  <a:cubicBezTo>
                    <a:pt x="957" y="221"/>
                    <a:pt x="957" y="221"/>
                    <a:pt x="957" y="221"/>
                  </a:cubicBezTo>
                  <a:cubicBezTo>
                    <a:pt x="954" y="220"/>
                    <a:pt x="951" y="220"/>
                    <a:pt x="949" y="219"/>
                  </a:cubicBezTo>
                  <a:cubicBezTo>
                    <a:pt x="948" y="219"/>
                    <a:pt x="948" y="219"/>
                    <a:pt x="948" y="219"/>
                  </a:cubicBezTo>
                  <a:cubicBezTo>
                    <a:pt x="946" y="218"/>
                    <a:pt x="943" y="218"/>
                    <a:pt x="941" y="217"/>
                  </a:cubicBezTo>
                  <a:cubicBezTo>
                    <a:pt x="941" y="217"/>
                    <a:pt x="941" y="217"/>
                    <a:pt x="941" y="217"/>
                  </a:cubicBezTo>
                  <a:cubicBezTo>
                    <a:pt x="940" y="217"/>
                    <a:pt x="940" y="217"/>
                    <a:pt x="939" y="217"/>
                  </a:cubicBezTo>
                  <a:cubicBezTo>
                    <a:pt x="937" y="216"/>
                    <a:pt x="935" y="215"/>
                    <a:pt x="933" y="214"/>
                  </a:cubicBezTo>
                  <a:cubicBezTo>
                    <a:pt x="932" y="214"/>
                    <a:pt x="931" y="214"/>
                    <a:pt x="930" y="214"/>
                  </a:cubicBezTo>
                  <a:cubicBezTo>
                    <a:pt x="929" y="213"/>
                    <a:pt x="927" y="212"/>
                    <a:pt x="925" y="212"/>
                  </a:cubicBezTo>
                  <a:cubicBezTo>
                    <a:pt x="925" y="211"/>
                    <a:pt x="924" y="211"/>
                    <a:pt x="923" y="211"/>
                  </a:cubicBezTo>
                  <a:cubicBezTo>
                    <a:pt x="922" y="210"/>
                    <a:pt x="920" y="209"/>
                    <a:pt x="919" y="208"/>
                  </a:cubicBezTo>
                  <a:cubicBezTo>
                    <a:pt x="918" y="208"/>
                    <a:pt x="917" y="208"/>
                    <a:pt x="917" y="207"/>
                  </a:cubicBezTo>
                  <a:cubicBezTo>
                    <a:pt x="915" y="206"/>
                    <a:pt x="913" y="205"/>
                    <a:pt x="911" y="204"/>
                  </a:cubicBezTo>
                  <a:cubicBezTo>
                    <a:pt x="911" y="204"/>
                    <a:pt x="911" y="204"/>
                    <a:pt x="911" y="204"/>
                  </a:cubicBezTo>
                  <a:cubicBezTo>
                    <a:pt x="909" y="202"/>
                    <a:pt x="907" y="201"/>
                    <a:pt x="906" y="200"/>
                  </a:cubicBezTo>
                  <a:cubicBezTo>
                    <a:pt x="905" y="200"/>
                    <a:pt x="905" y="199"/>
                    <a:pt x="904" y="199"/>
                  </a:cubicBezTo>
                  <a:cubicBezTo>
                    <a:pt x="903" y="198"/>
                    <a:pt x="902" y="197"/>
                    <a:pt x="901" y="196"/>
                  </a:cubicBezTo>
                  <a:cubicBezTo>
                    <a:pt x="901" y="195"/>
                    <a:pt x="900" y="195"/>
                    <a:pt x="900" y="194"/>
                  </a:cubicBezTo>
                  <a:cubicBezTo>
                    <a:pt x="899" y="193"/>
                    <a:pt x="898" y="192"/>
                    <a:pt x="897" y="191"/>
                  </a:cubicBezTo>
                  <a:cubicBezTo>
                    <a:pt x="897" y="190"/>
                    <a:pt x="896" y="190"/>
                    <a:pt x="896" y="189"/>
                  </a:cubicBezTo>
                  <a:cubicBezTo>
                    <a:pt x="894" y="188"/>
                    <a:pt x="893" y="186"/>
                    <a:pt x="892" y="184"/>
                  </a:cubicBezTo>
                  <a:cubicBezTo>
                    <a:pt x="891" y="183"/>
                    <a:pt x="890" y="182"/>
                    <a:pt x="889" y="180"/>
                  </a:cubicBezTo>
                  <a:cubicBezTo>
                    <a:pt x="888" y="180"/>
                    <a:pt x="888" y="180"/>
                    <a:pt x="888" y="180"/>
                  </a:cubicBezTo>
                  <a:cubicBezTo>
                    <a:pt x="887" y="178"/>
                    <a:pt x="886" y="177"/>
                    <a:pt x="885" y="176"/>
                  </a:cubicBezTo>
                  <a:cubicBezTo>
                    <a:pt x="884" y="175"/>
                    <a:pt x="884" y="175"/>
                    <a:pt x="884" y="175"/>
                  </a:cubicBezTo>
                  <a:cubicBezTo>
                    <a:pt x="884" y="175"/>
                    <a:pt x="883" y="174"/>
                    <a:pt x="883" y="174"/>
                  </a:cubicBezTo>
                  <a:cubicBezTo>
                    <a:pt x="882" y="173"/>
                    <a:pt x="881" y="172"/>
                    <a:pt x="880" y="171"/>
                  </a:cubicBezTo>
                  <a:cubicBezTo>
                    <a:pt x="880" y="171"/>
                    <a:pt x="880" y="171"/>
                    <a:pt x="880" y="171"/>
                  </a:cubicBezTo>
                  <a:cubicBezTo>
                    <a:pt x="878" y="170"/>
                    <a:pt x="877" y="169"/>
                    <a:pt x="875" y="167"/>
                  </a:cubicBezTo>
                  <a:cubicBezTo>
                    <a:pt x="874" y="167"/>
                    <a:pt x="874" y="167"/>
                    <a:pt x="874" y="167"/>
                  </a:cubicBezTo>
                  <a:cubicBezTo>
                    <a:pt x="874" y="167"/>
                    <a:pt x="874" y="167"/>
                    <a:pt x="874" y="167"/>
                  </a:cubicBezTo>
                  <a:cubicBezTo>
                    <a:pt x="873" y="166"/>
                    <a:pt x="871" y="165"/>
                    <a:pt x="870" y="164"/>
                  </a:cubicBezTo>
                  <a:cubicBezTo>
                    <a:pt x="869" y="164"/>
                    <a:pt x="869" y="164"/>
                    <a:pt x="869" y="164"/>
                  </a:cubicBezTo>
                  <a:cubicBezTo>
                    <a:pt x="867" y="162"/>
                    <a:pt x="865" y="161"/>
                    <a:pt x="862" y="160"/>
                  </a:cubicBezTo>
                  <a:cubicBezTo>
                    <a:pt x="862" y="159"/>
                    <a:pt x="862" y="159"/>
                    <a:pt x="862" y="159"/>
                  </a:cubicBezTo>
                  <a:cubicBezTo>
                    <a:pt x="859" y="158"/>
                    <a:pt x="857" y="157"/>
                    <a:pt x="854" y="156"/>
                  </a:cubicBezTo>
                  <a:cubicBezTo>
                    <a:pt x="853" y="155"/>
                    <a:pt x="853" y="155"/>
                    <a:pt x="853" y="155"/>
                  </a:cubicBezTo>
                  <a:cubicBezTo>
                    <a:pt x="853" y="155"/>
                    <a:pt x="852" y="155"/>
                    <a:pt x="851" y="155"/>
                  </a:cubicBezTo>
                  <a:cubicBezTo>
                    <a:pt x="850" y="154"/>
                    <a:pt x="848" y="153"/>
                    <a:pt x="847" y="153"/>
                  </a:cubicBezTo>
                  <a:cubicBezTo>
                    <a:pt x="846" y="153"/>
                    <a:pt x="846" y="152"/>
                    <a:pt x="845" y="152"/>
                  </a:cubicBezTo>
                  <a:cubicBezTo>
                    <a:pt x="844" y="152"/>
                    <a:pt x="843" y="151"/>
                    <a:pt x="842" y="151"/>
                  </a:cubicBezTo>
                  <a:cubicBezTo>
                    <a:pt x="840" y="150"/>
                    <a:pt x="838" y="150"/>
                    <a:pt x="835" y="149"/>
                  </a:cubicBezTo>
                  <a:cubicBezTo>
                    <a:pt x="835" y="149"/>
                    <a:pt x="834" y="149"/>
                    <a:pt x="833" y="148"/>
                  </a:cubicBezTo>
                  <a:cubicBezTo>
                    <a:pt x="833" y="148"/>
                    <a:pt x="832" y="148"/>
                    <a:pt x="831" y="148"/>
                  </a:cubicBezTo>
                  <a:cubicBezTo>
                    <a:pt x="831" y="148"/>
                    <a:pt x="830" y="148"/>
                    <a:pt x="830" y="147"/>
                  </a:cubicBezTo>
                  <a:cubicBezTo>
                    <a:pt x="829" y="147"/>
                    <a:pt x="829" y="147"/>
                    <a:pt x="829" y="147"/>
                  </a:cubicBezTo>
                  <a:cubicBezTo>
                    <a:pt x="829" y="147"/>
                    <a:pt x="828" y="147"/>
                    <a:pt x="828" y="147"/>
                  </a:cubicBezTo>
                  <a:cubicBezTo>
                    <a:pt x="827" y="147"/>
                    <a:pt x="826" y="147"/>
                    <a:pt x="826" y="146"/>
                  </a:cubicBezTo>
                  <a:cubicBezTo>
                    <a:pt x="825" y="146"/>
                    <a:pt x="825" y="146"/>
                    <a:pt x="824" y="146"/>
                  </a:cubicBezTo>
                  <a:cubicBezTo>
                    <a:pt x="823" y="146"/>
                    <a:pt x="823" y="146"/>
                    <a:pt x="822" y="146"/>
                  </a:cubicBezTo>
                  <a:cubicBezTo>
                    <a:pt x="822" y="145"/>
                    <a:pt x="821" y="145"/>
                    <a:pt x="821" y="145"/>
                  </a:cubicBezTo>
                  <a:cubicBezTo>
                    <a:pt x="820" y="145"/>
                    <a:pt x="820" y="145"/>
                    <a:pt x="820" y="145"/>
                  </a:cubicBezTo>
                  <a:cubicBezTo>
                    <a:pt x="820" y="145"/>
                    <a:pt x="820" y="145"/>
                    <a:pt x="820" y="145"/>
                  </a:cubicBezTo>
                  <a:cubicBezTo>
                    <a:pt x="819" y="145"/>
                    <a:pt x="819" y="145"/>
                    <a:pt x="819" y="145"/>
                  </a:cubicBezTo>
                  <a:cubicBezTo>
                    <a:pt x="819" y="145"/>
                    <a:pt x="818" y="145"/>
                    <a:pt x="818" y="145"/>
                  </a:cubicBezTo>
                  <a:cubicBezTo>
                    <a:pt x="817" y="145"/>
                    <a:pt x="817" y="144"/>
                    <a:pt x="816" y="144"/>
                  </a:cubicBezTo>
                  <a:cubicBezTo>
                    <a:pt x="816" y="144"/>
                    <a:pt x="815" y="144"/>
                    <a:pt x="815" y="144"/>
                  </a:cubicBezTo>
                  <a:cubicBezTo>
                    <a:pt x="814" y="144"/>
                    <a:pt x="814" y="144"/>
                    <a:pt x="813" y="144"/>
                  </a:cubicBezTo>
                  <a:cubicBezTo>
                    <a:pt x="813" y="144"/>
                    <a:pt x="812" y="144"/>
                    <a:pt x="812" y="144"/>
                  </a:cubicBezTo>
                  <a:cubicBezTo>
                    <a:pt x="811" y="143"/>
                    <a:pt x="811" y="143"/>
                    <a:pt x="810" y="143"/>
                  </a:cubicBezTo>
                  <a:cubicBezTo>
                    <a:pt x="810" y="143"/>
                    <a:pt x="810" y="143"/>
                    <a:pt x="810" y="143"/>
                  </a:cubicBezTo>
                  <a:cubicBezTo>
                    <a:pt x="810" y="143"/>
                    <a:pt x="810" y="143"/>
                    <a:pt x="810" y="143"/>
                  </a:cubicBezTo>
                  <a:cubicBezTo>
                    <a:pt x="810" y="143"/>
                    <a:pt x="810" y="143"/>
                    <a:pt x="810" y="143"/>
                  </a:cubicBezTo>
                  <a:cubicBezTo>
                    <a:pt x="809" y="143"/>
                    <a:pt x="809" y="143"/>
                    <a:pt x="809" y="143"/>
                  </a:cubicBezTo>
                  <a:cubicBezTo>
                    <a:pt x="809" y="143"/>
                    <a:pt x="808" y="143"/>
                    <a:pt x="808" y="143"/>
                  </a:cubicBezTo>
                  <a:cubicBezTo>
                    <a:pt x="807" y="143"/>
                    <a:pt x="807" y="143"/>
                    <a:pt x="806" y="143"/>
                  </a:cubicBezTo>
                  <a:cubicBezTo>
                    <a:pt x="806" y="143"/>
                    <a:pt x="805" y="143"/>
                    <a:pt x="805" y="142"/>
                  </a:cubicBezTo>
                  <a:cubicBezTo>
                    <a:pt x="804" y="142"/>
                    <a:pt x="804" y="142"/>
                    <a:pt x="803" y="142"/>
                  </a:cubicBezTo>
                  <a:cubicBezTo>
                    <a:pt x="803" y="142"/>
                    <a:pt x="802" y="142"/>
                    <a:pt x="802" y="142"/>
                  </a:cubicBezTo>
                  <a:cubicBezTo>
                    <a:pt x="801" y="142"/>
                    <a:pt x="801" y="142"/>
                    <a:pt x="801" y="142"/>
                  </a:cubicBezTo>
                  <a:cubicBezTo>
                    <a:pt x="800" y="142"/>
                    <a:pt x="800" y="142"/>
                    <a:pt x="800" y="142"/>
                  </a:cubicBezTo>
                  <a:cubicBezTo>
                    <a:pt x="800" y="142"/>
                    <a:pt x="800" y="142"/>
                    <a:pt x="800" y="142"/>
                  </a:cubicBezTo>
                  <a:cubicBezTo>
                    <a:pt x="799" y="142"/>
                    <a:pt x="799" y="142"/>
                    <a:pt x="799" y="142"/>
                  </a:cubicBezTo>
                  <a:cubicBezTo>
                    <a:pt x="799" y="142"/>
                    <a:pt x="798" y="142"/>
                    <a:pt x="798" y="142"/>
                  </a:cubicBezTo>
                  <a:cubicBezTo>
                    <a:pt x="797" y="142"/>
                    <a:pt x="797" y="141"/>
                    <a:pt x="796" y="141"/>
                  </a:cubicBezTo>
                  <a:cubicBezTo>
                    <a:pt x="796" y="141"/>
                    <a:pt x="795" y="141"/>
                    <a:pt x="795" y="141"/>
                  </a:cubicBezTo>
                  <a:cubicBezTo>
                    <a:pt x="794" y="141"/>
                    <a:pt x="794" y="141"/>
                    <a:pt x="793" y="141"/>
                  </a:cubicBezTo>
                  <a:cubicBezTo>
                    <a:pt x="793" y="141"/>
                    <a:pt x="792" y="141"/>
                    <a:pt x="792" y="141"/>
                  </a:cubicBezTo>
                  <a:cubicBezTo>
                    <a:pt x="791" y="141"/>
                    <a:pt x="791" y="141"/>
                    <a:pt x="790" y="141"/>
                  </a:cubicBezTo>
                  <a:cubicBezTo>
                    <a:pt x="790" y="141"/>
                    <a:pt x="789" y="141"/>
                    <a:pt x="789" y="141"/>
                  </a:cubicBezTo>
                  <a:cubicBezTo>
                    <a:pt x="789" y="141"/>
                    <a:pt x="789" y="141"/>
                    <a:pt x="789" y="141"/>
                  </a:cubicBezTo>
                  <a:cubicBezTo>
                    <a:pt x="788" y="141"/>
                    <a:pt x="788" y="141"/>
                    <a:pt x="787" y="141"/>
                  </a:cubicBezTo>
                  <a:cubicBezTo>
                    <a:pt x="787" y="141"/>
                    <a:pt x="786" y="141"/>
                    <a:pt x="786" y="141"/>
                  </a:cubicBezTo>
                  <a:cubicBezTo>
                    <a:pt x="785" y="141"/>
                    <a:pt x="785" y="141"/>
                    <a:pt x="784" y="140"/>
                  </a:cubicBezTo>
                  <a:cubicBezTo>
                    <a:pt x="784" y="140"/>
                    <a:pt x="783" y="140"/>
                    <a:pt x="782" y="140"/>
                  </a:cubicBezTo>
                  <a:cubicBezTo>
                    <a:pt x="782" y="140"/>
                    <a:pt x="781" y="140"/>
                    <a:pt x="781" y="140"/>
                  </a:cubicBezTo>
                  <a:cubicBezTo>
                    <a:pt x="780" y="140"/>
                    <a:pt x="780" y="140"/>
                    <a:pt x="779" y="140"/>
                  </a:cubicBezTo>
                  <a:cubicBezTo>
                    <a:pt x="779" y="140"/>
                    <a:pt x="778" y="140"/>
                    <a:pt x="777" y="140"/>
                  </a:cubicBezTo>
                  <a:cubicBezTo>
                    <a:pt x="777" y="140"/>
                    <a:pt x="777" y="140"/>
                    <a:pt x="777" y="140"/>
                  </a:cubicBezTo>
                  <a:cubicBezTo>
                    <a:pt x="777" y="140"/>
                    <a:pt x="776" y="140"/>
                    <a:pt x="776" y="140"/>
                  </a:cubicBezTo>
                  <a:cubicBezTo>
                    <a:pt x="775" y="140"/>
                    <a:pt x="774" y="140"/>
                    <a:pt x="774" y="140"/>
                  </a:cubicBezTo>
                  <a:cubicBezTo>
                    <a:pt x="773" y="140"/>
                    <a:pt x="773" y="140"/>
                    <a:pt x="772" y="140"/>
                  </a:cubicBezTo>
                  <a:cubicBezTo>
                    <a:pt x="771" y="140"/>
                    <a:pt x="771" y="140"/>
                    <a:pt x="770" y="140"/>
                  </a:cubicBezTo>
                  <a:cubicBezTo>
                    <a:pt x="770" y="140"/>
                    <a:pt x="769" y="140"/>
                    <a:pt x="769" y="140"/>
                  </a:cubicBezTo>
                  <a:cubicBezTo>
                    <a:pt x="769" y="140"/>
                    <a:pt x="768" y="140"/>
                    <a:pt x="768" y="140"/>
                  </a:cubicBezTo>
                  <a:cubicBezTo>
                    <a:pt x="768" y="140"/>
                    <a:pt x="767" y="140"/>
                    <a:pt x="767" y="140"/>
                  </a:cubicBezTo>
                  <a:cubicBezTo>
                    <a:pt x="766" y="140"/>
                    <a:pt x="766" y="140"/>
                    <a:pt x="766" y="140"/>
                  </a:cubicBezTo>
                  <a:cubicBezTo>
                    <a:pt x="765" y="140"/>
                    <a:pt x="765" y="140"/>
                    <a:pt x="765" y="140"/>
                  </a:cubicBezTo>
                  <a:cubicBezTo>
                    <a:pt x="765" y="140"/>
                    <a:pt x="765" y="140"/>
                    <a:pt x="765" y="140"/>
                  </a:cubicBezTo>
                  <a:cubicBezTo>
                    <a:pt x="764" y="140"/>
                    <a:pt x="764" y="140"/>
                    <a:pt x="764" y="140"/>
                  </a:cubicBezTo>
                  <a:cubicBezTo>
                    <a:pt x="764" y="140"/>
                    <a:pt x="764" y="140"/>
                    <a:pt x="764" y="140"/>
                  </a:cubicBezTo>
                  <a:cubicBezTo>
                    <a:pt x="763" y="140"/>
                    <a:pt x="763" y="140"/>
                    <a:pt x="763" y="140"/>
                  </a:cubicBezTo>
                  <a:cubicBezTo>
                    <a:pt x="763" y="140"/>
                    <a:pt x="763" y="140"/>
                    <a:pt x="763" y="140"/>
                  </a:cubicBezTo>
                  <a:cubicBezTo>
                    <a:pt x="763" y="140"/>
                    <a:pt x="763" y="140"/>
                    <a:pt x="763" y="140"/>
                  </a:cubicBezTo>
                  <a:cubicBezTo>
                    <a:pt x="763" y="140"/>
                    <a:pt x="763" y="140"/>
                    <a:pt x="763" y="140"/>
                  </a:cubicBezTo>
                  <a:cubicBezTo>
                    <a:pt x="762" y="140"/>
                    <a:pt x="762" y="140"/>
                    <a:pt x="762" y="140"/>
                  </a:cubicBezTo>
                  <a:cubicBezTo>
                    <a:pt x="762" y="140"/>
                    <a:pt x="762" y="140"/>
                    <a:pt x="762" y="140"/>
                  </a:cubicBezTo>
                  <a:cubicBezTo>
                    <a:pt x="762" y="140"/>
                    <a:pt x="762" y="140"/>
                    <a:pt x="762" y="140"/>
                  </a:cubicBezTo>
                  <a:cubicBezTo>
                    <a:pt x="762" y="140"/>
                    <a:pt x="762" y="140"/>
                    <a:pt x="762" y="140"/>
                  </a:cubicBezTo>
                  <a:cubicBezTo>
                    <a:pt x="762" y="140"/>
                    <a:pt x="761" y="140"/>
                    <a:pt x="760" y="140"/>
                  </a:cubicBezTo>
                  <a:cubicBezTo>
                    <a:pt x="760" y="140"/>
                    <a:pt x="759" y="140"/>
                    <a:pt x="759" y="140"/>
                  </a:cubicBezTo>
                  <a:cubicBezTo>
                    <a:pt x="758" y="140"/>
                    <a:pt x="757" y="140"/>
                    <a:pt x="757" y="140"/>
                  </a:cubicBezTo>
                  <a:cubicBezTo>
                    <a:pt x="756" y="140"/>
                    <a:pt x="756" y="140"/>
                    <a:pt x="755" y="140"/>
                  </a:cubicBezTo>
                  <a:cubicBezTo>
                    <a:pt x="754" y="140"/>
                    <a:pt x="753" y="140"/>
                    <a:pt x="753" y="141"/>
                  </a:cubicBezTo>
                  <a:cubicBezTo>
                    <a:pt x="752" y="141"/>
                    <a:pt x="751" y="141"/>
                    <a:pt x="751" y="141"/>
                  </a:cubicBezTo>
                  <a:cubicBezTo>
                    <a:pt x="750" y="141"/>
                    <a:pt x="749" y="141"/>
                    <a:pt x="748" y="141"/>
                  </a:cubicBezTo>
                  <a:cubicBezTo>
                    <a:pt x="748" y="141"/>
                    <a:pt x="747" y="141"/>
                    <a:pt x="746" y="141"/>
                  </a:cubicBezTo>
                  <a:cubicBezTo>
                    <a:pt x="745" y="141"/>
                    <a:pt x="744" y="141"/>
                    <a:pt x="743" y="141"/>
                  </a:cubicBezTo>
                  <a:cubicBezTo>
                    <a:pt x="742" y="141"/>
                    <a:pt x="741" y="141"/>
                    <a:pt x="740" y="142"/>
                  </a:cubicBezTo>
                  <a:cubicBezTo>
                    <a:pt x="739" y="142"/>
                    <a:pt x="738" y="142"/>
                    <a:pt x="737" y="142"/>
                  </a:cubicBezTo>
                  <a:cubicBezTo>
                    <a:pt x="736" y="142"/>
                    <a:pt x="735" y="142"/>
                    <a:pt x="734" y="142"/>
                  </a:cubicBezTo>
                  <a:cubicBezTo>
                    <a:pt x="733" y="143"/>
                    <a:pt x="731" y="143"/>
                    <a:pt x="729" y="143"/>
                  </a:cubicBezTo>
                  <a:cubicBezTo>
                    <a:pt x="728" y="143"/>
                    <a:pt x="727" y="143"/>
                    <a:pt x="726" y="144"/>
                  </a:cubicBezTo>
                  <a:cubicBezTo>
                    <a:pt x="725" y="144"/>
                    <a:pt x="725" y="144"/>
                    <a:pt x="725" y="144"/>
                  </a:cubicBezTo>
                  <a:cubicBezTo>
                    <a:pt x="725" y="144"/>
                    <a:pt x="725" y="144"/>
                    <a:pt x="725" y="144"/>
                  </a:cubicBezTo>
                  <a:cubicBezTo>
                    <a:pt x="724" y="144"/>
                    <a:pt x="724" y="144"/>
                    <a:pt x="724" y="144"/>
                  </a:cubicBezTo>
                  <a:cubicBezTo>
                    <a:pt x="723" y="144"/>
                    <a:pt x="721" y="144"/>
                    <a:pt x="720" y="145"/>
                  </a:cubicBezTo>
                  <a:cubicBezTo>
                    <a:pt x="719" y="145"/>
                    <a:pt x="718" y="145"/>
                    <a:pt x="717" y="145"/>
                  </a:cubicBezTo>
                  <a:cubicBezTo>
                    <a:pt x="716" y="145"/>
                    <a:pt x="716" y="145"/>
                    <a:pt x="716" y="145"/>
                  </a:cubicBezTo>
                  <a:cubicBezTo>
                    <a:pt x="715" y="145"/>
                    <a:pt x="715" y="146"/>
                    <a:pt x="715" y="146"/>
                  </a:cubicBezTo>
                  <a:cubicBezTo>
                    <a:pt x="712" y="146"/>
                    <a:pt x="710" y="147"/>
                    <a:pt x="708" y="147"/>
                  </a:cubicBezTo>
                  <a:cubicBezTo>
                    <a:pt x="707" y="147"/>
                    <a:pt x="707" y="147"/>
                    <a:pt x="706" y="148"/>
                  </a:cubicBezTo>
                  <a:cubicBezTo>
                    <a:pt x="705" y="148"/>
                    <a:pt x="703" y="148"/>
                    <a:pt x="702" y="149"/>
                  </a:cubicBezTo>
                  <a:cubicBezTo>
                    <a:pt x="701" y="149"/>
                    <a:pt x="701" y="149"/>
                    <a:pt x="700" y="149"/>
                  </a:cubicBezTo>
                  <a:cubicBezTo>
                    <a:pt x="699" y="149"/>
                    <a:pt x="699" y="150"/>
                    <a:pt x="698" y="150"/>
                  </a:cubicBezTo>
                  <a:cubicBezTo>
                    <a:pt x="696" y="150"/>
                    <a:pt x="694" y="151"/>
                    <a:pt x="692" y="151"/>
                  </a:cubicBezTo>
                  <a:cubicBezTo>
                    <a:pt x="692" y="152"/>
                    <a:pt x="691" y="152"/>
                    <a:pt x="691" y="152"/>
                  </a:cubicBezTo>
                  <a:cubicBezTo>
                    <a:pt x="690" y="152"/>
                    <a:pt x="690" y="152"/>
                    <a:pt x="690" y="152"/>
                  </a:cubicBezTo>
                  <a:cubicBezTo>
                    <a:pt x="690" y="152"/>
                    <a:pt x="690" y="152"/>
                    <a:pt x="690" y="152"/>
                  </a:cubicBezTo>
                  <a:cubicBezTo>
                    <a:pt x="689" y="152"/>
                    <a:pt x="689" y="152"/>
                    <a:pt x="689" y="152"/>
                  </a:cubicBezTo>
                  <a:cubicBezTo>
                    <a:pt x="688" y="153"/>
                    <a:pt x="686" y="153"/>
                    <a:pt x="685" y="154"/>
                  </a:cubicBezTo>
                  <a:cubicBezTo>
                    <a:pt x="684" y="154"/>
                    <a:pt x="684" y="154"/>
                    <a:pt x="684" y="154"/>
                  </a:cubicBezTo>
                  <a:cubicBezTo>
                    <a:pt x="682" y="155"/>
                    <a:pt x="681" y="155"/>
                    <a:pt x="679" y="156"/>
                  </a:cubicBezTo>
                  <a:cubicBezTo>
                    <a:pt x="679" y="156"/>
                    <a:pt x="679" y="156"/>
                    <a:pt x="679" y="156"/>
                  </a:cubicBezTo>
                  <a:cubicBezTo>
                    <a:pt x="679" y="156"/>
                    <a:pt x="679" y="156"/>
                    <a:pt x="679" y="156"/>
                  </a:cubicBezTo>
                  <a:cubicBezTo>
                    <a:pt x="677" y="157"/>
                    <a:pt x="676" y="157"/>
                    <a:pt x="675" y="158"/>
                  </a:cubicBezTo>
                  <a:cubicBezTo>
                    <a:pt x="674" y="158"/>
                    <a:pt x="674" y="158"/>
                    <a:pt x="674" y="158"/>
                  </a:cubicBezTo>
                  <a:cubicBezTo>
                    <a:pt x="673" y="159"/>
                    <a:pt x="671" y="160"/>
                    <a:pt x="670" y="160"/>
                  </a:cubicBezTo>
                  <a:cubicBezTo>
                    <a:pt x="670" y="160"/>
                    <a:pt x="670" y="160"/>
                    <a:pt x="670" y="160"/>
                  </a:cubicBezTo>
                  <a:cubicBezTo>
                    <a:pt x="669" y="161"/>
                    <a:pt x="669" y="161"/>
                    <a:pt x="669" y="161"/>
                  </a:cubicBezTo>
                  <a:cubicBezTo>
                    <a:pt x="669" y="161"/>
                    <a:pt x="668" y="161"/>
                    <a:pt x="668" y="162"/>
                  </a:cubicBezTo>
                  <a:cubicBezTo>
                    <a:pt x="667" y="162"/>
                    <a:pt x="667" y="162"/>
                    <a:pt x="667" y="162"/>
                  </a:cubicBezTo>
                  <a:cubicBezTo>
                    <a:pt x="666" y="162"/>
                    <a:pt x="666" y="162"/>
                    <a:pt x="666" y="162"/>
                  </a:cubicBezTo>
                  <a:cubicBezTo>
                    <a:pt x="665" y="163"/>
                    <a:pt x="665" y="163"/>
                    <a:pt x="665" y="163"/>
                  </a:cubicBezTo>
                  <a:cubicBezTo>
                    <a:pt x="665" y="163"/>
                    <a:pt x="665" y="163"/>
                    <a:pt x="665" y="163"/>
                  </a:cubicBezTo>
                  <a:cubicBezTo>
                    <a:pt x="665" y="163"/>
                    <a:pt x="665" y="163"/>
                    <a:pt x="665" y="163"/>
                  </a:cubicBezTo>
                  <a:cubicBezTo>
                    <a:pt x="664" y="164"/>
                    <a:pt x="664" y="164"/>
                    <a:pt x="664" y="164"/>
                  </a:cubicBezTo>
                  <a:cubicBezTo>
                    <a:pt x="664" y="164"/>
                    <a:pt x="663" y="164"/>
                    <a:pt x="663" y="165"/>
                  </a:cubicBezTo>
                  <a:cubicBezTo>
                    <a:pt x="662" y="165"/>
                    <a:pt x="662" y="165"/>
                    <a:pt x="662" y="165"/>
                  </a:cubicBezTo>
                  <a:cubicBezTo>
                    <a:pt x="662" y="165"/>
                    <a:pt x="662" y="165"/>
                    <a:pt x="662" y="165"/>
                  </a:cubicBezTo>
                  <a:cubicBezTo>
                    <a:pt x="661" y="166"/>
                    <a:pt x="661" y="166"/>
                    <a:pt x="661" y="166"/>
                  </a:cubicBezTo>
                  <a:cubicBezTo>
                    <a:pt x="660" y="167"/>
                    <a:pt x="660" y="167"/>
                    <a:pt x="660" y="167"/>
                  </a:cubicBezTo>
                  <a:cubicBezTo>
                    <a:pt x="660" y="167"/>
                    <a:pt x="660" y="167"/>
                    <a:pt x="660" y="167"/>
                  </a:cubicBezTo>
                  <a:cubicBezTo>
                    <a:pt x="659" y="168"/>
                    <a:pt x="659" y="168"/>
                    <a:pt x="659" y="168"/>
                  </a:cubicBezTo>
                  <a:cubicBezTo>
                    <a:pt x="659" y="168"/>
                    <a:pt x="659" y="168"/>
                    <a:pt x="659" y="168"/>
                  </a:cubicBezTo>
                  <a:cubicBezTo>
                    <a:pt x="659" y="168"/>
                    <a:pt x="659" y="168"/>
                    <a:pt x="659" y="168"/>
                  </a:cubicBezTo>
                  <a:cubicBezTo>
                    <a:pt x="658" y="169"/>
                    <a:pt x="658" y="169"/>
                    <a:pt x="658" y="169"/>
                  </a:cubicBezTo>
                  <a:cubicBezTo>
                    <a:pt x="658" y="169"/>
                    <a:pt x="658" y="169"/>
                    <a:pt x="658" y="169"/>
                  </a:cubicBezTo>
                  <a:cubicBezTo>
                    <a:pt x="658" y="169"/>
                    <a:pt x="658" y="169"/>
                    <a:pt x="658" y="169"/>
                  </a:cubicBezTo>
                  <a:cubicBezTo>
                    <a:pt x="657" y="170"/>
                    <a:pt x="657" y="170"/>
                    <a:pt x="657" y="170"/>
                  </a:cubicBezTo>
                  <a:cubicBezTo>
                    <a:pt x="657" y="170"/>
                    <a:pt x="657" y="170"/>
                    <a:pt x="657" y="170"/>
                  </a:cubicBezTo>
                  <a:cubicBezTo>
                    <a:pt x="656" y="171"/>
                    <a:pt x="656" y="171"/>
                    <a:pt x="656" y="171"/>
                  </a:cubicBezTo>
                  <a:cubicBezTo>
                    <a:pt x="656" y="171"/>
                    <a:pt x="656" y="171"/>
                    <a:pt x="656" y="171"/>
                  </a:cubicBezTo>
                  <a:cubicBezTo>
                    <a:pt x="656" y="171"/>
                    <a:pt x="656" y="171"/>
                    <a:pt x="656" y="171"/>
                  </a:cubicBezTo>
                  <a:cubicBezTo>
                    <a:pt x="656" y="172"/>
                    <a:pt x="656" y="172"/>
                    <a:pt x="656" y="172"/>
                  </a:cubicBezTo>
                  <a:cubicBezTo>
                    <a:pt x="655" y="172"/>
                    <a:pt x="655" y="172"/>
                    <a:pt x="655" y="172"/>
                  </a:cubicBezTo>
                  <a:cubicBezTo>
                    <a:pt x="655" y="172"/>
                    <a:pt x="655" y="172"/>
                    <a:pt x="655" y="172"/>
                  </a:cubicBezTo>
                  <a:cubicBezTo>
                    <a:pt x="655" y="172"/>
                    <a:pt x="655" y="172"/>
                    <a:pt x="655" y="172"/>
                  </a:cubicBezTo>
                  <a:cubicBezTo>
                    <a:pt x="655" y="173"/>
                    <a:pt x="655" y="173"/>
                    <a:pt x="655" y="173"/>
                  </a:cubicBezTo>
                  <a:cubicBezTo>
                    <a:pt x="655" y="173"/>
                    <a:pt x="655" y="173"/>
                    <a:pt x="655" y="173"/>
                  </a:cubicBezTo>
                  <a:cubicBezTo>
                    <a:pt x="655" y="174"/>
                    <a:pt x="655" y="174"/>
                    <a:pt x="655" y="174"/>
                  </a:cubicBezTo>
                  <a:cubicBezTo>
                    <a:pt x="655" y="174"/>
                    <a:pt x="655" y="174"/>
                    <a:pt x="655" y="174"/>
                  </a:cubicBezTo>
                  <a:cubicBezTo>
                    <a:pt x="655" y="174"/>
                    <a:pt x="655" y="174"/>
                    <a:pt x="655" y="174"/>
                  </a:cubicBezTo>
                  <a:cubicBezTo>
                    <a:pt x="654" y="175"/>
                    <a:pt x="654" y="175"/>
                    <a:pt x="654" y="175"/>
                  </a:cubicBezTo>
                  <a:cubicBezTo>
                    <a:pt x="654" y="175"/>
                    <a:pt x="654" y="175"/>
                    <a:pt x="654" y="175"/>
                  </a:cubicBezTo>
                  <a:cubicBezTo>
                    <a:pt x="654" y="176"/>
                    <a:pt x="654" y="176"/>
                    <a:pt x="654" y="176"/>
                  </a:cubicBezTo>
                  <a:cubicBezTo>
                    <a:pt x="650" y="205"/>
                    <a:pt x="646" y="234"/>
                    <a:pt x="642" y="264"/>
                  </a:cubicBezTo>
                  <a:cubicBezTo>
                    <a:pt x="640" y="264"/>
                    <a:pt x="637" y="264"/>
                    <a:pt x="635" y="264"/>
                  </a:cubicBezTo>
                  <a:cubicBezTo>
                    <a:pt x="634" y="264"/>
                    <a:pt x="634" y="264"/>
                    <a:pt x="634" y="264"/>
                  </a:cubicBezTo>
                  <a:cubicBezTo>
                    <a:pt x="629" y="264"/>
                    <a:pt x="623" y="264"/>
                    <a:pt x="618" y="265"/>
                  </a:cubicBezTo>
                  <a:cubicBezTo>
                    <a:pt x="617" y="265"/>
                    <a:pt x="617" y="265"/>
                    <a:pt x="617" y="265"/>
                  </a:cubicBezTo>
                  <a:cubicBezTo>
                    <a:pt x="611" y="265"/>
                    <a:pt x="606" y="265"/>
                    <a:pt x="600" y="266"/>
                  </a:cubicBezTo>
                  <a:cubicBezTo>
                    <a:pt x="598" y="266"/>
                    <a:pt x="595" y="266"/>
                    <a:pt x="593" y="266"/>
                  </a:cubicBezTo>
                  <a:cubicBezTo>
                    <a:pt x="592" y="266"/>
                    <a:pt x="592" y="266"/>
                    <a:pt x="591" y="266"/>
                  </a:cubicBezTo>
                  <a:cubicBezTo>
                    <a:pt x="589" y="266"/>
                    <a:pt x="588" y="266"/>
                    <a:pt x="586" y="266"/>
                  </a:cubicBezTo>
                  <a:cubicBezTo>
                    <a:pt x="584" y="266"/>
                    <a:pt x="582" y="266"/>
                    <a:pt x="580" y="266"/>
                  </a:cubicBezTo>
                  <a:cubicBezTo>
                    <a:pt x="579" y="266"/>
                    <a:pt x="578" y="266"/>
                    <a:pt x="577" y="266"/>
                  </a:cubicBezTo>
                  <a:cubicBezTo>
                    <a:pt x="575" y="267"/>
                    <a:pt x="572" y="267"/>
                    <a:pt x="570" y="267"/>
                  </a:cubicBezTo>
                  <a:cubicBezTo>
                    <a:pt x="569" y="267"/>
                    <a:pt x="568" y="267"/>
                    <a:pt x="567" y="267"/>
                  </a:cubicBezTo>
                  <a:cubicBezTo>
                    <a:pt x="550" y="268"/>
                    <a:pt x="534" y="268"/>
                    <a:pt x="520" y="269"/>
                  </a:cubicBezTo>
                  <a:cubicBezTo>
                    <a:pt x="519" y="269"/>
                    <a:pt x="519" y="269"/>
                    <a:pt x="519" y="269"/>
                  </a:cubicBezTo>
                  <a:cubicBezTo>
                    <a:pt x="517" y="269"/>
                    <a:pt x="514" y="269"/>
                    <a:pt x="512" y="269"/>
                  </a:cubicBezTo>
                  <a:cubicBezTo>
                    <a:pt x="511" y="269"/>
                    <a:pt x="511" y="269"/>
                    <a:pt x="511" y="269"/>
                  </a:cubicBezTo>
                  <a:cubicBezTo>
                    <a:pt x="506" y="269"/>
                    <a:pt x="501" y="269"/>
                    <a:pt x="496" y="269"/>
                  </a:cubicBezTo>
                  <a:cubicBezTo>
                    <a:pt x="492" y="270"/>
                    <a:pt x="488" y="270"/>
                    <a:pt x="484" y="270"/>
                  </a:cubicBezTo>
                  <a:cubicBezTo>
                    <a:pt x="472" y="270"/>
                    <a:pt x="464" y="270"/>
                    <a:pt x="462" y="270"/>
                  </a:cubicBezTo>
                  <a:cubicBezTo>
                    <a:pt x="462" y="270"/>
                    <a:pt x="462" y="270"/>
                    <a:pt x="462" y="270"/>
                  </a:cubicBezTo>
                  <a:cubicBezTo>
                    <a:pt x="462" y="270"/>
                    <a:pt x="462" y="270"/>
                    <a:pt x="462" y="270"/>
                  </a:cubicBezTo>
                  <a:cubicBezTo>
                    <a:pt x="462" y="271"/>
                    <a:pt x="462" y="271"/>
                    <a:pt x="462" y="271"/>
                  </a:cubicBezTo>
                  <a:cubicBezTo>
                    <a:pt x="461" y="271"/>
                    <a:pt x="461" y="271"/>
                    <a:pt x="461" y="271"/>
                  </a:cubicBezTo>
                  <a:cubicBezTo>
                    <a:pt x="461" y="271"/>
                    <a:pt x="461" y="271"/>
                    <a:pt x="461" y="271"/>
                  </a:cubicBezTo>
                  <a:cubicBezTo>
                    <a:pt x="460" y="271"/>
                    <a:pt x="460" y="271"/>
                    <a:pt x="460" y="271"/>
                  </a:cubicBezTo>
                  <a:cubicBezTo>
                    <a:pt x="460" y="271"/>
                    <a:pt x="460" y="271"/>
                    <a:pt x="460" y="271"/>
                  </a:cubicBezTo>
                  <a:cubicBezTo>
                    <a:pt x="459" y="271"/>
                    <a:pt x="459" y="271"/>
                    <a:pt x="458" y="271"/>
                  </a:cubicBezTo>
                  <a:cubicBezTo>
                    <a:pt x="458" y="271"/>
                    <a:pt x="458" y="271"/>
                    <a:pt x="458" y="271"/>
                  </a:cubicBezTo>
                  <a:cubicBezTo>
                    <a:pt x="457" y="271"/>
                    <a:pt x="457" y="271"/>
                    <a:pt x="456" y="271"/>
                  </a:cubicBezTo>
                  <a:cubicBezTo>
                    <a:pt x="456" y="271"/>
                    <a:pt x="456" y="271"/>
                    <a:pt x="456" y="271"/>
                  </a:cubicBezTo>
                  <a:cubicBezTo>
                    <a:pt x="455" y="271"/>
                    <a:pt x="454" y="271"/>
                    <a:pt x="453" y="271"/>
                  </a:cubicBezTo>
                  <a:cubicBezTo>
                    <a:pt x="453" y="271"/>
                    <a:pt x="453" y="271"/>
                    <a:pt x="453" y="271"/>
                  </a:cubicBezTo>
                  <a:cubicBezTo>
                    <a:pt x="453" y="271"/>
                    <a:pt x="452" y="271"/>
                    <a:pt x="451" y="271"/>
                  </a:cubicBezTo>
                  <a:cubicBezTo>
                    <a:pt x="450" y="271"/>
                    <a:pt x="450" y="271"/>
                    <a:pt x="450" y="271"/>
                  </a:cubicBezTo>
                  <a:cubicBezTo>
                    <a:pt x="449" y="271"/>
                    <a:pt x="448" y="272"/>
                    <a:pt x="447" y="272"/>
                  </a:cubicBezTo>
                  <a:cubicBezTo>
                    <a:pt x="446" y="272"/>
                    <a:pt x="445" y="272"/>
                    <a:pt x="444" y="272"/>
                  </a:cubicBezTo>
                  <a:cubicBezTo>
                    <a:pt x="444" y="272"/>
                    <a:pt x="444" y="272"/>
                    <a:pt x="444" y="272"/>
                  </a:cubicBezTo>
                  <a:cubicBezTo>
                    <a:pt x="442" y="271"/>
                    <a:pt x="441" y="271"/>
                    <a:pt x="440" y="271"/>
                  </a:cubicBezTo>
                  <a:cubicBezTo>
                    <a:pt x="440" y="271"/>
                    <a:pt x="440" y="271"/>
                    <a:pt x="440" y="271"/>
                  </a:cubicBezTo>
                  <a:cubicBezTo>
                    <a:pt x="438" y="271"/>
                    <a:pt x="437" y="271"/>
                    <a:pt x="436" y="271"/>
                  </a:cubicBezTo>
                  <a:cubicBezTo>
                    <a:pt x="436" y="271"/>
                    <a:pt x="436" y="271"/>
                    <a:pt x="436" y="271"/>
                  </a:cubicBezTo>
                  <a:cubicBezTo>
                    <a:pt x="434" y="271"/>
                    <a:pt x="433" y="271"/>
                    <a:pt x="432" y="271"/>
                  </a:cubicBezTo>
                  <a:cubicBezTo>
                    <a:pt x="431" y="271"/>
                    <a:pt x="431" y="271"/>
                    <a:pt x="431" y="271"/>
                  </a:cubicBezTo>
                  <a:cubicBezTo>
                    <a:pt x="430" y="271"/>
                    <a:pt x="429" y="270"/>
                    <a:pt x="427" y="270"/>
                  </a:cubicBezTo>
                  <a:cubicBezTo>
                    <a:pt x="427" y="270"/>
                    <a:pt x="427" y="270"/>
                    <a:pt x="427" y="270"/>
                  </a:cubicBezTo>
                  <a:cubicBezTo>
                    <a:pt x="426" y="270"/>
                    <a:pt x="424" y="270"/>
                    <a:pt x="423" y="269"/>
                  </a:cubicBezTo>
                  <a:cubicBezTo>
                    <a:pt x="423" y="269"/>
                    <a:pt x="423" y="269"/>
                    <a:pt x="423" y="269"/>
                  </a:cubicBezTo>
                  <a:cubicBezTo>
                    <a:pt x="419" y="269"/>
                    <a:pt x="416" y="268"/>
                    <a:pt x="413" y="267"/>
                  </a:cubicBezTo>
                  <a:cubicBezTo>
                    <a:pt x="413" y="267"/>
                    <a:pt x="413" y="267"/>
                    <a:pt x="413" y="267"/>
                  </a:cubicBezTo>
                  <a:cubicBezTo>
                    <a:pt x="412" y="267"/>
                    <a:pt x="410" y="266"/>
                    <a:pt x="409" y="266"/>
                  </a:cubicBezTo>
                  <a:cubicBezTo>
                    <a:pt x="408" y="266"/>
                    <a:pt x="408" y="266"/>
                    <a:pt x="407" y="265"/>
                  </a:cubicBezTo>
                  <a:cubicBezTo>
                    <a:pt x="406" y="265"/>
                    <a:pt x="405" y="265"/>
                    <a:pt x="404" y="264"/>
                  </a:cubicBezTo>
                  <a:cubicBezTo>
                    <a:pt x="404" y="264"/>
                    <a:pt x="403" y="264"/>
                    <a:pt x="402" y="264"/>
                  </a:cubicBezTo>
                  <a:cubicBezTo>
                    <a:pt x="401" y="263"/>
                    <a:pt x="401" y="263"/>
                    <a:pt x="400" y="262"/>
                  </a:cubicBezTo>
                  <a:cubicBezTo>
                    <a:pt x="399" y="262"/>
                    <a:pt x="398" y="262"/>
                    <a:pt x="398" y="261"/>
                  </a:cubicBezTo>
                  <a:cubicBezTo>
                    <a:pt x="397" y="261"/>
                    <a:pt x="396" y="261"/>
                    <a:pt x="395" y="260"/>
                  </a:cubicBezTo>
                  <a:cubicBezTo>
                    <a:pt x="395" y="260"/>
                    <a:pt x="394" y="260"/>
                    <a:pt x="393" y="259"/>
                  </a:cubicBezTo>
                  <a:cubicBezTo>
                    <a:pt x="392" y="259"/>
                    <a:pt x="392" y="258"/>
                    <a:pt x="391" y="258"/>
                  </a:cubicBezTo>
                  <a:cubicBezTo>
                    <a:pt x="390" y="257"/>
                    <a:pt x="390" y="257"/>
                    <a:pt x="389" y="257"/>
                  </a:cubicBezTo>
                  <a:cubicBezTo>
                    <a:pt x="388" y="256"/>
                    <a:pt x="387" y="255"/>
                    <a:pt x="386" y="255"/>
                  </a:cubicBezTo>
                  <a:cubicBezTo>
                    <a:pt x="386" y="254"/>
                    <a:pt x="385" y="254"/>
                    <a:pt x="385" y="254"/>
                  </a:cubicBezTo>
                  <a:cubicBezTo>
                    <a:pt x="384" y="253"/>
                    <a:pt x="383" y="252"/>
                    <a:pt x="382" y="252"/>
                  </a:cubicBezTo>
                  <a:cubicBezTo>
                    <a:pt x="381" y="251"/>
                    <a:pt x="381" y="251"/>
                    <a:pt x="381" y="250"/>
                  </a:cubicBezTo>
                  <a:cubicBezTo>
                    <a:pt x="379" y="249"/>
                    <a:pt x="378" y="248"/>
                    <a:pt x="377" y="247"/>
                  </a:cubicBezTo>
                  <a:cubicBezTo>
                    <a:pt x="373" y="243"/>
                    <a:pt x="369" y="239"/>
                    <a:pt x="365" y="235"/>
                  </a:cubicBezTo>
                  <a:cubicBezTo>
                    <a:pt x="363" y="233"/>
                    <a:pt x="362" y="232"/>
                    <a:pt x="360" y="230"/>
                  </a:cubicBezTo>
                  <a:cubicBezTo>
                    <a:pt x="358" y="227"/>
                    <a:pt x="355" y="225"/>
                    <a:pt x="353" y="222"/>
                  </a:cubicBezTo>
                  <a:cubicBezTo>
                    <a:pt x="353" y="221"/>
                    <a:pt x="352" y="221"/>
                    <a:pt x="352" y="221"/>
                  </a:cubicBezTo>
                  <a:cubicBezTo>
                    <a:pt x="351" y="220"/>
                    <a:pt x="350" y="218"/>
                    <a:pt x="349" y="217"/>
                  </a:cubicBezTo>
                  <a:cubicBezTo>
                    <a:pt x="348" y="216"/>
                    <a:pt x="347" y="216"/>
                    <a:pt x="346" y="215"/>
                  </a:cubicBezTo>
                  <a:cubicBezTo>
                    <a:pt x="345" y="213"/>
                    <a:pt x="344" y="212"/>
                    <a:pt x="343" y="211"/>
                  </a:cubicBezTo>
                  <a:cubicBezTo>
                    <a:pt x="342" y="210"/>
                    <a:pt x="342" y="209"/>
                    <a:pt x="341" y="209"/>
                  </a:cubicBezTo>
                  <a:cubicBezTo>
                    <a:pt x="340" y="208"/>
                    <a:pt x="339" y="206"/>
                    <a:pt x="337" y="205"/>
                  </a:cubicBezTo>
                  <a:cubicBezTo>
                    <a:pt x="337" y="204"/>
                    <a:pt x="336" y="204"/>
                    <a:pt x="335" y="203"/>
                  </a:cubicBezTo>
                  <a:cubicBezTo>
                    <a:pt x="335" y="203"/>
                    <a:pt x="335" y="202"/>
                    <a:pt x="334" y="202"/>
                  </a:cubicBezTo>
                  <a:cubicBezTo>
                    <a:pt x="333" y="201"/>
                    <a:pt x="333" y="200"/>
                    <a:pt x="332" y="200"/>
                  </a:cubicBezTo>
                  <a:cubicBezTo>
                    <a:pt x="332" y="199"/>
                    <a:pt x="331" y="199"/>
                    <a:pt x="331" y="198"/>
                  </a:cubicBezTo>
                  <a:cubicBezTo>
                    <a:pt x="330" y="198"/>
                    <a:pt x="330" y="198"/>
                    <a:pt x="330" y="198"/>
                  </a:cubicBezTo>
                  <a:cubicBezTo>
                    <a:pt x="329" y="197"/>
                    <a:pt x="328" y="195"/>
                    <a:pt x="327" y="194"/>
                  </a:cubicBezTo>
                  <a:cubicBezTo>
                    <a:pt x="326" y="194"/>
                    <a:pt x="325" y="193"/>
                    <a:pt x="325" y="193"/>
                  </a:cubicBezTo>
                  <a:cubicBezTo>
                    <a:pt x="324" y="192"/>
                    <a:pt x="322" y="191"/>
                    <a:pt x="321" y="190"/>
                  </a:cubicBezTo>
                  <a:cubicBezTo>
                    <a:pt x="321" y="189"/>
                    <a:pt x="320" y="188"/>
                    <a:pt x="319" y="188"/>
                  </a:cubicBezTo>
                  <a:cubicBezTo>
                    <a:pt x="318" y="187"/>
                    <a:pt x="316" y="185"/>
                    <a:pt x="315" y="184"/>
                  </a:cubicBezTo>
                  <a:cubicBezTo>
                    <a:pt x="314" y="184"/>
                    <a:pt x="314" y="184"/>
                    <a:pt x="314" y="184"/>
                  </a:cubicBezTo>
                  <a:cubicBezTo>
                    <a:pt x="314" y="184"/>
                    <a:pt x="314" y="184"/>
                    <a:pt x="314" y="184"/>
                  </a:cubicBezTo>
                  <a:cubicBezTo>
                    <a:pt x="312" y="182"/>
                    <a:pt x="311" y="181"/>
                    <a:pt x="309" y="180"/>
                  </a:cubicBezTo>
                  <a:cubicBezTo>
                    <a:pt x="309" y="180"/>
                    <a:pt x="309" y="180"/>
                    <a:pt x="309" y="180"/>
                  </a:cubicBezTo>
                  <a:cubicBezTo>
                    <a:pt x="308" y="179"/>
                    <a:pt x="308" y="179"/>
                    <a:pt x="307" y="179"/>
                  </a:cubicBezTo>
                  <a:cubicBezTo>
                    <a:pt x="306" y="178"/>
                    <a:pt x="305" y="177"/>
                    <a:pt x="304" y="177"/>
                  </a:cubicBezTo>
                  <a:cubicBezTo>
                    <a:pt x="303" y="176"/>
                    <a:pt x="302" y="176"/>
                    <a:pt x="302" y="176"/>
                  </a:cubicBezTo>
                  <a:cubicBezTo>
                    <a:pt x="300" y="175"/>
                    <a:pt x="299" y="175"/>
                    <a:pt x="298" y="174"/>
                  </a:cubicBezTo>
                  <a:cubicBezTo>
                    <a:pt x="297" y="174"/>
                    <a:pt x="297" y="174"/>
                    <a:pt x="296" y="173"/>
                  </a:cubicBezTo>
                  <a:cubicBezTo>
                    <a:pt x="295" y="173"/>
                    <a:pt x="294" y="173"/>
                    <a:pt x="294" y="172"/>
                  </a:cubicBezTo>
                  <a:cubicBezTo>
                    <a:pt x="293" y="172"/>
                    <a:pt x="293" y="172"/>
                    <a:pt x="293" y="172"/>
                  </a:cubicBezTo>
                  <a:cubicBezTo>
                    <a:pt x="292" y="172"/>
                    <a:pt x="292" y="172"/>
                    <a:pt x="292" y="172"/>
                  </a:cubicBezTo>
                  <a:cubicBezTo>
                    <a:pt x="292" y="172"/>
                    <a:pt x="292" y="172"/>
                    <a:pt x="292" y="172"/>
                  </a:cubicBezTo>
                  <a:cubicBezTo>
                    <a:pt x="291" y="172"/>
                    <a:pt x="291" y="172"/>
                    <a:pt x="291" y="172"/>
                  </a:cubicBezTo>
                  <a:cubicBezTo>
                    <a:pt x="291" y="172"/>
                    <a:pt x="291" y="172"/>
                    <a:pt x="291" y="172"/>
                  </a:cubicBezTo>
                  <a:cubicBezTo>
                    <a:pt x="290" y="171"/>
                    <a:pt x="290" y="171"/>
                    <a:pt x="290" y="171"/>
                  </a:cubicBezTo>
                  <a:cubicBezTo>
                    <a:pt x="290" y="171"/>
                    <a:pt x="290" y="171"/>
                    <a:pt x="290" y="171"/>
                  </a:cubicBezTo>
                  <a:cubicBezTo>
                    <a:pt x="290" y="171"/>
                    <a:pt x="290" y="171"/>
                    <a:pt x="290" y="171"/>
                  </a:cubicBezTo>
                  <a:cubicBezTo>
                    <a:pt x="289" y="171"/>
                    <a:pt x="289" y="171"/>
                    <a:pt x="289" y="171"/>
                  </a:cubicBezTo>
                  <a:cubicBezTo>
                    <a:pt x="289" y="171"/>
                    <a:pt x="289" y="171"/>
                    <a:pt x="289" y="171"/>
                  </a:cubicBezTo>
                  <a:cubicBezTo>
                    <a:pt x="289" y="171"/>
                    <a:pt x="289" y="171"/>
                    <a:pt x="289" y="171"/>
                  </a:cubicBezTo>
                  <a:cubicBezTo>
                    <a:pt x="288" y="171"/>
                    <a:pt x="288" y="171"/>
                    <a:pt x="288" y="171"/>
                  </a:cubicBezTo>
                  <a:cubicBezTo>
                    <a:pt x="288" y="171"/>
                    <a:pt x="288" y="171"/>
                    <a:pt x="288" y="171"/>
                  </a:cubicBezTo>
                  <a:cubicBezTo>
                    <a:pt x="288" y="171"/>
                    <a:pt x="288" y="171"/>
                    <a:pt x="288" y="171"/>
                  </a:cubicBezTo>
                  <a:cubicBezTo>
                    <a:pt x="287" y="171"/>
                    <a:pt x="287" y="171"/>
                    <a:pt x="287" y="171"/>
                  </a:cubicBezTo>
                  <a:cubicBezTo>
                    <a:pt x="287" y="171"/>
                    <a:pt x="287" y="171"/>
                    <a:pt x="287" y="171"/>
                  </a:cubicBezTo>
                  <a:cubicBezTo>
                    <a:pt x="287" y="171"/>
                    <a:pt x="287" y="171"/>
                    <a:pt x="287" y="171"/>
                  </a:cubicBezTo>
                  <a:cubicBezTo>
                    <a:pt x="287" y="171"/>
                    <a:pt x="287" y="171"/>
                    <a:pt x="287" y="171"/>
                  </a:cubicBezTo>
                  <a:cubicBezTo>
                    <a:pt x="286" y="171"/>
                    <a:pt x="286" y="171"/>
                    <a:pt x="286" y="171"/>
                  </a:cubicBezTo>
                  <a:cubicBezTo>
                    <a:pt x="286" y="171"/>
                    <a:pt x="286" y="171"/>
                    <a:pt x="286" y="171"/>
                  </a:cubicBezTo>
                  <a:cubicBezTo>
                    <a:pt x="286" y="171"/>
                    <a:pt x="285" y="170"/>
                    <a:pt x="285" y="170"/>
                  </a:cubicBezTo>
                  <a:cubicBezTo>
                    <a:pt x="284" y="170"/>
                    <a:pt x="284" y="170"/>
                    <a:pt x="283" y="170"/>
                  </a:cubicBezTo>
                  <a:cubicBezTo>
                    <a:pt x="283" y="170"/>
                    <a:pt x="282" y="170"/>
                    <a:pt x="282" y="170"/>
                  </a:cubicBezTo>
                  <a:cubicBezTo>
                    <a:pt x="281" y="170"/>
                    <a:pt x="281" y="170"/>
                    <a:pt x="280" y="170"/>
                  </a:cubicBezTo>
                  <a:cubicBezTo>
                    <a:pt x="279" y="170"/>
                    <a:pt x="279" y="170"/>
                    <a:pt x="278" y="169"/>
                  </a:cubicBezTo>
                  <a:cubicBezTo>
                    <a:pt x="277" y="169"/>
                    <a:pt x="276" y="169"/>
                    <a:pt x="275" y="169"/>
                  </a:cubicBezTo>
                  <a:cubicBezTo>
                    <a:pt x="275" y="169"/>
                    <a:pt x="274" y="169"/>
                    <a:pt x="273" y="169"/>
                  </a:cubicBezTo>
                  <a:cubicBezTo>
                    <a:pt x="272" y="169"/>
                    <a:pt x="272" y="169"/>
                    <a:pt x="271" y="169"/>
                  </a:cubicBezTo>
                  <a:cubicBezTo>
                    <a:pt x="271" y="169"/>
                    <a:pt x="270" y="169"/>
                    <a:pt x="270" y="169"/>
                  </a:cubicBezTo>
                  <a:cubicBezTo>
                    <a:pt x="269" y="168"/>
                    <a:pt x="269" y="168"/>
                    <a:pt x="269" y="168"/>
                  </a:cubicBezTo>
                  <a:cubicBezTo>
                    <a:pt x="269" y="168"/>
                    <a:pt x="269" y="168"/>
                    <a:pt x="269" y="168"/>
                  </a:cubicBezTo>
                  <a:cubicBezTo>
                    <a:pt x="269" y="168"/>
                    <a:pt x="269" y="168"/>
                    <a:pt x="269" y="168"/>
                  </a:cubicBezTo>
                  <a:cubicBezTo>
                    <a:pt x="268" y="168"/>
                    <a:pt x="268" y="168"/>
                    <a:pt x="268" y="168"/>
                  </a:cubicBezTo>
                  <a:cubicBezTo>
                    <a:pt x="268" y="168"/>
                    <a:pt x="267" y="168"/>
                    <a:pt x="267" y="168"/>
                  </a:cubicBezTo>
                  <a:cubicBezTo>
                    <a:pt x="267" y="168"/>
                    <a:pt x="266" y="168"/>
                    <a:pt x="266" y="168"/>
                  </a:cubicBezTo>
                  <a:cubicBezTo>
                    <a:pt x="266" y="168"/>
                    <a:pt x="266" y="168"/>
                    <a:pt x="266" y="168"/>
                  </a:cubicBezTo>
                  <a:cubicBezTo>
                    <a:pt x="265" y="168"/>
                    <a:pt x="265" y="168"/>
                    <a:pt x="265" y="168"/>
                  </a:cubicBezTo>
                  <a:cubicBezTo>
                    <a:pt x="264" y="168"/>
                    <a:pt x="264" y="168"/>
                    <a:pt x="264" y="168"/>
                  </a:cubicBezTo>
                  <a:cubicBezTo>
                    <a:pt x="263" y="168"/>
                    <a:pt x="263" y="168"/>
                    <a:pt x="263" y="168"/>
                  </a:cubicBezTo>
                  <a:cubicBezTo>
                    <a:pt x="262" y="168"/>
                    <a:pt x="262" y="168"/>
                    <a:pt x="262" y="168"/>
                  </a:cubicBezTo>
                  <a:cubicBezTo>
                    <a:pt x="261" y="168"/>
                    <a:pt x="261" y="168"/>
                    <a:pt x="261" y="168"/>
                  </a:cubicBezTo>
                  <a:cubicBezTo>
                    <a:pt x="260" y="168"/>
                    <a:pt x="260" y="168"/>
                    <a:pt x="260" y="168"/>
                  </a:cubicBezTo>
                  <a:cubicBezTo>
                    <a:pt x="259" y="168"/>
                    <a:pt x="259" y="168"/>
                    <a:pt x="259" y="168"/>
                  </a:cubicBezTo>
                  <a:cubicBezTo>
                    <a:pt x="259" y="168"/>
                    <a:pt x="259" y="168"/>
                    <a:pt x="259" y="168"/>
                  </a:cubicBezTo>
                  <a:cubicBezTo>
                    <a:pt x="258" y="168"/>
                    <a:pt x="258" y="168"/>
                    <a:pt x="258" y="168"/>
                  </a:cubicBezTo>
                  <a:cubicBezTo>
                    <a:pt x="257" y="168"/>
                    <a:pt x="257" y="168"/>
                    <a:pt x="257" y="168"/>
                  </a:cubicBezTo>
                  <a:cubicBezTo>
                    <a:pt x="256" y="168"/>
                    <a:pt x="256" y="168"/>
                    <a:pt x="256" y="168"/>
                  </a:cubicBezTo>
                  <a:cubicBezTo>
                    <a:pt x="256" y="168"/>
                    <a:pt x="256" y="168"/>
                    <a:pt x="256" y="168"/>
                  </a:cubicBezTo>
                  <a:cubicBezTo>
                    <a:pt x="255" y="168"/>
                    <a:pt x="255" y="168"/>
                    <a:pt x="255" y="168"/>
                  </a:cubicBezTo>
                  <a:cubicBezTo>
                    <a:pt x="255" y="168"/>
                    <a:pt x="255" y="168"/>
                    <a:pt x="255" y="168"/>
                  </a:cubicBezTo>
                  <a:cubicBezTo>
                    <a:pt x="255" y="168"/>
                    <a:pt x="255" y="168"/>
                    <a:pt x="255" y="168"/>
                  </a:cubicBezTo>
                  <a:cubicBezTo>
                    <a:pt x="254" y="168"/>
                    <a:pt x="254" y="168"/>
                    <a:pt x="254" y="168"/>
                  </a:cubicBezTo>
                  <a:cubicBezTo>
                    <a:pt x="254" y="168"/>
                    <a:pt x="254" y="168"/>
                    <a:pt x="254" y="168"/>
                  </a:cubicBezTo>
                  <a:cubicBezTo>
                    <a:pt x="253" y="168"/>
                    <a:pt x="253" y="168"/>
                    <a:pt x="253" y="168"/>
                  </a:cubicBezTo>
                  <a:cubicBezTo>
                    <a:pt x="253" y="168"/>
                    <a:pt x="253" y="168"/>
                    <a:pt x="253" y="168"/>
                  </a:cubicBezTo>
                  <a:cubicBezTo>
                    <a:pt x="253" y="168"/>
                    <a:pt x="253" y="168"/>
                    <a:pt x="253" y="168"/>
                  </a:cubicBezTo>
                  <a:cubicBezTo>
                    <a:pt x="252" y="168"/>
                    <a:pt x="252" y="168"/>
                    <a:pt x="252" y="168"/>
                  </a:cubicBezTo>
                  <a:cubicBezTo>
                    <a:pt x="251" y="168"/>
                    <a:pt x="251" y="168"/>
                    <a:pt x="251" y="168"/>
                  </a:cubicBezTo>
                  <a:cubicBezTo>
                    <a:pt x="251" y="168"/>
                    <a:pt x="251" y="168"/>
                    <a:pt x="251" y="168"/>
                  </a:cubicBezTo>
                  <a:cubicBezTo>
                    <a:pt x="250" y="168"/>
                    <a:pt x="250" y="168"/>
                    <a:pt x="250" y="168"/>
                  </a:cubicBezTo>
                  <a:cubicBezTo>
                    <a:pt x="250" y="168"/>
                    <a:pt x="250" y="168"/>
                    <a:pt x="250" y="168"/>
                  </a:cubicBezTo>
                  <a:cubicBezTo>
                    <a:pt x="249" y="168"/>
                    <a:pt x="249" y="168"/>
                    <a:pt x="249" y="168"/>
                  </a:cubicBezTo>
                  <a:cubicBezTo>
                    <a:pt x="249" y="168"/>
                    <a:pt x="249" y="168"/>
                    <a:pt x="249" y="168"/>
                  </a:cubicBezTo>
                  <a:cubicBezTo>
                    <a:pt x="249" y="168"/>
                    <a:pt x="249" y="168"/>
                    <a:pt x="249" y="168"/>
                  </a:cubicBezTo>
                  <a:cubicBezTo>
                    <a:pt x="248" y="168"/>
                    <a:pt x="248" y="168"/>
                    <a:pt x="248" y="168"/>
                  </a:cubicBezTo>
                  <a:cubicBezTo>
                    <a:pt x="248" y="168"/>
                    <a:pt x="248" y="168"/>
                    <a:pt x="248" y="168"/>
                  </a:cubicBezTo>
                  <a:cubicBezTo>
                    <a:pt x="247" y="168"/>
                    <a:pt x="247" y="168"/>
                    <a:pt x="247" y="168"/>
                  </a:cubicBezTo>
                  <a:cubicBezTo>
                    <a:pt x="246" y="168"/>
                    <a:pt x="246" y="168"/>
                    <a:pt x="246" y="168"/>
                  </a:cubicBezTo>
                  <a:cubicBezTo>
                    <a:pt x="246" y="168"/>
                    <a:pt x="246" y="168"/>
                    <a:pt x="246" y="168"/>
                  </a:cubicBezTo>
                  <a:cubicBezTo>
                    <a:pt x="245" y="168"/>
                    <a:pt x="245" y="168"/>
                    <a:pt x="245" y="168"/>
                  </a:cubicBezTo>
                  <a:cubicBezTo>
                    <a:pt x="244" y="168"/>
                    <a:pt x="244" y="168"/>
                    <a:pt x="244" y="168"/>
                  </a:cubicBezTo>
                  <a:cubicBezTo>
                    <a:pt x="243" y="169"/>
                    <a:pt x="243" y="169"/>
                    <a:pt x="243" y="169"/>
                  </a:cubicBezTo>
                  <a:cubicBezTo>
                    <a:pt x="242" y="169"/>
                    <a:pt x="242" y="169"/>
                    <a:pt x="242" y="169"/>
                  </a:cubicBezTo>
                  <a:cubicBezTo>
                    <a:pt x="241" y="169"/>
                    <a:pt x="240" y="169"/>
                    <a:pt x="240" y="169"/>
                  </a:cubicBezTo>
                  <a:cubicBezTo>
                    <a:pt x="239" y="169"/>
                    <a:pt x="239" y="169"/>
                    <a:pt x="239" y="169"/>
                  </a:cubicBezTo>
                  <a:cubicBezTo>
                    <a:pt x="239" y="169"/>
                    <a:pt x="239" y="169"/>
                    <a:pt x="239" y="169"/>
                  </a:cubicBezTo>
                  <a:cubicBezTo>
                    <a:pt x="238" y="170"/>
                    <a:pt x="238" y="170"/>
                    <a:pt x="237" y="170"/>
                  </a:cubicBezTo>
                  <a:cubicBezTo>
                    <a:pt x="236" y="170"/>
                    <a:pt x="236" y="171"/>
                    <a:pt x="235" y="171"/>
                  </a:cubicBezTo>
                  <a:cubicBezTo>
                    <a:pt x="235" y="171"/>
                    <a:pt x="235" y="171"/>
                    <a:pt x="235" y="171"/>
                  </a:cubicBezTo>
                  <a:cubicBezTo>
                    <a:pt x="235" y="171"/>
                    <a:pt x="235" y="171"/>
                    <a:pt x="235" y="171"/>
                  </a:cubicBezTo>
                  <a:cubicBezTo>
                    <a:pt x="234" y="171"/>
                    <a:pt x="234" y="171"/>
                    <a:pt x="234" y="171"/>
                  </a:cubicBezTo>
                  <a:cubicBezTo>
                    <a:pt x="233" y="171"/>
                    <a:pt x="232" y="172"/>
                    <a:pt x="232" y="172"/>
                  </a:cubicBezTo>
                  <a:cubicBezTo>
                    <a:pt x="231" y="173"/>
                    <a:pt x="231" y="173"/>
                    <a:pt x="231" y="173"/>
                  </a:cubicBezTo>
                  <a:cubicBezTo>
                    <a:pt x="231" y="173"/>
                    <a:pt x="231" y="173"/>
                    <a:pt x="231" y="173"/>
                  </a:cubicBezTo>
                  <a:cubicBezTo>
                    <a:pt x="230" y="173"/>
                    <a:pt x="230" y="173"/>
                    <a:pt x="230" y="173"/>
                  </a:cubicBezTo>
                  <a:cubicBezTo>
                    <a:pt x="230" y="173"/>
                    <a:pt x="229" y="174"/>
                    <a:pt x="229" y="174"/>
                  </a:cubicBezTo>
                  <a:cubicBezTo>
                    <a:pt x="228" y="174"/>
                    <a:pt x="228" y="174"/>
                    <a:pt x="227" y="175"/>
                  </a:cubicBezTo>
                  <a:cubicBezTo>
                    <a:pt x="227" y="175"/>
                    <a:pt x="227" y="175"/>
                    <a:pt x="227" y="175"/>
                  </a:cubicBezTo>
                  <a:cubicBezTo>
                    <a:pt x="227" y="175"/>
                    <a:pt x="227" y="175"/>
                    <a:pt x="227" y="175"/>
                  </a:cubicBezTo>
                  <a:cubicBezTo>
                    <a:pt x="227" y="175"/>
                    <a:pt x="227" y="175"/>
                    <a:pt x="227" y="175"/>
                  </a:cubicBezTo>
                  <a:cubicBezTo>
                    <a:pt x="226" y="176"/>
                    <a:pt x="226" y="176"/>
                    <a:pt x="226" y="176"/>
                  </a:cubicBezTo>
                  <a:cubicBezTo>
                    <a:pt x="225" y="176"/>
                    <a:pt x="225" y="176"/>
                    <a:pt x="224" y="177"/>
                  </a:cubicBezTo>
                  <a:cubicBezTo>
                    <a:pt x="224" y="177"/>
                    <a:pt x="224" y="177"/>
                    <a:pt x="223" y="178"/>
                  </a:cubicBezTo>
                  <a:cubicBezTo>
                    <a:pt x="223" y="178"/>
                    <a:pt x="223" y="178"/>
                    <a:pt x="223" y="178"/>
                  </a:cubicBezTo>
                  <a:cubicBezTo>
                    <a:pt x="223" y="178"/>
                    <a:pt x="223" y="178"/>
                    <a:pt x="223" y="178"/>
                  </a:cubicBezTo>
                  <a:cubicBezTo>
                    <a:pt x="222" y="179"/>
                    <a:pt x="222" y="179"/>
                    <a:pt x="222" y="179"/>
                  </a:cubicBezTo>
                  <a:cubicBezTo>
                    <a:pt x="221" y="179"/>
                    <a:pt x="221" y="180"/>
                    <a:pt x="221" y="180"/>
                  </a:cubicBezTo>
                  <a:cubicBezTo>
                    <a:pt x="220" y="181"/>
                    <a:pt x="220" y="181"/>
                    <a:pt x="220" y="181"/>
                  </a:cubicBezTo>
                  <a:cubicBezTo>
                    <a:pt x="220" y="181"/>
                    <a:pt x="220" y="181"/>
                    <a:pt x="220" y="181"/>
                  </a:cubicBezTo>
                  <a:cubicBezTo>
                    <a:pt x="219" y="181"/>
                    <a:pt x="219" y="181"/>
                    <a:pt x="219" y="181"/>
                  </a:cubicBezTo>
                  <a:cubicBezTo>
                    <a:pt x="219" y="182"/>
                    <a:pt x="219" y="182"/>
                    <a:pt x="219" y="182"/>
                  </a:cubicBezTo>
                  <a:cubicBezTo>
                    <a:pt x="218" y="182"/>
                    <a:pt x="218" y="183"/>
                    <a:pt x="217" y="184"/>
                  </a:cubicBezTo>
                  <a:cubicBezTo>
                    <a:pt x="217" y="184"/>
                    <a:pt x="217" y="184"/>
                    <a:pt x="217" y="184"/>
                  </a:cubicBezTo>
                  <a:cubicBezTo>
                    <a:pt x="216" y="184"/>
                    <a:pt x="216" y="185"/>
                    <a:pt x="215" y="185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14" y="186"/>
                    <a:pt x="213" y="187"/>
                    <a:pt x="212" y="187"/>
                  </a:cubicBezTo>
                  <a:cubicBezTo>
                    <a:pt x="212" y="187"/>
                    <a:pt x="212" y="187"/>
                    <a:pt x="212" y="187"/>
                  </a:cubicBezTo>
                  <a:cubicBezTo>
                    <a:pt x="211" y="188"/>
                    <a:pt x="210" y="188"/>
                    <a:pt x="209" y="189"/>
                  </a:cubicBezTo>
                  <a:cubicBezTo>
                    <a:pt x="209" y="189"/>
                    <a:pt x="209" y="189"/>
                    <a:pt x="209" y="189"/>
                  </a:cubicBezTo>
                  <a:cubicBezTo>
                    <a:pt x="208" y="189"/>
                    <a:pt x="208" y="190"/>
                    <a:pt x="207" y="190"/>
                  </a:cubicBezTo>
                  <a:cubicBezTo>
                    <a:pt x="206" y="190"/>
                    <a:pt x="205" y="191"/>
                    <a:pt x="204" y="191"/>
                  </a:cubicBezTo>
                  <a:cubicBezTo>
                    <a:pt x="203" y="192"/>
                    <a:pt x="203" y="192"/>
                    <a:pt x="203" y="192"/>
                  </a:cubicBezTo>
                  <a:cubicBezTo>
                    <a:pt x="201" y="192"/>
                    <a:pt x="199" y="193"/>
                    <a:pt x="198" y="194"/>
                  </a:cubicBezTo>
                  <a:cubicBezTo>
                    <a:pt x="197" y="194"/>
                    <a:pt x="197" y="194"/>
                    <a:pt x="196" y="194"/>
                  </a:cubicBezTo>
                  <a:cubicBezTo>
                    <a:pt x="195" y="194"/>
                    <a:pt x="193" y="195"/>
                    <a:pt x="192" y="195"/>
                  </a:cubicBezTo>
                  <a:cubicBezTo>
                    <a:pt x="191" y="195"/>
                    <a:pt x="191" y="195"/>
                    <a:pt x="190" y="196"/>
                  </a:cubicBezTo>
                  <a:cubicBezTo>
                    <a:pt x="188" y="196"/>
                    <a:pt x="187" y="196"/>
                    <a:pt x="185" y="197"/>
                  </a:cubicBezTo>
                  <a:cubicBezTo>
                    <a:pt x="184" y="197"/>
                    <a:pt x="184" y="197"/>
                    <a:pt x="184" y="197"/>
                  </a:cubicBezTo>
                  <a:cubicBezTo>
                    <a:pt x="184" y="197"/>
                    <a:pt x="184" y="197"/>
                    <a:pt x="184" y="197"/>
                  </a:cubicBezTo>
                  <a:cubicBezTo>
                    <a:pt x="181" y="198"/>
                    <a:pt x="177" y="198"/>
                    <a:pt x="174" y="199"/>
                  </a:cubicBezTo>
                  <a:cubicBezTo>
                    <a:pt x="173" y="199"/>
                    <a:pt x="173" y="199"/>
                    <a:pt x="173" y="199"/>
                  </a:cubicBezTo>
                  <a:cubicBezTo>
                    <a:pt x="172" y="199"/>
                    <a:pt x="170" y="199"/>
                    <a:pt x="168" y="199"/>
                  </a:cubicBezTo>
                  <a:cubicBezTo>
                    <a:pt x="168" y="199"/>
                    <a:pt x="168" y="199"/>
                    <a:pt x="168" y="199"/>
                  </a:cubicBezTo>
                  <a:cubicBezTo>
                    <a:pt x="168" y="199"/>
                    <a:pt x="168" y="199"/>
                    <a:pt x="168" y="199"/>
                  </a:cubicBezTo>
                  <a:cubicBezTo>
                    <a:pt x="171" y="161"/>
                    <a:pt x="175" y="123"/>
                    <a:pt x="178" y="85"/>
                  </a:cubicBezTo>
                  <a:cubicBezTo>
                    <a:pt x="179" y="84"/>
                    <a:pt x="178" y="82"/>
                    <a:pt x="178" y="80"/>
                  </a:cubicBezTo>
                  <a:cubicBezTo>
                    <a:pt x="177" y="79"/>
                    <a:pt x="176" y="77"/>
                    <a:pt x="175" y="76"/>
                  </a:cubicBezTo>
                  <a:cubicBezTo>
                    <a:pt x="174" y="74"/>
                    <a:pt x="172" y="72"/>
                    <a:pt x="170" y="70"/>
                  </a:cubicBezTo>
                  <a:cubicBezTo>
                    <a:pt x="168" y="69"/>
                    <a:pt x="166" y="67"/>
                    <a:pt x="163" y="65"/>
                  </a:cubicBezTo>
                  <a:cubicBezTo>
                    <a:pt x="157" y="60"/>
                    <a:pt x="149" y="55"/>
                    <a:pt x="141" y="49"/>
                  </a:cubicBezTo>
                  <a:cubicBezTo>
                    <a:pt x="133" y="43"/>
                    <a:pt x="125" y="36"/>
                    <a:pt x="118" y="30"/>
                  </a:cubicBezTo>
                  <a:cubicBezTo>
                    <a:pt x="111" y="24"/>
                    <a:pt x="104" y="19"/>
                    <a:pt x="100" y="15"/>
                  </a:cubicBezTo>
                  <a:cubicBezTo>
                    <a:pt x="95" y="11"/>
                    <a:pt x="92" y="9"/>
                    <a:pt x="91" y="8"/>
                  </a:cubicBezTo>
                  <a:cubicBezTo>
                    <a:pt x="91" y="8"/>
                    <a:pt x="90" y="8"/>
                    <a:pt x="90" y="7"/>
                  </a:cubicBezTo>
                  <a:cubicBezTo>
                    <a:pt x="89" y="7"/>
                    <a:pt x="88" y="6"/>
                    <a:pt x="87" y="6"/>
                  </a:cubicBezTo>
                  <a:cubicBezTo>
                    <a:pt x="86" y="5"/>
                    <a:pt x="86" y="4"/>
                    <a:pt x="85" y="3"/>
                  </a:cubicBezTo>
                  <a:cubicBezTo>
                    <a:pt x="84" y="2"/>
                    <a:pt x="84" y="1"/>
                    <a:pt x="84" y="0"/>
                  </a:cubicBezTo>
                  <a:cubicBezTo>
                    <a:pt x="80" y="55"/>
                    <a:pt x="75" y="110"/>
                    <a:pt x="71" y="164"/>
                  </a:cubicBezTo>
                  <a:cubicBezTo>
                    <a:pt x="71" y="166"/>
                    <a:pt x="71" y="167"/>
                    <a:pt x="71" y="168"/>
                  </a:cubicBezTo>
                  <a:cubicBezTo>
                    <a:pt x="72" y="169"/>
                    <a:pt x="73" y="170"/>
                    <a:pt x="74" y="170"/>
                  </a:cubicBezTo>
                  <a:cubicBezTo>
                    <a:pt x="74" y="171"/>
                    <a:pt x="75" y="172"/>
                    <a:pt x="76" y="172"/>
                  </a:cubicBezTo>
                  <a:cubicBezTo>
                    <a:pt x="77" y="173"/>
                    <a:pt x="77" y="173"/>
                    <a:pt x="77" y="173"/>
                  </a:cubicBezTo>
                  <a:cubicBezTo>
                    <a:pt x="78" y="174"/>
                    <a:pt x="81" y="176"/>
                    <a:pt x="86" y="181"/>
                  </a:cubicBezTo>
                  <a:cubicBezTo>
                    <a:pt x="90" y="185"/>
                    <a:pt x="96" y="190"/>
                    <a:pt x="102" y="196"/>
                  </a:cubicBezTo>
                  <a:cubicBezTo>
                    <a:pt x="101" y="196"/>
                    <a:pt x="100" y="195"/>
                    <a:pt x="100" y="195"/>
                  </a:cubicBezTo>
                  <a:cubicBezTo>
                    <a:pt x="99" y="195"/>
                    <a:pt x="99" y="195"/>
                    <a:pt x="99" y="195"/>
                  </a:cubicBezTo>
                  <a:cubicBezTo>
                    <a:pt x="96" y="194"/>
                    <a:pt x="92" y="194"/>
                    <a:pt x="89" y="193"/>
                  </a:cubicBezTo>
                  <a:cubicBezTo>
                    <a:pt x="89" y="193"/>
                    <a:pt x="89" y="193"/>
                    <a:pt x="89" y="193"/>
                  </a:cubicBezTo>
                  <a:cubicBezTo>
                    <a:pt x="85" y="192"/>
                    <a:pt x="82" y="191"/>
                    <a:pt x="78" y="190"/>
                  </a:cubicBezTo>
                  <a:cubicBezTo>
                    <a:pt x="78" y="190"/>
                    <a:pt x="78" y="190"/>
                    <a:pt x="78" y="190"/>
                  </a:cubicBezTo>
                  <a:cubicBezTo>
                    <a:pt x="74" y="189"/>
                    <a:pt x="71" y="187"/>
                    <a:pt x="67" y="186"/>
                  </a:cubicBezTo>
                  <a:cubicBezTo>
                    <a:pt x="58" y="183"/>
                    <a:pt x="49" y="179"/>
                    <a:pt x="42" y="175"/>
                  </a:cubicBezTo>
                  <a:cubicBezTo>
                    <a:pt x="36" y="171"/>
                    <a:pt x="30" y="166"/>
                    <a:pt x="26" y="162"/>
                  </a:cubicBezTo>
                  <a:cubicBezTo>
                    <a:pt x="21" y="158"/>
                    <a:pt x="18" y="153"/>
                    <a:pt x="16" y="149"/>
                  </a:cubicBezTo>
                  <a:cubicBezTo>
                    <a:pt x="14" y="144"/>
                    <a:pt x="13" y="140"/>
                    <a:pt x="14" y="136"/>
                  </a:cubicBezTo>
                  <a:cubicBezTo>
                    <a:pt x="9" y="194"/>
                    <a:pt x="5" y="252"/>
                    <a:pt x="0" y="310"/>
                  </a:cubicBezTo>
                  <a:cubicBezTo>
                    <a:pt x="0" y="315"/>
                    <a:pt x="1" y="320"/>
                    <a:pt x="3" y="324"/>
                  </a:cubicBezTo>
                  <a:cubicBezTo>
                    <a:pt x="5" y="329"/>
                    <a:pt x="8" y="334"/>
                    <a:pt x="12" y="338"/>
                  </a:cubicBezTo>
                  <a:cubicBezTo>
                    <a:pt x="15" y="342"/>
                    <a:pt x="20" y="346"/>
                    <a:pt x="25" y="350"/>
                  </a:cubicBezTo>
                  <a:cubicBezTo>
                    <a:pt x="21" y="399"/>
                    <a:pt x="17" y="449"/>
                    <a:pt x="13" y="499"/>
                  </a:cubicBezTo>
                  <a:cubicBezTo>
                    <a:pt x="13" y="498"/>
                    <a:pt x="13" y="498"/>
                    <a:pt x="13" y="498"/>
                  </a:cubicBezTo>
                  <a:cubicBezTo>
                    <a:pt x="13" y="498"/>
                    <a:pt x="13" y="498"/>
                    <a:pt x="13" y="498"/>
                  </a:cubicBezTo>
                  <a:cubicBezTo>
                    <a:pt x="13" y="498"/>
                    <a:pt x="13" y="498"/>
                    <a:pt x="13" y="498"/>
                  </a:cubicBezTo>
                  <a:cubicBezTo>
                    <a:pt x="13" y="498"/>
                    <a:pt x="13" y="498"/>
                    <a:pt x="13" y="498"/>
                  </a:cubicBezTo>
                  <a:cubicBezTo>
                    <a:pt x="13" y="498"/>
                    <a:pt x="13" y="498"/>
                    <a:pt x="13" y="498"/>
                  </a:cubicBezTo>
                  <a:cubicBezTo>
                    <a:pt x="13" y="498"/>
                    <a:pt x="13" y="498"/>
                    <a:pt x="13" y="498"/>
                  </a:cubicBezTo>
                  <a:cubicBezTo>
                    <a:pt x="13" y="497"/>
                    <a:pt x="14" y="497"/>
                    <a:pt x="14" y="496"/>
                  </a:cubicBezTo>
                  <a:cubicBezTo>
                    <a:pt x="14" y="496"/>
                    <a:pt x="14" y="495"/>
                    <a:pt x="14" y="494"/>
                  </a:cubicBezTo>
                  <a:cubicBezTo>
                    <a:pt x="14" y="494"/>
                    <a:pt x="14" y="494"/>
                    <a:pt x="14" y="494"/>
                  </a:cubicBezTo>
                  <a:cubicBezTo>
                    <a:pt x="14" y="493"/>
                    <a:pt x="14" y="493"/>
                    <a:pt x="14" y="493"/>
                  </a:cubicBezTo>
                  <a:cubicBezTo>
                    <a:pt x="14" y="493"/>
                    <a:pt x="14" y="493"/>
                    <a:pt x="14" y="493"/>
                  </a:cubicBezTo>
                  <a:cubicBezTo>
                    <a:pt x="14" y="493"/>
                    <a:pt x="14" y="493"/>
                    <a:pt x="14" y="493"/>
                  </a:cubicBezTo>
                  <a:cubicBezTo>
                    <a:pt x="14" y="492"/>
                    <a:pt x="14" y="492"/>
                    <a:pt x="14" y="491"/>
                  </a:cubicBezTo>
                  <a:cubicBezTo>
                    <a:pt x="14" y="490"/>
                    <a:pt x="14" y="490"/>
                    <a:pt x="14" y="489"/>
                  </a:cubicBezTo>
                  <a:cubicBezTo>
                    <a:pt x="15" y="488"/>
                    <a:pt x="15" y="488"/>
                    <a:pt x="15" y="488"/>
                  </a:cubicBezTo>
                  <a:cubicBezTo>
                    <a:pt x="15" y="488"/>
                    <a:pt x="15" y="488"/>
                    <a:pt x="15" y="488"/>
                  </a:cubicBezTo>
                  <a:cubicBezTo>
                    <a:pt x="15" y="488"/>
                    <a:pt x="15" y="488"/>
                    <a:pt x="15" y="488"/>
                  </a:cubicBezTo>
                  <a:cubicBezTo>
                    <a:pt x="15" y="486"/>
                    <a:pt x="15" y="485"/>
                    <a:pt x="15" y="484"/>
                  </a:cubicBezTo>
                  <a:cubicBezTo>
                    <a:pt x="15" y="484"/>
                    <a:pt x="15" y="483"/>
                    <a:pt x="15" y="483"/>
                  </a:cubicBezTo>
                  <a:cubicBezTo>
                    <a:pt x="15" y="483"/>
                    <a:pt x="15" y="483"/>
                    <a:pt x="15" y="483"/>
                  </a:cubicBezTo>
                  <a:cubicBezTo>
                    <a:pt x="15" y="482"/>
                    <a:pt x="15" y="482"/>
                    <a:pt x="15" y="482"/>
                  </a:cubicBezTo>
                  <a:cubicBezTo>
                    <a:pt x="15" y="482"/>
                    <a:pt x="15" y="481"/>
                    <a:pt x="15" y="480"/>
                  </a:cubicBezTo>
                  <a:cubicBezTo>
                    <a:pt x="15" y="479"/>
                    <a:pt x="16" y="478"/>
                    <a:pt x="16" y="477"/>
                  </a:cubicBezTo>
                  <a:cubicBezTo>
                    <a:pt x="19" y="434"/>
                    <a:pt x="22" y="392"/>
                    <a:pt x="26" y="350"/>
                  </a:cubicBezTo>
                  <a:cubicBezTo>
                    <a:pt x="27" y="351"/>
                    <a:pt x="27" y="351"/>
                    <a:pt x="28" y="352"/>
                  </a:cubicBezTo>
                  <a:cubicBezTo>
                    <a:pt x="35" y="356"/>
                    <a:pt x="43" y="361"/>
                    <a:pt x="53" y="364"/>
                  </a:cubicBezTo>
                  <a:cubicBezTo>
                    <a:pt x="53" y="365"/>
                    <a:pt x="54" y="365"/>
                    <a:pt x="54" y="365"/>
                  </a:cubicBezTo>
                  <a:cubicBezTo>
                    <a:pt x="55" y="365"/>
                    <a:pt x="55" y="365"/>
                    <a:pt x="56" y="366"/>
                  </a:cubicBezTo>
                  <a:cubicBezTo>
                    <a:pt x="56" y="366"/>
                    <a:pt x="57" y="366"/>
                    <a:pt x="57" y="366"/>
                  </a:cubicBezTo>
                  <a:cubicBezTo>
                    <a:pt x="58" y="366"/>
                    <a:pt x="58" y="367"/>
                    <a:pt x="59" y="367"/>
                  </a:cubicBezTo>
                  <a:cubicBezTo>
                    <a:pt x="60" y="367"/>
                    <a:pt x="61" y="367"/>
                    <a:pt x="62" y="368"/>
                  </a:cubicBezTo>
                  <a:cubicBezTo>
                    <a:pt x="62" y="368"/>
                    <a:pt x="63" y="368"/>
                    <a:pt x="63" y="368"/>
                  </a:cubicBezTo>
                  <a:cubicBezTo>
                    <a:pt x="63" y="368"/>
                    <a:pt x="63" y="368"/>
                    <a:pt x="63" y="368"/>
                  </a:cubicBezTo>
                  <a:cubicBezTo>
                    <a:pt x="64" y="368"/>
                    <a:pt x="64" y="369"/>
                    <a:pt x="65" y="369"/>
                  </a:cubicBezTo>
                  <a:cubicBezTo>
                    <a:pt x="66" y="369"/>
                    <a:pt x="67" y="369"/>
                    <a:pt x="68" y="370"/>
                  </a:cubicBezTo>
                  <a:cubicBezTo>
                    <a:pt x="69" y="370"/>
                    <a:pt x="70" y="370"/>
                    <a:pt x="71" y="371"/>
                  </a:cubicBezTo>
                  <a:cubicBezTo>
                    <a:pt x="71" y="371"/>
                    <a:pt x="72" y="371"/>
                    <a:pt x="73" y="371"/>
                  </a:cubicBezTo>
                  <a:cubicBezTo>
                    <a:pt x="74" y="371"/>
                    <a:pt x="74" y="371"/>
                    <a:pt x="74" y="371"/>
                  </a:cubicBezTo>
                  <a:cubicBezTo>
                    <a:pt x="74" y="372"/>
                    <a:pt x="74" y="372"/>
                    <a:pt x="74" y="372"/>
                  </a:cubicBezTo>
                  <a:cubicBezTo>
                    <a:pt x="74" y="372"/>
                    <a:pt x="74" y="372"/>
                    <a:pt x="74" y="372"/>
                  </a:cubicBezTo>
                  <a:cubicBezTo>
                    <a:pt x="74" y="372"/>
                    <a:pt x="75" y="372"/>
                    <a:pt x="75" y="372"/>
                  </a:cubicBezTo>
                  <a:cubicBezTo>
                    <a:pt x="76" y="372"/>
                    <a:pt x="76" y="372"/>
                    <a:pt x="77" y="372"/>
                  </a:cubicBezTo>
                  <a:cubicBezTo>
                    <a:pt x="78" y="373"/>
                    <a:pt x="79" y="373"/>
                    <a:pt x="79" y="373"/>
                  </a:cubicBezTo>
                  <a:cubicBezTo>
                    <a:pt x="80" y="373"/>
                    <a:pt x="81" y="373"/>
                    <a:pt x="81" y="374"/>
                  </a:cubicBezTo>
                  <a:cubicBezTo>
                    <a:pt x="82" y="374"/>
                    <a:pt x="83" y="374"/>
                    <a:pt x="83" y="374"/>
                  </a:cubicBezTo>
                  <a:cubicBezTo>
                    <a:pt x="84" y="374"/>
                    <a:pt x="84" y="374"/>
                    <a:pt x="84" y="374"/>
                  </a:cubicBezTo>
                  <a:cubicBezTo>
                    <a:pt x="84" y="374"/>
                    <a:pt x="84" y="374"/>
                    <a:pt x="84" y="374"/>
                  </a:cubicBezTo>
                  <a:cubicBezTo>
                    <a:pt x="85" y="374"/>
                    <a:pt x="85" y="374"/>
                    <a:pt x="85" y="374"/>
                  </a:cubicBezTo>
                  <a:cubicBezTo>
                    <a:pt x="86" y="375"/>
                    <a:pt x="86" y="375"/>
                    <a:pt x="87" y="375"/>
                  </a:cubicBezTo>
                  <a:cubicBezTo>
                    <a:pt x="89" y="375"/>
                    <a:pt x="89" y="375"/>
                    <a:pt x="89" y="375"/>
                  </a:cubicBezTo>
                  <a:cubicBezTo>
                    <a:pt x="89" y="375"/>
                    <a:pt x="90" y="375"/>
                    <a:pt x="91" y="376"/>
                  </a:cubicBezTo>
                  <a:cubicBezTo>
                    <a:pt x="91" y="376"/>
                    <a:pt x="92" y="376"/>
                    <a:pt x="92" y="376"/>
                  </a:cubicBezTo>
                  <a:cubicBezTo>
                    <a:pt x="93" y="376"/>
                    <a:pt x="93" y="376"/>
                    <a:pt x="94" y="376"/>
                  </a:cubicBezTo>
                  <a:cubicBezTo>
                    <a:pt x="94" y="376"/>
                    <a:pt x="94" y="376"/>
                    <a:pt x="94" y="376"/>
                  </a:cubicBezTo>
                  <a:cubicBezTo>
                    <a:pt x="95" y="376"/>
                    <a:pt x="95" y="376"/>
                    <a:pt x="95" y="376"/>
                  </a:cubicBezTo>
                  <a:cubicBezTo>
                    <a:pt x="95" y="376"/>
                    <a:pt x="95" y="376"/>
                    <a:pt x="95" y="376"/>
                  </a:cubicBezTo>
                  <a:cubicBezTo>
                    <a:pt x="96" y="377"/>
                    <a:pt x="96" y="377"/>
                    <a:pt x="96" y="377"/>
                  </a:cubicBezTo>
                  <a:cubicBezTo>
                    <a:pt x="96" y="377"/>
                    <a:pt x="97" y="377"/>
                    <a:pt x="97" y="377"/>
                  </a:cubicBezTo>
                  <a:cubicBezTo>
                    <a:pt x="98" y="377"/>
                    <a:pt x="98" y="377"/>
                    <a:pt x="99" y="377"/>
                  </a:cubicBezTo>
                  <a:cubicBezTo>
                    <a:pt x="99" y="377"/>
                    <a:pt x="100" y="377"/>
                    <a:pt x="100" y="377"/>
                  </a:cubicBezTo>
                  <a:cubicBezTo>
                    <a:pt x="102" y="378"/>
                    <a:pt x="102" y="378"/>
                    <a:pt x="102" y="378"/>
                  </a:cubicBezTo>
                  <a:cubicBezTo>
                    <a:pt x="102" y="378"/>
                    <a:pt x="103" y="378"/>
                    <a:pt x="103" y="378"/>
                  </a:cubicBezTo>
                  <a:cubicBezTo>
                    <a:pt x="104" y="378"/>
                    <a:pt x="104" y="378"/>
                    <a:pt x="105" y="378"/>
                  </a:cubicBezTo>
                  <a:cubicBezTo>
                    <a:pt x="105" y="378"/>
                    <a:pt x="105" y="378"/>
                    <a:pt x="105" y="378"/>
                  </a:cubicBezTo>
                  <a:cubicBezTo>
                    <a:pt x="105" y="378"/>
                    <a:pt x="105" y="378"/>
                    <a:pt x="105" y="378"/>
                  </a:cubicBezTo>
                  <a:cubicBezTo>
                    <a:pt x="105" y="378"/>
                    <a:pt x="106" y="378"/>
                    <a:pt x="106" y="378"/>
                  </a:cubicBezTo>
                  <a:cubicBezTo>
                    <a:pt x="107" y="378"/>
                    <a:pt x="107" y="378"/>
                    <a:pt x="108" y="378"/>
                  </a:cubicBezTo>
                  <a:cubicBezTo>
                    <a:pt x="109" y="379"/>
                    <a:pt x="109" y="379"/>
                    <a:pt x="109" y="379"/>
                  </a:cubicBezTo>
                  <a:cubicBezTo>
                    <a:pt x="110" y="379"/>
                    <a:pt x="110" y="379"/>
                    <a:pt x="111" y="379"/>
                  </a:cubicBezTo>
                  <a:cubicBezTo>
                    <a:pt x="112" y="379"/>
                    <a:pt x="112" y="379"/>
                    <a:pt x="112" y="379"/>
                  </a:cubicBezTo>
                  <a:cubicBezTo>
                    <a:pt x="113" y="379"/>
                    <a:pt x="113" y="379"/>
                    <a:pt x="114" y="379"/>
                  </a:cubicBezTo>
                  <a:cubicBezTo>
                    <a:pt x="115" y="379"/>
                    <a:pt x="115" y="379"/>
                    <a:pt x="115" y="379"/>
                  </a:cubicBezTo>
                  <a:cubicBezTo>
                    <a:pt x="115" y="379"/>
                    <a:pt x="115" y="379"/>
                    <a:pt x="115" y="379"/>
                  </a:cubicBezTo>
                  <a:cubicBezTo>
                    <a:pt x="115" y="379"/>
                    <a:pt x="115" y="379"/>
                    <a:pt x="115" y="379"/>
                  </a:cubicBezTo>
                  <a:cubicBezTo>
                    <a:pt x="115" y="379"/>
                    <a:pt x="115" y="379"/>
                    <a:pt x="115" y="379"/>
                  </a:cubicBezTo>
                  <a:cubicBezTo>
                    <a:pt x="116" y="379"/>
                    <a:pt x="116" y="379"/>
                    <a:pt x="117" y="379"/>
                  </a:cubicBezTo>
                  <a:cubicBezTo>
                    <a:pt x="117" y="379"/>
                    <a:pt x="118" y="379"/>
                    <a:pt x="118" y="379"/>
                  </a:cubicBezTo>
                  <a:cubicBezTo>
                    <a:pt x="119" y="379"/>
                    <a:pt x="119" y="379"/>
                    <a:pt x="120" y="379"/>
                  </a:cubicBezTo>
                  <a:cubicBezTo>
                    <a:pt x="120" y="379"/>
                    <a:pt x="121" y="379"/>
                    <a:pt x="121" y="379"/>
                  </a:cubicBezTo>
                  <a:cubicBezTo>
                    <a:pt x="122" y="380"/>
                    <a:pt x="122" y="380"/>
                    <a:pt x="123" y="380"/>
                  </a:cubicBezTo>
                  <a:cubicBezTo>
                    <a:pt x="123" y="380"/>
                    <a:pt x="124" y="380"/>
                    <a:pt x="124" y="380"/>
                  </a:cubicBezTo>
                  <a:cubicBezTo>
                    <a:pt x="124" y="380"/>
                    <a:pt x="124" y="380"/>
                    <a:pt x="124" y="380"/>
                  </a:cubicBezTo>
                  <a:cubicBezTo>
                    <a:pt x="125" y="380"/>
                    <a:pt x="125" y="380"/>
                    <a:pt x="126" y="380"/>
                  </a:cubicBezTo>
                  <a:cubicBezTo>
                    <a:pt x="127" y="380"/>
                    <a:pt x="127" y="380"/>
                    <a:pt x="127" y="380"/>
                  </a:cubicBezTo>
                  <a:cubicBezTo>
                    <a:pt x="128" y="380"/>
                    <a:pt x="128" y="380"/>
                    <a:pt x="129" y="380"/>
                  </a:cubicBezTo>
                  <a:cubicBezTo>
                    <a:pt x="129" y="380"/>
                    <a:pt x="130" y="380"/>
                    <a:pt x="130" y="380"/>
                  </a:cubicBezTo>
                  <a:cubicBezTo>
                    <a:pt x="131" y="380"/>
                    <a:pt x="131" y="380"/>
                    <a:pt x="131" y="380"/>
                  </a:cubicBezTo>
                  <a:cubicBezTo>
                    <a:pt x="132" y="380"/>
                    <a:pt x="132" y="380"/>
                    <a:pt x="132" y="380"/>
                  </a:cubicBezTo>
                  <a:cubicBezTo>
                    <a:pt x="133" y="380"/>
                    <a:pt x="133" y="380"/>
                    <a:pt x="133" y="380"/>
                  </a:cubicBezTo>
                  <a:cubicBezTo>
                    <a:pt x="134" y="380"/>
                    <a:pt x="134" y="380"/>
                    <a:pt x="134" y="380"/>
                  </a:cubicBezTo>
                  <a:cubicBezTo>
                    <a:pt x="134" y="380"/>
                    <a:pt x="134" y="380"/>
                    <a:pt x="134" y="380"/>
                  </a:cubicBezTo>
                  <a:cubicBezTo>
                    <a:pt x="135" y="380"/>
                    <a:pt x="135" y="380"/>
                    <a:pt x="135" y="380"/>
                  </a:cubicBezTo>
                  <a:cubicBezTo>
                    <a:pt x="136" y="380"/>
                    <a:pt x="136" y="380"/>
                    <a:pt x="136" y="380"/>
                  </a:cubicBezTo>
                  <a:cubicBezTo>
                    <a:pt x="136" y="380"/>
                    <a:pt x="136" y="380"/>
                    <a:pt x="136" y="380"/>
                  </a:cubicBezTo>
                  <a:cubicBezTo>
                    <a:pt x="137" y="380"/>
                    <a:pt x="137" y="380"/>
                    <a:pt x="138" y="380"/>
                  </a:cubicBezTo>
                  <a:cubicBezTo>
                    <a:pt x="138" y="380"/>
                    <a:pt x="139" y="380"/>
                    <a:pt x="139" y="380"/>
                  </a:cubicBezTo>
                  <a:cubicBezTo>
                    <a:pt x="140" y="380"/>
                    <a:pt x="140" y="380"/>
                    <a:pt x="141" y="380"/>
                  </a:cubicBezTo>
                  <a:cubicBezTo>
                    <a:pt x="141" y="380"/>
                    <a:pt x="142" y="380"/>
                    <a:pt x="142" y="380"/>
                  </a:cubicBezTo>
                  <a:cubicBezTo>
                    <a:pt x="143" y="379"/>
                    <a:pt x="144" y="379"/>
                    <a:pt x="144" y="379"/>
                  </a:cubicBezTo>
                  <a:cubicBezTo>
                    <a:pt x="145" y="379"/>
                    <a:pt x="145" y="379"/>
                    <a:pt x="146" y="379"/>
                  </a:cubicBezTo>
                  <a:cubicBezTo>
                    <a:pt x="146" y="379"/>
                    <a:pt x="146" y="379"/>
                    <a:pt x="146" y="379"/>
                  </a:cubicBezTo>
                  <a:cubicBezTo>
                    <a:pt x="146" y="379"/>
                    <a:pt x="146" y="379"/>
                    <a:pt x="146" y="379"/>
                  </a:cubicBezTo>
                  <a:cubicBezTo>
                    <a:pt x="146" y="379"/>
                    <a:pt x="147" y="379"/>
                    <a:pt x="148" y="379"/>
                  </a:cubicBezTo>
                  <a:cubicBezTo>
                    <a:pt x="148" y="379"/>
                    <a:pt x="149" y="379"/>
                    <a:pt x="149" y="379"/>
                  </a:cubicBezTo>
                  <a:cubicBezTo>
                    <a:pt x="150" y="379"/>
                    <a:pt x="150" y="379"/>
                    <a:pt x="151" y="379"/>
                  </a:cubicBezTo>
                  <a:cubicBezTo>
                    <a:pt x="151" y="379"/>
                    <a:pt x="151" y="379"/>
                    <a:pt x="151" y="379"/>
                  </a:cubicBezTo>
                  <a:cubicBezTo>
                    <a:pt x="152" y="379"/>
                    <a:pt x="152" y="379"/>
                    <a:pt x="152" y="379"/>
                  </a:cubicBezTo>
                  <a:cubicBezTo>
                    <a:pt x="152" y="379"/>
                    <a:pt x="153" y="379"/>
                    <a:pt x="153" y="379"/>
                  </a:cubicBezTo>
                  <a:cubicBezTo>
                    <a:pt x="154" y="379"/>
                    <a:pt x="154" y="378"/>
                    <a:pt x="155" y="378"/>
                  </a:cubicBezTo>
                  <a:cubicBezTo>
                    <a:pt x="156" y="378"/>
                    <a:pt x="156" y="378"/>
                    <a:pt x="157" y="378"/>
                  </a:cubicBezTo>
                  <a:cubicBezTo>
                    <a:pt x="157" y="378"/>
                    <a:pt x="157" y="378"/>
                    <a:pt x="157" y="378"/>
                  </a:cubicBezTo>
                  <a:cubicBezTo>
                    <a:pt x="157" y="378"/>
                    <a:pt x="157" y="378"/>
                    <a:pt x="157" y="378"/>
                  </a:cubicBezTo>
                  <a:cubicBezTo>
                    <a:pt x="157" y="378"/>
                    <a:pt x="157" y="378"/>
                    <a:pt x="157" y="378"/>
                  </a:cubicBezTo>
                  <a:cubicBezTo>
                    <a:pt x="158" y="378"/>
                    <a:pt x="159" y="378"/>
                    <a:pt x="160" y="378"/>
                  </a:cubicBezTo>
                  <a:cubicBezTo>
                    <a:pt x="160" y="378"/>
                    <a:pt x="161" y="377"/>
                    <a:pt x="162" y="377"/>
                  </a:cubicBezTo>
                  <a:cubicBezTo>
                    <a:pt x="162" y="377"/>
                    <a:pt x="162" y="377"/>
                    <a:pt x="162" y="377"/>
                  </a:cubicBezTo>
                  <a:cubicBezTo>
                    <a:pt x="163" y="377"/>
                    <a:pt x="164" y="377"/>
                    <a:pt x="165" y="377"/>
                  </a:cubicBezTo>
                  <a:cubicBezTo>
                    <a:pt x="166" y="377"/>
                    <a:pt x="166" y="376"/>
                    <a:pt x="167" y="376"/>
                  </a:cubicBezTo>
                  <a:cubicBezTo>
                    <a:pt x="167" y="376"/>
                    <a:pt x="167" y="376"/>
                    <a:pt x="167" y="376"/>
                  </a:cubicBezTo>
                  <a:cubicBezTo>
                    <a:pt x="168" y="376"/>
                    <a:pt x="168" y="376"/>
                    <a:pt x="168" y="376"/>
                  </a:cubicBezTo>
                  <a:cubicBezTo>
                    <a:pt x="168" y="376"/>
                    <a:pt x="168" y="376"/>
                    <a:pt x="168" y="376"/>
                  </a:cubicBezTo>
                  <a:cubicBezTo>
                    <a:pt x="170" y="376"/>
                    <a:pt x="172" y="375"/>
                    <a:pt x="173" y="375"/>
                  </a:cubicBezTo>
                  <a:cubicBezTo>
                    <a:pt x="174" y="375"/>
                    <a:pt x="174" y="375"/>
                    <a:pt x="174" y="375"/>
                  </a:cubicBezTo>
                  <a:cubicBezTo>
                    <a:pt x="175" y="374"/>
                    <a:pt x="175" y="374"/>
                    <a:pt x="175" y="374"/>
                  </a:cubicBezTo>
                  <a:cubicBezTo>
                    <a:pt x="176" y="374"/>
                    <a:pt x="176" y="374"/>
                    <a:pt x="177" y="374"/>
                  </a:cubicBezTo>
                  <a:cubicBezTo>
                    <a:pt x="178" y="374"/>
                    <a:pt x="179" y="373"/>
                    <a:pt x="180" y="373"/>
                  </a:cubicBezTo>
                  <a:cubicBezTo>
                    <a:pt x="180" y="373"/>
                    <a:pt x="180" y="373"/>
                    <a:pt x="180" y="373"/>
                  </a:cubicBezTo>
                  <a:cubicBezTo>
                    <a:pt x="181" y="373"/>
                    <a:pt x="181" y="373"/>
                    <a:pt x="181" y="373"/>
                  </a:cubicBezTo>
                  <a:cubicBezTo>
                    <a:pt x="182" y="372"/>
                    <a:pt x="184" y="371"/>
                    <a:pt x="186" y="371"/>
                  </a:cubicBezTo>
                  <a:cubicBezTo>
                    <a:pt x="186" y="371"/>
                    <a:pt x="186" y="371"/>
                    <a:pt x="186" y="371"/>
                  </a:cubicBezTo>
                  <a:cubicBezTo>
                    <a:pt x="187" y="370"/>
                    <a:pt x="187" y="370"/>
                    <a:pt x="187" y="370"/>
                  </a:cubicBezTo>
                  <a:cubicBezTo>
                    <a:pt x="188" y="370"/>
                    <a:pt x="189" y="369"/>
                    <a:pt x="190" y="369"/>
                  </a:cubicBezTo>
                  <a:cubicBezTo>
                    <a:pt x="191" y="368"/>
                    <a:pt x="191" y="368"/>
                    <a:pt x="191" y="368"/>
                  </a:cubicBezTo>
                  <a:cubicBezTo>
                    <a:pt x="192" y="368"/>
                    <a:pt x="192" y="368"/>
                    <a:pt x="192" y="368"/>
                  </a:cubicBezTo>
                  <a:cubicBezTo>
                    <a:pt x="192" y="368"/>
                    <a:pt x="192" y="368"/>
                    <a:pt x="192" y="368"/>
                  </a:cubicBezTo>
                  <a:cubicBezTo>
                    <a:pt x="192" y="367"/>
                    <a:pt x="192" y="367"/>
                    <a:pt x="192" y="367"/>
                  </a:cubicBezTo>
                  <a:cubicBezTo>
                    <a:pt x="193" y="367"/>
                    <a:pt x="193" y="367"/>
                    <a:pt x="193" y="367"/>
                  </a:cubicBezTo>
                  <a:cubicBezTo>
                    <a:pt x="193" y="367"/>
                    <a:pt x="194" y="366"/>
                    <a:pt x="195" y="366"/>
                  </a:cubicBezTo>
                  <a:cubicBezTo>
                    <a:pt x="195" y="366"/>
                    <a:pt x="195" y="366"/>
                    <a:pt x="195" y="366"/>
                  </a:cubicBezTo>
                  <a:cubicBezTo>
                    <a:pt x="195" y="366"/>
                    <a:pt x="195" y="366"/>
                    <a:pt x="195" y="366"/>
                  </a:cubicBezTo>
                  <a:cubicBezTo>
                    <a:pt x="196" y="365"/>
                    <a:pt x="196" y="365"/>
                    <a:pt x="196" y="365"/>
                  </a:cubicBezTo>
                  <a:cubicBezTo>
                    <a:pt x="197" y="365"/>
                    <a:pt x="197" y="364"/>
                    <a:pt x="197" y="364"/>
                  </a:cubicBezTo>
                  <a:cubicBezTo>
                    <a:pt x="198" y="364"/>
                    <a:pt x="198" y="364"/>
                    <a:pt x="198" y="364"/>
                  </a:cubicBezTo>
                  <a:cubicBezTo>
                    <a:pt x="198" y="364"/>
                    <a:pt x="198" y="364"/>
                    <a:pt x="198" y="364"/>
                  </a:cubicBezTo>
                  <a:cubicBezTo>
                    <a:pt x="199" y="363"/>
                    <a:pt x="199" y="363"/>
                    <a:pt x="199" y="363"/>
                  </a:cubicBezTo>
                  <a:cubicBezTo>
                    <a:pt x="200" y="362"/>
                    <a:pt x="200" y="362"/>
                    <a:pt x="200" y="362"/>
                  </a:cubicBezTo>
                  <a:cubicBezTo>
                    <a:pt x="200" y="362"/>
                    <a:pt x="200" y="362"/>
                    <a:pt x="200" y="362"/>
                  </a:cubicBezTo>
                  <a:cubicBezTo>
                    <a:pt x="200" y="362"/>
                    <a:pt x="200" y="362"/>
                    <a:pt x="200" y="362"/>
                  </a:cubicBezTo>
                  <a:cubicBezTo>
                    <a:pt x="200" y="362"/>
                    <a:pt x="200" y="362"/>
                    <a:pt x="200" y="362"/>
                  </a:cubicBezTo>
                  <a:cubicBezTo>
                    <a:pt x="201" y="361"/>
                    <a:pt x="201" y="361"/>
                    <a:pt x="201" y="361"/>
                  </a:cubicBezTo>
                  <a:cubicBezTo>
                    <a:pt x="201" y="361"/>
                    <a:pt x="201" y="361"/>
                    <a:pt x="201" y="361"/>
                  </a:cubicBezTo>
                  <a:cubicBezTo>
                    <a:pt x="201" y="360"/>
                    <a:pt x="201" y="360"/>
                    <a:pt x="201" y="360"/>
                  </a:cubicBezTo>
                  <a:cubicBezTo>
                    <a:pt x="202" y="360"/>
                    <a:pt x="202" y="360"/>
                    <a:pt x="202" y="360"/>
                  </a:cubicBezTo>
                  <a:cubicBezTo>
                    <a:pt x="202" y="360"/>
                    <a:pt x="202" y="360"/>
                    <a:pt x="202" y="360"/>
                  </a:cubicBezTo>
                  <a:cubicBezTo>
                    <a:pt x="203" y="359"/>
                    <a:pt x="204" y="357"/>
                    <a:pt x="205" y="356"/>
                  </a:cubicBezTo>
                  <a:cubicBezTo>
                    <a:pt x="206" y="356"/>
                    <a:pt x="206" y="356"/>
                    <a:pt x="206" y="356"/>
                  </a:cubicBezTo>
                  <a:cubicBezTo>
                    <a:pt x="207" y="355"/>
                    <a:pt x="208" y="354"/>
                    <a:pt x="209" y="353"/>
                  </a:cubicBezTo>
                  <a:cubicBezTo>
                    <a:pt x="209" y="353"/>
                    <a:pt x="209" y="353"/>
                    <a:pt x="209" y="353"/>
                  </a:cubicBezTo>
                  <a:cubicBezTo>
                    <a:pt x="211" y="352"/>
                    <a:pt x="212" y="351"/>
                    <a:pt x="213" y="350"/>
                  </a:cubicBezTo>
                  <a:cubicBezTo>
                    <a:pt x="214" y="350"/>
                    <a:pt x="214" y="350"/>
                    <a:pt x="214" y="350"/>
                  </a:cubicBezTo>
                  <a:cubicBezTo>
                    <a:pt x="215" y="350"/>
                    <a:pt x="216" y="349"/>
                    <a:pt x="217" y="348"/>
                  </a:cubicBezTo>
                  <a:cubicBezTo>
                    <a:pt x="218" y="348"/>
                    <a:pt x="218" y="348"/>
                    <a:pt x="218" y="348"/>
                  </a:cubicBezTo>
                  <a:cubicBezTo>
                    <a:pt x="219" y="348"/>
                    <a:pt x="221" y="347"/>
                    <a:pt x="222" y="347"/>
                  </a:cubicBezTo>
                  <a:cubicBezTo>
                    <a:pt x="222" y="347"/>
                    <a:pt x="222" y="347"/>
                    <a:pt x="222" y="347"/>
                  </a:cubicBezTo>
                  <a:cubicBezTo>
                    <a:pt x="224" y="346"/>
                    <a:pt x="225" y="346"/>
                    <a:pt x="227" y="346"/>
                  </a:cubicBezTo>
                  <a:cubicBezTo>
                    <a:pt x="227" y="346"/>
                    <a:pt x="227" y="346"/>
                    <a:pt x="227" y="346"/>
                  </a:cubicBezTo>
                  <a:cubicBezTo>
                    <a:pt x="230" y="345"/>
                    <a:pt x="233" y="345"/>
                    <a:pt x="237" y="345"/>
                  </a:cubicBezTo>
                  <a:cubicBezTo>
                    <a:pt x="239" y="345"/>
                    <a:pt x="241" y="345"/>
                    <a:pt x="244" y="345"/>
                  </a:cubicBezTo>
                  <a:cubicBezTo>
                    <a:pt x="244" y="345"/>
                    <a:pt x="244" y="345"/>
                    <a:pt x="244" y="345"/>
                  </a:cubicBezTo>
                  <a:cubicBezTo>
                    <a:pt x="246" y="345"/>
                    <a:pt x="249" y="346"/>
                    <a:pt x="251" y="346"/>
                  </a:cubicBezTo>
                  <a:cubicBezTo>
                    <a:pt x="251" y="346"/>
                    <a:pt x="251" y="346"/>
                    <a:pt x="251" y="346"/>
                  </a:cubicBezTo>
                  <a:cubicBezTo>
                    <a:pt x="254" y="346"/>
                    <a:pt x="256" y="347"/>
                    <a:pt x="259" y="347"/>
                  </a:cubicBezTo>
                  <a:cubicBezTo>
                    <a:pt x="259" y="347"/>
                    <a:pt x="259" y="347"/>
                    <a:pt x="259" y="347"/>
                  </a:cubicBezTo>
                  <a:cubicBezTo>
                    <a:pt x="262" y="347"/>
                    <a:pt x="265" y="348"/>
                    <a:pt x="268" y="348"/>
                  </a:cubicBezTo>
                  <a:cubicBezTo>
                    <a:pt x="270" y="349"/>
                    <a:pt x="272" y="349"/>
                    <a:pt x="274" y="350"/>
                  </a:cubicBezTo>
                  <a:cubicBezTo>
                    <a:pt x="274" y="350"/>
                    <a:pt x="274" y="350"/>
                    <a:pt x="274" y="350"/>
                  </a:cubicBezTo>
                  <a:cubicBezTo>
                    <a:pt x="275" y="350"/>
                    <a:pt x="276" y="351"/>
                    <a:pt x="277" y="351"/>
                  </a:cubicBezTo>
                  <a:cubicBezTo>
                    <a:pt x="278" y="351"/>
                    <a:pt x="279" y="352"/>
                    <a:pt x="280" y="352"/>
                  </a:cubicBezTo>
                  <a:cubicBezTo>
                    <a:pt x="281" y="353"/>
                    <a:pt x="282" y="353"/>
                    <a:pt x="283" y="354"/>
                  </a:cubicBezTo>
                  <a:cubicBezTo>
                    <a:pt x="284" y="354"/>
                    <a:pt x="284" y="354"/>
                    <a:pt x="285" y="355"/>
                  </a:cubicBezTo>
                  <a:cubicBezTo>
                    <a:pt x="286" y="356"/>
                    <a:pt x="287" y="356"/>
                    <a:pt x="289" y="357"/>
                  </a:cubicBezTo>
                  <a:cubicBezTo>
                    <a:pt x="289" y="358"/>
                    <a:pt x="290" y="358"/>
                    <a:pt x="290" y="358"/>
                  </a:cubicBezTo>
                  <a:cubicBezTo>
                    <a:pt x="292" y="360"/>
                    <a:pt x="294" y="361"/>
                    <a:pt x="295" y="362"/>
                  </a:cubicBezTo>
                  <a:cubicBezTo>
                    <a:pt x="296" y="362"/>
                    <a:pt x="296" y="362"/>
                    <a:pt x="296" y="362"/>
                  </a:cubicBezTo>
                  <a:cubicBezTo>
                    <a:pt x="297" y="364"/>
                    <a:pt x="299" y="365"/>
                    <a:pt x="300" y="367"/>
                  </a:cubicBezTo>
                  <a:cubicBezTo>
                    <a:pt x="301" y="367"/>
                    <a:pt x="301" y="368"/>
                    <a:pt x="302" y="368"/>
                  </a:cubicBezTo>
                  <a:cubicBezTo>
                    <a:pt x="303" y="369"/>
                    <a:pt x="304" y="371"/>
                    <a:pt x="306" y="372"/>
                  </a:cubicBezTo>
                  <a:cubicBezTo>
                    <a:pt x="306" y="373"/>
                    <a:pt x="307" y="373"/>
                    <a:pt x="308" y="374"/>
                  </a:cubicBezTo>
                  <a:cubicBezTo>
                    <a:pt x="309" y="375"/>
                    <a:pt x="310" y="376"/>
                    <a:pt x="311" y="377"/>
                  </a:cubicBezTo>
                  <a:cubicBezTo>
                    <a:pt x="311" y="378"/>
                    <a:pt x="312" y="379"/>
                    <a:pt x="313" y="380"/>
                  </a:cubicBezTo>
                  <a:cubicBezTo>
                    <a:pt x="314" y="381"/>
                    <a:pt x="315" y="382"/>
                    <a:pt x="316" y="383"/>
                  </a:cubicBezTo>
                  <a:cubicBezTo>
                    <a:pt x="317" y="384"/>
                    <a:pt x="317" y="385"/>
                    <a:pt x="318" y="386"/>
                  </a:cubicBezTo>
                  <a:cubicBezTo>
                    <a:pt x="319" y="387"/>
                    <a:pt x="320" y="388"/>
                    <a:pt x="321" y="389"/>
                  </a:cubicBezTo>
                  <a:cubicBezTo>
                    <a:pt x="322" y="390"/>
                    <a:pt x="323" y="391"/>
                    <a:pt x="324" y="392"/>
                  </a:cubicBezTo>
                  <a:cubicBezTo>
                    <a:pt x="325" y="393"/>
                    <a:pt x="326" y="394"/>
                    <a:pt x="327" y="396"/>
                  </a:cubicBezTo>
                  <a:cubicBezTo>
                    <a:pt x="327" y="396"/>
                    <a:pt x="328" y="397"/>
                    <a:pt x="329" y="398"/>
                  </a:cubicBezTo>
                  <a:cubicBezTo>
                    <a:pt x="330" y="400"/>
                    <a:pt x="331" y="401"/>
                    <a:pt x="333" y="40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Freeform 26"/>
            <p:cNvSpPr/>
            <p:nvPr/>
          </p:nvSpPr>
          <p:spPr bwMode="auto">
            <a:xfrm flipH="1">
              <a:off x="2181423" y="3449662"/>
              <a:ext cx="1719262" cy="536575"/>
            </a:xfrm>
            <a:custGeom>
              <a:avLst/>
              <a:gdLst>
                <a:gd name="T0" fmla="*/ 400 w 1162"/>
                <a:gd name="T1" fmla="*/ 357 h 362"/>
                <a:gd name="T2" fmla="*/ 440 w 1162"/>
                <a:gd name="T3" fmla="*/ 361 h 362"/>
                <a:gd name="T4" fmla="*/ 449 w 1162"/>
                <a:gd name="T5" fmla="*/ 360 h 362"/>
                <a:gd name="T6" fmla="*/ 641 w 1162"/>
                <a:gd name="T7" fmla="*/ 353 h 362"/>
                <a:gd name="T8" fmla="*/ 744 w 1162"/>
                <a:gd name="T9" fmla="*/ 321 h 362"/>
                <a:gd name="T10" fmla="*/ 641 w 1162"/>
                <a:gd name="T11" fmla="*/ 266 h 362"/>
                <a:gd name="T12" fmla="*/ 749 w 1162"/>
                <a:gd name="T13" fmla="*/ 230 h 362"/>
                <a:gd name="T14" fmla="*/ 752 w 1162"/>
                <a:gd name="T15" fmla="*/ 230 h 362"/>
                <a:gd name="T16" fmla="*/ 834 w 1162"/>
                <a:gd name="T17" fmla="*/ 243 h 362"/>
                <a:gd name="T18" fmla="*/ 894 w 1162"/>
                <a:gd name="T19" fmla="*/ 291 h 362"/>
                <a:gd name="T20" fmla="*/ 984 w 1162"/>
                <a:gd name="T21" fmla="*/ 317 h 362"/>
                <a:gd name="T22" fmla="*/ 996 w 1162"/>
                <a:gd name="T23" fmla="*/ 318 h 362"/>
                <a:gd name="T24" fmla="*/ 1103 w 1162"/>
                <a:gd name="T25" fmla="*/ 300 h 362"/>
                <a:gd name="T26" fmla="*/ 797 w 1162"/>
                <a:gd name="T27" fmla="*/ 1 h 362"/>
                <a:gd name="T28" fmla="*/ 759 w 1162"/>
                <a:gd name="T29" fmla="*/ 0 h 362"/>
                <a:gd name="T30" fmla="*/ 706 w 1162"/>
                <a:gd name="T31" fmla="*/ 1 h 362"/>
                <a:gd name="T32" fmla="*/ 560 w 1162"/>
                <a:gd name="T33" fmla="*/ 12 h 362"/>
                <a:gd name="T34" fmla="*/ 554 w 1162"/>
                <a:gd name="T35" fmla="*/ 37 h 362"/>
                <a:gd name="T36" fmla="*/ 611 w 1162"/>
                <a:gd name="T37" fmla="*/ 63 h 362"/>
                <a:gd name="T38" fmla="*/ 622 w 1162"/>
                <a:gd name="T39" fmla="*/ 91 h 362"/>
                <a:gd name="T40" fmla="*/ 551 w 1162"/>
                <a:gd name="T41" fmla="*/ 103 h 362"/>
                <a:gd name="T42" fmla="*/ 495 w 1162"/>
                <a:gd name="T43" fmla="*/ 100 h 362"/>
                <a:gd name="T44" fmla="*/ 421 w 1162"/>
                <a:gd name="T45" fmla="*/ 68 h 362"/>
                <a:gd name="T46" fmla="*/ 394 w 1162"/>
                <a:gd name="T47" fmla="*/ 36 h 362"/>
                <a:gd name="T48" fmla="*/ 352 w 1162"/>
                <a:gd name="T49" fmla="*/ 31 h 362"/>
                <a:gd name="T50" fmla="*/ 335 w 1162"/>
                <a:gd name="T51" fmla="*/ 32 h 362"/>
                <a:gd name="T52" fmla="*/ 233 w 1162"/>
                <a:gd name="T53" fmla="*/ 51 h 362"/>
                <a:gd name="T54" fmla="*/ 77 w 1162"/>
                <a:gd name="T55" fmla="*/ 83 h 362"/>
                <a:gd name="T56" fmla="*/ 78 w 1162"/>
                <a:gd name="T57" fmla="*/ 98 h 362"/>
                <a:gd name="T58" fmla="*/ 128 w 1162"/>
                <a:gd name="T59" fmla="*/ 139 h 362"/>
                <a:gd name="T60" fmla="*/ 165 w 1162"/>
                <a:gd name="T61" fmla="*/ 178 h 362"/>
                <a:gd name="T62" fmla="*/ 136 w 1162"/>
                <a:gd name="T63" fmla="*/ 191 h 362"/>
                <a:gd name="T64" fmla="*/ 125 w 1162"/>
                <a:gd name="T65" fmla="*/ 192 h 362"/>
                <a:gd name="T66" fmla="*/ 109 w 1162"/>
                <a:gd name="T67" fmla="*/ 192 h 362"/>
                <a:gd name="T68" fmla="*/ 91 w 1162"/>
                <a:gd name="T69" fmla="*/ 190 h 362"/>
                <a:gd name="T70" fmla="*/ 67 w 1162"/>
                <a:gd name="T71" fmla="*/ 191 h 362"/>
                <a:gd name="T72" fmla="*/ 33 w 1162"/>
                <a:gd name="T73" fmla="*/ 197 h 362"/>
                <a:gd name="T74" fmla="*/ 16 w 1162"/>
                <a:gd name="T75" fmla="*/ 255 h 362"/>
                <a:gd name="T76" fmla="*/ 97 w 1162"/>
                <a:gd name="T77" fmla="*/ 287 h 362"/>
                <a:gd name="T78" fmla="*/ 161 w 1162"/>
                <a:gd name="T79" fmla="*/ 289 h 362"/>
                <a:gd name="T80" fmla="*/ 206 w 1162"/>
                <a:gd name="T81" fmla="*/ 272 h 362"/>
                <a:gd name="T82" fmla="*/ 231 w 1162"/>
                <a:gd name="T83" fmla="*/ 258 h 362"/>
                <a:gd name="T84" fmla="*/ 256 w 1162"/>
                <a:gd name="T85" fmla="*/ 258 h 362"/>
                <a:gd name="T86" fmla="*/ 296 w 1162"/>
                <a:gd name="T87" fmla="*/ 270 h 362"/>
                <a:gd name="T88" fmla="*/ 364 w 1162"/>
                <a:gd name="T89" fmla="*/ 337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62" h="362">
                  <a:moveTo>
                    <a:pt x="364" y="337"/>
                  </a:moveTo>
                  <a:cubicBezTo>
                    <a:pt x="369" y="342"/>
                    <a:pt x="375" y="346"/>
                    <a:pt x="381" y="350"/>
                  </a:cubicBezTo>
                  <a:cubicBezTo>
                    <a:pt x="387" y="353"/>
                    <a:pt x="394" y="355"/>
                    <a:pt x="400" y="357"/>
                  </a:cubicBezTo>
                  <a:cubicBezTo>
                    <a:pt x="406" y="359"/>
                    <a:pt x="413" y="360"/>
                    <a:pt x="418" y="361"/>
                  </a:cubicBezTo>
                  <a:cubicBezTo>
                    <a:pt x="424" y="361"/>
                    <a:pt x="430" y="362"/>
                    <a:pt x="434" y="362"/>
                  </a:cubicBezTo>
                  <a:cubicBezTo>
                    <a:pt x="436" y="362"/>
                    <a:pt x="439" y="361"/>
                    <a:pt x="440" y="361"/>
                  </a:cubicBezTo>
                  <a:cubicBezTo>
                    <a:pt x="442" y="361"/>
                    <a:pt x="444" y="361"/>
                    <a:pt x="445" y="361"/>
                  </a:cubicBezTo>
                  <a:cubicBezTo>
                    <a:pt x="447" y="361"/>
                    <a:pt x="448" y="361"/>
                    <a:pt x="448" y="361"/>
                  </a:cubicBezTo>
                  <a:cubicBezTo>
                    <a:pt x="449" y="361"/>
                    <a:pt x="449" y="360"/>
                    <a:pt x="449" y="360"/>
                  </a:cubicBezTo>
                  <a:cubicBezTo>
                    <a:pt x="452" y="360"/>
                    <a:pt x="464" y="360"/>
                    <a:pt x="483" y="359"/>
                  </a:cubicBezTo>
                  <a:cubicBezTo>
                    <a:pt x="502" y="359"/>
                    <a:pt x="527" y="358"/>
                    <a:pt x="555" y="357"/>
                  </a:cubicBezTo>
                  <a:cubicBezTo>
                    <a:pt x="582" y="356"/>
                    <a:pt x="612" y="354"/>
                    <a:pt x="641" y="353"/>
                  </a:cubicBezTo>
                  <a:cubicBezTo>
                    <a:pt x="669" y="352"/>
                    <a:pt x="697" y="350"/>
                    <a:pt x="718" y="348"/>
                  </a:cubicBezTo>
                  <a:cubicBezTo>
                    <a:pt x="740" y="347"/>
                    <a:pt x="751" y="343"/>
                    <a:pt x="754" y="338"/>
                  </a:cubicBezTo>
                  <a:cubicBezTo>
                    <a:pt x="758" y="333"/>
                    <a:pt x="753" y="327"/>
                    <a:pt x="744" y="321"/>
                  </a:cubicBezTo>
                  <a:cubicBezTo>
                    <a:pt x="735" y="314"/>
                    <a:pt x="722" y="307"/>
                    <a:pt x="707" y="301"/>
                  </a:cubicBezTo>
                  <a:cubicBezTo>
                    <a:pt x="692" y="294"/>
                    <a:pt x="676" y="288"/>
                    <a:pt x="661" y="283"/>
                  </a:cubicBezTo>
                  <a:cubicBezTo>
                    <a:pt x="647" y="278"/>
                    <a:pt x="641" y="272"/>
                    <a:pt x="641" y="266"/>
                  </a:cubicBezTo>
                  <a:cubicBezTo>
                    <a:pt x="642" y="260"/>
                    <a:pt x="648" y="254"/>
                    <a:pt x="659" y="249"/>
                  </a:cubicBezTo>
                  <a:cubicBezTo>
                    <a:pt x="670" y="244"/>
                    <a:pt x="684" y="239"/>
                    <a:pt x="700" y="236"/>
                  </a:cubicBezTo>
                  <a:cubicBezTo>
                    <a:pt x="716" y="233"/>
                    <a:pt x="733" y="230"/>
                    <a:pt x="749" y="230"/>
                  </a:cubicBezTo>
                  <a:cubicBezTo>
                    <a:pt x="750" y="230"/>
                    <a:pt x="750" y="230"/>
                    <a:pt x="750" y="230"/>
                  </a:cubicBezTo>
                  <a:cubicBezTo>
                    <a:pt x="751" y="230"/>
                    <a:pt x="751" y="230"/>
                    <a:pt x="751" y="230"/>
                  </a:cubicBezTo>
                  <a:cubicBezTo>
                    <a:pt x="752" y="230"/>
                    <a:pt x="752" y="230"/>
                    <a:pt x="752" y="230"/>
                  </a:cubicBezTo>
                  <a:cubicBezTo>
                    <a:pt x="753" y="230"/>
                    <a:pt x="753" y="230"/>
                    <a:pt x="753" y="230"/>
                  </a:cubicBezTo>
                  <a:cubicBezTo>
                    <a:pt x="769" y="230"/>
                    <a:pt x="784" y="231"/>
                    <a:pt x="797" y="233"/>
                  </a:cubicBezTo>
                  <a:cubicBezTo>
                    <a:pt x="811" y="235"/>
                    <a:pt x="823" y="239"/>
                    <a:pt x="834" y="243"/>
                  </a:cubicBezTo>
                  <a:cubicBezTo>
                    <a:pt x="845" y="247"/>
                    <a:pt x="854" y="252"/>
                    <a:pt x="861" y="257"/>
                  </a:cubicBezTo>
                  <a:cubicBezTo>
                    <a:pt x="869" y="262"/>
                    <a:pt x="875" y="268"/>
                    <a:pt x="879" y="274"/>
                  </a:cubicBezTo>
                  <a:cubicBezTo>
                    <a:pt x="883" y="281"/>
                    <a:pt x="888" y="286"/>
                    <a:pt x="894" y="291"/>
                  </a:cubicBezTo>
                  <a:cubicBezTo>
                    <a:pt x="899" y="295"/>
                    <a:pt x="906" y="299"/>
                    <a:pt x="914" y="303"/>
                  </a:cubicBezTo>
                  <a:cubicBezTo>
                    <a:pt x="923" y="306"/>
                    <a:pt x="932" y="309"/>
                    <a:pt x="944" y="311"/>
                  </a:cubicBezTo>
                  <a:cubicBezTo>
                    <a:pt x="955" y="313"/>
                    <a:pt x="968" y="315"/>
                    <a:pt x="984" y="317"/>
                  </a:cubicBezTo>
                  <a:cubicBezTo>
                    <a:pt x="985" y="317"/>
                    <a:pt x="986" y="317"/>
                    <a:pt x="987" y="317"/>
                  </a:cubicBezTo>
                  <a:cubicBezTo>
                    <a:pt x="989" y="317"/>
                    <a:pt x="990" y="318"/>
                    <a:pt x="991" y="318"/>
                  </a:cubicBezTo>
                  <a:cubicBezTo>
                    <a:pt x="993" y="318"/>
                    <a:pt x="994" y="318"/>
                    <a:pt x="996" y="318"/>
                  </a:cubicBezTo>
                  <a:cubicBezTo>
                    <a:pt x="997" y="318"/>
                    <a:pt x="998" y="318"/>
                    <a:pt x="1000" y="318"/>
                  </a:cubicBezTo>
                  <a:cubicBezTo>
                    <a:pt x="1016" y="318"/>
                    <a:pt x="1034" y="315"/>
                    <a:pt x="1052" y="312"/>
                  </a:cubicBezTo>
                  <a:cubicBezTo>
                    <a:pt x="1070" y="309"/>
                    <a:pt x="1088" y="304"/>
                    <a:pt x="1103" y="300"/>
                  </a:cubicBezTo>
                  <a:cubicBezTo>
                    <a:pt x="1119" y="296"/>
                    <a:pt x="1133" y="291"/>
                    <a:pt x="1144" y="288"/>
                  </a:cubicBezTo>
                  <a:cubicBezTo>
                    <a:pt x="1154" y="285"/>
                    <a:pt x="1161" y="282"/>
                    <a:pt x="1162" y="282"/>
                  </a:cubicBezTo>
                  <a:cubicBezTo>
                    <a:pt x="797" y="1"/>
                    <a:pt x="797" y="1"/>
                    <a:pt x="797" y="1"/>
                  </a:cubicBezTo>
                  <a:cubicBezTo>
                    <a:pt x="762" y="0"/>
                    <a:pt x="762" y="0"/>
                    <a:pt x="762" y="0"/>
                  </a:cubicBezTo>
                  <a:cubicBezTo>
                    <a:pt x="762" y="0"/>
                    <a:pt x="762" y="0"/>
                    <a:pt x="761" y="0"/>
                  </a:cubicBezTo>
                  <a:cubicBezTo>
                    <a:pt x="761" y="0"/>
                    <a:pt x="760" y="0"/>
                    <a:pt x="759" y="0"/>
                  </a:cubicBezTo>
                  <a:cubicBezTo>
                    <a:pt x="758" y="0"/>
                    <a:pt x="756" y="0"/>
                    <a:pt x="755" y="0"/>
                  </a:cubicBezTo>
                  <a:cubicBezTo>
                    <a:pt x="753" y="0"/>
                    <a:pt x="752" y="0"/>
                    <a:pt x="750" y="0"/>
                  </a:cubicBezTo>
                  <a:cubicBezTo>
                    <a:pt x="739" y="0"/>
                    <a:pt x="724" y="0"/>
                    <a:pt x="706" y="1"/>
                  </a:cubicBezTo>
                  <a:cubicBezTo>
                    <a:pt x="689" y="1"/>
                    <a:pt x="669" y="2"/>
                    <a:pt x="649" y="3"/>
                  </a:cubicBezTo>
                  <a:cubicBezTo>
                    <a:pt x="629" y="4"/>
                    <a:pt x="610" y="5"/>
                    <a:pt x="595" y="6"/>
                  </a:cubicBezTo>
                  <a:cubicBezTo>
                    <a:pt x="579" y="8"/>
                    <a:pt x="566" y="10"/>
                    <a:pt x="560" y="12"/>
                  </a:cubicBezTo>
                  <a:cubicBezTo>
                    <a:pt x="553" y="15"/>
                    <a:pt x="548" y="18"/>
                    <a:pt x="545" y="21"/>
                  </a:cubicBezTo>
                  <a:cubicBezTo>
                    <a:pt x="543" y="24"/>
                    <a:pt x="542" y="26"/>
                    <a:pt x="544" y="29"/>
                  </a:cubicBezTo>
                  <a:cubicBezTo>
                    <a:pt x="546" y="32"/>
                    <a:pt x="549" y="34"/>
                    <a:pt x="554" y="37"/>
                  </a:cubicBezTo>
                  <a:cubicBezTo>
                    <a:pt x="559" y="40"/>
                    <a:pt x="566" y="43"/>
                    <a:pt x="574" y="46"/>
                  </a:cubicBezTo>
                  <a:cubicBezTo>
                    <a:pt x="582" y="49"/>
                    <a:pt x="589" y="52"/>
                    <a:pt x="595" y="55"/>
                  </a:cubicBezTo>
                  <a:cubicBezTo>
                    <a:pt x="601" y="57"/>
                    <a:pt x="607" y="60"/>
                    <a:pt x="611" y="63"/>
                  </a:cubicBezTo>
                  <a:cubicBezTo>
                    <a:pt x="616" y="65"/>
                    <a:pt x="620" y="68"/>
                    <a:pt x="622" y="71"/>
                  </a:cubicBezTo>
                  <a:cubicBezTo>
                    <a:pt x="625" y="75"/>
                    <a:pt x="627" y="78"/>
                    <a:pt x="627" y="83"/>
                  </a:cubicBezTo>
                  <a:cubicBezTo>
                    <a:pt x="627" y="86"/>
                    <a:pt x="626" y="89"/>
                    <a:pt x="622" y="91"/>
                  </a:cubicBezTo>
                  <a:cubicBezTo>
                    <a:pt x="618" y="93"/>
                    <a:pt x="613" y="96"/>
                    <a:pt x="606" y="97"/>
                  </a:cubicBezTo>
                  <a:cubicBezTo>
                    <a:pt x="599" y="99"/>
                    <a:pt x="591" y="101"/>
                    <a:pt x="582" y="102"/>
                  </a:cubicBezTo>
                  <a:cubicBezTo>
                    <a:pt x="572" y="103"/>
                    <a:pt x="562" y="103"/>
                    <a:pt x="551" y="103"/>
                  </a:cubicBezTo>
                  <a:cubicBezTo>
                    <a:pt x="545" y="103"/>
                    <a:pt x="539" y="103"/>
                    <a:pt x="533" y="103"/>
                  </a:cubicBezTo>
                  <a:cubicBezTo>
                    <a:pt x="527" y="103"/>
                    <a:pt x="521" y="102"/>
                    <a:pt x="514" y="102"/>
                  </a:cubicBezTo>
                  <a:cubicBezTo>
                    <a:pt x="508" y="101"/>
                    <a:pt x="502" y="101"/>
                    <a:pt x="495" y="100"/>
                  </a:cubicBezTo>
                  <a:cubicBezTo>
                    <a:pt x="489" y="99"/>
                    <a:pt x="483" y="98"/>
                    <a:pt x="476" y="97"/>
                  </a:cubicBezTo>
                  <a:cubicBezTo>
                    <a:pt x="459" y="94"/>
                    <a:pt x="446" y="89"/>
                    <a:pt x="438" y="84"/>
                  </a:cubicBezTo>
                  <a:cubicBezTo>
                    <a:pt x="429" y="79"/>
                    <a:pt x="424" y="74"/>
                    <a:pt x="421" y="68"/>
                  </a:cubicBezTo>
                  <a:cubicBezTo>
                    <a:pt x="417" y="63"/>
                    <a:pt x="416" y="57"/>
                    <a:pt x="414" y="52"/>
                  </a:cubicBezTo>
                  <a:cubicBezTo>
                    <a:pt x="411" y="48"/>
                    <a:pt x="409" y="43"/>
                    <a:pt x="404" y="40"/>
                  </a:cubicBezTo>
                  <a:cubicBezTo>
                    <a:pt x="401" y="38"/>
                    <a:pt x="398" y="37"/>
                    <a:pt x="394" y="36"/>
                  </a:cubicBezTo>
                  <a:cubicBezTo>
                    <a:pt x="390" y="34"/>
                    <a:pt x="385" y="34"/>
                    <a:pt x="380" y="33"/>
                  </a:cubicBezTo>
                  <a:cubicBezTo>
                    <a:pt x="376" y="32"/>
                    <a:pt x="371" y="32"/>
                    <a:pt x="366" y="32"/>
                  </a:cubicBezTo>
                  <a:cubicBezTo>
                    <a:pt x="361" y="31"/>
                    <a:pt x="356" y="31"/>
                    <a:pt x="352" y="31"/>
                  </a:cubicBezTo>
                  <a:cubicBezTo>
                    <a:pt x="350" y="32"/>
                    <a:pt x="347" y="32"/>
                    <a:pt x="345" y="32"/>
                  </a:cubicBezTo>
                  <a:cubicBezTo>
                    <a:pt x="343" y="32"/>
                    <a:pt x="341" y="32"/>
                    <a:pt x="339" y="32"/>
                  </a:cubicBezTo>
                  <a:cubicBezTo>
                    <a:pt x="338" y="32"/>
                    <a:pt x="336" y="32"/>
                    <a:pt x="335" y="32"/>
                  </a:cubicBezTo>
                  <a:cubicBezTo>
                    <a:pt x="334" y="32"/>
                    <a:pt x="334" y="32"/>
                    <a:pt x="334" y="32"/>
                  </a:cubicBezTo>
                  <a:cubicBezTo>
                    <a:pt x="332" y="33"/>
                    <a:pt x="319" y="35"/>
                    <a:pt x="301" y="38"/>
                  </a:cubicBezTo>
                  <a:cubicBezTo>
                    <a:pt x="283" y="42"/>
                    <a:pt x="259" y="46"/>
                    <a:pt x="233" y="51"/>
                  </a:cubicBezTo>
                  <a:cubicBezTo>
                    <a:pt x="208" y="56"/>
                    <a:pt x="181" y="61"/>
                    <a:pt x="158" y="65"/>
                  </a:cubicBezTo>
                  <a:cubicBezTo>
                    <a:pt x="134" y="70"/>
                    <a:pt x="114" y="74"/>
                    <a:pt x="102" y="76"/>
                  </a:cubicBezTo>
                  <a:cubicBezTo>
                    <a:pt x="90" y="78"/>
                    <a:pt x="82" y="81"/>
                    <a:pt x="77" y="83"/>
                  </a:cubicBezTo>
                  <a:cubicBezTo>
                    <a:pt x="73" y="86"/>
                    <a:pt x="71" y="88"/>
                    <a:pt x="71" y="90"/>
                  </a:cubicBezTo>
                  <a:cubicBezTo>
                    <a:pt x="71" y="92"/>
                    <a:pt x="73" y="94"/>
                    <a:pt x="74" y="96"/>
                  </a:cubicBezTo>
                  <a:cubicBezTo>
                    <a:pt x="76" y="97"/>
                    <a:pt x="78" y="98"/>
                    <a:pt x="78" y="98"/>
                  </a:cubicBezTo>
                  <a:cubicBezTo>
                    <a:pt x="79" y="99"/>
                    <a:pt x="82" y="101"/>
                    <a:pt x="87" y="105"/>
                  </a:cubicBezTo>
                  <a:cubicBezTo>
                    <a:pt x="91" y="109"/>
                    <a:pt x="98" y="114"/>
                    <a:pt x="105" y="120"/>
                  </a:cubicBezTo>
                  <a:cubicBezTo>
                    <a:pt x="112" y="126"/>
                    <a:pt x="120" y="133"/>
                    <a:pt x="128" y="139"/>
                  </a:cubicBezTo>
                  <a:cubicBezTo>
                    <a:pt x="136" y="145"/>
                    <a:pt x="144" y="150"/>
                    <a:pt x="150" y="155"/>
                  </a:cubicBezTo>
                  <a:cubicBezTo>
                    <a:pt x="157" y="159"/>
                    <a:pt x="161" y="163"/>
                    <a:pt x="163" y="167"/>
                  </a:cubicBezTo>
                  <a:cubicBezTo>
                    <a:pt x="166" y="171"/>
                    <a:pt x="166" y="175"/>
                    <a:pt x="165" y="178"/>
                  </a:cubicBezTo>
                  <a:cubicBezTo>
                    <a:pt x="163" y="181"/>
                    <a:pt x="160" y="184"/>
                    <a:pt x="156" y="186"/>
                  </a:cubicBezTo>
                  <a:cubicBezTo>
                    <a:pt x="152" y="188"/>
                    <a:pt x="146" y="190"/>
                    <a:pt x="139" y="191"/>
                  </a:cubicBezTo>
                  <a:cubicBezTo>
                    <a:pt x="138" y="191"/>
                    <a:pt x="137" y="191"/>
                    <a:pt x="136" y="191"/>
                  </a:cubicBezTo>
                  <a:cubicBezTo>
                    <a:pt x="135" y="192"/>
                    <a:pt x="133" y="192"/>
                    <a:pt x="132" y="192"/>
                  </a:cubicBezTo>
                  <a:cubicBezTo>
                    <a:pt x="131" y="192"/>
                    <a:pt x="130" y="192"/>
                    <a:pt x="129" y="192"/>
                  </a:cubicBezTo>
                  <a:cubicBezTo>
                    <a:pt x="128" y="192"/>
                    <a:pt x="127" y="192"/>
                    <a:pt x="125" y="192"/>
                  </a:cubicBezTo>
                  <a:cubicBezTo>
                    <a:pt x="124" y="192"/>
                    <a:pt x="122" y="192"/>
                    <a:pt x="120" y="192"/>
                  </a:cubicBezTo>
                  <a:cubicBezTo>
                    <a:pt x="118" y="192"/>
                    <a:pt x="116" y="192"/>
                    <a:pt x="114" y="192"/>
                  </a:cubicBezTo>
                  <a:cubicBezTo>
                    <a:pt x="113" y="192"/>
                    <a:pt x="111" y="192"/>
                    <a:pt x="109" y="192"/>
                  </a:cubicBezTo>
                  <a:cubicBezTo>
                    <a:pt x="107" y="191"/>
                    <a:pt x="105" y="191"/>
                    <a:pt x="103" y="191"/>
                  </a:cubicBezTo>
                  <a:cubicBezTo>
                    <a:pt x="101" y="191"/>
                    <a:pt x="99" y="191"/>
                    <a:pt x="97" y="191"/>
                  </a:cubicBezTo>
                  <a:cubicBezTo>
                    <a:pt x="95" y="191"/>
                    <a:pt x="93" y="191"/>
                    <a:pt x="91" y="190"/>
                  </a:cubicBezTo>
                  <a:cubicBezTo>
                    <a:pt x="88" y="190"/>
                    <a:pt x="86" y="190"/>
                    <a:pt x="84" y="190"/>
                  </a:cubicBezTo>
                  <a:cubicBezTo>
                    <a:pt x="82" y="190"/>
                    <a:pt x="80" y="190"/>
                    <a:pt x="77" y="190"/>
                  </a:cubicBezTo>
                  <a:cubicBezTo>
                    <a:pt x="74" y="190"/>
                    <a:pt x="71" y="190"/>
                    <a:pt x="67" y="191"/>
                  </a:cubicBezTo>
                  <a:cubicBezTo>
                    <a:pt x="64" y="191"/>
                    <a:pt x="60" y="191"/>
                    <a:pt x="56" y="192"/>
                  </a:cubicBezTo>
                  <a:cubicBezTo>
                    <a:pt x="52" y="192"/>
                    <a:pt x="49" y="193"/>
                    <a:pt x="45" y="194"/>
                  </a:cubicBezTo>
                  <a:cubicBezTo>
                    <a:pt x="41" y="194"/>
                    <a:pt x="37" y="195"/>
                    <a:pt x="33" y="197"/>
                  </a:cubicBezTo>
                  <a:cubicBezTo>
                    <a:pt x="21" y="200"/>
                    <a:pt x="13" y="205"/>
                    <a:pt x="7" y="211"/>
                  </a:cubicBezTo>
                  <a:cubicBezTo>
                    <a:pt x="2" y="217"/>
                    <a:pt x="0" y="224"/>
                    <a:pt x="1" y="232"/>
                  </a:cubicBezTo>
                  <a:cubicBezTo>
                    <a:pt x="2" y="240"/>
                    <a:pt x="7" y="248"/>
                    <a:pt x="16" y="255"/>
                  </a:cubicBezTo>
                  <a:cubicBezTo>
                    <a:pt x="25" y="263"/>
                    <a:pt x="37" y="270"/>
                    <a:pt x="54" y="276"/>
                  </a:cubicBezTo>
                  <a:cubicBezTo>
                    <a:pt x="61" y="279"/>
                    <a:pt x="69" y="281"/>
                    <a:pt x="76" y="283"/>
                  </a:cubicBezTo>
                  <a:cubicBezTo>
                    <a:pt x="83" y="285"/>
                    <a:pt x="90" y="286"/>
                    <a:pt x="97" y="287"/>
                  </a:cubicBezTo>
                  <a:cubicBezTo>
                    <a:pt x="104" y="288"/>
                    <a:pt x="111" y="289"/>
                    <a:pt x="117" y="290"/>
                  </a:cubicBezTo>
                  <a:cubicBezTo>
                    <a:pt x="124" y="290"/>
                    <a:pt x="131" y="290"/>
                    <a:pt x="137" y="290"/>
                  </a:cubicBezTo>
                  <a:cubicBezTo>
                    <a:pt x="145" y="290"/>
                    <a:pt x="153" y="290"/>
                    <a:pt x="161" y="289"/>
                  </a:cubicBezTo>
                  <a:cubicBezTo>
                    <a:pt x="168" y="288"/>
                    <a:pt x="175" y="286"/>
                    <a:pt x="181" y="285"/>
                  </a:cubicBezTo>
                  <a:cubicBezTo>
                    <a:pt x="187" y="283"/>
                    <a:pt x="192" y="281"/>
                    <a:pt x="196" y="279"/>
                  </a:cubicBezTo>
                  <a:cubicBezTo>
                    <a:pt x="200" y="277"/>
                    <a:pt x="204" y="274"/>
                    <a:pt x="206" y="272"/>
                  </a:cubicBezTo>
                  <a:cubicBezTo>
                    <a:pt x="208" y="269"/>
                    <a:pt x="211" y="267"/>
                    <a:pt x="214" y="265"/>
                  </a:cubicBezTo>
                  <a:cubicBezTo>
                    <a:pt x="216" y="263"/>
                    <a:pt x="219" y="262"/>
                    <a:pt x="222" y="261"/>
                  </a:cubicBezTo>
                  <a:cubicBezTo>
                    <a:pt x="225" y="260"/>
                    <a:pt x="228" y="259"/>
                    <a:pt x="231" y="258"/>
                  </a:cubicBezTo>
                  <a:cubicBezTo>
                    <a:pt x="234" y="258"/>
                    <a:pt x="238" y="258"/>
                    <a:pt x="241" y="258"/>
                  </a:cubicBezTo>
                  <a:cubicBezTo>
                    <a:pt x="244" y="258"/>
                    <a:pt x="246" y="258"/>
                    <a:pt x="248" y="258"/>
                  </a:cubicBezTo>
                  <a:cubicBezTo>
                    <a:pt x="251" y="258"/>
                    <a:pt x="253" y="258"/>
                    <a:pt x="256" y="258"/>
                  </a:cubicBezTo>
                  <a:cubicBezTo>
                    <a:pt x="259" y="259"/>
                    <a:pt x="262" y="259"/>
                    <a:pt x="264" y="259"/>
                  </a:cubicBezTo>
                  <a:cubicBezTo>
                    <a:pt x="267" y="260"/>
                    <a:pt x="270" y="260"/>
                    <a:pt x="273" y="261"/>
                  </a:cubicBezTo>
                  <a:cubicBezTo>
                    <a:pt x="281" y="262"/>
                    <a:pt x="288" y="265"/>
                    <a:pt x="296" y="270"/>
                  </a:cubicBezTo>
                  <a:cubicBezTo>
                    <a:pt x="303" y="275"/>
                    <a:pt x="310" y="281"/>
                    <a:pt x="318" y="288"/>
                  </a:cubicBezTo>
                  <a:cubicBezTo>
                    <a:pt x="325" y="295"/>
                    <a:pt x="332" y="304"/>
                    <a:pt x="340" y="312"/>
                  </a:cubicBezTo>
                  <a:cubicBezTo>
                    <a:pt x="348" y="320"/>
                    <a:pt x="355" y="329"/>
                    <a:pt x="364" y="33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560603" y="4749040"/>
            <a:ext cx="2207970" cy="1222847"/>
            <a:chOff x="3292673" y="3890987"/>
            <a:chExt cx="1743075" cy="965200"/>
          </a:xfrm>
          <a:effectLst/>
        </p:grpSpPr>
        <p:sp>
          <p:nvSpPr>
            <p:cNvPr id="18" name="Freeform 15"/>
            <p:cNvSpPr/>
            <p:nvPr/>
          </p:nvSpPr>
          <p:spPr bwMode="auto">
            <a:xfrm flipH="1">
              <a:off x="4313435" y="3983062"/>
              <a:ext cx="15875" cy="311150"/>
            </a:xfrm>
            <a:custGeom>
              <a:avLst/>
              <a:gdLst>
                <a:gd name="T0" fmla="*/ 8 w 10"/>
                <a:gd name="T1" fmla="*/ 14 h 210"/>
                <a:gd name="T2" fmla="*/ 8 w 10"/>
                <a:gd name="T3" fmla="*/ 21 h 210"/>
                <a:gd name="T4" fmla="*/ 8 w 10"/>
                <a:gd name="T5" fmla="*/ 21 h 210"/>
                <a:gd name="T6" fmla="*/ 8 w 10"/>
                <a:gd name="T7" fmla="*/ 21 h 210"/>
                <a:gd name="T8" fmla="*/ 8 w 10"/>
                <a:gd name="T9" fmla="*/ 21 h 210"/>
                <a:gd name="T10" fmla="*/ 7 w 10"/>
                <a:gd name="T11" fmla="*/ 27 h 210"/>
                <a:gd name="T12" fmla="*/ 7 w 10"/>
                <a:gd name="T13" fmla="*/ 27 h 210"/>
                <a:gd name="T14" fmla="*/ 7 w 10"/>
                <a:gd name="T15" fmla="*/ 27 h 210"/>
                <a:gd name="T16" fmla="*/ 7 w 10"/>
                <a:gd name="T17" fmla="*/ 27 h 210"/>
                <a:gd name="T18" fmla="*/ 5 w 10"/>
                <a:gd name="T19" fmla="*/ 101 h 210"/>
                <a:gd name="T20" fmla="*/ 0 w 10"/>
                <a:gd name="T21" fmla="*/ 210 h 210"/>
                <a:gd name="T22" fmla="*/ 0 w 10"/>
                <a:gd name="T23" fmla="*/ 210 h 210"/>
                <a:gd name="T24" fmla="*/ 1 w 10"/>
                <a:gd name="T25" fmla="*/ 205 h 210"/>
                <a:gd name="T26" fmla="*/ 1 w 10"/>
                <a:gd name="T27" fmla="*/ 203 h 210"/>
                <a:gd name="T28" fmla="*/ 1 w 10"/>
                <a:gd name="T29" fmla="*/ 203 h 210"/>
                <a:gd name="T30" fmla="*/ 1 w 10"/>
                <a:gd name="T31" fmla="*/ 196 h 210"/>
                <a:gd name="T32" fmla="*/ 2 w 10"/>
                <a:gd name="T33" fmla="*/ 189 h 210"/>
                <a:gd name="T34" fmla="*/ 2 w 10"/>
                <a:gd name="T35" fmla="*/ 189 h 210"/>
                <a:gd name="T36" fmla="*/ 2 w 10"/>
                <a:gd name="T37" fmla="*/ 189 h 210"/>
                <a:gd name="T38" fmla="*/ 2 w 10"/>
                <a:gd name="T39" fmla="*/ 188 h 210"/>
                <a:gd name="T40" fmla="*/ 2 w 10"/>
                <a:gd name="T41" fmla="*/ 182 h 210"/>
                <a:gd name="T42" fmla="*/ 2 w 10"/>
                <a:gd name="T43" fmla="*/ 182 h 210"/>
                <a:gd name="T44" fmla="*/ 2 w 10"/>
                <a:gd name="T45" fmla="*/ 182 h 210"/>
                <a:gd name="T46" fmla="*/ 2 w 10"/>
                <a:gd name="T47" fmla="*/ 182 h 210"/>
                <a:gd name="T48" fmla="*/ 10 w 10"/>
                <a:gd name="T49" fmla="*/ 1 h 210"/>
                <a:gd name="T50" fmla="*/ 10 w 10"/>
                <a:gd name="T51" fmla="*/ 1 h 210"/>
                <a:gd name="T52" fmla="*/ 10 w 10"/>
                <a:gd name="T53" fmla="*/ 0 h 210"/>
                <a:gd name="T54" fmla="*/ 9 w 10"/>
                <a:gd name="T55" fmla="*/ 4 h 210"/>
                <a:gd name="T56" fmla="*/ 9 w 10"/>
                <a:gd name="T57" fmla="*/ 7 h 210"/>
                <a:gd name="T58" fmla="*/ 8 w 10"/>
                <a:gd name="T59" fmla="*/ 14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" h="210">
                  <a:moveTo>
                    <a:pt x="8" y="14"/>
                  </a:moveTo>
                  <a:cubicBezTo>
                    <a:pt x="8" y="16"/>
                    <a:pt x="8" y="19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3"/>
                    <a:pt x="8" y="25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52"/>
                    <a:pt x="6" y="77"/>
                    <a:pt x="5" y="101"/>
                  </a:cubicBezTo>
                  <a:cubicBezTo>
                    <a:pt x="0" y="210"/>
                    <a:pt x="0" y="210"/>
                    <a:pt x="0" y="210"/>
                  </a:cubicBezTo>
                  <a:cubicBezTo>
                    <a:pt x="0" y="210"/>
                    <a:pt x="0" y="210"/>
                    <a:pt x="0" y="210"/>
                  </a:cubicBezTo>
                  <a:cubicBezTo>
                    <a:pt x="0" y="209"/>
                    <a:pt x="1" y="207"/>
                    <a:pt x="1" y="205"/>
                  </a:cubicBezTo>
                  <a:cubicBezTo>
                    <a:pt x="1" y="205"/>
                    <a:pt x="1" y="204"/>
                    <a:pt x="1" y="203"/>
                  </a:cubicBezTo>
                  <a:cubicBezTo>
                    <a:pt x="1" y="203"/>
                    <a:pt x="1" y="203"/>
                    <a:pt x="1" y="203"/>
                  </a:cubicBezTo>
                  <a:cubicBezTo>
                    <a:pt x="1" y="201"/>
                    <a:pt x="1" y="199"/>
                    <a:pt x="1" y="196"/>
                  </a:cubicBezTo>
                  <a:cubicBezTo>
                    <a:pt x="2" y="194"/>
                    <a:pt x="2" y="192"/>
                    <a:pt x="2" y="189"/>
                  </a:cubicBezTo>
                  <a:cubicBezTo>
                    <a:pt x="2" y="189"/>
                    <a:pt x="2" y="189"/>
                    <a:pt x="2" y="189"/>
                  </a:cubicBezTo>
                  <a:cubicBezTo>
                    <a:pt x="2" y="189"/>
                    <a:pt x="2" y="189"/>
                    <a:pt x="2" y="189"/>
                  </a:cubicBezTo>
                  <a:cubicBezTo>
                    <a:pt x="2" y="188"/>
                    <a:pt x="2" y="188"/>
                    <a:pt x="2" y="188"/>
                  </a:cubicBezTo>
                  <a:cubicBezTo>
                    <a:pt x="2" y="186"/>
                    <a:pt x="2" y="184"/>
                    <a:pt x="2" y="182"/>
                  </a:cubicBezTo>
                  <a:cubicBezTo>
                    <a:pt x="2" y="182"/>
                    <a:pt x="2" y="182"/>
                    <a:pt x="2" y="182"/>
                  </a:cubicBezTo>
                  <a:cubicBezTo>
                    <a:pt x="2" y="182"/>
                    <a:pt x="2" y="182"/>
                    <a:pt x="2" y="182"/>
                  </a:cubicBezTo>
                  <a:cubicBezTo>
                    <a:pt x="2" y="182"/>
                    <a:pt x="2" y="182"/>
                    <a:pt x="2" y="182"/>
                  </a:cubicBezTo>
                  <a:cubicBezTo>
                    <a:pt x="5" y="121"/>
                    <a:pt x="7" y="6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9" y="2"/>
                    <a:pt x="9" y="3"/>
                    <a:pt x="9" y="4"/>
                  </a:cubicBezTo>
                  <a:cubicBezTo>
                    <a:pt x="9" y="5"/>
                    <a:pt x="9" y="6"/>
                    <a:pt x="9" y="7"/>
                  </a:cubicBezTo>
                  <a:cubicBezTo>
                    <a:pt x="9" y="10"/>
                    <a:pt x="9" y="12"/>
                    <a:pt x="8" y="14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Freeform 16"/>
            <p:cNvSpPr/>
            <p:nvPr/>
          </p:nvSpPr>
          <p:spPr bwMode="auto">
            <a:xfrm flipH="1">
              <a:off x="4038798" y="3929087"/>
              <a:ext cx="104775" cy="373062"/>
            </a:xfrm>
            <a:custGeom>
              <a:avLst/>
              <a:gdLst>
                <a:gd name="T0" fmla="*/ 46 w 70"/>
                <a:gd name="T1" fmla="*/ 34 h 251"/>
                <a:gd name="T2" fmla="*/ 26 w 70"/>
                <a:gd name="T3" fmla="*/ 19 h 251"/>
                <a:gd name="T4" fmla="*/ 12 w 70"/>
                <a:gd name="T5" fmla="*/ 6 h 251"/>
                <a:gd name="T6" fmla="*/ 11 w 70"/>
                <a:gd name="T7" fmla="*/ 5 h 251"/>
                <a:gd name="T8" fmla="*/ 10 w 70"/>
                <a:gd name="T9" fmla="*/ 3 h 251"/>
                <a:gd name="T10" fmla="*/ 9 w 70"/>
                <a:gd name="T11" fmla="*/ 2 h 251"/>
                <a:gd name="T12" fmla="*/ 9 w 70"/>
                <a:gd name="T13" fmla="*/ 0 h 251"/>
                <a:gd name="T14" fmla="*/ 0 w 70"/>
                <a:gd name="T15" fmla="*/ 179 h 251"/>
                <a:gd name="T16" fmla="*/ 0 w 70"/>
                <a:gd name="T17" fmla="*/ 181 h 251"/>
                <a:gd name="T18" fmla="*/ 1 w 70"/>
                <a:gd name="T19" fmla="*/ 182 h 251"/>
                <a:gd name="T20" fmla="*/ 1 w 70"/>
                <a:gd name="T21" fmla="*/ 184 h 251"/>
                <a:gd name="T22" fmla="*/ 3 w 70"/>
                <a:gd name="T23" fmla="*/ 185 h 251"/>
                <a:gd name="T24" fmla="*/ 17 w 70"/>
                <a:gd name="T25" fmla="*/ 199 h 251"/>
                <a:gd name="T26" fmla="*/ 36 w 70"/>
                <a:gd name="T27" fmla="*/ 216 h 251"/>
                <a:gd name="T28" fmla="*/ 52 w 70"/>
                <a:gd name="T29" fmla="*/ 234 h 251"/>
                <a:gd name="T30" fmla="*/ 59 w 70"/>
                <a:gd name="T31" fmla="*/ 251 h 251"/>
                <a:gd name="T32" fmla="*/ 70 w 70"/>
                <a:gd name="T33" fmla="*/ 67 h 251"/>
                <a:gd name="T34" fmla="*/ 63 w 70"/>
                <a:gd name="T35" fmla="*/ 51 h 251"/>
                <a:gd name="T36" fmla="*/ 46 w 70"/>
                <a:gd name="T37" fmla="*/ 34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0" h="251">
                  <a:moveTo>
                    <a:pt x="46" y="34"/>
                  </a:moveTo>
                  <a:cubicBezTo>
                    <a:pt x="39" y="29"/>
                    <a:pt x="32" y="24"/>
                    <a:pt x="26" y="19"/>
                  </a:cubicBezTo>
                  <a:cubicBezTo>
                    <a:pt x="20" y="14"/>
                    <a:pt x="15" y="10"/>
                    <a:pt x="12" y="6"/>
                  </a:cubicBezTo>
                  <a:cubicBezTo>
                    <a:pt x="11" y="6"/>
                    <a:pt x="11" y="5"/>
                    <a:pt x="11" y="5"/>
                  </a:cubicBezTo>
                  <a:cubicBezTo>
                    <a:pt x="10" y="4"/>
                    <a:pt x="10" y="4"/>
                    <a:pt x="10" y="3"/>
                  </a:cubicBezTo>
                  <a:cubicBezTo>
                    <a:pt x="10" y="3"/>
                    <a:pt x="9" y="2"/>
                    <a:pt x="9" y="2"/>
                  </a:cubicBezTo>
                  <a:cubicBezTo>
                    <a:pt x="9" y="1"/>
                    <a:pt x="9" y="1"/>
                    <a:pt x="9" y="0"/>
                  </a:cubicBezTo>
                  <a:cubicBezTo>
                    <a:pt x="6" y="60"/>
                    <a:pt x="3" y="120"/>
                    <a:pt x="0" y="179"/>
                  </a:cubicBezTo>
                  <a:cubicBezTo>
                    <a:pt x="0" y="180"/>
                    <a:pt x="0" y="180"/>
                    <a:pt x="0" y="181"/>
                  </a:cubicBezTo>
                  <a:cubicBezTo>
                    <a:pt x="0" y="181"/>
                    <a:pt x="0" y="182"/>
                    <a:pt x="1" y="182"/>
                  </a:cubicBezTo>
                  <a:cubicBezTo>
                    <a:pt x="1" y="183"/>
                    <a:pt x="1" y="183"/>
                    <a:pt x="1" y="184"/>
                  </a:cubicBezTo>
                  <a:cubicBezTo>
                    <a:pt x="2" y="184"/>
                    <a:pt x="2" y="185"/>
                    <a:pt x="3" y="185"/>
                  </a:cubicBezTo>
                  <a:cubicBezTo>
                    <a:pt x="6" y="189"/>
                    <a:pt x="11" y="194"/>
                    <a:pt x="17" y="199"/>
                  </a:cubicBezTo>
                  <a:cubicBezTo>
                    <a:pt x="23" y="204"/>
                    <a:pt x="30" y="210"/>
                    <a:pt x="36" y="216"/>
                  </a:cubicBezTo>
                  <a:cubicBezTo>
                    <a:pt x="42" y="222"/>
                    <a:pt x="48" y="228"/>
                    <a:pt x="52" y="234"/>
                  </a:cubicBezTo>
                  <a:cubicBezTo>
                    <a:pt x="57" y="240"/>
                    <a:pt x="59" y="246"/>
                    <a:pt x="59" y="251"/>
                  </a:cubicBezTo>
                  <a:cubicBezTo>
                    <a:pt x="63" y="190"/>
                    <a:pt x="66" y="129"/>
                    <a:pt x="70" y="67"/>
                  </a:cubicBezTo>
                  <a:cubicBezTo>
                    <a:pt x="70" y="62"/>
                    <a:pt x="67" y="57"/>
                    <a:pt x="63" y="51"/>
                  </a:cubicBezTo>
                  <a:cubicBezTo>
                    <a:pt x="58" y="46"/>
                    <a:pt x="52" y="40"/>
                    <a:pt x="46" y="34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17"/>
            <p:cNvSpPr/>
            <p:nvPr/>
          </p:nvSpPr>
          <p:spPr bwMode="auto">
            <a:xfrm flipH="1">
              <a:off x="3294260" y="3935437"/>
              <a:ext cx="1738313" cy="920750"/>
            </a:xfrm>
            <a:custGeom>
              <a:avLst/>
              <a:gdLst>
                <a:gd name="T0" fmla="*/ 1168 w 1177"/>
                <a:gd name="T1" fmla="*/ 208 h 623"/>
                <a:gd name="T2" fmla="*/ 1132 w 1177"/>
                <a:gd name="T3" fmla="*/ 225 h 623"/>
                <a:gd name="T4" fmla="*/ 1074 w 1177"/>
                <a:gd name="T5" fmla="*/ 229 h 623"/>
                <a:gd name="T6" fmla="*/ 1021 w 1177"/>
                <a:gd name="T7" fmla="*/ 222 h 623"/>
                <a:gd name="T8" fmla="*/ 1005 w 1177"/>
                <a:gd name="T9" fmla="*/ 220 h 623"/>
                <a:gd name="T10" fmla="*/ 992 w 1177"/>
                <a:gd name="T11" fmla="*/ 218 h 623"/>
                <a:gd name="T12" fmla="*/ 979 w 1177"/>
                <a:gd name="T13" fmla="*/ 218 h 623"/>
                <a:gd name="T14" fmla="*/ 972 w 1177"/>
                <a:gd name="T15" fmla="*/ 218 h 623"/>
                <a:gd name="T16" fmla="*/ 963 w 1177"/>
                <a:gd name="T17" fmla="*/ 219 h 623"/>
                <a:gd name="T18" fmla="*/ 951 w 1177"/>
                <a:gd name="T19" fmla="*/ 223 h 623"/>
                <a:gd name="T20" fmla="*/ 940 w 1177"/>
                <a:gd name="T21" fmla="*/ 231 h 623"/>
                <a:gd name="T22" fmla="*/ 932 w 1177"/>
                <a:gd name="T23" fmla="*/ 239 h 623"/>
                <a:gd name="T24" fmla="*/ 931 w 1177"/>
                <a:gd name="T25" fmla="*/ 240 h 623"/>
                <a:gd name="T26" fmla="*/ 417 w 1177"/>
                <a:gd name="T27" fmla="*/ 414 h 623"/>
                <a:gd name="T28" fmla="*/ 266 w 1177"/>
                <a:gd name="T29" fmla="*/ 416 h 623"/>
                <a:gd name="T30" fmla="*/ 235 w 1177"/>
                <a:gd name="T31" fmla="*/ 413 h 623"/>
                <a:gd name="T32" fmla="*/ 223 w 1177"/>
                <a:gd name="T33" fmla="*/ 242 h 623"/>
                <a:gd name="T34" fmla="*/ 200 w 1177"/>
                <a:gd name="T35" fmla="*/ 228 h 623"/>
                <a:gd name="T36" fmla="*/ 194 w 1177"/>
                <a:gd name="T37" fmla="*/ 227 h 623"/>
                <a:gd name="T38" fmla="*/ 187 w 1177"/>
                <a:gd name="T39" fmla="*/ 226 h 623"/>
                <a:gd name="T40" fmla="*/ 178 w 1177"/>
                <a:gd name="T41" fmla="*/ 225 h 623"/>
                <a:gd name="T42" fmla="*/ 168 w 1177"/>
                <a:gd name="T43" fmla="*/ 226 h 623"/>
                <a:gd name="T44" fmla="*/ 157 w 1177"/>
                <a:gd name="T45" fmla="*/ 227 h 623"/>
                <a:gd name="T46" fmla="*/ 91 w 1177"/>
                <a:gd name="T47" fmla="*/ 229 h 623"/>
                <a:gd name="T48" fmla="*/ 46 w 1177"/>
                <a:gd name="T49" fmla="*/ 216 h 623"/>
                <a:gd name="T50" fmla="*/ 17 w 1177"/>
                <a:gd name="T51" fmla="*/ 203 h 623"/>
                <a:gd name="T52" fmla="*/ 4 w 1177"/>
                <a:gd name="T53" fmla="*/ 190 h 623"/>
                <a:gd name="T54" fmla="*/ 3 w 1177"/>
                <a:gd name="T55" fmla="*/ 376 h 623"/>
                <a:gd name="T56" fmla="*/ 9 w 1177"/>
                <a:gd name="T57" fmla="*/ 386 h 623"/>
                <a:gd name="T58" fmla="*/ 20 w 1177"/>
                <a:gd name="T59" fmla="*/ 396 h 623"/>
                <a:gd name="T60" fmla="*/ 38 w 1177"/>
                <a:gd name="T61" fmla="*/ 406 h 623"/>
                <a:gd name="T62" fmla="*/ 59 w 1177"/>
                <a:gd name="T63" fmla="*/ 414 h 623"/>
                <a:gd name="T64" fmla="*/ 75 w 1177"/>
                <a:gd name="T65" fmla="*/ 419 h 623"/>
                <a:gd name="T66" fmla="*/ 87 w 1177"/>
                <a:gd name="T67" fmla="*/ 422 h 623"/>
                <a:gd name="T68" fmla="*/ 100 w 1177"/>
                <a:gd name="T69" fmla="*/ 424 h 623"/>
                <a:gd name="T70" fmla="*/ 109 w 1177"/>
                <a:gd name="T71" fmla="*/ 425 h 623"/>
                <a:gd name="T72" fmla="*/ 119 w 1177"/>
                <a:gd name="T73" fmla="*/ 425 h 623"/>
                <a:gd name="T74" fmla="*/ 138 w 1177"/>
                <a:gd name="T75" fmla="*/ 423 h 623"/>
                <a:gd name="T76" fmla="*/ 174 w 1177"/>
                <a:gd name="T77" fmla="*/ 419 h 623"/>
                <a:gd name="T78" fmla="*/ 200 w 1177"/>
                <a:gd name="T79" fmla="*/ 610 h 623"/>
                <a:gd name="T80" fmla="*/ 209 w 1177"/>
                <a:gd name="T81" fmla="*/ 615 h 623"/>
                <a:gd name="T82" fmla="*/ 214 w 1177"/>
                <a:gd name="T83" fmla="*/ 617 h 623"/>
                <a:gd name="T84" fmla="*/ 221 w 1177"/>
                <a:gd name="T85" fmla="*/ 618 h 623"/>
                <a:gd name="T86" fmla="*/ 229 w 1177"/>
                <a:gd name="T87" fmla="*/ 620 h 623"/>
                <a:gd name="T88" fmla="*/ 241 w 1177"/>
                <a:gd name="T89" fmla="*/ 621 h 623"/>
                <a:gd name="T90" fmla="*/ 258 w 1177"/>
                <a:gd name="T91" fmla="*/ 622 h 623"/>
                <a:gd name="T92" fmla="*/ 283 w 1177"/>
                <a:gd name="T93" fmla="*/ 623 h 623"/>
                <a:gd name="T94" fmla="*/ 1004 w 1177"/>
                <a:gd name="T95" fmla="*/ 613 h 623"/>
                <a:gd name="T96" fmla="*/ 1038 w 1177"/>
                <a:gd name="T97" fmla="*/ 424 h 623"/>
                <a:gd name="T98" fmla="*/ 1055 w 1177"/>
                <a:gd name="T99" fmla="*/ 425 h 623"/>
                <a:gd name="T100" fmla="*/ 1069 w 1177"/>
                <a:gd name="T101" fmla="*/ 426 h 623"/>
                <a:gd name="T102" fmla="*/ 1085 w 1177"/>
                <a:gd name="T103" fmla="*/ 425 h 623"/>
                <a:gd name="T104" fmla="*/ 1107 w 1177"/>
                <a:gd name="T105" fmla="*/ 422 h 623"/>
                <a:gd name="T106" fmla="*/ 1132 w 1177"/>
                <a:gd name="T107" fmla="*/ 414 h 623"/>
                <a:gd name="T108" fmla="*/ 1144 w 1177"/>
                <a:gd name="T109" fmla="*/ 406 h 623"/>
                <a:gd name="T110" fmla="*/ 1151 w 1177"/>
                <a:gd name="T111" fmla="*/ 399 h 623"/>
                <a:gd name="T112" fmla="*/ 1154 w 1177"/>
                <a:gd name="T113" fmla="*/ 394 h 623"/>
                <a:gd name="T114" fmla="*/ 1156 w 1177"/>
                <a:gd name="T115" fmla="*/ 386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77" h="623">
                  <a:moveTo>
                    <a:pt x="1177" y="192"/>
                  </a:moveTo>
                  <a:cubicBezTo>
                    <a:pt x="1176" y="193"/>
                    <a:pt x="1176" y="194"/>
                    <a:pt x="1176" y="195"/>
                  </a:cubicBezTo>
                  <a:cubicBezTo>
                    <a:pt x="1176" y="195"/>
                    <a:pt x="1176" y="195"/>
                    <a:pt x="1176" y="195"/>
                  </a:cubicBezTo>
                  <a:cubicBezTo>
                    <a:pt x="1176" y="196"/>
                    <a:pt x="1176" y="197"/>
                    <a:pt x="1175" y="197"/>
                  </a:cubicBezTo>
                  <a:cubicBezTo>
                    <a:pt x="1175" y="197"/>
                    <a:pt x="1175" y="197"/>
                    <a:pt x="1175" y="197"/>
                  </a:cubicBezTo>
                  <a:cubicBezTo>
                    <a:pt x="1175" y="198"/>
                    <a:pt x="1175" y="199"/>
                    <a:pt x="1174" y="200"/>
                  </a:cubicBezTo>
                  <a:cubicBezTo>
                    <a:pt x="1174" y="201"/>
                    <a:pt x="1173" y="202"/>
                    <a:pt x="1173" y="203"/>
                  </a:cubicBezTo>
                  <a:cubicBezTo>
                    <a:pt x="1173" y="203"/>
                    <a:pt x="1173" y="203"/>
                    <a:pt x="1173" y="203"/>
                  </a:cubicBezTo>
                  <a:cubicBezTo>
                    <a:pt x="1172" y="204"/>
                    <a:pt x="1172" y="204"/>
                    <a:pt x="1171" y="205"/>
                  </a:cubicBezTo>
                  <a:cubicBezTo>
                    <a:pt x="1171" y="205"/>
                    <a:pt x="1171" y="205"/>
                    <a:pt x="1171" y="205"/>
                  </a:cubicBezTo>
                  <a:cubicBezTo>
                    <a:pt x="1170" y="206"/>
                    <a:pt x="1169" y="207"/>
                    <a:pt x="1168" y="208"/>
                  </a:cubicBezTo>
                  <a:cubicBezTo>
                    <a:pt x="1168" y="208"/>
                    <a:pt x="1168" y="208"/>
                    <a:pt x="1168" y="208"/>
                  </a:cubicBezTo>
                  <a:cubicBezTo>
                    <a:pt x="1167" y="209"/>
                    <a:pt x="1166" y="210"/>
                    <a:pt x="1165" y="211"/>
                  </a:cubicBezTo>
                  <a:cubicBezTo>
                    <a:pt x="1165" y="211"/>
                    <a:pt x="1165" y="211"/>
                    <a:pt x="1165" y="211"/>
                  </a:cubicBezTo>
                  <a:cubicBezTo>
                    <a:pt x="1164" y="212"/>
                    <a:pt x="1163" y="212"/>
                    <a:pt x="1161" y="213"/>
                  </a:cubicBezTo>
                  <a:cubicBezTo>
                    <a:pt x="1161" y="214"/>
                    <a:pt x="1161" y="214"/>
                    <a:pt x="1161" y="214"/>
                  </a:cubicBezTo>
                  <a:cubicBezTo>
                    <a:pt x="1160" y="214"/>
                    <a:pt x="1159" y="215"/>
                    <a:pt x="1158" y="215"/>
                  </a:cubicBezTo>
                  <a:cubicBezTo>
                    <a:pt x="1156" y="216"/>
                    <a:pt x="1155" y="217"/>
                    <a:pt x="1153" y="217"/>
                  </a:cubicBezTo>
                  <a:cubicBezTo>
                    <a:pt x="1153" y="218"/>
                    <a:pt x="1153" y="218"/>
                    <a:pt x="1152" y="218"/>
                  </a:cubicBezTo>
                  <a:cubicBezTo>
                    <a:pt x="1150" y="219"/>
                    <a:pt x="1148" y="220"/>
                    <a:pt x="1146" y="220"/>
                  </a:cubicBezTo>
                  <a:cubicBezTo>
                    <a:pt x="1146" y="221"/>
                    <a:pt x="1145" y="221"/>
                    <a:pt x="1144" y="221"/>
                  </a:cubicBezTo>
                  <a:cubicBezTo>
                    <a:pt x="1143" y="222"/>
                    <a:pt x="1141" y="222"/>
                    <a:pt x="1140" y="223"/>
                  </a:cubicBezTo>
                  <a:cubicBezTo>
                    <a:pt x="1139" y="223"/>
                    <a:pt x="1138" y="223"/>
                    <a:pt x="1137" y="223"/>
                  </a:cubicBezTo>
                  <a:cubicBezTo>
                    <a:pt x="1135" y="224"/>
                    <a:pt x="1134" y="224"/>
                    <a:pt x="1132" y="225"/>
                  </a:cubicBezTo>
                  <a:cubicBezTo>
                    <a:pt x="1131" y="225"/>
                    <a:pt x="1129" y="225"/>
                    <a:pt x="1128" y="226"/>
                  </a:cubicBezTo>
                  <a:cubicBezTo>
                    <a:pt x="1128" y="226"/>
                    <a:pt x="1128" y="226"/>
                    <a:pt x="1128" y="226"/>
                  </a:cubicBezTo>
                  <a:cubicBezTo>
                    <a:pt x="1125" y="226"/>
                    <a:pt x="1123" y="227"/>
                    <a:pt x="1121" y="227"/>
                  </a:cubicBezTo>
                  <a:cubicBezTo>
                    <a:pt x="1120" y="227"/>
                    <a:pt x="1120" y="227"/>
                    <a:pt x="1120" y="227"/>
                  </a:cubicBezTo>
                  <a:cubicBezTo>
                    <a:pt x="1118" y="227"/>
                    <a:pt x="1116" y="228"/>
                    <a:pt x="1113" y="228"/>
                  </a:cubicBezTo>
                  <a:cubicBezTo>
                    <a:pt x="1113" y="228"/>
                    <a:pt x="1113" y="228"/>
                    <a:pt x="1113" y="228"/>
                  </a:cubicBezTo>
                  <a:cubicBezTo>
                    <a:pt x="1110" y="228"/>
                    <a:pt x="1108" y="229"/>
                    <a:pt x="1105" y="229"/>
                  </a:cubicBezTo>
                  <a:cubicBezTo>
                    <a:pt x="1105" y="229"/>
                    <a:pt x="1105" y="229"/>
                    <a:pt x="1105" y="229"/>
                  </a:cubicBezTo>
                  <a:cubicBezTo>
                    <a:pt x="1102" y="229"/>
                    <a:pt x="1099" y="229"/>
                    <a:pt x="1097" y="229"/>
                  </a:cubicBezTo>
                  <a:cubicBezTo>
                    <a:pt x="1096" y="229"/>
                    <a:pt x="1096" y="229"/>
                    <a:pt x="1096" y="229"/>
                  </a:cubicBezTo>
                  <a:cubicBezTo>
                    <a:pt x="1093" y="229"/>
                    <a:pt x="1091" y="230"/>
                    <a:pt x="1088" y="230"/>
                  </a:cubicBezTo>
                  <a:cubicBezTo>
                    <a:pt x="1083" y="230"/>
                    <a:pt x="1079" y="229"/>
                    <a:pt x="1074" y="229"/>
                  </a:cubicBezTo>
                  <a:cubicBezTo>
                    <a:pt x="1074" y="229"/>
                    <a:pt x="1074" y="229"/>
                    <a:pt x="1074" y="229"/>
                  </a:cubicBezTo>
                  <a:cubicBezTo>
                    <a:pt x="1069" y="229"/>
                    <a:pt x="1065" y="229"/>
                    <a:pt x="1060" y="228"/>
                  </a:cubicBezTo>
                  <a:cubicBezTo>
                    <a:pt x="1060" y="228"/>
                    <a:pt x="1060" y="228"/>
                    <a:pt x="1060" y="228"/>
                  </a:cubicBezTo>
                  <a:cubicBezTo>
                    <a:pt x="1055" y="228"/>
                    <a:pt x="1050" y="227"/>
                    <a:pt x="1045" y="226"/>
                  </a:cubicBezTo>
                  <a:cubicBezTo>
                    <a:pt x="1045" y="226"/>
                    <a:pt x="1045" y="226"/>
                    <a:pt x="1045" y="226"/>
                  </a:cubicBezTo>
                  <a:cubicBezTo>
                    <a:pt x="1039" y="226"/>
                    <a:pt x="1034" y="225"/>
                    <a:pt x="1029" y="224"/>
                  </a:cubicBezTo>
                  <a:cubicBezTo>
                    <a:pt x="1028" y="224"/>
                    <a:pt x="1028" y="224"/>
                    <a:pt x="1028" y="224"/>
                  </a:cubicBezTo>
                  <a:cubicBezTo>
                    <a:pt x="1027" y="223"/>
                    <a:pt x="1027" y="223"/>
                    <a:pt x="1027" y="223"/>
                  </a:cubicBezTo>
                  <a:cubicBezTo>
                    <a:pt x="1026" y="223"/>
                    <a:pt x="1026" y="223"/>
                    <a:pt x="1026" y="223"/>
                  </a:cubicBezTo>
                  <a:cubicBezTo>
                    <a:pt x="1026" y="223"/>
                    <a:pt x="1026" y="223"/>
                    <a:pt x="1026" y="223"/>
                  </a:cubicBezTo>
                  <a:cubicBezTo>
                    <a:pt x="1024" y="223"/>
                    <a:pt x="1023" y="223"/>
                    <a:pt x="1022" y="223"/>
                  </a:cubicBezTo>
                  <a:cubicBezTo>
                    <a:pt x="1022" y="222"/>
                    <a:pt x="1021" y="222"/>
                    <a:pt x="1021" y="222"/>
                  </a:cubicBezTo>
                  <a:cubicBezTo>
                    <a:pt x="1020" y="222"/>
                    <a:pt x="1020" y="222"/>
                    <a:pt x="1020" y="222"/>
                  </a:cubicBezTo>
                  <a:cubicBezTo>
                    <a:pt x="1020" y="222"/>
                    <a:pt x="1019" y="222"/>
                    <a:pt x="1019" y="222"/>
                  </a:cubicBezTo>
                  <a:cubicBezTo>
                    <a:pt x="1018" y="222"/>
                    <a:pt x="1016" y="222"/>
                    <a:pt x="1015" y="221"/>
                  </a:cubicBezTo>
                  <a:cubicBezTo>
                    <a:pt x="1015" y="221"/>
                    <a:pt x="1014" y="221"/>
                    <a:pt x="1013" y="221"/>
                  </a:cubicBezTo>
                  <a:cubicBezTo>
                    <a:pt x="1013" y="221"/>
                    <a:pt x="1013" y="221"/>
                    <a:pt x="1013" y="221"/>
                  </a:cubicBezTo>
                  <a:cubicBezTo>
                    <a:pt x="1013" y="221"/>
                    <a:pt x="1013" y="221"/>
                    <a:pt x="1013" y="221"/>
                  </a:cubicBezTo>
                  <a:cubicBezTo>
                    <a:pt x="1012" y="221"/>
                    <a:pt x="1012" y="221"/>
                    <a:pt x="1012" y="221"/>
                  </a:cubicBezTo>
                  <a:cubicBezTo>
                    <a:pt x="1011" y="221"/>
                    <a:pt x="1010" y="221"/>
                    <a:pt x="1010" y="220"/>
                  </a:cubicBezTo>
                  <a:cubicBezTo>
                    <a:pt x="1009" y="220"/>
                    <a:pt x="1008" y="220"/>
                    <a:pt x="1007" y="220"/>
                  </a:cubicBezTo>
                  <a:cubicBezTo>
                    <a:pt x="1006" y="220"/>
                    <a:pt x="1006" y="220"/>
                    <a:pt x="1006" y="220"/>
                  </a:cubicBezTo>
                  <a:cubicBezTo>
                    <a:pt x="1006" y="220"/>
                    <a:pt x="1006" y="220"/>
                    <a:pt x="1006" y="220"/>
                  </a:cubicBezTo>
                  <a:cubicBezTo>
                    <a:pt x="1005" y="220"/>
                    <a:pt x="1005" y="220"/>
                    <a:pt x="1005" y="220"/>
                  </a:cubicBezTo>
                  <a:cubicBezTo>
                    <a:pt x="1004" y="220"/>
                    <a:pt x="1003" y="220"/>
                    <a:pt x="1002" y="219"/>
                  </a:cubicBezTo>
                  <a:cubicBezTo>
                    <a:pt x="1002" y="219"/>
                    <a:pt x="1001" y="219"/>
                    <a:pt x="1000" y="219"/>
                  </a:cubicBezTo>
                  <a:cubicBezTo>
                    <a:pt x="999" y="219"/>
                    <a:pt x="999" y="219"/>
                    <a:pt x="999" y="219"/>
                  </a:cubicBezTo>
                  <a:cubicBezTo>
                    <a:pt x="999" y="219"/>
                    <a:pt x="999" y="219"/>
                    <a:pt x="999" y="219"/>
                  </a:cubicBezTo>
                  <a:cubicBezTo>
                    <a:pt x="999" y="219"/>
                    <a:pt x="999" y="219"/>
                    <a:pt x="999" y="219"/>
                  </a:cubicBezTo>
                  <a:cubicBezTo>
                    <a:pt x="999" y="219"/>
                    <a:pt x="999" y="219"/>
                    <a:pt x="999" y="219"/>
                  </a:cubicBezTo>
                  <a:cubicBezTo>
                    <a:pt x="998" y="219"/>
                    <a:pt x="997" y="219"/>
                    <a:pt x="997" y="219"/>
                  </a:cubicBezTo>
                  <a:cubicBezTo>
                    <a:pt x="996" y="219"/>
                    <a:pt x="996" y="219"/>
                    <a:pt x="995" y="219"/>
                  </a:cubicBezTo>
                  <a:cubicBezTo>
                    <a:pt x="994" y="219"/>
                    <a:pt x="994" y="218"/>
                    <a:pt x="993" y="218"/>
                  </a:cubicBezTo>
                  <a:cubicBezTo>
                    <a:pt x="993" y="218"/>
                    <a:pt x="993" y="218"/>
                    <a:pt x="993" y="218"/>
                  </a:cubicBezTo>
                  <a:cubicBezTo>
                    <a:pt x="993" y="218"/>
                    <a:pt x="993" y="218"/>
                    <a:pt x="993" y="218"/>
                  </a:cubicBezTo>
                  <a:cubicBezTo>
                    <a:pt x="992" y="218"/>
                    <a:pt x="992" y="218"/>
                    <a:pt x="992" y="218"/>
                  </a:cubicBezTo>
                  <a:cubicBezTo>
                    <a:pt x="991" y="218"/>
                    <a:pt x="991" y="218"/>
                    <a:pt x="991" y="218"/>
                  </a:cubicBezTo>
                  <a:cubicBezTo>
                    <a:pt x="990" y="218"/>
                    <a:pt x="990" y="218"/>
                    <a:pt x="989" y="218"/>
                  </a:cubicBezTo>
                  <a:cubicBezTo>
                    <a:pt x="989" y="218"/>
                    <a:pt x="988" y="218"/>
                    <a:pt x="988" y="218"/>
                  </a:cubicBezTo>
                  <a:cubicBezTo>
                    <a:pt x="987" y="218"/>
                    <a:pt x="987" y="218"/>
                    <a:pt x="987" y="218"/>
                  </a:cubicBezTo>
                  <a:cubicBezTo>
                    <a:pt x="986" y="218"/>
                    <a:pt x="986" y="218"/>
                    <a:pt x="985" y="218"/>
                  </a:cubicBezTo>
                  <a:cubicBezTo>
                    <a:pt x="985" y="218"/>
                    <a:pt x="985" y="218"/>
                    <a:pt x="984" y="218"/>
                  </a:cubicBezTo>
                  <a:cubicBezTo>
                    <a:pt x="984" y="218"/>
                    <a:pt x="983" y="218"/>
                    <a:pt x="983" y="218"/>
                  </a:cubicBezTo>
                  <a:cubicBezTo>
                    <a:pt x="982" y="218"/>
                    <a:pt x="982" y="218"/>
                    <a:pt x="982" y="218"/>
                  </a:cubicBezTo>
                  <a:cubicBezTo>
                    <a:pt x="982" y="218"/>
                    <a:pt x="982" y="218"/>
                    <a:pt x="982" y="218"/>
                  </a:cubicBezTo>
                  <a:cubicBezTo>
                    <a:pt x="981" y="218"/>
                    <a:pt x="981" y="218"/>
                    <a:pt x="981" y="218"/>
                  </a:cubicBezTo>
                  <a:cubicBezTo>
                    <a:pt x="980" y="218"/>
                    <a:pt x="980" y="218"/>
                    <a:pt x="980" y="218"/>
                  </a:cubicBezTo>
                  <a:cubicBezTo>
                    <a:pt x="979" y="218"/>
                    <a:pt x="979" y="218"/>
                    <a:pt x="979" y="218"/>
                  </a:cubicBezTo>
                  <a:cubicBezTo>
                    <a:pt x="979" y="218"/>
                    <a:pt x="979" y="218"/>
                    <a:pt x="979" y="218"/>
                  </a:cubicBezTo>
                  <a:cubicBezTo>
                    <a:pt x="978" y="218"/>
                    <a:pt x="978" y="218"/>
                    <a:pt x="978" y="218"/>
                  </a:cubicBezTo>
                  <a:cubicBezTo>
                    <a:pt x="978" y="218"/>
                    <a:pt x="978" y="218"/>
                    <a:pt x="978" y="218"/>
                  </a:cubicBezTo>
                  <a:cubicBezTo>
                    <a:pt x="977" y="218"/>
                    <a:pt x="977" y="218"/>
                    <a:pt x="977" y="218"/>
                  </a:cubicBezTo>
                  <a:cubicBezTo>
                    <a:pt x="977" y="218"/>
                    <a:pt x="977" y="218"/>
                    <a:pt x="977" y="218"/>
                  </a:cubicBezTo>
                  <a:cubicBezTo>
                    <a:pt x="977" y="218"/>
                    <a:pt x="977" y="218"/>
                    <a:pt x="977" y="218"/>
                  </a:cubicBezTo>
                  <a:cubicBezTo>
                    <a:pt x="976" y="218"/>
                    <a:pt x="976" y="218"/>
                    <a:pt x="976" y="218"/>
                  </a:cubicBezTo>
                  <a:cubicBezTo>
                    <a:pt x="975" y="218"/>
                    <a:pt x="975" y="218"/>
                    <a:pt x="975" y="218"/>
                  </a:cubicBezTo>
                  <a:cubicBezTo>
                    <a:pt x="974" y="218"/>
                    <a:pt x="974" y="218"/>
                    <a:pt x="974" y="218"/>
                  </a:cubicBezTo>
                  <a:cubicBezTo>
                    <a:pt x="974" y="218"/>
                    <a:pt x="974" y="218"/>
                    <a:pt x="974" y="218"/>
                  </a:cubicBezTo>
                  <a:cubicBezTo>
                    <a:pt x="973" y="218"/>
                    <a:pt x="973" y="218"/>
                    <a:pt x="973" y="218"/>
                  </a:cubicBezTo>
                  <a:cubicBezTo>
                    <a:pt x="972" y="218"/>
                    <a:pt x="972" y="218"/>
                    <a:pt x="972" y="218"/>
                  </a:cubicBezTo>
                  <a:cubicBezTo>
                    <a:pt x="971" y="218"/>
                    <a:pt x="971" y="218"/>
                    <a:pt x="971" y="218"/>
                  </a:cubicBezTo>
                  <a:cubicBezTo>
                    <a:pt x="970" y="218"/>
                    <a:pt x="970" y="218"/>
                    <a:pt x="970" y="218"/>
                  </a:cubicBezTo>
                  <a:cubicBezTo>
                    <a:pt x="969" y="218"/>
                    <a:pt x="969" y="218"/>
                    <a:pt x="969" y="218"/>
                  </a:cubicBezTo>
                  <a:cubicBezTo>
                    <a:pt x="969" y="218"/>
                    <a:pt x="969" y="218"/>
                    <a:pt x="969" y="218"/>
                  </a:cubicBezTo>
                  <a:cubicBezTo>
                    <a:pt x="968" y="218"/>
                    <a:pt x="968" y="218"/>
                    <a:pt x="968" y="218"/>
                  </a:cubicBezTo>
                  <a:cubicBezTo>
                    <a:pt x="968" y="218"/>
                    <a:pt x="968" y="218"/>
                    <a:pt x="968" y="218"/>
                  </a:cubicBezTo>
                  <a:cubicBezTo>
                    <a:pt x="968" y="218"/>
                    <a:pt x="968" y="218"/>
                    <a:pt x="968" y="218"/>
                  </a:cubicBezTo>
                  <a:cubicBezTo>
                    <a:pt x="967" y="218"/>
                    <a:pt x="967" y="218"/>
                    <a:pt x="967" y="218"/>
                  </a:cubicBezTo>
                  <a:cubicBezTo>
                    <a:pt x="966" y="218"/>
                    <a:pt x="966" y="218"/>
                    <a:pt x="966" y="218"/>
                  </a:cubicBezTo>
                  <a:cubicBezTo>
                    <a:pt x="966" y="219"/>
                    <a:pt x="965" y="219"/>
                    <a:pt x="965" y="219"/>
                  </a:cubicBezTo>
                  <a:cubicBezTo>
                    <a:pt x="964" y="219"/>
                    <a:pt x="964" y="219"/>
                    <a:pt x="964" y="219"/>
                  </a:cubicBezTo>
                  <a:cubicBezTo>
                    <a:pt x="963" y="219"/>
                    <a:pt x="963" y="219"/>
                    <a:pt x="963" y="219"/>
                  </a:cubicBezTo>
                  <a:cubicBezTo>
                    <a:pt x="962" y="219"/>
                    <a:pt x="962" y="219"/>
                    <a:pt x="961" y="219"/>
                  </a:cubicBezTo>
                  <a:cubicBezTo>
                    <a:pt x="961" y="220"/>
                    <a:pt x="961" y="220"/>
                    <a:pt x="961" y="220"/>
                  </a:cubicBezTo>
                  <a:cubicBezTo>
                    <a:pt x="960" y="220"/>
                    <a:pt x="960" y="220"/>
                    <a:pt x="960" y="220"/>
                  </a:cubicBezTo>
                  <a:cubicBezTo>
                    <a:pt x="959" y="220"/>
                    <a:pt x="959" y="220"/>
                    <a:pt x="959" y="220"/>
                  </a:cubicBezTo>
                  <a:cubicBezTo>
                    <a:pt x="958" y="220"/>
                    <a:pt x="958" y="220"/>
                    <a:pt x="958" y="220"/>
                  </a:cubicBezTo>
                  <a:cubicBezTo>
                    <a:pt x="958" y="220"/>
                    <a:pt x="958" y="220"/>
                    <a:pt x="957" y="220"/>
                  </a:cubicBezTo>
                  <a:cubicBezTo>
                    <a:pt x="957" y="221"/>
                    <a:pt x="957" y="221"/>
                    <a:pt x="956" y="221"/>
                  </a:cubicBezTo>
                  <a:cubicBezTo>
                    <a:pt x="956" y="221"/>
                    <a:pt x="956" y="221"/>
                    <a:pt x="956" y="221"/>
                  </a:cubicBezTo>
                  <a:cubicBezTo>
                    <a:pt x="955" y="221"/>
                    <a:pt x="955" y="221"/>
                    <a:pt x="954" y="222"/>
                  </a:cubicBezTo>
                  <a:cubicBezTo>
                    <a:pt x="954" y="222"/>
                    <a:pt x="954" y="222"/>
                    <a:pt x="954" y="222"/>
                  </a:cubicBezTo>
                  <a:cubicBezTo>
                    <a:pt x="953" y="222"/>
                    <a:pt x="953" y="222"/>
                    <a:pt x="953" y="222"/>
                  </a:cubicBezTo>
                  <a:cubicBezTo>
                    <a:pt x="953" y="222"/>
                    <a:pt x="952" y="223"/>
                    <a:pt x="951" y="223"/>
                  </a:cubicBezTo>
                  <a:cubicBezTo>
                    <a:pt x="951" y="223"/>
                    <a:pt x="950" y="224"/>
                    <a:pt x="949" y="224"/>
                  </a:cubicBezTo>
                  <a:cubicBezTo>
                    <a:pt x="949" y="224"/>
                    <a:pt x="949" y="224"/>
                    <a:pt x="949" y="224"/>
                  </a:cubicBezTo>
                  <a:cubicBezTo>
                    <a:pt x="949" y="224"/>
                    <a:pt x="949" y="224"/>
                    <a:pt x="949" y="224"/>
                  </a:cubicBezTo>
                  <a:cubicBezTo>
                    <a:pt x="949" y="225"/>
                    <a:pt x="949" y="225"/>
                    <a:pt x="949" y="225"/>
                  </a:cubicBezTo>
                  <a:cubicBezTo>
                    <a:pt x="948" y="225"/>
                    <a:pt x="948" y="225"/>
                    <a:pt x="948" y="225"/>
                  </a:cubicBezTo>
                  <a:cubicBezTo>
                    <a:pt x="948" y="225"/>
                    <a:pt x="947" y="225"/>
                    <a:pt x="947" y="226"/>
                  </a:cubicBezTo>
                  <a:cubicBezTo>
                    <a:pt x="946" y="226"/>
                    <a:pt x="946" y="226"/>
                    <a:pt x="945" y="227"/>
                  </a:cubicBezTo>
                  <a:cubicBezTo>
                    <a:pt x="945" y="227"/>
                    <a:pt x="945" y="227"/>
                    <a:pt x="945" y="227"/>
                  </a:cubicBezTo>
                  <a:cubicBezTo>
                    <a:pt x="944" y="228"/>
                    <a:pt x="944" y="228"/>
                    <a:pt x="943" y="228"/>
                  </a:cubicBezTo>
                  <a:cubicBezTo>
                    <a:pt x="943" y="229"/>
                    <a:pt x="942" y="229"/>
                    <a:pt x="942" y="230"/>
                  </a:cubicBezTo>
                  <a:cubicBezTo>
                    <a:pt x="942" y="230"/>
                    <a:pt x="941" y="230"/>
                    <a:pt x="941" y="231"/>
                  </a:cubicBezTo>
                  <a:cubicBezTo>
                    <a:pt x="940" y="231"/>
                    <a:pt x="940" y="231"/>
                    <a:pt x="940" y="231"/>
                  </a:cubicBezTo>
                  <a:cubicBezTo>
                    <a:pt x="940" y="232"/>
                    <a:pt x="939" y="232"/>
                    <a:pt x="938" y="233"/>
                  </a:cubicBezTo>
                  <a:cubicBezTo>
                    <a:pt x="938" y="234"/>
                    <a:pt x="937" y="234"/>
                    <a:pt x="936" y="235"/>
                  </a:cubicBezTo>
                  <a:cubicBezTo>
                    <a:pt x="935" y="236"/>
                    <a:pt x="934" y="237"/>
                    <a:pt x="933" y="238"/>
                  </a:cubicBezTo>
                  <a:cubicBezTo>
                    <a:pt x="932" y="238"/>
                    <a:pt x="932" y="238"/>
                    <a:pt x="932" y="238"/>
                  </a:cubicBezTo>
                  <a:cubicBezTo>
                    <a:pt x="932" y="238"/>
                    <a:pt x="932" y="238"/>
                    <a:pt x="932" y="238"/>
                  </a:cubicBezTo>
                  <a:cubicBezTo>
                    <a:pt x="932" y="238"/>
                    <a:pt x="932" y="238"/>
                    <a:pt x="932" y="238"/>
                  </a:cubicBezTo>
                  <a:cubicBezTo>
                    <a:pt x="932" y="239"/>
                    <a:pt x="932" y="239"/>
                    <a:pt x="932" y="239"/>
                  </a:cubicBezTo>
                  <a:cubicBezTo>
                    <a:pt x="932" y="239"/>
                    <a:pt x="932" y="239"/>
                    <a:pt x="932" y="239"/>
                  </a:cubicBezTo>
                  <a:cubicBezTo>
                    <a:pt x="932" y="239"/>
                    <a:pt x="932" y="239"/>
                    <a:pt x="932" y="239"/>
                  </a:cubicBezTo>
                  <a:cubicBezTo>
                    <a:pt x="932" y="239"/>
                    <a:pt x="932" y="239"/>
                    <a:pt x="932" y="239"/>
                  </a:cubicBezTo>
                  <a:cubicBezTo>
                    <a:pt x="932" y="239"/>
                    <a:pt x="932" y="239"/>
                    <a:pt x="932" y="239"/>
                  </a:cubicBezTo>
                  <a:cubicBezTo>
                    <a:pt x="932" y="239"/>
                    <a:pt x="932" y="239"/>
                    <a:pt x="932" y="239"/>
                  </a:cubicBezTo>
                  <a:cubicBezTo>
                    <a:pt x="932" y="239"/>
                    <a:pt x="932" y="239"/>
                    <a:pt x="932" y="239"/>
                  </a:cubicBezTo>
                  <a:cubicBezTo>
                    <a:pt x="932" y="239"/>
                    <a:pt x="932" y="239"/>
                    <a:pt x="932" y="239"/>
                  </a:cubicBezTo>
                  <a:cubicBezTo>
                    <a:pt x="932" y="239"/>
                    <a:pt x="932" y="239"/>
                    <a:pt x="932" y="239"/>
                  </a:cubicBezTo>
                  <a:cubicBezTo>
                    <a:pt x="931" y="239"/>
                    <a:pt x="931" y="239"/>
                    <a:pt x="931" y="239"/>
                  </a:cubicBezTo>
                  <a:cubicBezTo>
                    <a:pt x="931" y="240"/>
                    <a:pt x="931" y="240"/>
                    <a:pt x="931" y="240"/>
                  </a:cubicBezTo>
                  <a:cubicBezTo>
                    <a:pt x="931" y="240"/>
                    <a:pt x="931" y="240"/>
                    <a:pt x="931" y="240"/>
                  </a:cubicBezTo>
                  <a:cubicBezTo>
                    <a:pt x="931" y="240"/>
                    <a:pt x="931" y="240"/>
                    <a:pt x="931" y="240"/>
                  </a:cubicBezTo>
                  <a:cubicBezTo>
                    <a:pt x="931" y="240"/>
                    <a:pt x="931" y="240"/>
                    <a:pt x="931" y="240"/>
                  </a:cubicBezTo>
                  <a:cubicBezTo>
                    <a:pt x="931" y="240"/>
                    <a:pt x="931" y="240"/>
                    <a:pt x="931" y="240"/>
                  </a:cubicBezTo>
                  <a:cubicBezTo>
                    <a:pt x="931" y="240"/>
                    <a:pt x="931" y="240"/>
                    <a:pt x="931" y="240"/>
                  </a:cubicBezTo>
                  <a:cubicBezTo>
                    <a:pt x="931" y="240"/>
                    <a:pt x="931" y="240"/>
                    <a:pt x="931" y="240"/>
                  </a:cubicBezTo>
                  <a:cubicBezTo>
                    <a:pt x="931" y="240"/>
                    <a:pt x="931" y="240"/>
                    <a:pt x="931" y="240"/>
                  </a:cubicBezTo>
                  <a:cubicBezTo>
                    <a:pt x="931" y="241"/>
                    <a:pt x="931" y="241"/>
                    <a:pt x="931" y="241"/>
                  </a:cubicBezTo>
                  <a:cubicBezTo>
                    <a:pt x="931" y="241"/>
                    <a:pt x="931" y="241"/>
                    <a:pt x="931" y="241"/>
                  </a:cubicBezTo>
                  <a:cubicBezTo>
                    <a:pt x="931" y="241"/>
                    <a:pt x="931" y="241"/>
                    <a:pt x="931" y="241"/>
                  </a:cubicBezTo>
                  <a:cubicBezTo>
                    <a:pt x="931" y="241"/>
                    <a:pt x="931" y="241"/>
                    <a:pt x="931" y="241"/>
                  </a:cubicBezTo>
                  <a:cubicBezTo>
                    <a:pt x="931" y="242"/>
                    <a:pt x="931" y="242"/>
                    <a:pt x="931" y="242"/>
                  </a:cubicBezTo>
                  <a:cubicBezTo>
                    <a:pt x="931" y="242"/>
                    <a:pt x="931" y="242"/>
                    <a:pt x="931" y="242"/>
                  </a:cubicBezTo>
                  <a:cubicBezTo>
                    <a:pt x="931" y="242"/>
                    <a:pt x="931" y="242"/>
                    <a:pt x="931" y="242"/>
                  </a:cubicBezTo>
                  <a:cubicBezTo>
                    <a:pt x="917" y="408"/>
                    <a:pt x="917" y="408"/>
                    <a:pt x="917" y="408"/>
                  </a:cubicBezTo>
                  <a:cubicBezTo>
                    <a:pt x="726" y="412"/>
                    <a:pt x="726" y="412"/>
                    <a:pt x="726" y="412"/>
                  </a:cubicBezTo>
                  <a:cubicBezTo>
                    <a:pt x="722" y="412"/>
                    <a:pt x="701" y="412"/>
                    <a:pt x="669" y="413"/>
                  </a:cubicBezTo>
                  <a:cubicBezTo>
                    <a:pt x="638" y="413"/>
                    <a:pt x="596" y="413"/>
                    <a:pt x="552" y="413"/>
                  </a:cubicBezTo>
                  <a:cubicBezTo>
                    <a:pt x="507" y="414"/>
                    <a:pt x="460" y="414"/>
                    <a:pt x="417" y="414"/>
                  </a:cubicBezTo>
                  <a:cubicBezTo>
                    <a:pt x="374" y="415"/>
                    <a:pt x="336" y="415"/>
                    <a:pt x="310" y="416"/>
                  </a:cubicBezTo>
                  <a:cubicBezTo>
                    <a:pt x="309" y="416"/>
                    <a:pt x="308" y="416"/>
                    <a:pt x="306" y="416"/>
                  </a:cubicBezTo>
                  <a:cubicBezTo>
                    <a:pt x="305" y="416"/>
                    <a:pt x="304" y="416"/>
                    <a:pt x="303" y="416"/>
                  </a:cubicBezTo>
                  <a:cubicBezTo>
                    <a:pt x="302" y="416"/>
                    <a:pt x="301" y="416"/>
                    <a:pt x="300" y="416"/>
                  </a:cubicBezTo>
                  <a:cubicBezTo>
                    <a:pt x="298" y="416"/>
                    <a:pt x="297" y="416"/>
                    <a:pt x="296" y="416"/>
                  </a:cubicBezTo>
                  <a:cubicBezTo>
                    <a:pt x="294" y="416"/>
                    <a:pt x="291" y="416"/>
                    <a:pt x="289" y="416"/>
                  </a:cubicBezTo>
                  <a:cubicBezTo>
                    <a:pt x="288" y="416"/>
                    <a:pt x="288" y="416"/>
                    <a:pt x="287" y="416"/>
                  </a:cubicBezTo>
                  <a:cubicBezTo>
                    <a:pt x="285" y="416"/>
                    <a:pt x="283" y="416"/>
                    <a:pt x="281" y="416"/>
                  </a:cubicBezTo>
                  <a:cubicBezTo>
                    <a:pt x="280" y="416"/>
                    <a:pt x="280" y="416"/>
                    <a:pt x="279" y="416"/>
                  </a:cubicBezTo>
                  <a:cubicBezTo>
                    <a:pt x="277" y="416"/>
                    <a:pt x="276" y="416"/>
                    <a:pt x="275" y="416"/>
                  </a:cubicBezTo>
                  <a:cubicBezTo>
                    <a:pt x="274" y="416"/>
                    <a:pt x="273" y="416"/>
                    <a:pt x="273" y="416"/>
                  </a:cubicBezTo>
                  <a:cubicBezTo>
                    <a:pt x="270" y="416"/>
                    <a:pt x="268" y="416"/>
                    <a:pt x="266" y="416"/>
                  </a:cubicBezTo>
                  <a:cubicBezTo>
                    <a:pt x="266" y="416"/>
                    <a:pt x="266" y="416"/>
                    <a:pt x="266" y="416"/>
                  </a:cubicBezTo>
                  <a:cubicBezTo>
                    <a:pt x="264" y="415"/>
                    <a:pt x="262" y="415"/>
                    <a:pt x="261" y="415"/>
                  </a:cubicBezTo>
                  <a:cubicBezTo>
                    <a:pt x="260" y="415"/>
                    <a:pt x="259" y="415"/>
                    <a:pt x="259" y="415"/>
                  </a:cubicBezTo>
                  <a:cubicBezTo>
                    <a:pt x="257" y="415"/>
                    <a:pt x="256" y="415"/>
                    <a:pt x="254" y="415"/>
                  </a:cubicBezTo>
                  <a:cubicBezTo>
                    <a:pt x="254" y="415"/>
                    <a:pt x="254" y="415"/>
                    <a:pt x="254" y="415"/>
                  </a:cubicBezTo>
                  <a:cubicBezTo>
                    <a:pt x="252" y="415"/>
                    <a:pt x="251" y="415"/>
                    <a:pt x="249" y="415"/>
                  </a:cubicBezTo>
                  <a:cubicBezTo>
                    <a:pt x="248" y="415"/>
                    <a:pt x="248" y="415"/>
                    <a:pt x="248" y="415"/>
                  </a:cubicBezTo>
                  <a:cubicBezTo>
                    <a:pt x="247" y="415"/>
                    <a:pt x="245" y="414"/>
                    <a:pt x="244" y="414"/>
                  </a:cubicBezTo>
                  <a:cubicBezTo>
                    <a:pt x="242" y="414"/>
                    <a:pt x="241" y="414"/>
                    <a:pt x="239" y="414"/>
                  </a:cubicBezTo>
                  <a:cubicBezTo>
                    <a:pt x="239" y="414"/>
                    <a:pt x="239" y="414"/>
                    <a:pt x="239" y="414"/>
                  </a:cubicBezTo>
                  <a:cubicBezTo>
                    <a:pt x="237" y="414"/>
                    <a:pt x="236" y="414"/>
                    <a:pt x="235" y="413"/>
                  </a:cubicBezTo>
                  <a:cubicBezTo>
                    <a:pt x="235" y="413"/>
                    <a:pt x="235" y="413"/>
                    <a:pt x="235" y="413"/>
                  </a:cubicBezTo>
                  <a:cubicBezTo>
                    <a:pt x="232" y="413"/>
                    <a:pt x="230" y="413"/>
                    <a:pt x="227" y="412"/>
                  </a:cubicBezTo>
                  <a:cubicBezTo>
                    <a:pt x="227" y="412"/>
                    <a:pt x="227" y="412"/>
                    <a:pt x="227" y="412"/>
                  </a:cubicBezTo>
                  <a:cubicBezTo>
                    <a:pt x="226" y="412"/>
                    <a:pt x="225" y="412"/>
                    <a:pt x="224" y="412"/>
                  </a:cubicBezTo>
                  <a:cubicBezTo>
                    <a:pt x="224" y="412"/>
                    <a:pt x="224" y="412"/>
                    <a:pt x="224" y="412"/>
                  </a:cubicBezTo>
                  <a:cubicBezTo>
                    <a:pt x="224" y="412"/>
                    <a:pt x="223" y="412"/>
                    <a:pt x="223" y="412"/>
                  </a:cubicBezTo>
                  <a:cubicBezTo>
                    <a:pt x="224" y="359"/>
                    <a:pt x="224" y="306"/>
                    <a:pt x="225" y="253"/>
                  </a:cubicBezTo>
                  <a:cubicBezTo>
                    <a:pt x="225" y="252"/>
                    <a:pt x="225" y="250"/>
                    <a:pt x="225" y="249"/>
                  </a:cubicBezTo>
                  <a:cubicBezTo>
                    <a:pt x="225" y="249"/>
                    <a:pt x="225" y="248"/>
                    <a:pt x="225" y="248"/>
                  </a:cubicBezTo>
                  <a:cubicBezTo>
                    <a:pt x="224" y="247"/>
                    <a:pt x="224" y="246"/>
                    <a:pt x="224" y="246"/>
                  </a:cubicBezTo>
                  <a:cubicBezTo>
                    <a:pt x="224" y="246"/>
                    <a:pt x="224" y="246"/>
                    <a:pt x="224" y="246"/>
                  </a:cubicBezTo>
                  <a:cubicBezTo>
                    <a:pt x="224" y="245"/>
                    <a:pt x="224" y="245"/>
                    <a:pt x="223" y="244"/>
                  </a:cubicBezTo>
                  <a:cubicBezTo>
                    <a:pt x="223" y="244"/>
                    <a:pt x="223" y="243"/>
                    <a:pt x="223" y="242"/>
                  </a:cubicBezTo>
                  <a:cubicBezTo>
                    <a:pt x="222" y="242"/>
                    <a:pt x="222" y="242"/>
                    <a:pt x="222" y="241"/>
                  </a:cubicBezTo>
                  <a:cubicBezTo>
                    <a:pt x="222" y="241"/>
                    <a:pt x="221" y="240"/>
                    <a:pt x="221" y="240"/>
                  </a:cubicBezTo>
                  <a:cubicBezTo>
                    <a:pt x="221" y="240"/>
                    <a:pt x="221" y="240"/>
                    <a:pt x="221" y="240"/>
                  </a:cubicBezTo>
                  <a:cubicBezTo>
                    <a:pt x="221" y="239"/>
                    <a:pt x="221" y="239"/>
                    <a:pt x="221" y="239"/>
                  </a:cubicBezTo>
                  <a:cubicBezTo>
                    <a:pt x="220" y="238"/>
                    <a:pt x="220" y="238"/>
                    <a:pt x="220" y="238"/>
                  </a:cubicBezTo>
                  <a:cubicBezTo>
                    <a:pt x="219" y="238"/>
                    <a:pt x="219" y="237"/>
                    <a:pt x="219" y="237"/>
                  </a:cubicBezTo>
                  <a:cubicBezTo>
                    <a:pt x="218" y="237"/>
                    <a:pt x="218" y="237"/>
                    <a:pt x="218" y="237"/>
                  </a:cubicBezTo>
                  <a:cubicBezTo>
                    <a:pt x="220" y="108"/>
                    <a:pt x="220" y="108"/>
                    <a:pt x="220" y="108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188" y="178"/>
                    <a:pt x="188" y="178"/>
                    <a:pt x="188" y="178"/>
                  </a:cubicBezTo>
                  <a:cubicBezTo>
                    <a:pt x="200" y="228"/>
                    <a:pt x="200" y="228"/>
                    <a:pt x="200" y="228"/>
                  </a:cubicBezTo>
                  <a:cubicBezTo>
                    <a:pt x="200" y="228"/>
                    <a:pt x="200" y="228"/>
                    <a:pt x="200" y="228"/>
                  </a:cubicBezTo>
                  <a:cubicBezTo>
                    <a:pt x="200" y="228"/>
                    <a:pt x="200" y="228"/>
                    <a:pt x="200" y="228"/>
                  </a:cubicBezTo>
                  <a:cubicBezTo>
                    <a:pt x="199" y="228"/>
                    <a:pt x="199" y="228"/>
                    <a:pt x="199" y="228"/>
                  </a:cubicBezTo>
                  <a:cubicBezTo>
                    <a:pt x="199" y="228"/>
                    <a:pt x="199" y="228"/>
                    <a:pt x="199" y="228"/>
                  </a:cubicBezTo>
                  <a:cubicBezTo>
                    <a:pt x="199" y="228"/>
                    <a:pt x="199" y="228"/>
                    <a:pt x="199" y="228"/>
                  </a:cubicBezTo>
                  <a:cubicBezTo>
                    <a:pt x="198" y="228"/>
                    <a:pt x="198" y="228"/>
                    <a:pt x="198" y="228"/>
                  </a:cubicBezTo>
                  <a:cubicBezTo>
                    <a:pt x="198" y="227"/>
                    <a:pt x="198" y="227"/>
                    <a:pt x="198" y="227"/>
                  </a:cubicBezTo>
                  <a:cubicBezTo>
                    <a:pt x="197" y="227"/>
                    <a:pt x="197" y="227"/>
                    <a:pt x="197" y="227"/>
                  </a:cubicBezTo>
                  <a:cubicBezTo>
                    <a:pt x="196" y="227"/>
                    <a:pt x="196" y="227"/>
                    <a:pt x="196" y="227"/>
                  </a:cubicBezTo>
                  <a:cubicBezTo>
                    <a:pt x="196" y="227"/>
                    <a:pt x="196" y="227"/>
                    <a:pt x="196" y="227"/>
                  </a:cubicBezTo>
                  <a:cubicBezTo>
                    <a:pt x="195" y="227"/>
                    <a:pt x="195" y="227"/>
                    <a:pt x="195" y="227"/>
                  </a:cubicBezTo>
                  <a:cubicBezTo>
                    <a:pt x="195" y="227"/>
                    <a:pt x="195" y="227"/>
                    <a:pt x="195" y="227"/>
                  </a:cubicBezTo>
                  <a:cubicBezTo>
                    <a:pt x="194" y="227"/>
                    <a:pt x="194" y="227"/>
                    <a:pt x="194" y="227"/>
                  </a:cubicBezTo>
                  <a:cubicBezTo>
                    <a:pt x="194" y="227"/>
                    <a:pt x="194" y="227"/>
                    <a:pt x="194" y="227"/>
                  </a:cubicBezTo>
                  <a:cubicBezTo>
                    <a:pt x="194" y="227"/>
                    <a:pt x="194" y="227"/>
                    <a:pt x="194" y="227"/>
                  </a:cubicBezTo>
                  <a:cubicBezTo>
                    <a:pt x="194" y="227"/>
                    <a:pt x="194" y="227"/>
                    <a:pt x="194" y="227"/>
                  </a:cubicBezTo>
                  <a:cubicBezTo>
                    <a:pt x="193" y="227"/>
                    <a:pt x="193" y="227"/>
                    <a:pt x="193" y="227"/>
                  </a:cubicBezTo>
                  <a:cubicBezTo>
                    <a:pt x="192" y="226"/>
                    <a:pt x="192" y="226"/>
                    <a:pt x="192" y="226"/>
                  </a:cubicBezTo>
                  <a:cubicBezTo>
                    <a:pt x="192" y="226"/>
                    <a:pt x="192" y="226"/>
                    <a:pt x="192" y="226"/>
                  </a:cubicBezTo>
                  <a:cubicBezTo>
                    <a:pt x="191" y="226"/>
                    <a:pt x="191" y="226"/>
                    <a:pt x="191" y="226"/>
                  </a:cubicBezTo>
                  <a:cubicBezTo>
                    <a:pt x="190" y="226"/>
                    <a:pt x="190" y="226"/>
                    <a:pt x="190" y="226"/>
                  </a:cubicBezTo>
                  <a:cubicBezTo>
                    <a:pt x="189" y="226"/>
                    <a:pt x="189" y="226"/>
                    <a:pt x="189" y="226"/>
                  </a:cubicBezTo>
                  <a:cubicBezTo>
                    <a:pt x="188" y="226"/>
                    <a:pt x="188" y="226"/>
                    <a:pt x="188" y="226"/>
                  </a:cubicBezTo>
                  <a:cubicBezTo>
                    <a:pt x="188" y="226"/>
                    <a:pt x="188" y="226"/>
                    <a:pt x="188" y="226"/>
                  </a:cubicBezTo>
                  <a:cubicBezTo>
                    <a:pt x="187" y="226"/>
                    <a:pt x="187" y="226"/>
                    <a:pt x="187" y="226"/>
                  </a:cubicBezTo>
                  <a:cubicBezTo>
                    <a:pt x="186" y="226"/>
                    <a:pt x="186" y="226"/>
                    <a:pt x="186" y="226"/>
                  </a:cubicBezTo>
                  <a:cubicBezTo>
                    <a:pt x="186" y="226"/>
                    <a:pt x="186" y="226"/>
                    <a:pt x="186" y="226"/>
                  </a:cubicBezTo>
                  <a:cubicBezTo>
                    <a:pt x="185" y="226"/>
                    <a:pt x="185" y="226"/>
                    <a:pt x="185" y="226"/>
                  </a:cubicBezTo>
                  <a:cubicBezTo>
                    <a:pt x="185" y="226"/>
                    <a:pt x="185" y="226"/>
                    <a:pt x="185" y="226"/>
                  </a:cubicBezTo>
                  <a:cubicBezTo>
                    <a:pt x="184" y="226"/>
                    <a:pt x="184" y="226"/>
                    <a:pt x="184" y="226"/>
                  </a:cubicBezTo>
                  <a:cubicBezTo>
                    <a:pt x="183" y="226"/>
                    <a:pt x="183" y="226"/>
                    <a:pt x="183" y="226"/>
                  </a:cubicBezTo>
                  <a:cubicBezTo>
                    <a:pt x="182" y="226"/>
                    <a:pt x="182" y="226"/>
                    <a:pt x="182" y="226"/>
                  </a:cubicBezTo>
                  <a:cubicBezTo>
                    <a:pt x="182" y="226"/>
                    <a:pt x="182" y="226"/>
                    <a:pt x="182" y="226"/>
                  </a:cubicBezTo>
                  <a:cubicBezTo>
                    <a:pt x="181" y="226"/>
                    <a:pt x="181" y="226"/>
                    <a:pt x="181" y="226"/>
                  </a:cubicBezTo>
                  <a:cubicBezTo>
                    <a:pt x="180" y="226"/>
                    <a:pt x="180" y="226"/>
                    <a:pt x="180" y="226"/>
                  </a:cubicBezTo>
                  <a:cubicBezTo>
                    <a:pt x="179" y="225"/>
                    <a:pt x="179" y="225"/>
                    <a:pt x="179" y="225"/>
                  </a:cubicBezTo>
                  <a:cubicBezTo>
                    <a:pt x="178" y="225"/>
                    <a:pt x="178" y="225"/>
                    <a:pt x="178" y="225"/>
                  </a:cubicBezTo>
                  <a:cubicBezTo>
                    <a:pt x="177" y="225"/>
                    <a:pt x="177" y="225"/>
                    <a:pt x="177" y="225"/>
                  </a:cubicBezTo>
                  <a:cubicBezTo>
                    <a:pt x="177" y="225"/>
                    <a:pt x="177" y="225"/>
                    <a:pt x="177" y="225"/>
                  </a:cubicBezTo>
                  <a:cubicBezTo>
                    <a:pt x="176" y="225"/>
                    <a:pt x="176" y="225"/>
                    <a:pt x="176" y="225"/>
                  </a:cubicBezTo>
                  <a:cubicBezTo>
                    <a:pt x="176" y="225"/>
                    <a:pt x="176" y="225"/>
                    <a:pt x="176" y="225"/>
                  </a:cubicBezTo>
                  <a:cubicBezTo>
                    <a:pt x="175" y="225"/>
                    <a:pt x="175" y="225"/>
                    <a:pt x="175" y="225"/>
                  </a:cubicBezTo>
                  <a:cubicBezTo>
                    <a:pt x="175" y="226"/>
                    <a:pt x="175" y="226"/>
                    <a:pt x="175" y="226"/>
                  </a:cubicBezTo>
                  <a:cubicBezTo>
                    <a:pt x="174" y="226"/>
                    <a:pt x="174" y="226"/>
                    <a:pt x="174" y="226"/>
                  </a:cubicBezTo>
                  <a:cubicBezTo>
                    <a:pt x="174" y="226"/>
                    <a:pt x="173" y="226"/>
                    <a:pt x="173" y="226"/>
                  </a:cubicBezTo>
                  <a:cubicBezTo>
                    <a:pt x="173" y="226"/>
                    <a:pt x="172" y="226"/>
                    <a:pt x="172" y="226"/>
                  </a:cubicBezTo>
                  <a:cubicBezTo>
                    <a:pt x="171" y="226"/>
                    <a:pt x="171" y="226"/>
                    <a:pt x="171" y="226"/>
                  </a:cubicBezTo>
                  <a:cubicBezTo>
                    <a:pt x="170" y="226"/>
                    <a:pt x="170" y="226"/>
                    <a:pt x="169" y="226"/>
                  </a:cubicBezTo>
                  <a:cubicBezTo>
                    <a:pt x="169" y="226"/>
                    <a:pt x="168" y="226"/>
                    <a:pt x="168" y="226"/>
                  </a:cubicBezTo>
                  <a:cubicBezTo>
                    <a:pt x="168" y="226"/>
                    <a:pt x="167" y="226"/>
                    <a:pt x="167" y="226"/>
                  </a:cubicBezTo>
                  <a:cubicBezTo>
                    <a:pt x="167" y="226"/>
                    <a:pt x="167" y="226"/>
                    <a:pt x="167" y="226"/>
                  </a:cubicBezTo>
                  <a:cubicBezTo>
                    <a:pt x="167" y="226"/>
                    <a:pt x="167" y="226"/>
                    <a:pt x="167" y="226"/>
                  </a:cubicBezTo>
                  <a:cubicBezTo>
                    <a:pt x="166" y="226"/>
                    <a:pt x="166" y="226"/>
                    <a:pt x="165" y="226"/>
                  </a:cubicBezTo>
                  <a:cubicBezTo>
                    <a:pt x="165" y="226"/>
                    <a:pt x="164" y="226"/>
                    <a:pt x="164" y="226"/>
                  </a:cubicBezTo>
                  <a:cubicBezTo>
                    <a:pt x="163" y="226"/>
                    <a:pt x="163" y="226"/>
                    <a:pt x="162" y="226"/>
                  </a:cubicBezTo>
                  <a:cubicBezTo>
                    <a:pt x="162" y="226"/>
                    <a:pt x="162" y="226"/>
                    <a:pt x="162" y="226"/>
                  </a:cubicBezTo>
                  <a:cubicBezTo>
                    <a:pt x="162" y="226"/>
                    <a:pt x="162" y="226"/>
                    <a:pt x="162" y="226"/>
                  </a:cubicBezTo>
                  <a:cubicBezTo>
                    <a:pt x="162" y="226"/>
                    <a:pt x="162" y="226"/>
                    <a:pt x="162" y="226"/>
                  </a:cubicBezTo>
                  <a:cubicBezTo>
                    <a:pt x="161" y="226"/>
                    <a:pt x="161" y="226"/>
                    <a:pt x="160" y="226"/>
                  </a:cubicBezTo>
                  <a:cubicBezTo>
                    <a:pt x="160" y="227"/>
                    <a:pt x="159" y="227"/>
                    <a:pt x="159" y="227"/>
                  </a:cubicBezTo>
                  <a:cubicBezTo>
                    <a:pt x="158" y="227"/>
                    <a:pt x="158" y="227"/>
                    <a:pt x="157" y="227"/>
                  </a:cubicBezTo>
                  <a:cubicBezTo>
                    <a:pt x="155" y="227"/>
                    <a:pt x="153" y="227"/>
                    <a:pt x="151" y="228"/>
                  </a:cubicBezTo>
                  <a:cubicBezTo>
                    <a:pt x="150" y="228"/>
                    <a:pt x="148" y="228"/>
                    <a:pt x="147" y="228"/>
                  </a:cubicBezTo>
                  <a:cubicBezTo>
                    <a:pt x="144" y="229"/>
                    <a:pt x="141" y="229"/>
                    <a:pt x="139" y="229"/>
                  </a:cubicBezTo>
                  <a:cubicBezTo>
                    <a:pt x="138" y="229"/>
                    <a:pt x="138" y="229"/>
                    <a:pt x="137" y="229"/>
                  </a:cubicBezTo>
                  <a:cubicBezTo>
                    <a:pt x="134" y="230"/>
                    <a:pt x="131" y="230"/>
                    <a:pt x="128" y="230"/>
                  </a:cubicBezTo>
                  <a:cubicBezTo>
                    <a:pt x="128" y="230"/>
                    <a:pt x="128" y="230"/>
                    <a:pt x="128" y="230"/>
                  </a:cubicBezTo>
                  <a:cubicBezTo>
                    <a:pt x="125" y="230"/>
                    <a:pt x="121" y="231"/>
                    <a:pt x="118" y="231"/>
                  </a:cubicBezTo>
                  <a:cubicBezTo>
                    <a:pt x="115" y="231"/>
                    <a:pt x="112" y="231"/>
                    <a:pt x="109" y="230"/>
                  </a:cubicBezTo>
                  <a:cubicBezTo>
                    <a:pt x="109" y="230"/>
                    <a:pt x="109" y="230"/>
                    <a:pt x="109" y="230"/>
                  </a:cubicBezTo>
                  <a:cubicBezTo>
                    <a:pt x="106" y="230"/>
                    <a:pt x="104" y="230"/>
                    <a:pt x="101" y="230"/>
                  </a:cubicBezTo>
                  <a:cubicBezTo>
                    <a:pt x="100" y="230"/>
                    <a:pt x="100" y="230"/>
                    <a:pt x="100" y="230"/>
                  </a:cubicBezTo>
                  <a:cubicBezTo>
                    <a:pt x="97" y="229"/>
                    <a:pt x="94" y="229"/>
                    <a:pt x="91" y="229"/>
                  </a:cubicBezTo>
                  <a:cubicBezTo>
                    <a:pt x="91" y="229"/>
                    <a:pt x="91" y="229"/>
                    <a:pt x="91" y="229"/>
                  </a:cubicBezTo>
                  <a:cubicBezTo>
                    <a:pt x="88" y="228"/>
                    <a:pt x="85" y="227"/>
                    <a:pt x="81" y="227"/>
                  </a:cubicBezTo>
                  <a:cubicBezTo>
                    <a:pt x="81" y="227"/>
                    <a:pt x="81" y="227"/>
                    <a:pt x="81" y="227"/>
                  </a:cubicBezTo>
                  <a:cubicBezTo>
                    <a:pt x="79" y="226"/>
                    <a:pt x="78" y="226"/>
                    <a:pt x="76" y="225"/>
                  </a:cubicBezTo>
                  <a:cubicBezTo>
                    <a:pt x="76" y="225"/>
                    <a:pt x="76" y="225"/>
                    <a:pt x="76" y="225"/>
                  </a:cubicBezTo>
                  <a:cubicBezTo>
                    <a:pt x="74" y="225"/>
                    <a:pt x="72" y="225"/>
                    <a:pt x="71" y="224"/>
                  </a:cubicBezTo>
                  <a:cubicBezTo>
                    <a:pt x="70" y="224"/>
                    <a:pt x="70" y="224"/>
                    <a:pt x="70" y="224"/>
                  </a:cubicBezTo>
                  <a:cubicBezTo>
                    <a:pt x="67" y="223"/>
                    <a:pt x="63" y="222"/>
                    <a:pt x="59" y="221"/>
                  </a:cubicBezTo>
                  <a:cubicBezTo>
                    <a:pt x="59" y="221"/>
                    <a:pt x="59" y="221"/>
                    <a:pt x="59" y="221"/>
                  </a:cubicBezTo>
                  <a:cubicBezTo>
                    <a:pt x="57" y="220"/>
                    <a:pt x="55" y="219"/>
                    <a:pt x="53" y="219"/>
                  </a:cubicBezTo>
                  <a:cubicBezTo>
                    <a:pt x="52" y="218"/>
                    <a:pt x="52" y="218"/>
                    <a:pt x="52" y="218"/>
                  </a:cubicBezTo>
                  <a:cubicBezTo>
                    <a:pt x="50" y="218"/>
                    <a:pt x="48" y="217"/>
                    <a:pt x="46" y="216"/>
                  </a:cubicBezTo>
                  <a:cubicBezTo>
                    <a:pt x="46" y="216"/>
                    <a:pt x="46" y="216"/>
                    <a:pt x="46" y="216"/>
                  </a:cubicBezTo>
                  <a:cubicBezTo>
                    <a:pt x="44" y="216"/>
                    <a:pt x="42" y="215"/>
                    <a:pt x="40" y="214"/>
                  </a:cubicBezTo>
                  <a:cubicBezTo>
                    <a:pt x="40" y="214"/>
                    <a:pt x="39" y="214"/>
                    <a:pt x="39" y="213"/>
                  </a:cubicBezTo>
                  <a:cubicBezTo>
                    <a:pt x="37" y="213"/>
                    <a:pt x="35" y="212"/>
                    <a:pt x="33" y="211"/>
                  </a:cubicBezTo>
                  <a:cubicBezTo>
                    <a:pt x="32" y="211"/>
                    <a:pt x="31" y="210"/>
                    <a:pt x="30" y="210"/>
                  </a:cubicBezTo>
                  <a:cubicBezTo>
                    <a:pt x="29" y="209"/>
                    <a:pt x="28" y="209"/>
                    <a:pt x="28" y="209"/>
                  </a:cubicBezTo>
                  <a:cubicBezTo>
                    <a:pt x="27" y="208"/>
                    <a:pt x="26" y="208"/>
                    <a:pt x="26" y="208"/>
                  </a:cubicBezTo>
                  <a:cubicBezTo>
                    <a:pt x="25" y="207"/>
                    <a:pt x="24" y="207"/>
                    <a:pt x="24" y="207"/>
                  </a:cubicBezTo>
                  <a:cubicBezTo>
                    <a:pt x="23" y="206"/>
                    <a:pt x="23" y="206"/>
                    <a:pt x="22" y="206"/>
                  </a:cubicBezTo>
                  <a:cubicBezTo>
                    <a:pt x="22" y="205"/>
                    <a:pt x="21" y="205"/>
                    <a:pt x="20" y="205"/>
                  </a:cubicBezTo>
                  <a:cubicBezTo>
                    <a:pt x="20" y="204"/>
                    <a:pt x="19" y="204"/>
                    <a:pt x="19" y="204"/>
                  </a:cubicBezTo>
                  <a:cubicBezTo>
                    <a:pt x="18" y="203"/>
                    <a:pt x="18" y="203"/>
                    <a:pt x="17" y="203"/>
                  </a:cubicBezTo>
                  <a:cubicBezTo>
                    <a:pt x="17" y="202"/>
                    <a:pt x="16" y="202"/>
                    <a:pt x="16" y="202"/>
                  </a:cubicBezTo>
                  <a:cubicBezTo>
                    <a:pt x="15" y="201"/>
                    <a:pt x="15" y="201"/>
                    <a:pt x="14" y="201"/>
                  </a:cubicBezTo>
                  <a:cubicBezTo>
                    <a:pt x="14" y="200"/>
                    <a:pt x="14" y="200"/>
                    <a:pt x="13" y="200"/>
                  </a:cubicBezTo>
                  <a:cubicBezTo>
                    <a:pt x="13" y="199"/>
                    <a:pt x="12" y="199"/>
                    <a:pt x="12" y="199"/>
                  </a:cubicBezTo>
                  <a:cubicBezTo>
                    <a:pt x="11" y="198"/>
                    <a:pt x="11" y="198"/>
                    <a:pt x="11" y="197"/>
                  </a:cubicBezTo>
                  <a:cubicBezTo>
                    <a:pt x="10" y="196"/>
                    <a:pt x="10" y="196"/>
                    <a:pt x="10" y="196"/>
                  </a:cubicBezTo>
                  <a:cubicBezTo>
                    <a:pt x="9" y="196"/>
                    <a:pt x="9" y="196"/>
                    <a:pt x="8" y="195"/>
                  </a:cubicBezTo>
                  <a:cubicBezTo>
                    <a:pt x="8" y="194"/>
                    <a:pt x="8" y="194"/>
                    <a:pt x="8" y="194"/>
                  </a:cubicBezTo>
                  <a:cubicBezTo>
                    <a:pt x="7" y="194"/>
                    <a:pt x="7" y="193"/>
                    <a:pt x="7" y="193"/>
                  </a:cubicBezTo>
                  <a:cubicBezTo>
                    <a:pt x="6" y="192"/>
                    <a:pt x="6" y="192"/>
                    <a:pt x="6" y="192"/>
                  </a:cubicBezTo>
                  <a:cubicBezTo>
                    <a:pt x="6" y="192"/>
                    <a:pt x="5" y="191"/>
                    <a:pt x="5" y="191"/>
                  </a:cubicBezTo>
                  <a:cubicBezTo>
                    <a:pt x="4" y="190"/>
                    <a:pt x="4" y="190"/>
                    <a:pt x="4" y="190"/>
                  </a:cubicBezTo>
                  <a:cubicBezTo>
                    <a:pt x="4" y="189"/>
                    <a:pt x="4" y="189"/>
                    <a:pt x="4" y="188"/>
                  </a:cubicBezTo>
                  <a:cubicBezTo>
                    <a:pt x="3" y="187"/>
                    <a:pt x="3" y="187"/>
                    <a:pt x="3" y="187"/>
                  </a:cubicBezTo>
                  <a:cubicBezTo>
                    <a:pt x="3" y="187"/>
                    <a:pt x="3" y="187"/>
                    <a:pt x="3" y="186"/>
                  </a:cubicBezTo>
                  <a:cubicBezTo>
                    <a:pt x="2" y="185"/>
                    <a:pt x="2" y="185"/>
                    <a:pt x="2" y="185"/>
                  </a:cubicBezTo>
                  <a:cubicBezTo>
                    <a:pt x="2" y="185"/>
                    <a:pt x="2" y="185"/>
                    <a:pt x="2" y="185"/>
                  </a:cubicBezTo>
                  <a:cubicBezTo>
                    <a:pt x="1" y="183"/>
                    <a:pt x="1" y="182"/>
                    <a:pt x="1" y="181"/>
                  </a:cubicBezTo>
                  <a:cubicBezTo>
                    <a:pt x="1" y="180"/>
                    <a:pt x="1" y="180"/>
                    <a:pt x="1" y="180"/>
                  </a:cubicBezTo>
                  <a:cubicBezTo>
                    <a:pt x="1" y="179"/>
                    <a:pt x="0" y="177"/>
                    <a:pt x="0" y="176"/>
                  </a:cubicBezTo>
                  <a:cubicBezTo>
                    <a:pt x="1" y="239"/>
                    <a:pt x="1" y="303"/>
                    <a:pt x="2" y="366"/>
                  </a:cubicBezTo>
                  <a:cubicBezTo>
                    <a:pt x="2" y="368"/>
                    <a:pt x="2" y="369"/>
                    <a:pt x="2" y="371"/>
                  </a:cubicBezTo>
                  <a:cubicBezTo>
                    <a:pt x="2" y="371"/>
                    <a:pt x="2" y="371"/>
                    <a:pt x="2" y="371"/>
                  </a:cubicBezTo>
                  <a:cubicBezTo>
                    <a:pt x="3" y="373"/>
                    <a:pt x="3" y="374"/>
                    <a:pt x="3" y="376"/>
                  </a:cubicBezTo>
                  <a:cubicBezTo>
                    <a:pt x="4" y="376"/>
                    <a:pt x="4" y="376"/>
                    <a:pt x="4" y="376"/>
                  </a:cubicBezTo>
                  <a:cubicBezTo>
                    <a:pt x="4" y="376"/>
                    <a:pt x="4" y="376"/>
                    <a:pt x="4" y="376"/>
                  </a:cubicBezTo>
                  <a:cubicBezTo>
                    <a:pt x="4" y="376"/>
                    <a:pt x="4" y="376"/>
                    <a:pt x="4" y="376"/>
                  </a:cubicBezTo>
                  <a:cubicBezTo>
                    <a:pt x="4" y="377"/>
                    <a:pt x="4" y="377"/>
                    <a:pt x="4" y="377"/>
                  </a:cubicBezTo>
                  <a:cubicBezTo>
                    <a:pt x="4" y="378"/>
                    <a:pt x="4" y="378"/>
                    <a:pt x="5" y="378"/>
                  </a:cubicBezTo>
                  <a:cubicBezTo>
                    <a:pt x="5" y="379"/>
                    <a:pt x="5" y="379"/>
                    <a:pt x="5" y="380"/>
                  </a:cubicBezTo>
                  <a:cubicBezTo>
                    <a:pt x="5" y="380"/>
                    <a:pt x="6" y="380"/>
                    <a:pt x="6" y="381"/>
                  </a:cubicBezTo>
                  <a:cubicBezTo>
                    <a:pt x="6" y="381"/>
                    <a:pt x="6" y="382"/>
                    <a:pt x="6" y="382"/>
                  </a:cubicBezTo>
                  <a:cubicBezTo>
                    <a:pt x="7" y="382"/>
                    <a:pt x="7" y="383"/>
                    <a:pt x="7" y="383"/>
                  </a:cubicBezTo>
                  <a:cubicBezTo>
                    <a:pt x="8" y="384"/>
                    <a:pt x="8" y="384"/>
                    <a:pt x="8" y="384"/>
                  </a:cubicBezTo>
                  <a:cubicBezTo>
                    <a:pt x="9" y="385"/>
                    <a:pt x="9" y="385"/>
                    <a:pt x="9" y="385"/>
                  </a:cubicBezTo>
                  <a:cubicBezTo>
                    <a:pt x="9" y="386"/>
                    <a:pt x="9" y="386"/>
                    <a:pt x="9" y="386"/>
                  </a:cubicBezTo>
                  <a:cubicBezTo>
                    <a:pt x="9" y="386"/>
                    <a:pt x="9" y="386"/>
                    <a:pt x="9" y="386"/>
                  </a:cubicBezTo>
                  <a:cubicBezTo>
                    <a:pt x="10" y="387"/>
                    <a:pt x="10" y="387"/>
                    <a:pt x="10" y="387"/>
                  </a:cubicBezTo>
                  <a:cubicBezTo>
                    <a:pt x="10" y="387"/>
                    <a:pt x="11" y="388"/>
                    <a:pt x="11" y="388"/>
                  </a:cubicBezTo>
                  <a:cubicBezTo>
                    <a:pt x="12" y="389"/>
                    <a:pt x="12" y="389"/>
                    <a:pt x="12" y="389"/>
                  </a:cubicBezTo>
                  <a:cubicBezTo>
                    <a:pt x="12" y="389"/>
                    <a:pt x="13" y="390"/>
                    <a:pt x="13" y="390"/>
                  </a:cubicBezTo>
                  <a:cubicBezTo>
                    <a:pt x="14" y="391"/>
                    <a:pt x="14" y="391"/>
                    <a:pt x="14" y="391"/>
                  </a:cubicBezTo>
                  <a:cubicBezTo>
                    <a:pt x="15" y="392"/>
                    <a:pt x="15" y="392"/>
                    <a:pt x="16" y="393"/>
                  </a:cubicBezTo>
                  <a:cubicBezTo>
                    <a:pt x="16" y="393"/>
                    <a:pt x="17" y="393"/>
                    <a:pt x="17" y="394"/>
                  </a:cubicBezTo>
                  <a:cubicBezTo>
                    <a:pt x="18" y="394"/>
                    <a:pt x="18" y="394"/>
                    <a:pt x="18" y="394"/>
                  </a:cubicBezTo>
                  <a:cubicBezTo>
                    <a:pt x="19" y="395"/>
                    <a:pt x="19" y="395"/>
                    <a:pt x="19" y="395"/>
                  </a:cubicBezTo>
                  <a:cubicBezTo>
                    <a:pt x="19" y="395"/>
                    <a:pt x="19" y="395"/>
                    <a:pt x="19" y="395"/>
                  </a:cubicBezTo>
                  <a:cubicBezTo>
                    <a:pt x="20" y="396"/>
                    <a:pt x="20" y="396"/>
                    <a:pt x="20" y="396"/>
                  </a:cubicBezTo>
                  <a:cubicBezTo>
                    <a:pt x="20" y="396"/>
                    <a:pt x="21" y="397"/>
                    <a:pt x="22" y="397"/>
                  </a:cubicBezTo>
                  <a:cubicBezTo>
                    <a:pt x="22" y="397"/>
                    <a:pt x="23" y="398"/>
                    <a:pt x="23" y="398"/>
                  </a:cubicBezTo>
                  <a:cubicBezTo>
                    <a:pt x="24" y="398"/>
                    <a:pt x="24" y="399"/>
                    <a:pt x="25" y="399"/>
                  </a:cubicBezTo>
                  <a:cubicBezTo>
                    <a:pt x="26" y="399"/>
                    <a:pt x="26" y="400"/>
                    <a:pt x="27" y="400"/>
                  </a:cubicBezTo>
                  <a:cubicBezTo>
                    <a:pt x="27" y="400"/>
                    <a:pt x="28" y="401"/>
                    <a:pt x="29" y="401"/>
                  </a:cubicBezTo>
                  <a:cubicBezTo>
                    <a:pt x="29" y="401"/>
                    <a:pt x="30" y="402"/>
                    <a:pt x="30" y="402"/>
                  </a:cubicBezTo>
                  <a:cubicBezTo>
                    <a:pt x="31" y="402"/>
                    <a:pt x="31" y="402"/>
                    <a:pt x="31" y="402"/>
                  </a:cubicBezTo>
                  <a:cubicBezTo>
                    <a:pt x="32" y="403"/>
                    <a:pt x="32" y="403"/>
                    <a:pt x="32" y="403"/>
                  </a:cubicBezTo>
                  <a:cubicBezTo>
                    <a:pt x="33" y="403"/>
                    <a:pt x="33" y="403"/>
                    <a:pt x="33" y="403"/>
                  </a:cubicBezTo>
                  <a:cubicBezTo>
                    <a:pt x="33" y="403"/>
                    <a:pt x="33" y="403"/>
                    <a:pt x="33" y="403"/>
                  </a:cubicBezTo>
                  <a:cubicBezTo>
                    <a:pt x="34" y="404"/>
                    <a:pt x="34" y="404"/>
                    <a:pt x="34" y="404"/>
                  </a:cubicBezTo>
                  <a:cubicBezTo>
                    <a:pt x="35" y="404"/>
                    <a:pt x="37" y="405"/>
                    <a:pt x="38" y="406"/>
                  </a:cubicBezTo>
                  <a:cubicBezTo>
                    <a:pt x="39" y="406"/>
                    <a:pt x="39" y="406"/>
                    <a:pt x="40" y="406"/>
                  </a:cubicBezTo>
                  <a:cubicBezTo>
                    <a:pt x="40" y="407"/>
                    <a:pt x="41" y="407"/>
                    <a:pt x="41" y="407"/>
                  </a:cubicBezTo>
                  <a:cubicBezTo>
                    <a:pt x="42" y="407"/>
                    <a:pt x="42" y="407"/>
                    <a:pt x="43" y="408"/>
                  </a:cubicBezTo>
                  <a:cubicBezTo>
                    <a:pt x="44" y="408"/>
                    <a:pt x="45" y="409"/>
                    <a:pt x="47" y="409"/>
                  </a:cubicBezTo>
                  <a:cubicBezTo>
                    <a:pt x="47" y="409"/>
                    <a:pt x="47" y="409"/>
                    <a:pt x="47" y="409"/>
                  </a:cubicBezTo>
                  <a:cubicBezTo>
                    <a:pt x="47" y="409"/>
                    <a:pt x="47" y="409"/>
                    <a:pt x="47" y="409"/>
                  </a:cubicBezTo>
                  <a:cubicBezTo>
                    <a:pt x="48" y="410"/>
                    <a:pt x="50" y="410"/>
                    <a:pt x="51" y="411"/>
                  </a:cubicBezTo>
                  <a:cubicBezTo>
                    <a:pt x="52" y="411"/>
                    <a:pt x="52" y="411"/>
                    <a:pt x="52" y="412"/>
                  </a:cubicBezTo>
                  <a:cubicBezTo>
                    <a:pt x="53" y="412"/>
                    <a:pt x="53" y="412"/>
                    <a:pt x="54" y="412"/>
                  </a:cubicBezTo>
                  <a:cubicBezTo>
                    <a:pt x="55" y="412"/>
                    <a:pt x="55" y="412"/>
                    <a:pt x="55" y="412"/>
                  </a:cubicBezTo>
                  <a:cubicBezTo>
                    <a:pt x="56" y="413"/>
                    <a:pt x="57" y="413"/>
                    <a:pt x="58" y="414"/>
                  </a:cubicBezTo>
                  <a:cubicBezTo>
                    <a:pt x="59" y="414"/>
                    <a:pt x="59" y="414"/>
                    <a:pt x="59" y="414"/>
                  </a:cubicBezTo>
                  <a:cubicBezTo>
                    <a:pt x="59" y="414"/>
                    <a:pt x="59" y="414"/>
                    <a:pt x="59" y="414"/>
                  </a:cubicBezTo>
                  <a:cubicBezTo>
                    <a:pt x="60" y="414"/>
                    <a:pt x="60" y="414"/>
                    <a:pt x="60" y="414"/>
                  </a:cubicBezTo>
                  <a:cubicBezTo>
                    <a:pt x="60" y="414"/>
                    <a:pt x="61" y="415"/>
                    <a:pt x="62" y="415"/>
                  </a:cubicBezTo>
                  <a:cubicBezTo>
                    <a:pt x="63" y="415"/>
                    <a:pt x="64" y="416"/>
                    <a:pt x="65" y="416"/>
                  </a:cubicBezTo>
                  <a:cubicBezTo>
                    <a:pt x="65" y="416"/>
                    <a:pt x="65" y="416"/>
                    <a:pt x="65" y="416"/>
                  </a:cubicBezTo>
                  <a:cubicBezTo>
                    <a:pt x="65" y="416"/>
                    <a:pt x="65" y="416"/>
                    <a:pt x="65" y="416"/>
                  </a:cubicBezTo>
                  <a:cubicBezTo>
                    <a:pt x="66" y="416"/>
                    <a:pt x="67" y="417"/>
                    <a:pt x="68" y="417"/>
                  </a:cubicBezTo>
                  <a:cubicBezTo>
                    <a:pt x="68" y="417"/>
                    <a:pt x="69" y="417"/>
                    <a:pt x="70" y="418"/>
                  </a:cubicBezTo>
                  <a:cubicBezTo>
                    <a:pt x="70" y="418"/>
                    <a:pt x="70" y="418"/>
                    <a:pt x="70" y="418"/>
                  </a:cubicBezTo>
                  <a:cubicBezTo>
                    <a:pt x="71" y="418"/>
                    <a:pt x="71" y="418"/>
                    <a:pt x="71" y="418"/>
                  </a:cubicBezTo>
                  <a:cubicBezTo>
                    <a:pt x="71" y="418"/>
                    <a:pt x="72" y="418"/>
                    <a:pt x="72" y="418"/>
                  </a:cubicBezTo>
                  <a:cubicBezTo>
                    <a:pt x="73" y="418"/>
                    <a:pt x="74" y="419"/>
                    <a:pt x="75" y="419"/>
                  </a:cubicBezTo>
                  <a:cubicBezTo>
                    <a:pt x="76" y="419"/>
                    <a:pt x="76" y="419"/>
                    <a:pt x="76" y="419"/>
                  </a:cubicBezTo>
                  <a:cubicBezTo>
                    <a:pt x="76" y="419"/>
                    <a:pt x="76" y="419"/>
                    <a:pt x="76" y="419"/>
                  </a:cubicBezTo>
                  <a:cubicBezTo>
                    <a:pt x="77" y="419"/>
                    <a:pt x="77" y="419"/>
                    <a:pt x="77" y="419"/>
                  </a:cubicBezTo>
                  <a:cubicBezTo>
                    <a:pt x="77" y="420"/>
                    <a:pt x="78" y="420"/>
                    <a:pt x="79" y="420"/>
                  </a:cubicBezTo>
                  <a:cubicBezTo>
                    <a:pt x="79" y="420"/>
                    <a:pt x="80" y="420"/>
                    <a:pt x="81" y="420"/>
                  </a:cubicBezTo>
                  <a:cubicBezTo>
                    <a:pt x="81" y="420"/>
                    <a:pt x="81" y="420"/>
                    <a:pt x="81" y="420"/>
                  </a:cubicBezTo>
                  <a:cubicBezTo>
                    <a:pt x="81" y="421"/>
                    <a:pt x="81" y="421"/>
                    <a:pt x="81" y="421"/>
                  </a:cubicBezTo>
                  <a:cubicBezTo>
                    <a:pt x="81" y="421"/>
                    <a:pt x="81" y="421"/>
                    <a:pt x="81" y="421"/>
                  </a:cubicBezTo>
                  <a:cubicBezTo>
                    <a:pt x="82" y="421"/>
                    <a:pt x="82" y="421"/>
                    <a:pt x="82" y="421"/>
                  </a:cubicBezTo>
                  <a:cubicBezTo>
                    <a:pt x="83" y="421"/>
                    <a:pt x="83" y="421"/>
                    <a:pt x="84" y="421"/>
                  </a:cubicBezTo>
                  <a:cubicBezTo>
                    <a:pt x="85" y="421"/>
                    <a:pt x="85" y="421"/>
                    <a:pt x="86" y="422"/>
                  </a:cubicBezTo>
                  <a:cubicBezTo>
                    <a:pt x="86" y="422"/>
                    <a:pt x="87" y="422"/>
                    <a:pt x="87" y="422"/>
                  </a:cubicBezTo>
                  <a:cubicBezTo>
                    <a:pt x="88" y="422"/>
                    <a:pt x="88" y="422"/>
                    <a:pt x="89" y="422"/>
                  </a:cubicBezTo>
                  <a:cubicBezTo>
                    <a:pt x="89" y="422"/>
                    <a:pt x="90" y="422"/>
                    <a:pt x="90" y="422"/>
                  </a:cubicBezTo>
                  <a:cubicBezTo>
                    <a:pt x="91" y="423"/>
                    <a:pt x="91" y="423"/>
                    <a:pt x="91" y="423"/>
                  </a:cubicBezTo>
                  <a:cubicBezTo>
                    <a:pt x="91" y="423"/>
                    <a:pt x="91" y="423"/>
                    <a:pt x="91" y="423"/>
                  </a:cubicBezTo>
                  <a:cubicBezTo>
                    <a:pt x="92" y="423"/>
                    <a:pt x="92" y="423"/>
                    <a:pt x="92" y="423"/>
                  </a:cubicBezTo>
                  <a:cubicBezTo>
                    <a:pt x="92" y="423"/>
                    <a:pt x="93" y="423"/>
                    <a:pt x="93" y="423"/>
                  </a:cubicBezTo>
                  <a:cubicBezTo>
                    <a:pt x="93" y="423"/>
                    <a:pt x="94" y="423"/>
                    <a:pt x="94" y="423"/>
                  </a:cubicBezTo>
                  <a:cubicBezTo>
                    <a:pt x="95" y="423"/>
                    <a:pt x="95" y="423"/>
                    <a:pt x="96" y="423"/>
                  </a:cubicBezTo>
                  <a:cubicBezTo>
                    <a:pt x="96" y="423"/>
                    <a:pt x="97" y="423"/>
                    <a:pt x="97" y="423"/>
                  </a:cubicBezTo>
                  <a:cubicBezTo>
                    <a:pt x="97" y="424"/>
                    <a:pt x="98" y="424"/>
                    <a:pt x="98" y="424"/>
                  </a:cubicBezTo>
                  <a:cubicBezTo>
                    <a:pt x="99" y="424"/>
                    <a:pt x="99" y="424"/>
                    <a:pt x="100" y="424"/>
                  </a:cubicBezTo>
                  <a:cubicBezTo>
                    <a:pt x="100" y="424"/>
                    <a:pt x="100" y="424"/>
                    <a:pt x="100" y="424"/>
                  </a:cubicBezTo>
                  <a:cubicBezTo>
                    <a:pt x="100" y="424"/>
                    <a:pt x="100" y="424"/>
                    <a:pt x="100" y="424"/>
                  </a:cubicBezTo>
                  <a:cubicBezTo>
                    <a:pt x="100" y="424"/>
                    <a:pt x="100" y="424"/>
                    <a:pt x="100" y="424"/>
                  </a:cubicBezTo>
                  <a:cubicBezTo>
                    <a:pt x="101" y="424"/>
                    <a:pt x="101" y="424"/>
                    <a:pt x="101" y="424"/>
                  </a:cubicBezTo>
                  <a:cubicBezTo>
                    <a:pt x="101" y="424"/>
                    <a:pt x="102" y="424"/>
                    <a:pt x="102" y="424"/>
                  </a:cubicBezTo>
                  <a:cubicBezTo>
                    <a:pt x="102" y="424"/>
                    <a:pt x="103" y="424"/>
                    <a:pt x="103" y="424"/>
                  </a:cubicBezTo>
                  <a:cubicBezTo>
                    <a:pt x="104" y="424"/>
                    <a:pt x="104" y="424"/>
                    <a:pt x="104" y="424"/>
                  </a:cubicBezTo>
                  <a:cubicBezTo>
                    <a:pt x="105" y="424"/>
                    <a:pt x="105" y="424"/>
                    <a:pt x="106" y="424"/>
                  </a:cubicBezTo>
                  <a:cubicBezTo>
                    <a:pt x="106" y="424"/>
                    <a:pt x="107" y="424"/>
                    <a:pt x="107" y="424"/>
                  </a:cubicBezTo>
                  <a:cubicBezTo>
                    <a:pt x="107" y="425"/>
                    <a:pt x="108" y="425"/>
                    <a:pt x="108" y="425"/>
                  </a:cubicBezTo>
                  <a:cubicBezTo>
                    <a:pt x="109" y="425"/>
                    <a:pt x="109" y="425"/>
                    <a:pt x="109" y="425"/>
                  </a:cubicBezTo>
                  <a:cubicBezTo>
                    <a:pt x="109" y="425"/>
                    <a:pt x="109" y="425"/>
                    <a:pt x="109" y="425"/>
                  </a:cubicBezTo>
                  <a:cubicBezTo>
                    <a:pt x="109" y="425"/>
                    <a:pt x="109" y="425"/>
                    <a:pt x="109" y="425"/>
                  </a:cubicBezTo>
                  <a:cubicBezTo>
                    <a:pt x="110" y="425"/>
                    <a:pt x="110" y="425"/>
                    <a:pt x="111" y="425"/>
                  </a:cubicBezTo>
                  <a:cubicBezTo>
                    <a:pt x="111" y="425"/>
                    <a:pt x="111" y="425"/>
                    <a:pt x="112" y="425"/>
                  </a:cubicBezTo>
                  <a:cubicBezTo>
                    <a:pt x="112" y="425"/>
                    <a:pt x="113" y="425"/>
                    <a:pt x="113" y="425"/>
                  </a:cubicBezTo>
                  <a:cubicBezTo>
                    <a:pt x="113" y="425"/>
                    <a:pt x="114" y="425"/>
                    <a:pt x="114" y="425"/>
                  </a:cubicBezTo>
                  <a:cubicBezTo>
                    <a:pt x="115" y="425"/>
                    <a:pt x="115" y="425"/>
                    <a:pt x="115" y="425"/>
                  </a:cubicBezTo>
                  <a:cubicBezTo>
                    <a:pt x="116" y="425"/>
                    <a:pt x="116" y="425"/>
                    <a:pt x="116" y="425"/>
                  </a:cubicBezTo>
                  <a:cubicBezTo>
                    <a:pt x="116" y="425"/>
                    <a:pt x="116" y="425"/>
                    <a:pt x="116" y="425"/>
                  </a:cubicBezTo>
                  <a:cubicBezTo>
                    <a:pt x="117" y="425"/>
                    <a:pt x="117" y="425"/>
                    <a:pt x="117" y="425"/>
                  </a:cubicBezTo>
                  <a:cubicBezTo>
                    <a:pt x="118" y="425"/>
                    <a:pt x="118" y="425"/>
                    <a:pt x="118" y="425"/>
                  </a:cubicBezTo>
                  <a:cubicBezTo>
                    <a:pt x="118" y="425"/>
                    <a:pt x="118" y="425"/>
                    <a:pt x="118" y="425"/>
                  </a:cubicBezTo>
                  <a:cubicBezTo>
                    <a:pt x="119" y="425"/>
                    <a:pt x="119" y="425"/>
                    <a:pt x="119" y="425"/>
                  </a:cubicBezTo>
                  <a:cubicBezTo>
                    <a:pt x="119" y="425"/>
                    <a:pt x="119" y="425"/>
                    <a:pt x="119" y="425"/>
                  </a:cubicBezTo>
                  <a:cubicBezTo>
                    <a:pt x="120" y="425"/>
                    <a:pt x="120" y="425"/>
                    <a:pt x="121" y="425"/>
                  </a:cubicBezTo>
                  <a:cubicBezTo>
                    <a:pt x="121" y="425"/>
                    <a:pt x="122" y="425"/>
                    <a:pt x="122" y="425"/>
                  </a:cubicBezTo>
                  <a:cubicBezTo>
                    <a:pt x="123" y="425"/>
                    <a:pt x="123" y="425"/>
                    <a:pt x="124" y="425"/>
                  </a:cubicBezTo>
                  <a:cubicBezTo>
                    <a:pt x="124" y="425"/>
                    <a:pt x="125" y="425"/>
                    <a:pt x="125" y="425"/>
                  </a:cubicBezTo>
                  <a:cubicBezTo>
                    <a:pt x="126" y="424"/>
                    <a:pt x="126" y="424"/>
                    <a:pt x="127" y="424"/>
                  </a:cubicBezTo>
                  <a:cubicBezTo>
                    <a:pt x="127" y="424"/>
                    <a:pt x="128" y="424"/>
                    <a:pt x="129" y="424"/>
                  </a:cubicBezTo>
                  <a:cubicBezTo>
                    <a:pt x="129" y="424"/>
                    <a:pt x="130" y="424"/>
                    <a:pt x="130" y="424"/>
                  </a:cubicBezTo>
                  <a:cubicBezTo>
                    <a:pt x="131" y="424"/>
                    <a:pt x="132" y="424"/>
                    <a:pt x="132" y="424"/>
                  </a:cubicBezTo>
                  <a:cubicBezTo>
                    <a:pt x="134" y="424"/>
                    <a:pt x="135" y="424"/>
                    <a:pt x="136" y="424"/>
                  </a:cubicBezTo>
                  <a:cubicBezTo>
                    <a:pt x="137" y="423"/>
                    <a:pt x="137" y="423"/>
                    <a:pt x="137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40" y="423"/>
                    <a:pt x="142" y="423"/>
                    <a:pt x="144" y="423"/>
                  </a:cubicBezTo>
                  <a:cubicBezTo>
                    <a:pt x="145" y="422"/>
                    <a:pt x="145" y="422"/>
                    <a:pt x="146" y="422"/>
                  </a:cubicBezTo>
                  <a:cubicBezTo>
                    <a:pt x="146" y="422"/>
                    <a:pt x="146" y="422"/>
                    <a:pt x="146" y="422"/>
                  </a:cubicBezTo>
                  <a:cubicBezTo>
                    <a:pt x="149" y="422"/>
                    <a:pt x="153" y="421"/>
                    <a:pt x="156" y="421"/>
                  </a:cubicBezTo>
                  <a:cubicBezTo>
                    <a:pt x="157" y="421"/>
                    <a:pt x="159" y="420"/>
                    <a:pt x="160" y="420"/>
                  </a:cubicBezTo>
                  <a:cubicBezTo>
                    <a:pt x="160" y="420"/>
                    <a:pt x="160" y="420"/>
                    <a:pt x="160" y="420"/>
                  </a:cubicBezTo>
                  <a:cubicBezTo>
                    <a:pt x="162" y="420"/>
                    <a:pt x="163" y="420"/>
                    <a:pt x="165" y="420"/>
                  </a:cubicBezTo>
                  <a:cubicBezTo>
                    <a:pt x="165" y="420"/>
                    <a:pt x="165" y="420"/>
                    <a:pt x="165" y="420"/>
                  </a:cubicBezTo>
                  <a:cubicBezTo>
                    <a:pt x="165" y="420"/>
                    <a:pt x="165" y="420"/>
                    <a:pt x="165" y="420"/>
                  </a:cubicBezTo>
                  <a:cubicBezTo>
                    <a:pt x="166" y="420"/>
                    <a:pt x="168" y="420"/>
                    <a:pt x="170" y="420"/>
                  </a:cubicBezTo>
                  <a:cubicBezTo>
                    <a:pt x="170" y="420"/>
                    <a:pt x="170" y="420"/>
                    <a:pt x="170" y="420"/>
                  </a:cubicBezTo>
                  <a:cubicBezTo>
                    <a:pt x="171" y="419"/>
                    <a:pt x="173" y="419"/>
                    <a:pt x="174" y="419"/>
                  </a:cubicBezTo>
                  <a:cubicBezTo>
                    <a:pt x="177" y="419"/>
                    <a:pt x="180" y="420"/>
                    <a:pt x="183" y="420"/>
                  </a:cubicBezTo>
                  <a:cubicBezTo>
                    <a:pt x="184" y="420"/>
                    <a:pt x="184" y="420"/>
                    <a:pt x="184" y="420"/>
                  </a:cubicBezTo>
                  <a:cubicBezTo>
                    <a:pt x="186" y="420"/>
                    <a:pt x="188" y="420"/>
                    <a:pt x="191" y="421"/>
                  </a:cubicBezTo>
                  <a:cubicBezTo>
                    <a:pt x="190" y="478"/>
                    <a:pt x="189" y="536"/>
                    <a:pt x="189" y="593"/>
                  </a:cubicBezTo>
                  <a:cubicBezTo>
                    <a:pt x="189" y="595"/>
                    <a:pt x="189" y="596"/>
                    <a:pt x="189" y="597"/>
                  </a:cubicBezTo>
                  <a:cubicBezTo>
                    <a:pt x="189" y="598"/>
                    <a:pt x="189" y="599"/>
                    <a:pt x="189" y="600"/>
                  </a:cubicBezTo>
                  <a:cubicBezTo>
                    <a:pt x="190" y="601"/>
                    <a:pt x="190" y="602"/>
                    <a:pt x="190" y="602"/>
                  </a:cubicBezTo>
                  <a:cubicBezTo>
                    <a:pt x="191" y="603"/>
                    <a:pt x="191" y="603"/>
                    <a:pt x="192" y="604"/>
                  </a:cubicBezTo>
                  <a:cubicBezTo>
                    <a:pt x="193" y="604"/>
                    <a:pt x="194" y="605"/>
                    <a:pt x="195" y="606"/>
                  </a:cubicBezTo>
                  <a:cubicBezTo>
                    <a:pt x="196" y="607"/>
                    <a:pt x="196" y="607"/>
                    <a:pt x="196" y="607"/>
                  </a:cubicBezTo>
                  <a:cubicBezTo>
                    <a:pt x="196" y="607"/>
                    <a:pt x="197" y="608"/>
                    <a:pt x="198" y="608"/>
                  </a:cubicBezTo>
                  <a:cubicBezTo>
                    <a:pt x="199" y="609"/>
                    <a:pt x="199" y="609"/>
                    <a:pt x="200" y="610"/>
                  </a:cubicBezTo>
                  <a:cubicBezTo>
                    <a:pt x="201" y="610"/>
                    <a:pt x="201" y="610"/>
                    <a:pt x="201" y="610"/>
                  </a:cubicBezTo>
                  <a:cubicBezTo>
                    <a:pt x="201" y="611"/>
                    <a:pt x="201" y="611"/>
                    <a:pt x="201" y="611"/>
                  </a:cubicBezTo>
                  <a:cubicBezTo>
                    <a:pt x="202" y="611"/>
                    <a:pt x="202" y="611"/>
                    <a:pt x="202" y="611"/>
                  </a:cubicBezTo>
                  <a:cubicBezTo>
                    <a:pt x="203" y="612"/>
                    <a:pt x="203" y="612"/>
                    <a:pt x="203" y="612"/>
                  </a:cubicBezTo>
                  <a:cubicBezTo>
                    <a:pt x="204" y="612"/>
                    <a:pt x="204" y="613"/>
                    <a:pt x="205" y="613"/>
                  </a:cubicBezTo>
                  <a:cubicBezTo>
                    <a:pt x="205" y="613"/>
                    <a:pt x="205" y="613"/>
                    <a:pt x="205" y="613"/>
                  </a:cubicBezTo>
                  <a:cubicBezTo>
                    <a:pt x="206" y="613"/>
                    <a:pt x="206" y="613"/>
                    <a:pt x="206" y="613"/>
                  </a:cubicBezTo>
                  <a:cubicBezTo>
                    <a:pt x="206" y="613"/>
                    <a:pt x="206" y="613"/>
                    <a:pt x="206" y="613"/>
                  </a:cubicBezTo>
                  <a:cubicBezTo>
                    <a:pt x="207" y="614"/>
                    <a:pt x="207" y="614"/>
                    <a:pt x="207" y="614"/>
                  </a:cubicBezTo>
                  <a:cubicBezTo>
                    <a:pt x="207" y="614"/>
                    <a:pt x="207" y="614"/>
                    <a:pt x="207" y="614"/>
                  </a:cubicBezTo>
                  <a:cubicBezTo>
                    <a:pt x="208" y="615"/>
                    <a:pt x="208" y="615"/>
                    <a:pt x="208" y="615"/>
                  </a:cubicBezTo>
                  <a:cubicBezTo>
                    <a:pt x="209" y="615"/>
                    <a:pt x="209" y="615"/>
                    <a:pt x="209" y="615"/>
                  </a:cubicBezTo>
                  <a:cubicBezTo>
                    <a:pt x="209" y="615"/>
                    <a:pt x="209" y="615"/>
                    <a:pt x="209" y="615"/>
                  </a:cubicBezTo>
                  <a:cubicBezTo>
                    <a:pt x="209" y="615"/>
                    <a:pt x="209" y="615"/>
                    <a:pt x="209" y="615"/>
                  </a:cubicBezTo>
                  <a:cubicBezTo>
                    <a:pt x="210" y="615"/>
                    <a:pt x="210" y="615"/>
                    <a:pt x="210" y="615"/>
                  </a:cubicBezTo>
                  <a:cubicBezTo>
                    <a:pt x="210" y="615"/>
                    <a:pt x="210" y="615"/>
                    <a:pt x="210" y="615"/>
                  </a:cubicBezTo>
                  <a:cubicBezTo>
                    <a:pt x="211" y="616"/>
                    <a:pt x="211" y="616"/>
                    <a:pt x="211" y="616"/>
                  </a:cubicBezTo>
                  <a:cubicBezTo>
                    <a:pt x="212" y="616"/>
                    <a:pt x="212" y="616"/>
                    <a:pt x="212" y="616"/>
                  </a:cubicBezTo>
                  <a:cubicBezTo>
                    <a:pt x="213" y="616"/>
                    <a:pt x="213" y="616"/>
                    <a:pt x="213" y="616"/>
                  </a:cubicBezTo>
                  <a:cubicBezTo>
                    <a:pt x="213" y="616"/>
                    <a:pt x="213" y="616"/>
                    <a:pt x="213" y="616"/>
                  </a:cubicBezTo>
                  <a:cubicBezTo>
                    <a:pt x="213" y="616"/>
                    <a:pt x="213" y="616"/>
                    <a:pt x="213" y="616"/>
                  </a:cubicBezTo>
                  <a:cubicBezTo>
                    <a:pt x="213" y="616"/>
                    <a:pt x="213" y="616"/>
                    <a:pt x="213" y="616"/>
                  </a:cubicBezTo>
                  <a:cubicBezTo>
                    <a:pt x="213" y="616"/>
                    <a:pt x="213" y="616"/>
                    <a:pt x="213" y="616"/>
                  </a:cubicBezTo>
                  <a:cubicBezTo>
                    <a:pt x="214" y="617"/>
                    <a:pt x="214" y="617"/>
                    <a:pt x="214" y="617"/>
                  </a:cubicBezTo>
                  <a:cubicBezTo>
                    <a:pt x="215" y="617"/>
                    <a:pt x="215" y="617"/>
                    <a:pt x="215" y="617"/>
                  </a:cubicBezTo>
                  <a:cubicBezTo>
                    <a:pt x="215" y="617"/>
                    <a:pt x="215" y="617"/>
                    <a:pt x="215" y="617"/>
                  </a:cubicBezTo>
                  <a:cubicBezTo>
                    <a:pt x="216" y="617"/>
                    <a:pt x="216" y="617"/>
                    <a:pt x="216" y="617"/>
                  </a:cubicBezTo>
                  <a:cubicBezTo>
                    <a:pt x="216" y="617"/>
                    <a:pt x="216" y="617"/>
                    <a:pt x="216" y="617"/>
                  </a:cubicBezTo>
                  <a:cubicBezTo>
                    <a:pt x="217" y="617"/>
                    <a:pt x="217" y="617"/>
                    <a:pt x="217" y="617"/>
                  </a:cubicBezTo>
                  <a:cubicBezTo>
                    <a:pt x="218" y="617"/>
                    <a:pt x="218" y="617"/>
                    <a:pt x="218" y="617"/>
                  </a:cubicBezTo>
                  <a:cubicBezTo>
                    <a:pt x="218" y="618"/>
                    <a:pt x="218" y="618"/>
                    <a:pt x="218" y="618"/>
                  </a:cubicBezTo>
                  <a:cubicBezTo>
                    <a:pt x="218" y="618"/>
                    <a:pt x="218" y="618"/>
                    <a:pt x="218" y="618"/>
                  </a:cubicBezTo>
                  <a:cubicBezTo>
                    <a:pt x="218" y="618"/>
                    <a:pt x="218" y="618"/>
                    <a:pt x="218" y="618"/>
                  </a:cubicBezTo>
                  <a:cubicBezTo>
                    <a:pt x="219" y="618"/>
                    <a:pt x="219" y="618"/>
                    <a:pt x="219" y="618"/>
                  </a:cubicBezTo>
                  <a:cubicBezTo>
                    <a:pt x="220" y="618"/>
                    <a:pt x="220" y="618"/>
                    <a:pt x="220" y="618"/>
                  </a:cubicBezTo>
                  <a:cubicBezTo>
                    <a:pt x="221" y="618"/>
                    <a:pt x="221" y="618"/>
                    <a:pt x="221" y="618"/>
                  </a:cubicBezTo>
                  <a:cubicBezTo>
                    <a:pt x="221" y="618"/>
                    <a:pt x="221" y="618"/>
                    <a:pt x="221" y="618"/>
                  </a:cubicBezTo>
                  <a:cubicBezTo>
                    <a:pt x="221" y="618"/>
                    <a:pt x="221" y="618"/>
                    <a:pt x="221" y="618"/>
                  </a:cubicBezTo>
                  <a:cubicBezTo>
                    <a:pt x="222" y="618"/>
                    <a:pt x="222" y="619"/>
                    <a:pt x="223" y="619"/>
                  </a:cubicBezTo>
                  <a:cubicBezTo>
                    <a:pt x="223" y="619"/>
                    <a:pt x="223" y="619"/>
                    <a:pt x="224" y="619"/>
                  </a:cubicBezTo>
                  <a:cubicBezTo>
                    <a:pt x="224" y="619"/>
                    <a:pt x="224" y="619"/>
                    <a:pt x="224" y="619"/>
                  </a:cubicBezTo>
                  <a:cubicBezTo>
                    <a:pt x="224" y="619"/>
                    <a:pt x="224" y="619"/>
                    <a:pt x="224" y="619"/>
                  </a:cubicBezTo>
                  <a:cubicBezTo>
                    <a:pt x="225" y="619"/>
                    <a:pt x="225" y="619"/>
                    <a:pt x="225" y="619"/>
                  </a:cubicBezTo>
                  <a:cubicBezTo>
                    <a:pt x="225" y="619"/>
                    <a:pt x="226" y="619"/>
                    <a:pt x="226" y="619"/>
                  </a:cubicBezTo>
                  <a:cubicBezTo>
                    <a:pt x="227" y="619"/>
                    <a:pt x="227" y="619"/>
                    <a:pt x="228" y="619"/>
                  </a:cubicBezTo>
                  <a:cubicBezTo>
                    <a:pt x="228" y="619"/>
                    <a:pt x="228" y="619"/>
                    <a:pt x="228" y="619"/>
                  </a:cubicBezTo>
                  <a:cubicBezTo>
                    <a:pt x="228" y="620"/>
                    <a:pt x="228" y="620"/>
                    <a:pt x="228" y="620"/>
                  </a:cubicBezTo>
                  <a:cubicBezTo>
                    <a:pt x="228" y="620"/>
                    <a:pt x="229" y="620"/>
                    <a:pt x="229" y="620"/>
                  </a:cubicBezTo>
                  <a:cubicBezTo>
                    <a:pt x="230" y="620"/>
                    <a:pt x="230" y="620"/>
                    <a:pt x="231" y="620"/>
                  </a:cubicBezTo>
                  <a:cubicBezTo>
                    <a:pt x="231" y="620"/>
                    <a:pt x="231" y="620"/>
                    <a:pt x="231" y="620"/>
                  </a:cubicBezTo>
                  <a:cubicBezTo>
                    <a:pt x="232" y="620"/>
                    <a:pt x="232" y="620"/>
                    <a:pt x="232" y="620"/>
                  </a:cubicBezTo>
                  <a:cubicBezTo>
                    <a:pt x="232" y="620"/>
                    <a:pt x="232" y="620"/>
                    <a:pt x="232" y="620"/>
                  </a:cubicBezTo>
                  <a:cubicBezTo>
                    <a:pt x="233" y="620"/>
                    <a:pt x="234" y="620"/>
                    <a:pt x="234" y="620"/>
                  </a:cubicBezTo>
                  <a:cubicBezTo>
                    <a:pt x="235" y="620"/>
                    <a:pt x="235" y="620"/>
                    <a:pt x="235" y="620"/>
                  </a:cubicBezTo>
                  <a:cubicBezTo>
                    <a:pt x="236" y="621"/>
                    <a:pt x="236" y="621"/>
                    <a:pt x="236" y="621"/>
                  </a:cubicBezTo>
                  <a:cubicBezTo>
                    <a:pt x="236" y="621"/>
                    <a:pt x="236" y="621"/>
                    <a:pt x="236" y="621"/>
                  </a:cubicBezTo>
                  <a:cubicBezTo>
                    <a:pt x="237" y="621"/>
                    <a:pt x="238" y="621"/>
                    <a:pt x="239" y="621"/>
                  </a:cubicBezTo>
                  <a:cubicBezTo>
                    <a:pt x="239" y="621"/>
                    <a:pt x="239" y="621"/>
                    <a:pt x="240" y="621"/>
                  </a:cubicBezTo>
                  <a:cubicBezTo>
                    <a:pt x="240" y="621"/>
                    <a:pt x="240" y="621"/>
                    <a:pt x="240" y="621"/>
                  </a:cubicBezTo>
                  <a:cubicBezTo>
                    <a:pt x="241" y="621"/>
                    <a:pt x="241" y="621"/>
                    <a:pt x="241" y="621"/>
                  </a:cubicBezTo>
                  <a:cubicBezTo>
                    <a:pt x="241" y="621"/>
                    <a:pt x="241" y="621"/>
                    <a:pt x="241" y="621"/>
                  </a:cubicBezTo>
                  <a:cubicBezTo>
                    <a:pt x="242" y="621"/>
                    <a:pt x="243" y="621"/>
                    <a:pt x="244" y="621"/>
                  </a:cubicBezTo>
                  <a:cubicBezTo>
                    <a:pt x="245" y="621"/>
                    <a:pt x="245" y="621"/>
                    <a:pt x="245" y="621"/>
                  </a:cubicBezTo>
                  <a:cubicBezTo>
                    <a:pt x="246" y="621"/>
                    <a:pt x="246" y="621"/>
                    <a:pt x="246" y="621"/>
                  </a:cubicBezTo>
                  <a:cubicBezTo>
                    <a:pt x="246" y="621"/>
                    <a:pt x="246" y="621"/>
                    <a:pt x="247" y="622"/>
                  </a:cubicBezTo>
                  <a:cubicBezTo>
                    <a:pt x="248" y="622"/>
                    <a:pt x="249" y="622"/>
                    <a:pt x="250" y="622"/>
                  </a:cubicBezTo>
                  <a:cubicBezTo>
                    <a:pt x="250" y="622"/>
                    <a:pt x="250" y="622"/>
                    <a:pt x="250" y="622"/>
                  </a:cubicBezTo>
                  <a:cubicBezTo>
                    <a:pt x="251" y="622"/>
                    <a:pt x="251" y="622"/>
                    <a:pt x="251" y="622"/>
                  </a:cubicBezTo>
                  <a:cubicBezTo>
                    <a:pt x="252" y="622"/>
                    <a:pt x="253" y="622"/>
                    <a:pt x="253" y="622"/>
                  </a:cubicBezTo>
                  <a:cubicBezTo>
                    <a:pt x="254" y="622"/>
                    <a:pt x="255" y="622"/>
                    <a:pt x="255" y="622"/>
                  </a:cubicBezTo>
                  <a:cubicBezTo>
                    <a:pt x="256" y="622"/>
                    <a:pt x="256" y="622"/>
                    <a:pt x="257" y="622"/>
                  </a:cubicBezTo>
                  <a:cubicBezTo>
                    <a:pt x="258" y="622"/>
                    <a:pt x="258" y="622"/>
                    <a:pt x="258" y="622"/>
                  </a:cubicBezTo>
                  <a:cubicBezTo>
                    <a:pt x="259" y="622"/>
                    <a:pt x="260" y="622"/>
                    <a:pt x="261" y="622"/>
                  </a:cubicBezTo>
                  <a:cubicBezTo>
                    <a:pt x="262" y="622"/>
                    <a:pt x="262" y="622"/>
                    <a:pt x="263" y="622"/>
                  </a:cubicBezTo>
                  <a:cubicBezTo>
                    <a:pt x="263" y="622"/>
                    <a:pt x="263" y="622"/>
                    <a:pt x="263" y="622"/>
                  </a:cubicBezTo>
                  <a:cubicBezTo>
                    <a:pt x="265" y="622"/>
                    <a:pt x="266" y="622"/>
                    <a:pt x="268" y="622"/>
                  </a:cubicBezTo>
                  <a:cubicBezTo>
                    <a:pt x="268" y="622"/>
                    <a:pt x="268" y="622"/>
                    <a:pt x="268" y="622"/>
                  </a:cubicBezTo>
                  <a:cubicBezTo>
                    <a:pt x="269" y="623"/>
                    <a:pt x="270" y="623"/>
                    <a:pt x="271" y="623"/>
                  </a:cubicBezTo>
                  <a:cubicBezTo>
                    <a:pt x="272" y="623"/>
                    <a:pt x="273" y="623"/>
                    <a:pt x="273" y="623"/>
                  </a:cubicBezTo>
                  <a:cubicBezTo>
                    <a:pt x="274" y="623"/>
                    <a:pt x="274" y="623"/>
                    <a:pt x="275" y="623"/>
                  </a:cubicBezTo>
                  <a:cubicBezTo>
                    <a:pt x="276" y="623"/>
                    <a:pt x="276" y="623"/>
                    <a:pt x="277" y="623"/>
                  </a:cubicBezTo>
                  <a:cubicBezTo>
                    <a:pt x="278" y="623"/>
                    <a:pt x="278" y="623"/>
                    <a:pt x="278" y="623"/>
                  </a:cubicBezTo>
                  <a:cubicBezTo>
                    <a:pt x="279" y="623"/>
                    <a:pt x="281" y="623"/>
                    <a:pt x="282" y="623"/>
                  </a:cubicBezTo>
                  <a:cubicBezTo>
                    <a:pt x="283" y="623"/>
                    <a:pt x="283" y="623"/>
                    <a:pt x="283" y="623"/>
                  </a:cubicBezTo>
                  <a:cubicBezTo>
                    <a:pt x="284" y="623"/>
                    <a:pt x="284" y="623"/>
                    <a:pt x="284" y="623"/>
                  </a:cubicBezTo>
                  <a:cubicBezTo>
                    <a:pt x="285" y="623"/>
                    <a:pt x="286" y="623"/>
                    <a:pt x="287" y="623"/>
                  </a:cubicBezTo>
                  <a:cubicBezTo>
                    <a:pt x="288" y="623"/>
                    <a:pt x="290" y="623"/>
                    <a:pt x="292" y="623"/>
                  </a:cubicBezTo>
                  <a:cubicBezTo>
                    <a:pt x="293" y="623"/>
                    <a:pt x="294" y="623"/>
                    <a:pt x="295" y="623"/>
                  </a:cubicBezTo>
                  <a:cubicBezTo>
                    <a:pt x="296" y="623"/>
                    <a:pt x="297" y="623"/>
                    <a:pt x="298" y="623"/>
                  </a:cubicBezTo>
                  <a:cubicBezTo>
                    <a:pt x="299" y="623"/>
                    <a:pt x="301" y="623"/>
                    <a:pt x="302" y="623"/>
                  </a:cubicBezTo>
                  <a:cubicBezTo>
                    <a:pt x="303" y="623"/>
                    <a:pt x="304" y="623"/>
                    <a:pt x="305" y="623"/>
                  </a:cubicBezTo>
                  <a:cubicBezTo>
                    <a:pt x="331" y="622"/>
                    <a:pt x="368" y="622"/>
                    <a:pt x="410" y="621"/>
                  </a:cubicBezTo>
                  <a:cubicBezTo>
                    <a:pt x="452" y="621"/>
                    <a:pt x="498" y="621"/>
                    <a:pt x="542" y="621"/>
                  </a:cubicBezTo>
                  <a:cubicBezTo>
                    <a:pt x="585" y="620"/>
                    <a:pt x="626" y="620"/>
                    <a:pt x="657" y="620"/>
                  </a:cubicBezTo>
                  <a:cubicBezTo>
                    <a:pt x="688" y="620"/>
                    <a:pt x="709" y="620"/>
                    <a:pt x="713" y="620"/>
                  </a:cubicBezTo>
                  <a:cubicBezTo>
                    <a:pt x="1004" y="613"/>
                    <a:pt x="1004" y="613"/>
                    <a:pt x="1004" y="613"/>
                  </a:cubicBezTo>
                  <a:cubicBezTo>
                    <a:pt x="1022" y="422"/>
                    <a:pt x="1022" y="422"/>
                    <a:pt x="1022" y="422"/>
                  </a:cubicBezTo>
                  <a:cubicBezTo>
                    <a:pt x="1022" y="422"/>
                    <a:pt x="1022" y="422"/>
                    <a:pt x="1022" y="422"/>
                  </a:cubicBezTo>
                  <a:cubicBezTo>
                    <a:pt x="1023" y="422"/>
                    <a:pt x="1024" y="422"/>
                    <a:pt x="1025" y="422"/>
                  </a:cubicBezTo>
                  <a:cubicBezTo>
                    <a:pt x="1025" y="422"/>
                    <a:pt x="1025" y="422"/>
                    <a:pt x="1026" y="422"/>
                  </a:cubicBezTo>
                  <a:cubicBezTo>
                    <a:pt x="1026" y="422"/>
                    <a:pt x="1026" y="422"/>
                    <a:pt x="1026" y="422"/>
                  </a:cubicBezTo>
                  <a:cubicBezTo>
                    <a:pt x="1026" y="422"/>
                    <a:pt x="1026" y="422"/>
                    <a:pt x="1026" y="422"/>
                  </a:cubicBezTo>
                  <a:cubicBezTo>
                    <a:pt x="1027" y="423"/>
                    <a:pt x="1027" y="423"/>
                    <a:pt x="1027" y="423"/>
                  </a:cubicBezTo>
                  <a:cubicBezTo>
                    <a:pt x="1028" y="423"/>
                    <a:pt x="1028" y="423"/>
                    <a:pt x="1029" y="423"/>
                  </a:cubicBezTo>
                  <a:cubicBezTo>
                    <a:pt x="1030" y="423"/>
                    <a:pt x="1031" y="423"/>
                    <a:pt x="1031" y="423"/>
                  </a:cubicBezTo>
                  <a:cubicBezTo>
                    <a:pt x="1032" y="423"/>
                    <a:pt x="1033" y="423"/>
                    <a:pt x="1033" y="423"/>
                  </a:cubicBezTo>
                  <a:cubicBezTo>
                    <a:pt x="1034" y="424"/>
                    <a:pt x="1035" y="424"/>
                    <a:pt x="1036" y="424"/>
                  </a:cubicBezTo>
                  <a:cubicBezTo>
                    <a:pt x="1036" y="424"/>
                    <a:pt x="1037" y="424"/>
                    <a:pt x="1038" y="424"/>
                  </a:cubicBezTo>
                  <a:cubicBezTo>
                    <a:pt x="1038" y="424"/>
                    <a:pt x="1039" y="424"/>
                    <a:pt x="1040" y="424"/>
                  </a:cubicBezTo>
                  <a:cubicBezTo>
                    <a:pt x="1041" y="424"/>
                    <a:pt x="1041" y="424"/>
                    <a:pt x="1041" y="424"/>
                  </a:cubicBezTo>
                  <a:cubicBezTo>
                    <a:pt x="1041" y="424"/>
                    <a:pt x="1041" y="424"/>
                    <a:pt x="1041" y="424"/>
                  </a:cubicBezTo>
                  <a:cubicBezTo>
                    <a:pt x="1041" y="424"/>
                    <a:pt x="1041" y="424"/>
                    <a:pt x="1041" y="424"/>
                  </a:cubicBezTo>
                  <a:cubicBezTo>
                    <a:pt x="1042" y="424"/>
                    <a:pt x="1042" y="424"/>
                    <a:pt x="1042" y="424"/>
                  </a:cubicBezTo>
                  <a:cubicBezTo>
                    <a:pt x="1042" y="425"/>
                    <a:pt x="1043" y="425"/>
                    <a:pt x="1044" y="425"/>
                  </a:cubicBezTo>
                  <a:cubicBezTo>
                    <a:pt x="1045" y="425"/>
                    <a:pt x="1045" y="425"/>
                    <a:pt x="1046" y="425"/>
                  </a:cubicBezTo>
                  <a:cubicBezTo>
                    <a:pt x="1047" y="425"/>
                    <a:pt x="1047" y="425"/>
                    <a:pt x="1048" y="425"/>
                  </a:cubicBezTo>
                  <a:cubicBezTo>
                    <a:pt x="1049" y="425"/>
                    <a:pt x="1049" y="425"/>
                    <a:pt x="1050" y="425"/>
                  </a:cubicBezTo>
                  <a:cubicBezTo>
                    <a:pt x="1051" y="425"/>
                    <a:pt x="1051" y="425"/>
                    <a:pt x="1052" y="425"/>
                  </a:cubicBezTo>
                  <a:cubicBezTo>
                    <a:pt x="1053" y="425"/>
                    <a:pt x="1053" y="425"/>
                    <a:pt x="1054" y="425"/>
                  </a:cubicBezTo>
                  <a:cubicBezTo>
                    <a:pt x="1055" y="425"/>
                    <a:pt x="1055" y="425"/>
                    <a:pt x="1055" y="425"/>
                  </a:cubicBezTo>
                  <a:cubicBezTo>
                    <a:pt x="1055" y="425"/>
                    <a:pt x="1055" y="425"/>
                    <a:pt x="1055" y="425"/>
                  </a:cubicBezTo>
                  <a:cubicBezTo>
                    <a:pt x="1055" y="425"/>
                    <a:pt x="1055" y="425"/>
                    <a:pt x="1055" y="425"/>
                  </a:cubicBezTo>
                  <a:cubicBezTo>
                    <a:pt x="1056" y="426"/>
                    <a:pt x="1056" y="426"/>
                    <a:pt x="1056" y="426"/>
                  </a:cubicBezTo>
                  <a:cubicBezTo>
                    <a:pt x="1057" y="426"/>
                    <a:pt x="1057" y="426"/>
                    <a:pt x="1058" y="426"/>
                  </a:cubicBezTo>
                  <a:cubicBezTo>
                    <a:pt x="1059" y="426"/>
                    <a:pt x="1059" y="426"/>
                    <a:pt x="1060" y="426"/>
                  </a:cubicBezTo>
                  <a:cubicBezTo>
                    <a:pt x="1060" y="426"/>
                    <a:pt x="1061" y="426"/>
                    <a:pt x="1062" y="426"/>
                  </a:cubicBezTo>
                  <a:cubicBezTo>
                    <a:pt x="1062" y="426"/>
                    <a:pt x="1063" y="426"/>
                    <a:pt x="1064" y="426"/>
                  </a:cubicBezTo>
                  <a:cubicBezTo>
                    <a:pt x="1064" y="426"/>
                    <a:pt x="1064" y="426"/>
                    <a:pt x="1065" y="426"/>
                  </a:cubicBezTo>
                  <a:cubicBezTo>
                    <a:pt x="1065" y="426"/>
                    <a:pt x="1066" y="426"/>
                    <a:pt x="1066" y="426"/>
                  </a:cubicBezTo>
                  <a:cubicBezTo>
                    <a:pt x="1066" y="426"/>
                    <a:pt x="1067" y="426"/>
                    <a:pt x="1067" y="426"/>
                  </a:cubicBezTo>
                  <a:cubicBezTo>
                    <a:pt x="1068" y="426"/>
                    <a:pt x="1068" y="426"/>
                    <a:pt x="1068" y="426"/>
                  </a:cubicBezTo>
                  <a:cubicBezTo>
                    <a:pt x="1069" y="426"/>
                    <a:pt x="1069" y="426"/>
                    <a:pt x="1069" y="426"/>
                  </a:cubicBezTo>
                  <a:cubicBezTo>
                    <a:pt x="1070" y="426"/>
                    <a:pt x="1070" y="426"/>
                    <a:pt x="1070" y="426"/>
                  </a:cubicBezTo>
                  <a:cubicBezTo>
                    <a:pt x="1071" y="426"/>
                    <a:pt x="1071" y="426"/>
                    <a:pt x="1071" y="426"/>
                  </a:cubicBezTo>
                  <a:cubicBezTo>
                    <a:pt x="1072" y="426"/>
                    <a:pt x="1072" y="426"/>
                    <a:pt x="1072" y="426"/>
                  </a:cubicBezTo>
                  <a:cubicBezTo>
                    <a:pt x="1072" y="426"/>
                    <a:pt x="1073" y="426"/>
                    <a:pt x="1074" y="426"/>
                  </a:cubicBezTo>
                  <a:cubicBezTo>
                    <a:pt x="1074" y="426"/>
                    <a:pt x="1075" y="426"/>
                    <a:pt x="1076" y="426"/>
                  </a:cubicBezTo>
                  <a:cubicBezTo>
                    <a:pt x="1076" y="426"/>
                    <a:pt x="1076" y="426"/>
                    <a:pt x="1077" y="426"/>
                  </a:cubicBezTo>
                  <a:cubicBezTo>
                    <a:pt x="1077" y="426"/>
                    <a:pt x="1077" y="426"/>
                    <a:pt x="1077" y="426"/>
                  </a:cubicBezTo>
                  <a:cubicBezTo>
                    <a:pt x="1078" y="426"/>
                    <a:pt x="1078" y="426"/>
                    <a:pt x="1078" y="426"/>
                  </a:cubicBezTo>
                  <a:cubicBezTo>
                    <a:pt x="1078" y="425"/>
                    <a:pt x="1079" y="425"/>
                    <a:pt x="1080" y="425"/>
                  </a:cubicBezTo>
                  <a:cubicBezTo>
                    <a:pt x="1080" y="425"/>
                    <a:pt x="1081" y="425"/>
                    <a:pt x="1082" y="425"/>
                  </a:cubicBezTo>
                  <a:cubicBezTo>
                    <a:pt x="1082" y="425"/>
                    <a:pt x="1083" y="425"/>
                    <a:pt x="1084" y="425"/>
                  </a:cubicBezTo>
                  <a:cubicBezTo>
                    <a:pt x="1084" y="425"/>
                    <a:pt x="1085" y="425"/>
                    <a:pt x="1085" y="425"/>
                  </a:cubicBezTo>
                  <a:cubicBezTo>
                    <a:pt x="1085" y="425"/>
                    <a:pt x="1085" y="425"/>
                    <a:pt x="1085" y="425"/>
                  </a:cubicBezTo>
                  <a:cubicBezTo>
                    <a:pt x="1086" y="425"/>
                    <a:pt x="1086" y="425"/>
                    <a:pt x="1086" y="425"/>
                  </a:cubicBezTo>
                  <a:cubicBezTo>
                    <a:pt x="1087" y="425"/>
                    <a:pt x="1087" y="425"/>
                    <a:pt x="1088" y="425"/>
                  </a:cubicBezTo>
                  <a:cubicBezTo>
                    <a:pt x="1089" y="425"/>
                    <a:pt x="1089" y="425"/>
                    <a:pt x="1090" y="425"/>
                  </a:cubicBezTo>
                  <a:cubicBezTo>
                    <a:pt x="1091" y="424"/>
                    <a:pt x="1092" y="424"/>
                    <a:pt x="1093" y="424"/>
                  </a:cubicBezTo>
                  <a:cubicBezTo>
                    <a:pt x="1093" y="424"/>
                    <a:pt x="1093" y="424"/>
                    <a:pt x="1093" y="424"/>
                  </a:cubicBezTo>
                  <a:cubicBezTo>
                    <a:pt x="1093" y="424"/>
                    <a:pt x="1093" y="424"/>
                    <a:pt x="1093" y="424"/>
                  </a:cubicBezTo>
                  <a:cubicBezTo>
                    <a:pt x="1094" y="424"/>
                    <a:pt x="1094" y="424"/>
                    <a:pt x="1095" y="424"/>
                  </a:cubicBezTo>
                  <a:cubicBezTo>
                    <a:pt x="1096" y="424"/>
                    <a:pt x="1097" y="424"/>
                    <a:pt x="1097" y="424"/>
                  </a:cubicBezTo>
                  <a:cubicBezTo>
                    <a:pt x="1098" y="423"/>
                    <a:pt x="1100" y="423"/>
                    <a:pt x="1101" y="423"/>
                  </a:cubicBezTo>
                  <a:cubicBezTo>
                    <a:pt x="1102" y="423"/>
                    <a:pt x="1103" y="423"/>
                    <a:pt x="1104" y="422"/>
                  </a:cubicBezTo>
                  <a:cubicBezTo>
                    <a:pt x="1105" y="422"/>
                    <a:pt x="1106" y="422"/>
                    <a:pt x="1107" y="422"/>
                  </a:cubicBezTo>
                  <a:cubicBezTo>
                    <a:pt x="1107" y="422"/>
                    <a:pt x="1107" y="422"/>
                    <a:pt x="1107" y="422"/>
                  </a:cubicBezTo>
                  <a:cubicBezTo>
                    <a:pt x="1108" y="422"/>
                    <a:pt x="1108" y="422"/>
                    <a:pt x="1108" y="422"/>
                  </a:cubicBezTo>
                  <a:cubicBezTo>
                    <a:pt x="1109" y="421"/>
                    <a:pt x="1109" y="421"/>
                    <a:pt x="1110" y="421"/>
                  </a:cubicBezTo>
                  <a:cubicBezTo>
                    <a:pt x="1111" y="421"/>
                    <a:pt x="1111" y="421"/>
                    <a:pt x="1112" y="421"/>
                  </a:cubicBezTo>
                  <a:cubicBezTo>
                    <a:pt x="1113" y="420"/>
                    <a:pt x="1115" y="420"/>
                    <a:pt x="1117" y="419"/>
                  </a:cubicBezTo>
                  <a:cubicBezTo>
                    <a:pt x="1117" y="419"/>
                    <a:pt x="1118" y="419"/>
                    <a:pt x="1118" y="419"/>
                  </a:cubicBezTo>
                  <a:cubicBezTo>
                    <a:pt x="1119" y="419"/>
                    <a:pt x="1119" y="419"/>
                    <a:pt x="1119" y="419"/>
                  </a:cubicBezTo>
                  <a:cubicBezTo>
                    <a:pt x="1121" y="418"/>
                    <a:pt x="1122" y="417"/>
                    <a:pt x="1124" y="417"/>
                  </a:cubicBezTo>
                  <a:cubicBezTo>
                    <a:pt x="1125" y="417"/>
                    <a:pt x="1125" y="417"/>
                    <a:pt x="1125" y="416"/>
                  </a:cubicBezTo>
                  <a:cubicBezTo>
                    <a:pt x="1126" y="416"/>
                    <a:pt x="1126" y="416"/>
                    <a:pt x="1126" y="416"/>
                  </a:cubicBezTo>
                  <a:cubicBezTo>
                    <a:pt x="1126" y="416"/>
                    <a:pt x="1126" y="416"/>
                    <a:pt x="1126" y="416"/>
                  </a:cubicBezTo>
                  <a:cubicBezTo>
                    <a:pt x="1128" y="415"/>
                    <a:pt x="1130" y="414"/>
                    <a:pt x="1132" y="414"/>
                  </a:cubicBezTo>
                  <a:cubicBezTo>
                    <a:pt x="1132" y="414"/>
                    <a:pt x="1132" y="414"/>
                    <a:pt x="1132" y="414"/>
                  </a:cubicBezTo>
                  <a:cubicBezTo>
                    <a:pt x="1132" y="413"/>
                    <a:pt x="1133" y="413"/>
                    <a:pt x="1133" y="413"/>
                  </a:cubicBezTo>
                  <a:cubicBezTo>
                    <a:pt x="1134" y="412"/>
                    <a:pt x="1136" y="412"/>
                    <a:pt x="1137" y="411"/>
                  </a:cubicBezTo>
                  <a:cubicBezTo>
                    <a:pt x="1138" y="410"/>
                    <a:pt x="1138" y="410"/>
                    <a:pt x="1138" y="410"/>
                  </a:cubicBezTo>
                  <a:cubicBezTo>
                    <a:pt x="1138" y="410"/>
                    <a:pt x="1139" y="410"/>
                    <a:pt x="1140" y="409"/>
                  </a:cubicBezTo>
                  <a:cubicBezTo>
                    <a:pt x="1140" y="409"/>
                    <a:pt x="1140" y="409"/>
                    <a:pt x="1140" y="409"/>
                  </a:cubicBezTo>
                  <a:cubicBezTo>
                    <a:pt x="1141" y="409"/>
                    <a:pt x="1141" y="409"/>
                    <a:pt x="1141" y="409"/>
                  </a:cubicBezTo>
                  <a:cubicBezTo>
                    <a:pt x="1141" y="408"/>
                    <a:pt x="1142" y="408"/>
                    <a:pt x="1142" y="408"/>
                  </a:cubicBezTo>
                  <a:cubicBezTo>
                    <a:pt x="1143" y="407"/>
                    <a:pt x="1143" y="407"/>
                    <a:pt x="1144" y="406"/>
                  </a:cubicBezTo>
                  <a:cubicBezTo>
                    <a:pt x="1144" y="406"/>
                    <a:pt x="1144" y="406"/>
                    <a:pt x="1144" y="406"/>
                  </a:cubicBezTo>
                  <a:cubicBezTo>
                    <a:pt x="1144" y="406"/>
                    <a:pt x="1144" y="406"/>
                    <a:pt x="1144" y="406"/>
                  </a:cubicBezTo>
                  <a:cubicBezTo>
                    <a:pt x="1144" y="406"/>
                    <a:pt x="1144" y="406"/>
                    <a:pt x="1144" y="406"/>
                  </a:cubicBezTo>
                  <a:cubicBezTo>
                    <a:pt x="1145" y="406"/>
                    <a:pt x="1145" y="405"/>
                    <a:pt x="1146" y="405"/>
                  </a:cubicBezTo>
                  <a:cubicBezTo>
                    <a:pt x="1146" y="405"/>
                    <a:pt x="1146" y="405"/>
                    <a:pt x="1146" y="405"/>
                  </a:cubicBezTo>
                  <a:cubicBezTo>
                    <a:pt x="1146" y="404"/>
                    <a:pt x="1147" y="404"/>
                    <a:pt x="1147" y="404"/>
                  </a:cubicBezTo>
                  <a:cubicBezTo>
                    <a:pt x="1147" y="403"/>
                    <a:pt x="1147" y="403"/>
                    <a:pt x="1147" y="403"/>
                  </a:cubicBezTo>
                  <a:cubicBezTo>
                    <a:pt x="1147" y="403"/>
                    <a:pt x="1147" y="403"/>
                    <a:pt x="1147" y="403"/>
                  </a:cubicBezTo>
                  <a:cubicBezTo>
                    <a:pt x="1148" y="403"/>
                    <a:pt x="1148" y="403"/>
                    <a:pt x="1148" y="403"/>
                  </a:cubicBezTo>
                  <a:cubicBezTo>
                    <a:pt x="1149" y="402"/>
                    <a:pt x="1149" y="402"/>
                    <a:pt x="1149" y="402"/>
                  </a:cubicBezTo>
                  <a:cubicBezTo>
                    <a:pt x="1150" y="400"/>
                    <a:pt x="1150" y="400"/>
                    <a:pt x="1150" y="400"/>
                  </a:cubicBezTo>
                  <a:cubicBezTo>
                    <a:pt x="1150" y="400"/>
                    <a:pt x="1150" y="400"/>
                    <a:pt x="1150" y="400"/>
                  </a:cubicBezTo>
                  <a:cubicBezTo>
                    <a:pt x="1150" y="400"/>
                    <a:pt x="1150" y="400"/>
                    <a:pt x="1150" y="400"/>
                  </a:cubicBezTo>
                  <a:cubicBezTo>
                    <a:pt x="1150" y="400"/>
                    <a:pt x="1150" y="400"/>
                    <a:pt x="1150" y="400"/>
                  </a:cubicBezTo>
                  <a:cubicBezTo>
                    <a:pt x="1151" y="399"/>
                    <a:pt x="1151" y="399"/>
                    <a:pt x="1151" y="399"/>
                  </a:cubicBezTo>
                  <a:cubicBezTo>
                    <a:pt x="1151" y="398"/>
                    <a:pt x="1151" y="398"/>
                    <a:pt x="1151" y="398"/>
                  </a:cubicBezTo>
                  <a:cubicBezTo>
                    <a:pt x="1152" y="397"/>
                    <a:pt x="1152" y="397"/>
                    <a:pt x="1152" y="397"/>
                  </a:cubicBezTo>
                  <a:cubicBezTo>
                    <a:pt x="1152" y="397"/>
                    <a:pt x="1152" y="397"/>
                    <a:pt x="1152" y="397"/>
                  </a:cubicBezTo>
                  <a:cubicBezTo>
                    <a:pt x="1152" y="397"/>
                    <a:pt x="1152" y="397"/>
                    <a:pt x="1152" y="397"/>
                  </a:cubicBezTo>
                  <a:cubicBezTo>
                    <a:pt x="1152" y="397"/>
                    <a:pt x="1152" y="397"/>
                    <a:pt x="1152" y="397"/>
                  </a:cubicBezTo>
                  <a:cubicBezTo>
                    <a:pt x="1153" y="396"/>
                    <a:pt x="1153" y="396"/>
                    <a:pt x="1153" y="396"/>
                  </a:cubicBezTo>
                  <a:cubicBezTo>
                    <a:pt x="1153" y="395"/>
                    <a:pt x="1153" y="395"/>
                    <a:pt x="1153" y="395"/>
                  </a:cubicBezTo>
                  <a:cubicBezTo>
                    <a:pt x="1153" y="394"/>
                    <a:pt x="1153" y="394"/>
                    <a:pt x="1153" y="394"/>
                  </a:cubicBezTo>
                  <a:cubicBezTo>
                    <a:pt x="1153" y="394"/>
                    <a:pt x="1153" y="394"/>
                    <a:pt x="1153" y="394"/>
                  </a:cubicBezTo>
                  <a:cubicBezTo>
                    <a:pt x="1154" y="394"/>
                    <a:pt x="1154" y="394"/>
                    <a:pt x="1154" y="394"/>
                  </a:cubicBezTo>
                  <a:cubicBezTo>
                    <a:pt x="1154" y="394"/>
                    <a:pt x="1154" y="394"/>
                    <a:pt x="1154" y="394"/>
                  </a:cubicBezTo>
                  <a:cubicBezTo>
                    <a:pt x="1154" y="394"/>
                    <a:pt x="1154" y="394"/>
                    <a:pt x="1154" y="394"/>
                  </a:cubicBezTo>
                  <a:cubicBezTo>
                    <a:pt x="1154" y="394"/>
                    <a:pt x="1154" y="393"/>
                    <a:pt x="1154" y="393"/>
                  </a:cubicBezTo>
                  <a:cubicBezTo>
                    <a:pt x="1154" y="393"/>
                    <a:pt x="1154" y="392"/>
                    <a:pt x="1154" y="392"/>
                  </a:cubicBezTo>
                  <a:cubicBezTo>
                    <a:pt x="1154" y="391"/>
                    <a:pt x="1155" y="391"/>
                    <a:pt x="1155" y="391"/>
                  </a:cubicBezTo>
                  <a:cubicBezTo>
                    <a:pt x="1155" y="390"/>
                    <a:pt x="1155" y="390"/>
                    <a:pt x="1155" y="390"/>
                  </a:cubicBezTo>
                  <a:cubicBezTo>
                    <a:pt x="1155" y="389"/>
                    <a:pt x="1155" y="389"/>
                    <a:pt x="1155" y="389"/>
                  </a:cubicBezTo>
                  <a:cubicBezTo>
                    <a:pt x="1155" y="389"/>
                    <a:pt x="1155" y="389"/>
                    <a:pt x="1155" y="389"/>
                  </a:cubicBezTo>
                  <a:cubicBezTo>
                    <a:pt x="1155" y="389"/>
                    <a:pt x="1155" y="389"/>
                    <a:pt x="1155" y="389"/>
                  </a:cubicBezTo>
                  <a:cubicBezTo>
                    <a:pt x="1155" y="388"/>
                    <a:pt x="1155" y="388"/>
                    <a:pt x="1155" y="388"/>
                  </a:cubicBezTo>
                  <a:cubicBezTo>
                    <a:pt x="1155" y="388"/>
                    <a:pt x="1156" y="387"/>
                    <a:pt x="1156" y="387"/>
                  </a:cubicBezTo>
                  <a:cubicBezTo>
                    <a:pt x="1156" y="386"/>
                    <a:pt x="1156" y="386"/>
                    <a:pt x="1156" y="386"/>
                  </a:cubicBezTo>
                  <a:cubicBezTo>
                    <a:pt x="1156" y="386"/>
                    <a:pt x="1156" y="386"/>
                    <a:pt x="1156" y="386"/>
                  </a:cubicBezTo>
                  <a:cubicBezTo>
                    <a:pt x="1156" y="386"/>
                    <a:pt x="1156" y="386"/>
                    <a:pt x="1156" y="386"/>
                  </a:cubicBezTo>
                  <a:cubicBezTo>
                    <a:pt x="1156" y="386"/>
                    <a:pt x="1156" y="386"/>
                    <a:pt x="1156" y="386"/>
                  </a:cubicBezTo>
                  <a:cubicBezTo>
                    <a:pt x="1156" y="385"/>
                    <a:pt x="1156" y="385"/>
                    <a:pt x="1156" y="384"/>
                  </a:cubicBezTo>
                  <a:cubicBezTo>
                    <a:pt x="1156" y="384"/>
                    <a:pt x="1156" y="384"/>
                    <a:pt x="1156" y="384"/>
                  </a:cubicBezTo>
                  <a:cubicBezTo>
                    <a:pt x="1156" y="384"/>
                    <a:pt x="1156" y="384"/>
                    <a:pt x="1156" y="384"/>
                  </a:cubicBezTo>
                  <a:cubicBezTo>
                    <a:pt x="1156" y="384"/>
                    <a:pt x="1156" y="384"/>
                    <a:pt x="1156" y="384"/>
                  </a:cubicBezTo>
                  <a:cubicBezTo>
                    <a:pt x="1156" y="384"/>
                    <a:pt x="1156" y="384"/>
                    <a:pt x="1156" y="384"/>
                  </a:cubicBezTo>
                  <a:cubicBezTo>
                    <a:pt x="1177" y="190"/>
                    <a:pt x="1177" y="190"/>
                    <a:pt x="1177" y="190"/>
                  </a:cubicBezTo>
                  <a:cubicBezTo>
                    <a:pt x="1177" y="191"/>
                    <a:pt x="1177" y="192"/>
                    <a:pt x="1177" y="192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Freeform 27"/>
            <p:cNvSpPr/>
            <p:nvPr/>
          </p:nvSpPr>
          <p:spPr bwMode="auto">
            <a:xfrm flipH="1">
              <a:off x="3292673" y="3890987"/>
              <a:ext cx="1743075" cy="658812"/>
            </a:xfrm>
            <a:custGeom>
              <a:avLst/>
              <a:gdLst>
                <a:gd name="T0" fmla="*/ 1124 w 1179"/>
                <a:gd name="T1" fmla="*/ 160 h 445"/>
                <a:gd name="T2" fmla="*/ 1059 w 1179"/>
                <a:gd name="T3" fmla="*/ 148 h 445"/>
                <a:gd name="T4" fmla="*/ 1004 w 1179"/>
                <a:gd name="T5" fmla="*/ 149 h 445"/>
                <a:gd name="T6" fmla="*/ 976 w 1179"/>
                <a:gd name="T7" fmla="*/ 157 h 445"/>
                <a:gd name="T8" fmla="*/ 957 w 1179"/>
                <a:gd name="T9" fmla="*/ 159 h 445"/>
                <a:gd name="T10" fmla="*/ 901 w 1179"/>
                <a:gd name="T11" fmla="*/ 143 h 445"/>
                <a:gd name="T12" fmla="*/ 902 w 1179"/>
                <a:gd name="T13" fmla="*/ 72 h 445"/>
                <a:gd name="T14" fmla="*/ 902 w 1179"/>
                <a:gd name="T15" fmla="*/ 24 h 445"/>
                <a:gd name="T16" fmla="*/ 856 w 1179"/>
                <a:gd name="T17" fmla="*/ 0 h 445"/>
                <a:gd name="T18" fmla="*/ 701 w 1179"/>
                <a:gd name="T19" fmla="*/ 5 h 445"/>
                <a:gd name="T20" fmla="*/ 638 w 1179"/>
                <a:gd name="T21" fmla="*/ 11 h 445"/>
                <a:gd name="T22" fmla="*/ 636 w 1179"/>
                <a:gd name="T23" fmla="*/ 49 h 445"/>
                <a:gd name="T24" fmla="*/ 648 w 1179"/>
                <a:gd name="T25" fmla="*/ 111 h 445"/>
                <a:gd name="T26" fmla="*/ 585 w 1179"/>
                <a:gd name="T27" fmla="*/ 120 h 445"/>
                <a:gd name="T28" fmla="*/ 512 w 1179"/>
                <a:gd name="T29" fmla="*/ 116 h 445"/>
                <a:gd name="T30" fmla="*/ 487 w 1179"/>
                <a:gd name="T31" fmla="*/ 78 h 445"/>
                <a:gd name="T32" fmla="*/ 450 w 1179"/>
                <a:gd name="T33" fmla="*/ 19 h 445"/>
                <a:gd name="T34" fmla="*/ 434 w 1179"/>
                <a:gd name="T35" fmla="*/ 19 h 445"/>
                <a:gd name="T36" fmla="*/ 284 w 1179"/>
                <a:gd name="T37" fmla="*/ 24 h 445"/>
                <a:gd name="T38" fmla="*/ 221 w 1179"/>
                <a:gd name="T39" fmla="*/ 137 h 445"/>
                <a:gd name="T40" fmla="*/ 206 w 1179"/>
                <a:gd name="T41" fmla="*/ 159 h 445"/>
                <a:gd name="T42" fmla="*/ 188 w 1179"/>
                <a:gd name="T43" fmla="*/ 162 h 445"/>
                <a:gd name="T44" fmla="*/ 163 w 1179"/>
                <a:gd name="T45" fmla="*/ 156 h 445"/>
                <a:gd name="T46" fmla="*/ 86 w 1179"/>
                <a:gd name="T47" fmla="*/ 143 h 445"/>
                <a:gd name="T48" fmla="*/ 56 w 1179"/>
                <a:gd name="T49" fmla="*/ 147 h 445"/>
                <a:gd name="T50" fmla="*/ 4 w 1179"/>
                <a:gd name="T51" fmla="*/ 193 h 445"/>
                <a:gd name="T52" fmla="*/ 60 w 1179"/>
                <a:gd name="T53" fmla="*/ 250 h 445"/>
                <a:gd name="T54" fmla="*/ 119 w 1179"/>
                <a:gd name="T55" fmla="*/ 260 h 445"/>
                <a:gd name="T56" fmla="*/ 149 w 1179"/>
                <a:gd name="T57" fmla="*/ 257 h 445"/>
                <a:gd name="T58" fmla="*/ 168 w 1179"/>
                <a:gd name="T59" fmla="*/ 255 h 445"/>
                <a:gd name="T60" fmla="*/ 197 w 1179"/>
                <a:gd name="T61" fmla="*/ 256 h 445"/>
                <a:gd name="T62" fmla="*/ 225 w 1179"/>
                <a:gd name="T63" fmla="*/ 288 h 445"/>
                <a:gd name="T64" fmla="*/ 193 w 1179"/>
                <a:gd name="T65" fmla="*/ 406 h 445"/>
                <a:gd name="T66" fmla="*/ 217 w 1179"/>
                <a:gd name="T67" fmla="*/ 439 h 445"/>
                <a:gd name="T68" fmla="*/ 301 w 1179"/>
                <a:gd name="T69" fmla="*/ 445 h 445"/>
                <a:gd name="T70" fmla="*/ 311 w 1179"/>
                <a:gd name="T71" fmla="*/ 445 h 445"/>
                <a:gd name="T72" fmla="*/ 670 w 1179"/>
                <a:gd name="T73" fmla="*/ 442 h 445"/>
                <a:gd name="T74" fmla="*/ 1005 w 1179"/>
                <a:gd name="T75" fmla="*/ 405 h 445"/>
                <a:gd name="T76" fmla="*/ 934 w 1179"/>
                <a:gd name="T77" fmla="*/ 267 h 445"/>
                <a:gd name="T78" fmla="*/ 961 w 1179"/>
                <a:gd name="T79" fmla="*/ 249 h 445"/>
                <a:gd name="T80" fmla="*/ 1000 w 1179"/>
                <a:gd name="T81" fmla="*/ 248 h 445"/>
                <a:gd name="T82" fmla="*/ 1046 w 1179"/>
                <a:gd name="T83" fmla="*/ 255 h 445"/>
                <a:gd name="T84" fmla="*/ 1089 w 1179"/>
                <a:gd name="T85" fmla="*/ 259 h 445"/>
                <a:gd name="T86" fmla="*/ 1166 w 1179"/>
                <a:gd name="T87" fmla="*/ 240 h 445"/>
                <a:gd name="T88" fmla="*/ 1171 w 1179"/>
                <a:gd name="T89" fmla="*/ 192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79" h="445">
                  <a:moveTo>
                    <a:pt x="1171" y="192"/>
                  </a:moveTo>
                  <a:cubicBezTo>
                    <a:pt x="1167" y="186"/>
                    <a:pt x="1161" y="180"/>
                    <a:pt x="1154" y="175"/>
                  </a:cubicBezTo>
                  <a:cubicBezTo>
                    <a:pt x="1146" y="169"/>
                    <a:pt x="1136" y="164"/>
                    <a:pt x="1124" y="160"/>
                  </a:cubicBezTo>
                  <a:cubicBezTo>
                    <a:pt x="1118" y="157"/>
                    <a:pt x="1111" y="155"/>
                    <a:pt x="1104" y="154"/>
                  </a:cubicBezTo>
                  <a:cubicBezTo>
                    <a:pt x="1097" y="152"/>
                    <a:pt x="1089" y="151"/>
                    <a:pt x="1082" y="150"/>
                  </a:cubicBezTo>
                  <a:cubicBezTo>
                    <a:pt x="1074" y="149"/>
                    <a:pt x="1067" y="148"/>
                    <a:pt x="1059" y="148"/>
                  </a:cubicBezTo>
                  <a:cubicBezTo>
                    <a:pt x="1051" y="147"/>
                    <a:pt x="1044" y="147"/>
                    <a:pt x="1037" y="147"/>
                  </a:cubicBezTo>
                  <a:cubicBezTo>
                    <a:pt x="1031" y="147"/>
                    <a:pt x="1025" y="147"/>
                    <a:pt x="1019" y="148"/>
                  </a:cubicBezTo>
                  <a:cubicBezTo>
                    <a:pt x="1014" y="148"/>
                    <a:pt x="1008" y="149"/>
                    <a:pt x="1004" y="149"/>
                  </a:cubicBezTo>
                  <a:cubicBezTo>
                    <a:pt x="999" y="150"/>
                    <a:pt x="995" y="151"/>
                    <a:pt x="991" y="152"/>
                  </a:cubicBezTo>
                  <a:cubicBezTo>
                    <a:pt x="987" y="153"/>
                    <a:pt x="984" y="154"/>
                    <a:pt x="981" y="155"/>
                  </a:cubicBezTo>
                  <a:cubicBezTo>
                    <a:pt x="980" y="156"/>
                    <a:pt x="978" y="156"/>
                    <a:pt x="976" y="157"/>
                  </a:cubicBezTo>
                  <a:cubicBezTo>
                    <a:pt x="975" y="157"/>
                    <a:pt x="973" y="158"/>
                    <a:pt x="971" y="158"/>
                  </a:cubicBezTo>
                  <a:cubicBezTo>
                    <a:pt x="968" y="158"/>
                    <a:pt x="966" y="159"/>
                    <a:pt x="964" y="159"/>
                  </a:cubicBezTo>
                  <a:cubicBezTo>
                    <a:pt x="962" y="159"/>
                    <a:pt x="959" y="159"/>
                    <a:pt x="957" y="159"/>
                  </a:cubicBezTo>
                  <a:cubicBezTo>
                    <a:pt x="950" y="159"/>
                    <a:pt x="942" y="159"/>
                    <a:pt x="935" y="157"/>
                  </a:cubicBezTo>
                  <a:cubicBezTo>
                    <a:pt x="928" y="156"/>
                    <a:pt x="921" y="155"/>
                    <a:pt x="915" y="152"/>
                  </a:cubicBezTo>
                  <a:cubicBezTo>
                    <a:pt x="910" y="150"/>
                    <a:pt x="905" y="147"/>
                    <a:pt x="901" y="143"/>
                  </a:cubicBezTo>
                  <a:cubicBezTo>
                    <a:pt x="898" y="140"/>
                    <a:pt x="896" y="136"/>
                    <a:pt x="897" y="132"/>
                  </a:cubicBezTo>
                  <a:cubicBezTo>
                    <a:pt x="898" y="126"/>
                    <a:pt x="899" y="116"/>
                    <a:pt x="900" y="105"/>
                  </a:cubicBezTo>
                  <a:cubicBezTo>
                    <a:pt x="901" y="95"/>
                    <a:pt x="901" y="83"/>
                    <a:pt x="902" y="72"/>
                  </a:cubicBezTo>
                  <a:cubicBezTo>
                    <a:pt x="902" y="61"/>
                    <a:pt x="903" y="51"/>
                    <a:pt x="903" y="43"/>
                  </a:cubicBezTo>
                  <a:cubicBezTo>
                    <a:pt x="903" y="35"/>
                    <a:pt x="903" y="30"/>
                    <a:pt x="903" y="29"/>
                  </a:cubicBezTo>
                  <a:cubicBezTo>
                    <a:pt x="903" y="29"/>
                    <a:pt x="903" y="27"/>
                    <a:pt x="902" y="24"/>
                  </a:cubicBezTo>
                  <a:cubicBezTo>
                    <a:pt x="901" y="21"/>
                    <a:pt x="900" y="17"/>
                    <a:pt x="897" y="14"/>
                  </a:cubicBezTo>
                  <a:cubicBezTo>
                    <a:pt x="894" y="10"/>
                    <a:pt x="889" y="7"/>
                    <a:pt x="883" y="4"/>
                  </a:cubicBezTo>
                  <a:cubicBezTo>
                    <a:pt x="876" y="2"/>
                    <a:pt x="867" y="0"/>
                    <a:pt x="856" y="0"/>
                  </a:cubicBezTo>
                  <a:cubicBezTo>
                    <a:pt x="844" y="0"/>
                    <a:pt x="828" y="1"/>
                    <a:pt x="809" y="1"/>
                  </a:cubicBezTo>
                  <a:cubicBezTo>
                    <a:pt x="791" y="2"/>
                    <a:pt x="771" y="3"/>
                    <a:pt x="751" y="3"/>
                  </a:cubicBezTo>
                  <a:cubicBezTo>
                    <a:pt x="732" y="4"/>
                    <a:pt x="714" y="4"/>
                    <a:pt x="701" y="5"/>
                  </a:cubicBezTo>
                  <a:cubicBezTo>
                    <a:pt x="687" y="5"/>
                    <a:pt x="678" y="5"/>
                    <a:pt x="677" y="5"/>
                  </a:cubicBezTo>
                  <a:cubicBezTo>
                    <a:pt x="676" y="5"/>
                    <a:pt x="670" y="6"/>
                    <a:pt x="663" y="7"/>
                  </a:cubicBezTo>
                  <a:cubicBezTo>
                    <a:pt x="656" y="8"/>
                    <a:pt x="646" y="9"/>
                    <a:pt x="638" y="11"/>
                  </a:cubicBezTo>
                  <a:cubicBezTo>
                    <a:pt x="629" y="13"/>
                    <a:pt x="621" y="16"/>
                    <a:pt x="617" y="19"/>
                  </a:cubicBezTo>
                  <a:cubicBezTo>
                    <a:pt x="612" y="22"/>
                    <a:pt x="610" y="26"/>
                    <a:pt x="615" y="31"/>
                  </a:cubicBezTo>
                  <a:cubicBezTo>
                    <a:pt x="619" y="36"/>
                    <a:pt x="627" y="42"/>
                    <a:pt x="636" y="49"/>
                  </a:cubicBezTo>
                  <a:cubicBezTo>
                    <a:pt x="645" y="56"/>
                    <a:pt x="655" y="64"/>
                    <a:pt x="662" y="72"/>
                  </a:cubicBezTo>
                  <a:cubicBezTo>
                    <a:pt x="669" y="80"/>
                    <a:pt x="674" y="87"/>
                    <a:pt x="672" y="94"/>
                  </a:cubicBezTo>
                  <a:cubicBezTo>
                    <a:pt x="671" y="101"/>
                    <a:pt x="664" y="107"/>
                    <a:pt x="648" y="111"/>
                  </a:cubicBezTo>
                  <a:cubicBezTo>
                    <a:pt x="641" y="112"/>
                    <a:pt x="634" y="114"/>
                    <a:pt x="627" y="115"/>
                  </a:cubicBezTo>
                  <a:cubicBezTo>
                    <a:pt x="621" y="116"/>
                    <a:pt x="613" y="117"/>
                    <a:pt x="606" y="118"/>
                  </a:cubicBezTo>
                  <a:cubicBezTo>
                    <a:pt x="599" y="119"/>
                    <a:pt x="592" y="120"/>
                    <a:pt x="585" y="120"/>
                  </a:cubicBezTo>
                  <a:cubicBezTo>
                    <a:pt x="578" y="120"/>
                    <a:pt x="571" y="121"/>
                    <a:pt x="564" y="121"/>
                  </a:cubicBezTo>
                  <a:cubicBezTo>
                    <a:pt x="554" y="121"/>
                    <a:pt x="544" y="120"/>
                    <a:pt x="536" y="120"/>
                  </a:cubicBezTo>
                  <a:cubicBezTo>
                    <a:pt x="527" y="119"/>
                    <a:pt x="519" y="118"/>
                    <a:pt x="512" y="116"/>
                  </a:cubicBezTo>
                  <a:cubicBezTo>
                    <a:pt x="505" y="114"/>
                    <a:pt x="499" y="112"/>
                    <a:pt x="495" y="109"/>
                  </a:cubicBezTo>
                  <a:cubicBezTo>
                    <a:pt x="491" y="107"/>
                    <a:pt x="488" y="104"/>
                    <a:pt x="487" y="100"/>
                  </a:cubicBezTo>
                  <a:cubicBezTo>
                    <a:pt x="486" y="94"/>
                    <a:pt x="486" y="86"/>
                    <a:pt x="487" y="78"/>
                  </a:cubicBezTo>
                  <a:cubicBezTo>
                    <a:pt x="488" y="69"/>
                    <a:pt x="489" y="60"/>
                    <a:pt x="488" y="51"/>
                  </a:cubicBezTo>
                  <a:cubicBezTo>
                    <a:pt x="488" y="42"/>
                    <a:pt x="485" y="35"/>
                    <a:pt x="480" y="29"/>
                  </a:cubicBezTo>
                  <a:cubicBezTo>
                    <a:pt x="474" y="23"/>
                    <a:pt x="465" y="19"/>
                    <a:pt x="450" y="19"/>
                  </a:cubicBezTo>
                  <a:cubicBezTo>
                    <a:pt x="449" y="19"/>
                    <a:pt x="447" y="19"/>
                    <a:pt x="445" y="19"/>
                  </a:cubicBezTo>
                  <a:cubicBezTo>
                    <a:pt x="444" y="19"/>
                    <a:pt x="442" y="19"/>
                    <a:pt x="440" y="19"/>
                  </a:cubicBezTo>
                  <a:cubicBezTo>
                    <a:pt x="438" y="19"/>
                    <a:pt x="436" y="19"/>
                    <a:pt x="434" y="19"/>
                  </a:cubicBezTo>
                  <a:cubicBezTo>
                    <a:pt x="432" y="19"/>
                    <a:pt x="430" y="19"/>
                    <a:pt x="427" y="19"/>
                  </a:cubicBezTo>
                  <a:cubicBezTo>
                    <a:pt x="408" y="19"/>
                    <a:pt x="385" y="20"/>
                    <a:pt x="360" y="21"/>
                  </a:cubicBezTo>
                  <a:cubicBezTo>
                    <a:pt x="335" y="22"/>
                    <a:pt x="308" y="23"/>
                    <a:pt x="284" y="24"/>
                  </a:cubicBezTo>
                  <a:cubicBezTo>
                    <a:pt x="259" y="25"/>
                    <a:pt x="237" y="27"/>
                    <a:pt x="220" y="28"/>
                  </a:cubicBezTo>
                  <a:cubicBezTo>
                    <a:pt x="204" y="28"/>
                    <a:pt x="192" y="29"/>
                    <a:pt x="190" y="29"/>
                  </a:cubicBezTo>
                  <a:cubicBezTo>
                    <a:pt x="221" y="137"/>
                    <a:pt x="221" y="137"/>
                    <a:pt x="221" y="137"/>
                  </a:cubicBezTo>
                  <a:cubicBezTo>
                    <a:pt x="221" y="137"/>
                    <a:pt x="221" y="139"/>
                    <a:pt x="220" y="142"/>
                  </a:cubicBezTo>
                  <a:cubicBezTo>
                    <a:pt x="219" y="144"/>
                    <a:pt x="217" y="147"/>
                    <a:pt x="215" y="150"/>
                  </a:cubicBezTo>
                  <a:cubicBezTo>
                    <a:pt x="213" y="153"/>
                    <a:pt x="210" y="156"/>
                    <a:pt x="206" y="159"/>
                  </a:cubicBezTo>
                  <a:cubicBezTo>
                    <a:pt x="203" y="161"/>
                    <a:pt x="198" y="163"/>
                    <a:pt x="192" y="163"/>
                  </a:cubicBezTo>
                  <a:cubicBezTo>
                    <a:pt x="192" y="163"/>
                    <a:pt x="191" y="163"/>
                    <a:pt x="190" y="163"/>
                  </a:cubicBezTo>
                  <a:cubicBezTo>
                    <a:pt x="189" y="163"/>
                    <a:pt x="188" y="163"/>
                    <a:pt x="188" y="162"/>
                  </a:cubicBezTo>
                  <a:cubicBezTo>
                    <a:pt x="187" y="162"/>
                    <a:pt x="186" y="162"/>
                    <a:pt x="185" y="162"/>
                  </a:cubicBezTo>
                  <a:cubicBezTo>
                    <a:pt x="184" y="162"/>
                    <a:pt x="183" y="162"/>
                    <a:pt x="182" y="161"/>
                  </a:cubicBezTo>
                  <a:cubicBezTo>
                    <a:pt x="177" y="160"/>
                    <a:pt x="170" y="158"/>
                    <a:pt x="163" y="156"/>
                  </a:cubicBezTo>
                  <a:cubicBezTo>
                    <a:pt x="155" y="154"/>
                    <a:pt x="147" y="152"/>
                    <a:pt x="138" y="150"/>
                  </a:cubicBezTo>
                  <a:cubicBezTo>
                    <a:pt x="130" y="148"/>
                    <a:pt x="121" y="146"/>
                    <a:pt x="112" y="145"/>
                  </a:cubicBezTo>
                  <a:cubicBezTo>
                    <a:pt x="103" y="144"/>
                    <a:pt x="94" y="143"/>
                    <a:pt x="86" y="143"/>
                  </a:cubicBezTo>
                  <a:cubicBezTo>
                    <a:pt x="82" y="143"/>
                    <a:pt x="78" y="143"/>
                    <a:pt x="75" y="143"/>
                  </a:cubicBezTo>
                  <a:cubicBezTo>
                    <a:pt x="72" y="144"/>
                    <a:pt x="68" y="144"/>
                    <a:pt x="65" y="145"/>
                  </a:cubicBezTo>
                  <a:cubicBezTo>
                    <a:pt x="62" y="146"/>
                    <a:pt x="59" y="146"/>
                    <a:pt x="56" y="147"/>
                  </a:cubicBezTo>
                  <a:cubicBezTo>
                    <a:pt x="53" y="148"/>
                    <a:pt x="50" y="150"/>
                    <a:pt x="47" y="151"/>
                  </a:cubicBezTo>
                  <a:cubicBezTo>
                    <a:pt x="37" y="156"/>
                    <a:pt x="28" y="163"/>
                    <a:pt x="20" y="170"/>
                  </a:cubicBezTo>
                  <a:cubicBezTo>
                    <a:pt x="13" y="177"/>
                    <a:pt x="7" y="185"/>
                    <a:pt x="4" y="193"/>
                  </a:cubicBezTo>
                  <a:cubicBezTo>
                    <a:pt x="0" y="202"/>
                    <a:pt x="0" y="210"/>
                    <a:pt x="5" y="218"/>
                  </a:cubicBezTo>
                  <a:cubicBezTo>
                    <a:pt x="10" y="226"/>
                    <a:pt x="19" y="234"/>
                    <a:pt x="34" y="240"/>
                  </a:cubicBezTo>
                  <a:cubicBezTo>
                    <a:pt x="43" y="244"/>
                    <a:pt x="52" y="247"/>
                    <a:pt x="60" y="250"/>
                  </a:cubicBezTo>
                  <a:cubicBezTo>
                    <a:pt x="68" y="252"/>
                    <a:pt x="75" y="254"/>
                    <a:pt x="82" y="256"/>
                  </a:cubicBezTo>
                  <a:cubicBezTo>
                    <a:pt x="89" y="257"/>
                    <a:pt x="95" y="258"/>
                    <a:pt x="102" y="259"/>
                  </a:cubicBezTo>
                  <a:cubicBezTo>
                    <a:pt x="108" y="259"/>
                    <a:pt x="113" y="260"/>
                    <a:pt x="119" y="260"/>
                  </a:cubicBezTo>
                  <a:cubicBezTo>
                    <a:pt x="122" y="260"/>
                    <a:pt x="126" y="259"/>
                    <a:pt x="129" y="259"/>
                  </a:cubicBezTo>
                  <a:cubicBezTo>
                    <a:pt x="132" y="259"/>
                    <a:pt x="136" y="259"/>
                    <a:pt x="139" y="258"/>
                  </a:cubicBezTo>
                  <a:cubicBezTo>
                    <a:pt x="142" y="258"/>
                    <a:pt x="145" y="258"/>
                    <a:pt x="149" y="257"/>
                  </a:cubicBezTo>
                  <a:cubicBezTo>
                    <a:pt x="152" y="257"/>
                    <a:pt x="155" y="256"/>
                    <a:pt x="158" y="256"/>
                  </a:cubicBezTo>
                  <a:cubicBezTo>
                    <a:pt x="160" y="256"/>
                    <a:pt x="161" y="255"/>
                    <a:pt x="163" y="255"/>
                  </a:cubicBezTo>
                  <a:cubicBezTo>
                    <a:pt x="164" y="255"/>
                    <a:pt x="166" y="255"/>
                    <a:pt x="168" y="255"/>
                  </a:cubicBezTo>
                  <a:cubicBezTo>
                    <a:pt x="169" y="255"/>
                    <a:pt x="171" y="255"/>
                    <a:pt x="172" y="255"/>
                  </a:cubicBezTo>
                  <a:cubicBezTo>
                    <a:pt x="174" y="255"/>
                    <a:pt x="176" y="254"/>
                    <a:pt x="177" y="254"/>
                  </a:cubicBezTo>
                  <a:cubicBezTo>
                    <a:pt x="184" y="254"/>
                    <a:pt x="191" y="255"/>
                    <a:pt x="197" y="256"/>
                  </a:cubicBezTo>
                  <a:cubicBezTo>
                    <a:pt x="203" y="257"/>
                    <a:pt x="209" y="259"/>
                    <a:pt x="213" y="261"/>
                  </a:cubicBezTo>
                  <a:cubicBezTo>
                    <a:pt x="218" y="264"/>
                    <a:pt x="222" y="267"/>
                    <a:pt x="224" y="272"/>
                  </a:cubicBezTo>
                  <a:cubicBezTo>
                    <a:pt x="226" y="276"/>
                    <a:pt x="227" y="281"/>
                    <a:pt x="225" y="288"/>
                  </a:cubicBezTo>
                  <a:cubicBezTo>
                    <a:pt x="224" y="296"/>
                    <a:pt x="220" y="308"/>
                    <a:pt x="216" y="322"/>
                  </a:cubicBezTo>
                  <a:cubicBezTo>
                    <a:pt x="212" y="335"/>
                    <a:pt x="207" y="351"/>
                    <a:pt x="203" y="366"/>
                  </a:cubicBezTo>
                  <a:cubicBezTo>
                    <a:pt x="199" y="381"/>
                    <a:pt x="195" y="395"/>
                    <a:pt x="193" y="406"/>
                  </a:cubicBezTo>
                  <a:cubicBezTo>
                    <a:pt x="191" y="418"/>
                    <a:pt x="191" y="425"/>
                    <a:pt x="195" y="427"/>
                  </a:cubicBezTo>
                  <a:cubicBezTo>
                    <a:pt x="198" y="429"/>
                    <a:pt x="201" y="431"/>
                    <a:pt x="204" y="433"/>
                  </a:cubicBezTo>
                  <a:cubicBezTo>
                    <a:pt x="207" y="435"/>
                    <a:pt x="211" y="437"/>
                    <a:pt x="217" y="439"/>
                  </a:cubicBezTo>
                  <a:cubicBezTo>
                    <a:pt x="223" y="441"/>
                    <a:pt x="232" y="442"/>
                    <a:pt x="245" y="443"/>
                  </a:cubicBezTo>
                  <a:cubicBezTo>
                    <a:pt x="257" y="444"/>
                    <a:pt x="274" y="445"/>
                    <a:pt x="297" y="445"/>
                  </a:cubicBezTo>
                  <a:cubicBezTo>
                    <a:pt x="298" y="445"/>
                    <a:pt x="299" y="445"/>
                    <a:pt x="301" y="445"/>
                  </a:cubicBezTo>
                  <a:cubicBezTo>
                    <a:pt x="302" y="445"/>
                    <a:pt x="303" y="445"/>
                    <a:pt x="304" y="445"/>
                  </a:cubicBezTo>
                  <a:cubicBezTo>
                    <a:pt x="305" y="445"/>
                    <a:pt x="306" y="445"/>
                    <a:pt x="307" y="445"/>
                  </a:cubicBezTo>
                  <a:cubicBezTo>
                    <a:pt x="309" y="445"/>
                    <a:pt x="310" y="445"/>
                    <a:pt x="311" y="445"/>
                  </a:cubicBezTo>
                  <a:cubicBezTo>
                    <a:pt x="337" y="444"/>
                    <a:pt x="375" y="444"/>
                    <a:pt x="418" y="443"/>
                  </a:cubicBezTo>
                  <a:cubicBezTo>
                    <a:pt x="461" y="443"/>
                    <a:pt x="508" y="443"/>
                    <a:pt x="553" y="442"/>
                  </a:cubicBezTo>
                  <a:cubicBezTo>
                    <a:pt x="597" y="442"/>
                    <a:pt x="639" y="442"/>
                    <a:pt x="670" y="442"/>
                  </a:cubicBezTo>
                  <a:cubicBezTo>
                    <a:pt x="702" y="441"/>
                    <a:pt x="723" y="441"/>
                    <a:pt x="727" y="441"/>
                  </a:cubicBezTo>
                  <a:cubicBezTo>
                    <a:pt x="1025" y="434"/>
                    <a:pt x="1025" y="434"/>
                    <a:pt x="1025" y="434"/>
                  </a:cubicBezTo>
                  <a:cubicBezTo>
                    <a:pt x="1023" y="432"/>
                    <a:pt x="1016" y="421"/>
                    <a:pt x="1005" y="405"/>
                  </a:cubicBezTo>
                  <a:cubicBezTo>
                    <a:pt x="994" y="390"/>
                    <a:pt x="981" y="370"/>
                    <a:pt x="969" y="350"/>
                  </a:cubicBezTo>
                  <a:cubicBezTo>
                    <a:pt x="957" y="331"/>
                    <a:pt x="946" y="312"/>
                    <a:pt x="939" y="296"/>
                  </a:cubicBezTo>
                  <a:cubicBezTo>
                    <a:pt x="932" y="281"/>
                    <a:pt x="929" y="270"/>
                    <a:pt x="934" y="267"/>
                  </a:cubicBezTo>
                  <a:cubicBezTo>
                    <a:pt x="936" y="265"/>
                    <a:pt x="939" y="262"/>
                    <a:pt x="941" y="260"/>
                  </a:cubicBezTo>
                  <a:cubicBezTo>
                    <a:pt x="944" y="258"/>
                    <a:pt x="946" y="255"/>
                    <a:pt x="950" y="253"/>
                  </a:cubicBezTo>
                  <a:cubicBezTo>
                    <a:pt x="953" y="252"/>
                    <a:pt x="956" y="250"/>
                    <a:pt x="961" y="249"/>
                  </a:cubicBezTo>
                  <a:cubicBezTo>
                    <a:pt x="966" y="247"/>
                    <a:pt x="971" y="247"/>
                    <a:pt x="979" y="247"/>
                  </a:cubicBezTo>
                  <a:cubicBezTo>
                    <a:pt x="982" y="247"/>
                    <a:pt x="985" y="247"/>
                    <a:pt x="989" y="247"/>
                  </a:cubicBezTo>
                  <a:cubicBezTo>
                    <a:pt x="992" y="247"/>
                    <a:pt x="996" y="248"/>
                    <a:pt x="1000" y="248"/>
                  </a:cubicBezTo>
                  <a:cubicBezTo>
                    <a:pt x="1004" y="249"/>
                    <a:pt x="1009" y="249"/>
                    <a:pt x="1014" y="250"/>
                  </a:cubicBezTo>
                  <a:cubicBezTo>
                    <a:pt x="1019" y="251"/>
                    <a:pt x="1024" y="252"/>
                    <a:pt x="1030" y="253"/>
                  </a:cubicBezTo>
                  <a:cubicBezTo>
                    <a:pt x="1035" y="254"/>
                    <a:pt x="1040" y="255"/>
                    <a:pt x="1046" y="255"/>
                  </a:cubicBezTo>
                  <a:cubicBezTo>
                    <a:pt x="1051" y="256"/>
                    <a:pt x="1056" y="257"/>
                    <a:pt x="1061" y="257"/>
                  </a:cubicBezTo>
                  <a:cubicBezTo>
                    <a:pt x="1065" y="258"/>
                    <a:pt x="1070" y="258"/>
                    <a:pt x="1075" y="258"/>
                  </a:cubicBezTo>
                  <a:cubicBezTo>
                    <a:pt x="1080" y="258"/>
                    <a:pt x="1084" y="259"/>
                    <a:pt x="1089" y="259"/>
                  </a:cubicBezTo>
                  <a:cubicBezTo>
                    <a:pt x="1101" y="258"/>
                    <a:pt x="1112" y="258"/>
                    <a:pt x="1122" y="256"/>
                  </a:cubicBezTo>
                  <a:cubicBezTo>
                    <a:pt x="1131" y="254"/>
                    <a:pt x="1140" y="252"/>
                    <a:pt x="1148" y="249"/>
                  </a:cubicBezTo>
                  <a:cubicBezTo>
                    <a:pt x="1155" y="247"/>
                    <a:pt x="1161" y="243"/>
                    <a:pt x="1166" y="240"/>
                  </a:cubicBezTo>
                  <a:cubicBezTo>
                    <a:pt x="1171" y="236"/>
                    <a:pt x="1174" y="233"/>
                    <a:pt x="1175" y="229"/>
                  </a:cubicBezTo>
                  <a:cubicBezTo>
                    <a:pt x="1178" y="223"/>
                    <a:pt x="1179" y="217"/>
                    <a:pt x="1178" y="211"/>
                  </a:cubicBezTo>
                  <a:cubicBezTo>
                    <a:pt x="1177" y="205"/>
                    <a:pt x="1175" y="199"/>
                    <a:pt x="1171" y="19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2" name="任意多边形 21"/>
          <p:cNvSpPr/>
          <p:nvPr/>
        </p:nvSpPr>
        <p:spPr>
          <a:xfrm>
            <a:off x="5623811" y="5846502"/>
            <a:ext cx="1647144" cy="421904"/>
          </a:xfrm>
          <a:custGeom>
            <a:avLst/>
            <a:gdLst>
              <a:gd name="connsiteX0" fmla="*/ 0 w 1562100"/>
              <a:gd name="connsiteY0" fmla="*/ 0 h 400050"/>
              <a:gd name="connsiteX1" fmla="*/ 304800 w 1562100"/>
              <a:gd name="connsiteY1" fmla="*/ 400050 h 400050"/>
              <a:gd name="connsiteX2" fmla="*/ 1562100 w 1562100"/>
              <a:gd name="connsiteY2" fmla="*/ 400050 h 4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62100" h="400050">
                <a:moveTo>
                  <a:pt x="0" y="0"/>
                </a:moveTo>
                <a:lnTo>
                  <a:pt x="304800" y="400050"/>
                </a:lnTo>
                <a:lnTo>
                  <a:pt x="1562100" y="400050"/>
                </a:lnTo>
              </a:path>
            </a:pathLst>
          </a:custGeom>
          <a:noFill/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18" tIns="48210" rIns="96418" bIns="48210"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任意多边形 22"/>
          <p:cNvSpPr/>
          <p:nvPr/>
        </p:nvSpPr>
        <p:spPr>
          <a:xfrm>
            <a:off x="2935055" y="4530630"/>
            <a:ext cx="1627056" cy="401814"/>
          </a:xfrm>
          <a:custGeom>
            <a:avLst/>
            <a:gdLst>
              <a:gd name="connsiteX0" fmla="*/ 1543050 w 1543050"/>
              <a:gd name="connsiteY0" fmla="*/ 0 h 381000"/>
              <a:gd name="connsiteX1" fmla="*/ 1238250 w 1543050"/>
              <a:gd name="connsiteY1" fmla="*/ 381000 h 381000"/>
              <a:gd name="connsiteX2" fmla="*/ 0 w 1543050"/>
              <a:gd name="connsiteY2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43050" h="381000">
                <a:moveTo>
                  <a:pt x="1543050" y="0"/>
                </a:moveTo>
                <a:lnTo>
                  <a:pt x="1238250" y="381000"/>
                </a:lnTo>
                <a:lnTo>
                  <a:pt x="0" y="381000"/>
                </a:lnTo>
              </a:path>
            </a:pathLst>
          </a:custGeom>
          <a:noFill/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18" tIns="48210" rIns="96418" bIns="48210"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任意多边形 23"/>
          <p:cNvSpPr/>
          <p:nvPr/>
        </p:nvSpPr>
        <p:spPr>
          <a:xfrm>
            <a:off x="6345061" y="4066318"/>
            <a:ext cx="1647144" cy="421904"/>
          </a:xfrm>
          <a:custGeom>
            <a:avLst/>
            <a:gdLst>
              <a:gd name="connsiteX0" fmla="*/ 0 w 1562100"/>
              <a:gd name="connsiteY0" fmla="*/ 0 h 400050"/>
              <a:gd name="connsiteX1" fmla="*/ 304800 w 1562100"/>
              <a:gd name="connsiteY1" fmla="*/ 400050 h 400050"/>
              <a:gd name="connsiteX2" fmla="*/ 1562100 w 1562100"/>
              <a:gd name="connsiteY2" fmla="*/ 400050 h 4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62100" h="400050">
                <a:moveTo>
                  <a:pt x="0" y="0"/>
                </a:moveTo>
                <a:lnTo>
                  <a:pt x="304800" y="400050"/>
                </a:lnTo>
                <a:lnTo>
                  <a:pt x="1562100" y="400050"/>
                </a:lnTo>
              </a:path>
            </a:pathLst>
          </a:custGeom>
          <a:noFill/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18" tIns="48210" rIns="96418" bIns="48210"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任意多边形 24"/>
          <p:cNvSpPr/>
          <p:nvPr/>
        </p:nvSpPr>
        <p:spPr>
          <a:xfrm>
            <a:off x="8417849" y="3373196"/>
            <a:ext cx="1647144" cy="421904"/>
          </a:xfrm>
          <a:custGeom>
            <a:avLst/>
            <a:gdLst>
              <a:gd name="connsiteX0" fmla="*/ 0 w 1562100"/>
              <a:gd name="connsiteY0" fmla="*/ 0 h 400050"/>
              <a:gd name="connsiteX1" fmla="*/ 304800 w 1562100"/>
              <a:gd name="connsiteY1" fmla="*/ 400050 h 400050"/>
              <a:gd name="connsiteX2" fmla="*/ 1562100 w 1562100"/>
              <a:gd name="connsiteY2" fmla="*/ 400050 h 4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62100" h="400050">
                <a:moveTo>
                  <a:pt x="0" y="0"/>
                </a:moveTo>
                <a:lnTo>
                  <a:pt x="304800" y="400050"/>
                </a:lnTo>
                <a:lnTo>
                  <a:pt x="1562100" y="400050"/>
                </a:lnTo>
              </a:path>
            </a:pathLst>
          </a:custGeom>
          <a:noFill/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18" tIns="48210" rIns="96418" bIns="48210"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任意多边形 25"/>
          <p:cNvSpPr/>
          <p:nvPr/>
        </p:nvSpPr>
        <p:spPr>
          <a:xfrm flipV="1">
            <a:off x="5040083" y="2454753"/>
            <a:ext cx="1627056" cy="347960"/>
          </a:xfrm>
          <a:custGeom>
            <a:avLst/>
            <a:gdLst>
              <a:gd name="connsiteX0" fmla="*/ 1543050 w 1543050"/>
              <a:gd name="connsiteY0" fmla="*/ 0 h 381000"/>
              <a:gd name="connsiteX1" fmla="*/ 1238250 w 1543050"/>
              <a:gd name="connsiteY1" fmla="*/ 381000 h 381000"/>
              <a:gd name="connsiteX2" fmla="*/ 0 w 1543050"/>
              <a:gd name="connsiteY2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43050" h="381000">
                <a:moveTo>
                  <a:pt x="1543050" y="0"/>
                </a:moveTo>
                <a:lnTo>
                  <a:pt x="1238250" y="381000"/>
                </a:lnTo>
                <a:lnTo>
                  <a:pt x="0" y="381000"/>
                </a:lnTo>
              </a:path>
            </a:pathLst>
          </a:custGeom>
          <a:noFill/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18" tIns="48210" rIns="96418" bIns="48210"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文本框 63"/>
          <p:cNvSpPr txBox="1"/>
          <p:nvPr/>
        </p:nvSpPr>
        <p:spPr>
          <a:xfrm>
            <a:off x="611457" y="4448040"/>
            <a:ext cx="2274975" cy="798131"/>
          </a:xfrm>
          <a:prstGeom prst="rect">
            <a:avLst/>
          </a:prstGeom>
          <a:noFill/>
        </p:spPr>
        <p:txBody>
          <a:bodyPr wrap="square" lIns="96418" tIns="48210" rIns="96418" bIns="48210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请填入您的内容，或复制内容后点击右键选择只保留文本来粘贴您的内容。</a:t>
            </a:r>
            <a:endParaRPr lang="zh-CN" altLang="en-US" sz="1265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文本框 64"/>
          <p:cNvSpPr txBox="1"/>
          <p:nvPr/>
        </p:nvSpPr>
        <p:spPr>
          <a:xfrm>
            <a:off x="2568652" y="1978279"/>
            <a:ext cx="2274975" cy="798131"/>
          </a:xfrm>
          <a:prstGeom prst="rect">
            <a:avLst/>
          </a:prstGeom>
          <a:noFill/>
        </p:spPr>
        <p:txBody>
          <a:bodyPr wrap="square" lIns="96418" tIns="48210" rIns="96418" bIns="48210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请填入您的内容，或复制内容后点击右键选择只保留文本来粘贴您的内容。</a:t>
            </a:r>
            <a:endParaRPr lang="zh-CN" altLang="en-US" sz="1265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文本框 65"/>
          <p:cNvSpPr txBox="1"/>
          <p:nvPr/>
        </p:nvSpPr>
        <p:spPr>
          <a:xfrm>
            <a:off x="7344652" y="5848987"/>
            <a:ext cx="2274975" cy="798131"/>
          </a:xfrm>
          <a:prstGeom prst="rect">
            <a:avLst/>
          </a:prstGeom>
          <a:noFill/>
        </p:spPr>
        <p:txBody>
          <a:bodyPr wrap="square" lIns="96418" tIns="48210" rIns="96418" bIns="4821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请填入您的内容，或复制内容后点击右键选择只保留文本来粘贴您的内容。</a:t>
            </a:r>
            <a:endParaRPr lang="zh-CN" altLang="en-US" sz="1265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文本框 66"/>
          <p:cNvSpPr txBox="1"/>
          <p:nvPr/>
        </p:nvSpPr>
        <p:spPr>
          <a:xfrm>
            <a:off x="8047906" y="4320239"/>
            <a:ext cx="2274975" cy="798131"/>
          </a:xfrm>
          <a:prstGeom prst="rect">
            <a:avLst/>
          </a:prstGeom>
          <a:noFill/>
        </p:spPr>
        <p:txBody>
          <a:bodyPr wrap="square" lIns="96418" tIns="48210" rIns="96418" bIns="4821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请填入您的内容，或复制内容后点击右键选择只保留文本来粘贴您的内容。</a:t>
            </a:r>
            <a:endParaRPr lang="zh-CN" altLang="en-US" sz="1265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文本框 67"/>
          <p:cNvSpPr txBox="1"/>
          <p:nvPr/>
        </p:nvSpPr>
        <p:spPr>
          <a:xfrm>
            <a:off x="9400601" y="2823180"/>
            <a:ext cx="2274975" cy="798131"/>
          </a:xfrm>
          <a:prstGeom prst="rect">
            <a:avLst/>
          </a:prstGeom>
          <a:noFill/>
        </p:spPr>
        <p:txBody>
          <a:bodyPr wrap="square" lIns="96418" tIns="48210" rIns="96418" bIns="4821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请填入您的内容，或复制内容后点击右键选择只保留文本来粘贴您的内容。</a:t>
            </a:r>
            <a:endParaRPr lang="zh-CN" altLang="en-US" sz="1265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KSO_Shape"/>
          <p:cNvSpPr/>
          <p:nvPr/>
        </p:nvSpPr>
        <p:spPr bwMode="auto">
          <a:xfrm flipH="1">
            <a:off x="7831608" y="1937950"/>
            <a:ext cx="1150041" cy="1338036"/>
          </a:xfrm>
          <a:custGeom>
            <a:avLst/>
            <a:gdLst>
              <a:gd name="T0" fmla="*/ 803970 w 12269552"/>
              <a:gd name="T1" fmla="*/ 262762 h 11753851"/>
              <a:gd name="T2" fmla="*/ 1171916 w 12269552"/>
              <a:gd name="T3" fmla="*/ 262762 h 11753851"/>
              <a:gd name="T4" fmla="*/ 1241319 w 12269552"/>
              <a:gd name="T5" fmla="*/ 290855 h 11753851"/>
              <a:gd name="T6" fmla="*/ 1475966 w 12269552"/>
              <a:gd name="T7" fmla="*/ 525518 h 11753851"/>
              <a:gd name="T8" fmla="*/ 1670404 w 12269552"/>
              <a:gd name="T9" fmla="*/ 331067 h 11753851"/>
              <a:gd name="T10" fmla="*/ 1721079 w 12269552"/>
              <a:gd name="T11" fmla="*/ 312889 h 11753851"/>
              <a:gd name="T12" fmla="*/ 1800397 w 12269552"/>
              <a:gd name="T13" fmla="*/ 391661 h 11753851"/>
              <a:gd name="T14" fmla="*/ 1782220 w 12269552"/>
              <a:gd name="T15" fmla="*/ 441238 h 11753851"/>
              <a:gd name="T16" fmla="*/ 1547572 w 12269552"/>
              <a:gd name="T17" fmla="*/ 678105 h 11753851"/>
              <a:gd name="T18" fmla="*/ 1419232 w 12269552"/>
              <a:gd name="T19" fmla="*/ 688571 h 11753851"/>
              <a:gd name="T20" fmla="*/ 1275469 w 12269552"/>
              <a:gd name="T21" fmla="*/ 544247 h 11753851"/>
              <a:gd name="T22" fmla="*/ 1050185 w 12269552"/>
              <a:gd name="T23" fmla="*/ 804250 h 11753851"/>
              <a:gd name="T24" fmla="*/ 1256190 w 12269552"/>
              <a:gd name="T25" fmla="*/ 1010268 h 11753851"/>
              <a:gd name="T26" fmla="*/ 1274918 w 12269552"/>
              <a:gd name="T27" fmla="*/ 1130905 h 11753851"/>
              <a:gd name="T28" fmla="*/ 1159247 w 12269552"/>
              <a:gd name="T29" fmla="*/ 1646503 h 11753851"/>
              <a:gd name="T30" fmla="*/ 1063405 w 12269552"/>
              <a:gd name="T31" fmla="*/ 1724724 h 11753851"/>
              <a:gd name="T32" fmla="*/ 965360 w 12269552"/>
              <a:gd name="T33" fmla="*/ 1626672 h 11753851"/>
              <a:gd name="T34" fmla="*/ 968114 w 12269552"/>
              <a:gd name="T35" fmla="*/ 1601884 h 11753851"/>
              <a:gd name="T36" fmla="*/ 1063405 w 12269552"/>
              <a:gd name="T37" fmla="*/ 1179380 h 11753851"/>
              <a:gd name="T38" fmla="*/ 828757 w 12269552"/>
              <a:gd name="T39" fmla="*/ 951327 h 11753851"/>
              <a:gd name="T40" fmla="*/ 627709 w 12269552"/>
              <a:gd name="T41" fmla="*/ 1176075 h 11753851"/>
              <a:gd name="T42" fmla="*/ 508182 w 12269552"/>
              <a:gd name="T43" fmla="*/ 1213533 h 11753851"/>
              <a:gd name="T44" fmla="*/ 100027 w 12269552"/>
              <a:gd name="T45" fmla="*/ 1214084 h 11753851"/>
              <a:gd name="T46" fmla="*/ 2533 w 12269552"/>
              <a:gd name="T47" fmla="*/ 1137515 h 11753851"/>
              <a:gd name="T48" fmla="*/ 75791 w 12269552"/>
              <a:gd name="T49" fmla="*/ 1020735 h 11753851"/>
              <a:gd name="T50" fmla="*/ 100578 w 12269552"/>
              <a:gd name="T51" fmla="*/ 1018531 h 11753851"/>
              <a:gd name="T52" fmla="*/ 451999 w 12269552"/>
              <a:gd name="T53" fmla="*/ 1019633 h 11753851"/>
              <a:gd name="T54" fmla="*/ 971969 w 12269552"/>
              <a:gd name="T55" fmla="*/ 417001 h 11753851"/>
              <a:gd name="T56" fmla="*/ 835918 w 12269552"/>
              <a:gd name="T57" fmla="*/ 416450 h 11753851"/>
              <a:gd name="T58" fmla="*/ 599617 w 12269552"/>
              <a:gd name="T59" fmla="*/ 689122 h 11753851"/>
              <a:gd name="T60" fmla="*/ 541231 w 12269552"/>
              <a:gd name="T61" fmla="*/ 716664 h 11753851"/>
              <a:gd name="T62" fmla="*/ 464667 w 12269552"/>
              <a:gd name="T63" fmla="*/ 640647 h 11753851"/>
              <a:gd name="T64" fmla="*/ 490556 w 12269552"/>
              <a:gd name="T65" fmla="*/ 583358 h 11753851"/>
              <a:gd name="T66" fmla="*/ 745033 w 12269552"/>
              <a:gd name="T67" fmla="*/ 290304 h 11753851"/>
              <a:gd name="T68" fmla="*/ 803970 w 12269552"/>
              <a:gd name="T69" fmla="*/ 262762 h 11753851"/>
              <a:gd name="T70" fmla="*/ 1357685 w 12269552"/>
              <a:gd name="T71" fmla="*/ 0 h 11753851"/>
              <a:gd name="T72" fmla="*/ 1509449 w 12269552"/>
              <a:gd name="T73" fmla="*/ 151764 h 11753851"/>
              <a:gd name="T74" fmla="*/ 1357685 w 12269552"/>
              <a:gd name="T75" fmla="*/ 303527 h 11753851"/>
              <a:gd name="T76" fmla="*/ 1205921 w 12269552"/>
              <a:gd name="T77" fmla="*/ 151764 h 11753851"/>
              <a:gd name="T78" fmla="*/ 1357685 w 12269552"/>
              <a:gd name="T79" fmla="*/ 0 h 11753851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12269552" h="11753851">
                <a:moveTo>
                  <a:pt x="5478990" y="1790700"/>
                </a:moveTo>
                <a:cubicBezTo>
                  <a:pt x="7986505" y="1790700"/>
                  <a:pt x="7986505" y="1790700"/>
                  <a:pt x="7986505" y="1790700"/>
                </a:cubicBezTo>
                <a:cubicBezTo>
                  <a:pt x="8170440" y="1790700"/>
                  <a:pt x="8335605" y="1862026"/>
                  <a:pt x="8459480" y="1982155"/>
                </a:cubicBezTo>
                <a:cubicBezTo>
                  <a:pt x="10058584" y="3581364"/>
                  <a:pt x="10058584" y="3581364"/>
                  <a:pt x="10058584" y="3581364"/>
                </a:cubicBezTo>
                <a:cubicBezTo>
                  <a:pt x="11383663" y="2256197"/>
                  <a:pt x="11383663" y="2256197"/>
                  <a:pt x="11383663" y="2256197"/>
                </a:cubicBezTo>
                <a:cubicBezTo>
                  <a:pt x="11477507" y="2177363"/>
                  <a:pt x="11597628" y="2132315"/>
                  <a:pt x="11729010" y="2132315"/>
                </a:cubicBezTo>
                <a:cubicBezTo>
                  <a:pt x="12029311" y="2132315"/>
                  <a:pt x="12269552" y="2372572"/>
                  <a:pt x="12269552" y="2669139"/>
                </a:cubicBezTo>
                <a:cubicBezTo>
                  <a:pt x="12269552" y="2796776"/>
                  <a:pt x="12220753" y="2916904"/>
                  <a:pt x="12145678" y="3007000"/>
                </a:cubicBezTo>
                <a:cubicBezTo>
                  <a:pt x="10546573" y="4621226"/>
                  <a:pt x="10546573" y="4621226"/>
                  <a:pt x="10546573" y="4621226"/>
                </a:cubicBezTo>
                <a:cubicBezTo>
                  <a:pt x="10062338" y="5105494"/>
                  <a:pt x="9671946" y="4692552"/>
                  <a:pt x="9671946" y="4692552"/>
                </a:cubicBezTo>
                <a:cubicBezTo>
                  <a:pt x="8692213" y="3709001"/>
                  <a:pt x="8692213" y="3709001"/>
                  <a:pt x="8692213" y="3709001"/>
                </a:cubicBezTo>
                <a:cubicBezTo>
                  <a:pt x="7156923" y="5480895"/>
                  <a:pt x="7156923" y="5480895"/>
                  <a:pt x="7156923" y="5480895"/>
                </a:cubicBezTo>
                <a:cubicBezTo>
                  <a:pt x="8560831" y="6884896"/>
                  <a:pt x="8560831" y="6884896"/>
                  <a:pt x="8560831" y="6884896"/>
                </a:cubicBezTo>
                <a:cubicBezTo>
                  <a:pt x="8560831" y="6884896"/>
                  <a:pt x="8857379" y="7158939"/>
                  <a:pt x="8688459" y="7707025"/>
                </a:cubicBezTo>
                <a:cubicBezTo>
                  <a:pt x="7900169" y="11220781"/>
                  <a:pt x="7900169" y="11220781"/>
                  <a:pt x="7900169" y="11220781"/>
                </a:cubicBezTo>
                <a:cubicBezTo>
                  <a:pt x="7840108" y="11524856"/>
                  <a:pt x="7569837" y="11753851"/>
                  <a:pt x="7247013" y="11753851"/>
                </a:cubicBezTo>
                <a:cubicBezTo>
                  <a:pt x="6879144" y="11753851"/>
                  <a:pt x="6578843" y="11453530"/>
                  <a:pt x="6578843" y="11085637"/>
                </a:cubicBezTo>
                <a:cubicBezTo>
                  <a:pt x="6578843" y="11025572"/>
                  <a:pt x="6586351" y="10969262"/>
                  <a:pt x="6597612" y="10916706"/>
                </a:cubicBezTo>
                <a:cubicBezTo>
                  <a:pt x="7247013" y="8037378"/>
                  <a:pt x="7247013" y="8037378"/>
                  <a:pt x="7247013" y="8037378"/>
                </a:cubicBezTo>
                <a:cubicBezTo>
                  <a:pt x="5647909" y="6483216"/>
                  <a:pt x="5647909" y="6483216"/>
                  <a:pt x="5647909" y="6483216"/>
                </a:cubicBezTo>
                <a:cubicBezTo>
                  <a:pt x="4277784" y="8014854"/>
                  <a:pt x="4277784" y="8014854"/>
                  <a:pt x="4277784" y="8014854"/>
                </a:cubicBezTo>
                <a:cubicBezTo>
                  <a:pt x="4277784" y="8014854"/>
                  <a:pt x="4056312" y="8288897"/>
                  <a:pt x="3463217" y="8270127"/>
                </a:cubicBezTo>
                <a:cubicBezTo>
                  <a:pt x="681676" y="8273881"/>
                  <a:pt x="681676" y="8273881"/>
                  <a:pt x="681676" y="8273881"/>
                </a:cubicBezTo>
                <a:cubicBezTo>
                  <a:pt x="370114" y="8277635"/>
                  <a:pt x="88581" y="8067410"/>
                  <a:pt x="17260" y="7752073"/>
                </a:cubicBezTo>
                <a:cubicBezTo>
                  <a:pt x="-65323" y="7391688"/>
                  <a:pt x="156149" y="7038811"/>
                  <a:pt x="516511" y="6956222"/>
                </a:cubicBezTo>
                <a:cubicBezTo>
                  <a:pt x="572817" y="6944960"/>
                  <a:pt x="629124" y="6941206"/>
                  <a:pt x="685430" y="6941206"/>
                </a:cubicBezTo>
                <a:cubicBezTo>
                  <a:pt x="3080333" y="6948714"/>
                  <a:pt x="3080333" y="6948714"/>
                  <a:pt x="3080333" y="6948714"/>
                </a:cubicBezTo>
                <a:cubicBezTo>
                  <a:pt x="6623888" y="2841824"/>
                  <a:pt x="6623888" y="2841824"/>
                  <a:pt x="6623888" y="2841824"/>
                </a:cubicBezTo>
                <a:lnTo>
                  <a:pt x="5696708" y="2838070"/>
                </a:lnTo>
                <a:cubicBezTo>
                  <a:pt x="4086342" y="4696306"/>
                  <a:pt x="4086342" y="4696306"/>
                  <a:pt x="4086342" y="4696306"/>
                </a:cubicBezTo>
                <a:cubicBezTo>
                  <a:pt x="3992498" y="4812681"/>
                  <a:pt x="3849855" y="4884007"/>
                  <a:pt x="3688443" y="4884007"/>
                </a:cubicBezTo>
                <a:cubicBezTo>
                  <a:pt x="3399403" y="4884007"/>
                  <a:pt x="3166669" y="4651258"/>
                  <a:pt x="3166669" y="4365953"/>
                </a:cubicBezTo>
                <a:cubicBezTo>
                  <a:pt x="3166669" y="4208284"/>
                  <a:pt x="3234237" y="4069386"/>
                  <a:pt x="3343097" y="3975536"/>
                </a:cubicBezTo>
                <a:cubicBezTo>
                  <a:pt x="5077337" y="1978401"/>
                  <a:pt x="5077337" y="1978401"/>
                  <a:pt x="5077337" y="1978401"/>
                </a:cubicBezTo>
                <a:cubicBezTo>
                  <a:pt x="5171181" y="1862026"/>
                  <a:pt x="5313824" y="1790700"/>
                  <a:pt x="5478990" y="1790700"/>
                </a:cubicBezTo>
                <a:close/>
                <a:moveTo>
                  <a:pt x="9252509" y="0"/>
                </a:moveTo>
                <a:cubicBezTo>
                  <a:pt x="9823713" y="0"/>
                  <a:pt x="10286766" y="463053"/>
                  <a:pt x="10286766" y="1034257"/>
                </a:cubicBezTo>
                <a:cubicBezTo>
                  <a:pt x="10286766" y="1605461"/>
                  <a:pt x="9823713" y="2068514"/>
                  <a:pt x="9252509" y="2068514"/>
                </a:cubicBezTo>
                <a:cubicBezTo>
                  <a:pt x="8681305" y="2068514"/>
                  <a:pt x="8218252" y="1605461"/>
                  <a:pt x="8218252" y="1034257"/>
                </a:cubicBezTo>
                <a:cubicBezTo>
                  <a:pt x="8218252" y="463053"/>
                  <a:pt x="8681305" y="0"/>
                  <a:pt x="925250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lIns="96418" tIns="48210" rIns="96418" bIns="48210" anchor="ctr" anchorCtr="1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592784" y="374451"/>
            <a:ext cx="3185988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zh-CN" altLang="en-US" sz="2800" spc="300" dirty="0" smtClean="0">
                <a:latin typeface="Century Gothic" panose="020B0502020202020204" pitchFamily="34" charset="0"/>
                <a:ea typeface="微软雅黑" panose="020B0503020204020204" pitchFamily="34" charset="-122"/>
              </a:rPr>
              <a:t>添加标题文字</a:t>
            </a:r>
            <a:endParaRPr lang="zh-CN" altLang="en-US" sz="2800" spc="300" dirty="0"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2137" y="326784"/>
            <a:ext cx="557003" cy="557003"/>
          </a:xfrm>
          <a:prstGeom prst="rect">
            <a:avLst/>
          </a:prstGeom>
          <a:solidFill>
            <a:srgbClr val="01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18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accel="18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accel="18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accel="18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accel="18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800" decel="100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animBg="1"/>
      <p:bldP spid="27" grpId="0"/>
      <p:bldP spid="28" grpId="0"/>
      <p:bldP spid="29" grpId="0"/>
      <p:bldP spid="30" grpId="0"/>
      <p:bldP spid="31" grpId="0"/>
      <p:bldP spid="3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12858395" cy="7232650"/>
          </a:xfrm>
          <a:prstGeom prst="rect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9261" b="-926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961" y="1836865"/>
            <a:ext cx="12856828" cy="3676653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4" name="淘宝网Chenying0907出品 1"/>
          <p:cNvGrpSpPr/>
          <p:nvPr/>
        </p:nvGrpSpPr>
        <p:grpSpPr>
          <a:xfrm>
            <a:off x="2712771" y="2430386"/>
            <a:ext cx="2914340" cy="3633864"/>
            <a:chOff x="3295850" y="1908877"/>
            <a:chExt cx="3738030" cy="4660916"/>
          </a:xfrm>
        </p:grpSpPr>
        <p:sp>
          <p:nvSpPr>
            <p:cNvPr id="16" name="圆角淘宝网Chenying0907出品 2"/>
            <p:cNvSpPr/>
            <p:nvPr/>
          </p:nvSpPr>
          <p:spPr>
            <a:xfrm rot="2760000">
              <a:off x="3098889" y="2634801"/>
              <a:ext cx="4660916" cy="3209067"/>
            </a:xfrm>
            <a:prstGeom prst="roundRect">
              <a:avLst>
                <a:gd name="adj" fmla="val 50000"/>
              </a:avLst>
            </a:prstGeom>
            <a:gradFill>
              <a:gsLst>
                <a:gs pos="33000">
                  <a:srgbClr val="6C6C6C">
                    <a:alpha val="42000"/>
                  </a:srgbClr>
                </a:gs>
                <a:gs pos="0">
                  <a:schemeClr val="tx1">
                    <a:alpha val="54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prstClr val="white"/>
                </a:solidFill>
              </a:endParaRPr>
            </a:p>
          </p:txBody>
        </p:sp>
        <p:sp>
          <p:nvSpPr>
            <p:cNvPr id="17" name="淘宝网Chenying0907出品 5"/>
            <p:cNvSpPr/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6416" tIns="48208" rIns="96416" bIns="48208" numCol="1" anchor="t" anchorCtr="0" compatLnSpc="1"/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18" name="圆角淘宝网Chenying0907出品 4"/>
            <p:cNvSpPr/>
            <p:nvPr/>
          </p:nvSpPr>
          <p:spPr>
            <a:xfrm rot="2760000">
              <a:off x="3358628" y="2852802"/>
              <a:ext cx="3953506" cy="2592561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prstClr val="white"/>
                </a:solidFill>
              </a:endParaRPr>
            </a:p>
          </p:txBody>
        </p:sp>
        <p:sp>
          <p:nvSpPr>
            <p:cNvPr id="19" name="淘宝网Chenying0907出品 5"/>
            <p:cNvSpPr/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horz" wrap="square" lIns="96416" tIns="48208" rIns="96416" bIns="48208" numCol="1" anchor="t" anchorCtr="0" compatLnSpc="1"/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</p:grpSp>
      <p:sp>
        <p:nvSpPr>
          <p:cNvPr id="27" name="圆角淘宝网Chenying0907出品 6"/>
          <p:cNvSpPr/>
          <p:nvPr/>
        </p:nvSpPr>
        <p:spPr>
          <a:xfrm>
            <a:off x="4781955" y="3000145"/>
            <a:ext cx="5475849" cy="1055931"/>
          </a:xfrm>
          <a:prstGeom prst="roundRect">
            <a:avLst>
              <a:gd name="adj" fmla="val 9976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grpSp>
        <p:nvGrpSpPr>
          <p:cNvPr id="28" name="淘宝网Chenying0907出品 7"/>
          <p:cNvGrpSpPr/>
          <p:nvPr/>
        </p:nvGrpSpPr>
        <p:grpSpPr>
          <a:xfrm>
            <a:off x="4880772" y="3441392"/>
            <a:ext cx="166608" cy="166610"/>
            <a:chOff x="4486616" y="3001075"/>
            <a:chExt cx="274695" cy="274699"/>
          </a:xfrm>
        </p:grpSpPr>
        <p:sp>
          <p:nvSpPr>
            <p:cNvPr id="29" name="淘宝网Chenying0907出品 8"/>
            <p:cNvSpPr/>
            <p:nvPr/>
          </p:nvSpPr>
          <p:spPr>
            <a:xfrm rot="16200000">
              <a:off x="4486614" y="3001077"/>
              <a:ext cx="274699" cy="274695"/>
            </a:xfrm>
            <a:prstGeom prst="ellipse">
              <a:avLst/>
            </a:prstGeom>
            <a:gradFill>
              <a:gsLst>
                <a:gs pos="75000">
                  <a:schemeClr val="bg1">
                    <a:lumMod val="95000"/>
                  </a:schemeClr>
                </a:gs>
                <a:gs pos="55000">
                  <a:schemeClr val="bg1">
                    <a:lumMod val="65000"/>
                  </a:schemeClr>
                </a:gs>
                <a:gs pos="35000">
                  <a:schemeClr val="bg1">
                    <a:lumMod val="95000"/>
                  </a:schemeClr>
                </a:gs>
                <a:gs pos="17000">
                  <a:schemeClr val="bg1">
                    <a:lumMod val="65000"/>
                  </a:schemeClr>
                </a:gs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prstClr val="white"/>
                </a:solidFill>
              </a:endParaRPr>
            </a:p>
          </p:txBody>
        </p:sp>
        <p:sp>
          <p:nvSpPr>
            <p:cNvPr id="30" name="淘宝网Chenying0907出品 9"/>
            <p:cNvSpPr/>
            <p:nvPr/>
          </p:nvSpPr>
          <p:spPr>
            <a:xfrm rot="16200000">
              <a:off x="4511585" y="3026055"/>
              <a:ext cx="224753" cy="22475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innerShdw blurRad="127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prstClr val="white"/>
                </a:solidFill>
              </a:endParaRPr>
            </a:p>
          </p:txBody>
        </p:sp>
      </p:grpSp>
      <p:grpSp>
        <p:nvGrpSpPr>
          <p:cNvPr id="31" name="淘宝网Chenying0907出品 10"/>
          <p:cNvGrpSpPr/>
          <p:nvPr/>
        </p:nvGrpSpPr>
        <p:grpSpPr>
          <a:xfrm>
            <a:off x="4459704" y="3441392"/>
            <a:ext cx="166608" cy="166610"/>
            <a:chOff x="4486616" y="3001075"/>
            <a:chExt cx="274695" cy="274699"/>
          </a:xfrm>
        </p:grpSpPr>
        <p:sp>
          <p:nvSpPr>
            <p:cNvPr id="32" name="淘宝网Chenying0907出品 11"/>
            <p:cNvSpPr/>
            <p:nvPr/>
          </p:nvSpPr>
          <p:spPr>
            <a:xfrm rot="16200000">
              <a:off x="4486614" y="3001077"/>
              <a:ext cx="274699" cy="274695"/>
            </a:xfrm>
            <a:prstGeom prst="ellipse">
              <a:avLst/>
            </a:prstGeom>
            <a:gradFill>
              <a:gsLst>
                <a:gs pos="75000">
                  <a:schemeClr val="bg1">
                    <a:lumMod val="95000"/>
                  </a:schemeClr>
                </a:gs>
                <a:gs pos="55000">
                  <a:schemeClr val="bg1">
                    <a:lumMod val="65000"/>
                  </a:schemeClr>
                </a:gs>
                <a:gs pos="35000">
                  <a:schemeClr val="bg1">
                    <a:lumMod val="95000"/>
                  </a:schemeClr>
                </a:gs>
                <a:gs pos="17000">
                  <a:schemeClr val="bg1">
                    <a:lumMod val="65000"/>
                  </a:schemeClr>
                </a:gs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prstClr val="white"/>
                </a:solidFill>
              </a:endParaRPr>
            </a:p>
          </p:txBody>
        </p:sp>
        <p:sp>
          <p:nvSpPr>
            <p:cNvPr id="33" name="淘宝网Chenying0907出品 12"/>
            <p:cNvSpPr/>
            <p:nvPr/>
          </p:nvSpPr>
          <p:spPr>
            <a:xfrm rot="16200000">
              <a:off x="4511585" y="3026055"/>
              <a:ext cx="224753" cy="22475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innerShdw blurRad="127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prstClr val="white"/>
                </a:solidFill>
              </a:endParaRPr>
            </a:p>
          </p:txBody>
        </p:sp>
      </p:grpSp>
      <p:grpSp>
        <p:nvGrpSpPr>
          <p:cNvPr id="34" name="淘宝网Chenying0907出品 13"/>
          <p:cNvGrpSpPr/>
          <p:nvPr/>
        </p:nvGrpSpPr>
        <p:grpSpPr>
          <a:xfrm>
            <a:off x="4553276" y="3488715"/>
            <a:ext cx="405229" cy="64773"/>
            <a:chOff x="4318304" y="3089060"/>
            <a:chExt cx="384317" cy="61430"/>
          </a:xfrm>
        </p:grpSpPr>
        <p:sp>
          <p:nvSpPr>
            <p:cNvPr id="35" name="圆角淘宝网Chenying0907出品 14"/>
            <p:cNvSpPr/>
            <p:nvPr/>
          </p:nvSpPr>
          <p:spPr>
            <a:xfrm rot="16200000">
              <a:off x="4499257" y="2947128"/>
              <a:ext cx="22409" cy="384316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prstClr val="white"/>
                </a:solidFill>
              </a:endParaRPr>
            </a:p>
          </p:txBody>
        </p:sp>
        <p:sp>
          <p:nvSpPr>
            <p:cNvPr id="36" name="圆角淘宝网Chenying0907出品 15"/>
            <p:cNvSpPr/>
            <p:nvPr/>
          </p:nvSpPr>
          <p:spPr>
            <a:xfrm rot="16200000">
              <a:off x="4499258" y="2908107"/>
              <a:ext cx="22409" cy="384316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prstClr val="white"/>
                </a:solidFill>
              </a:endParaRPr>
            </a:p>
          </p:txBody>
        </p:sp>
      </p:grpSp>
      <p:sp>
        <p:nvSpPr>
          <p:cNvPr id="37" name="淘宝网Chenying0907出品 40"/>
          <p:cNvSpPr txBox="1"/>
          <p:nvPr/>
        </p:nvSpPr>
        <p:spPr>
          <a:xfrm>
            <a:off x="5920928" y="3205080"/>
            <a:ext cx="3697346" cy="676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795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添加标题文字</a:t>
            </a:r>
            <a:endParaRPr lang="zh-CN" altLang="en-US" sz="379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8" name="淘宝网Chenying0907出品 26"/>
          <p:cNvGrpSpPr/>
          <p:nvPr/>
        </p:nvGrpSpPr>
        <p:grpSpPr>
          <a:xfrm>
            <a:off x="5304680" y="3272609"/>
            <a:ext cx="634260" cy="593362"/>
            <a:chOff x="5030931" y="2884106"/>
            <a:chExt cx="601529" cy="562742"/>
          </a:xfrm>
        </p:grpSpPr>
        <p:sp>
          <p:nvSpPr>
            <p:cNvPr id="39" name="淘宝网Chenying0907出品 27"/>
            <p:cNvSpPr/>
            <p:nvPr/>
          </p:nvSpPr>
          <p:spPr>
            <a:xfrm>
              <a:off x="5055353" y="2884106"/>
              <a:ext cx="562742" cy="56274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Impact MT Std" pitchFamily="34" charset="0"/>
              </a:endParaRPr>
            </a:p>
          </p:txBody>
        </p:sp>
        <p:sp>
          <p:nvSpPr>
            <p:cNvPr id="40" name="淘宝网Chenying0907出品 58"/>
            <p:cNvSpPr txBox="1"/>
            <p:nvPr/>
          </p:nvSpPr>
          <p:spPr>
            <a:xfrm>
              <a:off x="5030931" y="2902999"/>
              <a:ext cx="601529" cy="5184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950" dirty="0" smtClean="0">
                  <a:solidFill>
                    <a:schemeClr val="accent1"/>
                  </a:solidFill>
                  <a:latin typeface="Impact MT Std" pitchFamily="34" charset="0"/>
                </a:rPr>
                <a:t>03</a:t>
              </a:r>
              <a:endParaRPr lang="zh-CN" altLang="en-US" sz="2950" dirty="0">
                <a:solidFill>
                  <a:schemeClr val="accent1"/>
                </a:solidFill>
                <a:latin typeface="Impact MT Std" pitchFamily="34" charset="0"/>
              </a:endParaRPr>
            </a:p>
          </p:txBody>
        </p:sp>
      </p:grpSp>
      <p:sp>
        <p:nvSpPr>
          <p:cNvPr id="41" name="KSO_Shape"/>
          <p:cNvSpPr/>
          <p:nvPr/>
        </p:nvSpPr>
        <p:spPr bwMode="auto">
          <a:xfrm>
            <a:off x="3316403" y="3296078"/>
            <a:ext cx="913108" cy="627001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200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 advTm="0">
    <p:push dir="u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2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3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26" grpId="0" animBg="1"/>
          <p:bldP spid="27" grpId="0" animBg="1"/>
          <p:bldP spid="37" grpId="0"/>
          <p:bldP spid="41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26" grpId="0" animBg="1"/>
          <p:bldP spid="27" grpId="0" animBg="1"/>
          <p:bldP spid="37" grpId="0"/>
          <p:bldP spid="41" grpId="0" animBg="1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直接连接符 26"/>
          <p:cNvCxnSpPr>
            <a:endCxn id="30" idx="1"/>
          </p:cNvCxnSpPr>
          <p:nvPr/>
        </p:nvCxnSpPr>
        <p:spPr>
          <a:xfrm flipV="1">
            <a:off x="3903753" y="2239923"/>
            <a:ext cx="1619237" cy="1542156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>
            <a:stCxn id="30" idx="5"/>
            <a:endCxn id="34" idx="1"/>
          </p:cNvCxnSpPr>
          <p:nvPr/>
        </p:nvCxnSpPr>
        <p:spPr>
          <a:xfrm flipV="1">
            <a:off x="7274558" y="2419440"/>
            <a:ext cx="1749494" cy="1572585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8"/>
          <p:cNvGrpSpPr/>
          <p:nvPr/>
        </p:nvGrpSpPr>
        <p:grpSpPr>
          <a:xfrm>
            <a:off x="5160230" y="1877050"/>
            <a:ext cx="2477086" cy="2477850"/>
            <a:chOff x="4892222" y="1779814"/>
            <a:chExt cx="2349499" cy="2349499"/>
          </a:xfrm>
        </p:grpSpPr>
        <p:sp>
          <p:nvSpPr>
            <p:cNvPr id="30" name="椭圆 29"/>
            <p:cNvSpPr/>
            <p:nvPr/>
          </p:nvSpPr>
          <p:spPr>
            <a:xfrm>
              <a:off x="4892222" y="1779814"/>
              <a:ext cx="2349499" cy="234949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6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31" name="Freeform 514"/>
            <p:cNvSpPr>
              <a:spLocks noChangeAspect="1" noEditPoints="1"/>
            </p:cNvSpPr>
            <p:nvPr/>
          </p:nvSpPr>
          <p:spPr bwMode="auto">
            <a:xfrm>
              <a:off x="5558500" y="2202811"/>
              <a:ext cx="1016943" cy="720000"/>
            </a:xfrm>
            <a:custGeom>
              <a:avLst/>
              <a:gdLst>
                <a:gd name="T0" fmla="*/ 100 w 106"/>
                <a:gd name="T1" fmla="*/ 63 h 75"/>
                <a:gd name="T2" fmla="*/ 70 w 106"/>
                <a:gd name="T3" fmla="*/ 63 h 75"/>
                <a:gd name="T4" fmla="*/ 70 w 106"/>
                <a:gd name="T5" fmla="*/ 60 h 75"/>
                <a:gd name="T6" fmla="*/ 88 w 106"/>
                <a:gd name="T7" fmla="*/ 60 h 75"/>
                <a:gd name="T8" fmla="*/ 94 w 106"/>
                <a:gd name="T9" fmla="*/ 54 h 75"/>
                <a:gd name="T10" fmla="*/ 94 w 106"/>
                <a:gd name="T11" fmla="*/ 6 h 75"/>
                <a:gd name="T12" fmla="*/ 88 w 106"/>
                <a:gd name="T13" fmla="*/ 0 h 75"/>
                <a:gd name="T14" fmla="*/ 18 w 106"/>
                <a:gd name="T15" fmla="*/ 0 h 75"/>
                <a:gd name="T16" fmla="*/ 12 w 106"/>
                <a:gd name="T17" fmla="*/ 6 h 75"/>
                <a:gd name="T18" fmla="*/ 12 w 106"/>
                <a:gd name="T19" fmla="*/ 54 h 75"/>
                <a:gd name="T20" fmla="*/ 18 w 106"/>
                <a:gd name="T21" fmla="*/ 60 h 75"/>
                <a:gd name="T22" fmla="*/ 35 w 106"/>
                <a:gd name="T23" fmla="*/ 60 h 75"/>
                <a:gd name="T24" fmla="*/ 35 w 106"/>
                <a:gd name="T25" fmla="*/ 63 h 75"/>
                <a:gd name="T26" fmla="*/ 6 w 106"/>
                <a:gd name="T27" fmla="*/ 63 h 75"/>
                <a:gd name="T28" fmla="*/ 0 w 106"/>
                <a:gd name="T29" fmla="*/ 69 h 75"/>
                <a:gd name="T30" fmla="*/ 0 w 106"/>
                <a:gd name="T31" fmla="*/ 69 h 75"/>
                <a:gd name="T32" fmla="*/ 6 w 106"/>
                <a:gd name="T33" fmla="*/ 75 h 75"/>
                <a:gd name="T34" fmla="*/ 100 w 106"/>
                <a:gd name="T35" fmla="*/ 75 h 75"/>
                <a:gd name="T36" fmla="*/ 106 w 106"/>
                <a:gd name="T37" fmla="*/ 69 h 75"/>
                <a:gd name="T38" fmla="*/ 106 w 106"/>
                <a:gd name="T39" fmla="*/ 69 h 75"/>
                <a:gd name="T40" fmla="*/ 100 w 106"/>
                <a:gd name="T41" fmla="*/ 63 h 75"/>
                <a:gd name="T42" fmla="*/ 18 w 106"/>
                <a:gd name="T43" fmla="*/ 56 h 75"/>
                <a:gd name="T44" fmla="*/ 16 w 106"/>
                <a:gd name="T45" fmla="*/ 54 h 75"/>
                <a:gd name="T46" fmla="*/ 16 w 106"/>
                <a:gd name="T47" fmla="*/ 6 h 75"/>
                <a:gd name="T48" fmla="*/ 18 w 106"/>
                <a:gd name="T49" fmla="*/ 4 h 75"/>
                <a:gd name="T50" fmla="*/ 88 w 106"/>
                <a:gd name="T51" fmla="*/ 4 h 75"/>
                <a:gd name="T52" fmla="*/ 90 w 106"/>
                <a:gd name="T53" fmla="*/ 6 h 75"/>
                <a:gd name="T54" fmla="*/ 90 w 106"/>
                <a:gd name="T55" fmla="*/ 54 h 75"/>
                <a:gd name="T56" fmla="*/ 88 w 106"/>
                <a:gd name="T57" fmla="*/ 56 h 75"/>
                <a:gd name="T58" fmla="*/ 18 w 106"/>
                <a:gd name="T59" fmla="*/ 56 h 75"/>
                <a:gd name="T60" fmla="*/ 66 w 106"/>
                <a:gd name="T61" fmla="*/ 63 h 75"/>
                <a:gd name="T62" fmla="*/ 39 w 106"/>
                <a:gd name="T63" fmla="*/ 63 h 75"/>
                <a:gd name="T64" fmla="*/ 39 w 106"/>
                <a:gd name="T65" fmla="*/ 60 h 75"/>
                <a:gd name="T66" fmla="*/ 66 w 106"/>
                <a:gd name="T67" fmla="*/ 60 h 75"/>
                <a:gd name="T68" fmla="*/ 66 w 106"/>
                <a:gd name="T69" fmla="*/ 63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6" h="75">
                  <a:moveTo>
                    <a:pt x="100" y="63"/>
                  </a:moveTo>
                  <a:cubicBezTo>
                    <a:pt x="70" y="63"/>
                    <a:pt x="70" y="63"/>
                    <a:pt x="70" y="63"/>
                  </a:cubicBezTo>
                  <a:cubicBezTo>
                    <a:pt x="70" y="60"/>
                    <a:pt x="70" y="60"/>
                    <a:pt x="70" y="60"/>
                  </a:cubicBezTo>
                  <a:cubicBezTo>
                    <a:pt x="88" y="60"/>
                    <a:pt x="88" y="60"/>
                    <a:pt x="88" y="60"/>
                  </a:cubicBezTo>
                  <a:cubicBezTo>
                    <a:pt x="91" y="60"/>
                    <a:pt x="94" y="57"/>
                    <a:pt x="94" y="54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3"/>
                    <a:pt x="91" y="0"/>
                    <a:pt x="8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4" y="0"/>
                    <a:pt x="12" y="3"/>
                    <a:pt x="12" y="6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7"/>
                    <a:pt x="14" y="60"/>
                    <a:pt x="18" y="60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6" y="63"/>
                    <a:pt x="6" y="63"/>
                    <a:pt x="6" y="63"/>
                  </a:cubicBezTo>
                  <a:cubicBezTo>
                    <a:pt x="2" y="63"/>
                    <a:pt x="0" y="66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3"/>
                    <a:pt x="2" y="75"/>
                    <a:pt x="6" y="75"/>
                  </a:cubicBezTo>
                  <a:cubicBezTo>
                    <a:pt x="100" y="75"/>
                    <a:pt x="100" y="75"/>
                    <a:pt x="100" y="75"/>
                  </a:cubicBezTo>
                  <a:cubicBezTo>
                    <a:pt x="103" y="75"/>
                    <a:pt x="106" y="73"/>
                    <a:pt x="106" y="69"/>
                  </a:cubicBezTo>
                  <a:cubicBezTo>
                    <a:pt x="106" y="69"/>
                    <a:pt x="106" y="69"/>
                    <a:pt x="106" y="69"/>
                  </a:cubicBezTo>
                  <a:cubicBezTo>
                    <a:pt x="106" y="66"/>
                    <a:pt x="103" y="63"/>
                    <a:pt x="100" y="63"/>
                  </a:cubicBezTo>
                  <a:close/>
                  <a:moveTo>
                    <a:pt x="18" y="56"/>
                  </a:moveTo>
                  <a:cubicBezTo>
                    <a:pt x="17" y="56"/>
                    <a:pt x="16" y="55"/>
                    <a:pt x="16" y="54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5"/>
                    <a:pt x="17" y="4"/>
                    <a:pt x="18" y="4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89" y="4"/>
                    <a:pt x="90" y="5"/>
                    <a:pt x="90" y="6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55"/>
                    <a:pt x="89" y="56"/>
                    <a:pt x="88" y="56"/>
                  </a:cubicBezTo>
                  <a:lnTo>
                    <a:pt x="18" y="56"/>
                  </a:lnTo>
                  <a:close/>
                  <a:moveTo>
                    <a:pt x="66" y="63"/>
                  </a:moveTo>
                  <a:cubicBezTo>
                    <a:pt x="39" y="63"/>
                    <a:pt x="39" y="63"/>
                    <a:pt x="39" y="63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66" y="60"/>
                    <a:pt x="66" y="60"/>
                    <a:pt x="66" y="60"/>
                  </a:cubicBezTo>
                  <a:lnTo>
                    <a:pt x="66" y="63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vert="horz" wrap="square" lIns="171388" tIns="85694" rIns="171388" bIns="85694" numCol="1" anchor="t" anchorCtr="0" compatLnSpc="1"/>
            <a:lstStyle/>
            <a:p>
              <a:endParaRPr lang="zh-CN" altLang="en-US" sz="126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5305887" y="3169347"/>
              <a:ext cx="1522166" cy="530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6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在此录入上述图表的描述说明</a:t>
              </a:r>
              <a:endParaRPr lang="zh-CN" altLang="en-US" sz="1265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2"/>
          <p:cNvGrpSpPr/>
          <p:nvPr/>
        </p:nvGrpSpPr>
        <p:grpSpPr>
          <a:xfrm>
            <a:off x="8741967" y="2137271"/>
            <a:ext cx="1926198" cy="1926794"/>
            <a:chOff x="8289471" y="2026556"/>
            <a:chExt cx="1826985" cy="1826985"/>
          </a:xfrm>
        </p:grpSpPr>
        <p:sp>
          <p:nvSpPr>
            <p:cNvPr id="34" name="椭圆 33"/>
            <p:cNvSpPr/>
            <p:nvPr/>
          </p:nvSpPr>
          <p:spPr>
            <a:xfrm>
              <a:off x="8289471" y="2026556"/>
              <a:ext cx="1826985" cy="182698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6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35" name="Freeform 427"/>
            <p:cNvSpPr>
              <a:spLocks noChangeAspect="1" noEditPoints="1"/>
            </p:cNvSpPr>
            <p:nvPr/>
          </p:nvSpPr>
          <p:spPr bwMode="auto">
            <a:xfrm>
              <a:off x="8886142" y="2382811"/>
              <a:ext cx="633643" cy="540000"/>
            </a:xfrm>
            <a:custGeom>
              <a:avLst/>
              <a:gdLst>
                <a:gd name="T0" fmla="*/ 76 w 86"/>
                <a:gd name="T1" fmla="*/ 9 h 73"/>
                <a:gd name="T2" fmla="*/ 73 w 86"/>
                <a:gd name="T3" fmla="*/ 0 h 73"/>
                <a:gd name="T4" fmla="*/ 61 w 86"/>
                <a:gd name="T5" fmla="*/ 3 h 73"/>
                <a:gd name="T6" fmla="*/ 54 w 86"/>
                <a:gd name="T7" fmla="*/ 9 h 73"/>
                <a:gd name="T8" fmla="*/ 51 w 86"/>
                <a:gd name="T9" fmla="*/ 69 h 73"/>
                <a:gd name="T10" fmla="*/ 83 w 86"/>
                <a:gd name="T11" fmla="*/ 72 h 73"/>
                <a:gd name="T12" fmla="*/ 86 w 86"/>
                <a:gd name="T13" fmla="*/ 12 h 73"/>
                <a:gd name="T14" fmla="*/ 80 w 86"/>
                <a:gd name="T15" fmla="*/ 63 h 73"/>
                <a:gd name="T16" fmla="*/ 60 w 86"/>
                <a:gd name="T17" fmla="*/ 66 h 73"/>
                <a:gd name="T18" fmla="*/ 57 w 86"/>
                <a:gd name="T19" fmla="*/ 59 h 73"/>
                <a:gd name="T20" fmla="*/ 77 w 86"/>
                <a:gd name="T21" fmla="*/ 56 h 73"/>
                <a:gd name="T22" fmla="*/ 80 w 86"/>
                <a:gd name="T23" fmla="*/ 63 h 73"/>
                <a:gd name="T24" fmla="*/ 77 w 86"/>
                <a:gd name="T25" fmla="*/ 53 h 73"/>
                <a:gd name="T26" fmla="*/ 57 w 86"/>
                <a:gd name="T27" fmla="*/ 50 h 73"/>
                <a:gd name="T28" fmla="*/ 60 w 86"/>
                <a:gd name="T29" fmla="*/ 43 h 73"/>
                <a:gd name="T30" fmla="*/ 80 w 86"/>
                <a:gd name="T31" fmla="*/ 46 h 73"/>
                <a:gd name="T32" fmla="*/ 80 w 86"/>
                <a:gd name="T33" fmla="*/ 36 h 73"/>
                <a:gd name="T34" fmla="*/ 60 w 86"/>
                <a:gd name="T35" fmla="*/ 39 h 73"/>
                <a:gd name="T36" fmla="*/ 57 w 86"/>
                <a:gd name="T37" fmla="*/ 32 h 73"/>
                <a:gd name="T38" fmla="*/ 77 w 86"/>
                <a:gd name="T39" fmla="*/ 29 h 73"/>
                <a:gd name="T40" fmla="*/ 80 w 86"/>
                <a:gd name="T41" fmla="*/ 36 h 73"/>
                <a:gd name="T42" fmla="*/ 77 w 86"/>
                <a:gd name="T43" fmla="*/ 25 h 73"/>
                <a:gd name="T44" fmla="*/ 57 w 86"/>
                <a:gd name="T45" fmla="*/ 23 h 73"/>
                <a:gd name="T46" fmla="*/ 60 w 86"/>
                <a:gd name="T47" fmla="*/ 16 h 73"/>
                <a:gd name="T48" fmla="*/ 80 w 86"/>
                <a:gd name="T49" fmla="*/ 18 h 73"/>
                <a:gd name="T50" fmla="*/ 33 w 86"/>
                <a:gd name="T51" fmla="*/ 1 h 73"/>
                <a:gd name="T52" fmla="*/ 0 w 86"/>
                <a:gd name="T53" fmla="*/ 4 h 73"/>
                <a:gd name="T54" fmla="*/ 3 w 86"/>
                <a:gd name="T55" fmla="*/ 64 h 73"/>
                <a:gd name="T56" fmla="*/ 10 w 86"/>
                <a:gd name="T57" fmla="*/ 70 h 73"/>
                <a:gd name="T58" fmla="*/ 22 w 86"/>
                <a:gd name="T59" fmla="*/ 73 h 73"/>
                <a:gd name="T60" fmla="*/ 25 w 86"/>
                <a:gd name="T61" fmla="*/ 64 h 73"/>
                <a:gd name="T62" fmla="*/ 35 w 86"/>
                <a:gd name="T63" fmla="*/ 61 h 73"/>
                <a:gd name="T64" fmla="*/ 33 w 86"/>
                <a:gd name="T65" fmla="*/ 1 h 73"/>
                <a:gd name="T66" fmla="*/ 26 w 86"/>
                <a:gd name="T67" fmla="*/ 17 h 73"/>
                <a:gd name="T68" fmla="*/ 7 w 86"/>
                <a:gd name="T69" fmla="*/ 14 h 73"/>
                <a:gd name="T70" fmla="*/ 10 w 86"/>
                <a:gd name="T71" fmla="*/ 7 h 73"/>
                <a:gd name="T72" fmla="*/ 29 w 86"/>
                <a:gd name="T73" fmla="*/ 1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6" h="73">
                  <a:moveTo>
                    <a:pt x="83" y="9"/>
                  </a:moveTo>
                  <a:cubicBezTo>
                    <a:pt x="76" y="9"/>
                    <a:pt x="76" y="9"/>
                    <a:pt x="76" y="9"/>
                  </a:cubicBezTo>
                  <a:cubicBezTo>
                    <a:pt x="76" y="3"/>
                    <a:pt x="76" y="3"/>
                    <a:pt x="76" y="3"/>
                  </a:cubicBezTo>
                  <a:cubicBezTo>
                    <a:pt x="76" y="1"/>
                    <a:pt x="75" y="0"/>
                    <a:pt x="73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2" y="0"/>
                    <a:pt x="61" y="1"/>
                    <a:pt x="61" y="3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2" y="9"/>
                    <a:pt x="51" y="10"/>
                    <a:pt x="51" y="12"/>
                  </a:cubicBezTo>
                  <a:cubicBezTo>
                    <a:pt x="51" y="69"/>
                    <a:pt x="51" y="69"/>
                    <a:pt x="51" y="69"/>
                  </a:cubicBezTo>
                  <a:cubicBezTo>
                    <a:pt x="51" y="71"/>
                    <a:pt x="52" y="72"/>
                    <a:pt x="54" y="72"/>
                  </a:cubicBezTo>
                  <a:cubicBezTo>
                    <a:pt x="83" y="72"/>
                    <a:pt x="83" y="72"/>
                    <a:pt x="83" y="72"/>
                  </a:cubicBezTo>
                  <a:cubicBezTo>
                    <a:pt x="85" y="72"/>
                    <a:pt x="86" y="71"/>
                    <a:pt x="86" y="69"/>
                  </a:cubicBezTo>
                  <a:cubicBezTo>
                    <a:pt x="86" y="12"/>
                    <a:pt x="86" y="12"/>
                    <a:pt x="86" y="12"/>
                  </a:cubicBezTo>
                  <a:cubicBezTo>
                    <a:pt x="86" y="10"/>
                    <a:pt x="85" y="9"/>
                    <a:pt x="83" y="9"/>
                  </a:cubicBezTo>
                  <a:close/>
                  <a:moveTo>
                    <a:pt x="80" y="63"/>
                  </a:moveTo>
                  <a:cubicBezTo>
                    <a:pt x="80" y="65"/>
                    <a:pt x="78" y="66"/>
                    <a:pt x="77" y="66"/>
                  </a:cubicBezTo>
                  <a:cubicBezTo>
                    <a:pt x="60" y="66"/>
                    <a:pt x="60" y="66"/>
                    <a:pt x="60" y="66"/>
                  </a:cubicBezTo>
                  <a:cubicBezTo>
                    <a:pt x="59" y="66"/>
                    <a:pt x="57" y="65"/>
                    <a:pt x="57" y="63"/>
                  </a:cubicBezTo>
                  <a:cubicBezTo>
                    <a:pt x="57" y="59"/>
                    <a:pt x="57" y="59"/>
                    <a:pt x="57" y="59"/>
                  </a:cubicBezTo>
                  <a:cubicBezTo>
                    <a:pt x="57" y="58"/>
                    <a:pt x="59" y="56"/>
                    <a:pt x="60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8" y="56"/>
                    <a:pt x="80" y="58"/>
                    <a:pt x="80" y="59"/>
                  </a:cubicBezTo>
                  <a:lnTo>
                    <a:pt x="80" y="63"/>
                  </a:lnTo>
                  <a:close/>
                  <a:moveTo>
                    <a:pt x="80" y="50"/>
                  </a:moveTo>
                  <a:cubicBezTo>
                    <a:pt x="80" y="51"/>
                    <a:pt x="78" y="53"/>
                    <a:pt x="77" y="53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9" y="53"/>
                    <a:pt x="57" y="51"/>
                    <a:pt x="57" y="50"/>
                  </a:cubicBezTo>
                  <a:cubicBezTo>
                    <a:pt x="57" y="46"/>
                    <a:pt x="57" y="46"/>
                    <a:pt x="57" y="46"/>
                  </a:cubicBezTo>
                  <a:cubicBezTo>
                    <a:pt x="57" y="44"/>
                    <a:pt x="59" y="43"/>
                    <a:pt x="60" y="43"/>
                  </a:cubicBezTo>
                  <a:cubicBezTo>
                    <a:pt x="77" y="43"/>
                    <a:pt x="77" y="43"/>
                    <a:pt x="77" y="43"/>
                  </a:cubicBezTo>
                  <a:cubicBezTo>
                    <a:pt x="78" y="43"/>
                    <a:pt x="80" y="44"/>
                    <a:pt x="80" y="46"/>
                  </a:cubicBezTo>
                  <a:lnTo>
                    <a:pt x="80" y="50"/>
                  </a:lnTo>
                  <a:close/>
                  <a:moveTo>
                    <a:pt x="80" y="36"/>
                  </a:moveTo>
                  <a:cubicBezTo>
                    <a:pt x="80" y="38"/>
                    <a:pt x="78" y="39"/>
                    <a:pt x="77" y="39"/>
                  </a:cubicBezTo>
                  <a:cubicBezTo>
                    <a:pt x="60" y="39"/>
                    <a:pt x="60" y="39"/>
                    <a:pt x="60" y="39"/>
                  </a:cubicBezTo>
                  <a:cubicBezTo>
                    <a:pt x="59" y="39"/>
                    <a:pt x="57" y="38"/>
                    <a:pt x="57" y="36"/>
                  </a:cubicBezTo>
                  <a:cubicBezTo>
                    <a:pt x="57" y="32"/>
                    <a:pt x="57" y="32"/>
                    <a:pt x="57" y="32"/>
                  </a:cubicBezTo>
                  <a:cubicBezTo>
                    <a:pt x="57" y="30"/>
                    <a:pt x="59" y="29"/>
                    <a:pt x="60" y="29"/>
                  </a:cubicBezTo>
                  <a:cubicBezTo>
                    <a:pt x="77" y="29"/>
                    <a:pt x="77" y="29"/>
                    <a:pt x="77" y="29"/>
                  </a:cubicBezTo>
                  <a:cubicBezTo>
                    <a:pt x="78" y="29"/>
                    <a:pt x="80" y="30"/>
                    <a:pt x="80" y="32"/>
                  </a:cubicBezTo>
                  <a:lnTo>
                    <a:pt x="80" y="36"/>
                  </a:lnTo>
                  <a:close/>
                  <a:moveTo>
                    <a:pt x="80" y="23"/>
                  </a:moveTo>
                  <a:cubicBezTo>
                    <a:pt x="80" y="24"/>
                    <a:pt x="78" y="25"/>
                    <a:pt x="77" y="25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59" y="25"/>
                    <a:pt x="57" y="24"/>
                    <a:pt x="57" y="23"/>
                  </a:cubicBezTo>
                  <a:cubicBezTo>
                    <a:pt x="57" y="18"/>
                    <a:pt x="57" y="18"/>
                    <a:pt x="57" y="18"/>
                  </a:cubicBezTo>
                  <a:cubicBezTo>
                    <a:pt x="57" y="17"/>
                    <a:pt x="59" y="16"/>
                    <a:pt x="60" y="16"/>
                  </a:cubicBezTo>
                  <a:cubicBezTo>
                    <a:pt x="77" y="16"/>
                    <a:pt x="77" y="16"/>
                    <a:pt x="77" y="16"/>
                  </a:cubicBezTo>
                  <a:cubicBezTo>
                    <a:pt x="78" y="16"/>
                    <a:pt x="80" y="17"/>
                    <a:pt x="80" y="18"/>
                  </a:cubicBezTo>
                  <a:lnTo>
                    <a:pt x="80" y="23"/>
                  </a:lnTo>
                  <a:close/>
                  <a:moveTo>
                    <a:pt x="33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0" y="2"/>
                    <a:pt x="0" y="4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3"/>
                    <a:pt x="2" y="64"/>
                    <a:pt x="3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70"/>
                    <a:pt x="10" y="70"/>
                    <a:pt x="10" y="70"/>
                  </a:cubicBezTo>
                  <a:cubicBezTo>
                    <a:pt x="10" y="72"/>
                    <a:pt x="12" y="73"/>
                    <a:pt x="13" y="73"/>
                  </a:cubicBezTo>
                  <a:cubicBezTo>
                    <a:pt x="22" y="73"/>
                    <a:pt x="22" y="73"/>
                    <a:pt x="22" y="73"/>
                  </a:cubicBezTo>
                  <a:cubicBezTo>
                    <a:pt x="24" y="73"/>
                    <a:pt x="25" y="72"/>
                    <a:pt x="25" y="70"/>
                  </a:cubicBezTo>
                  <a:cubicBezTo>
                    <a:pt x="25" y="64"/>
                    <a:pt x="25" y="64"/>
                    <a:pt x="25" y="6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4" y="64"/>
                    <a:pt x="35" y="63"/>
                    <a:pt x="35" y="61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2"/>
                    <a:pt x="34" y="1"/>
                    <a:pt x="33" y="1"/>
                  </a:cubicBezTo>
                  <a:close/>
                  <a:moveTo>
                    <a:pt x="29" y="14"/>
                  </a:moveTo>
                  <a:cubicBezTo>
                    <a:pt x="29" y="15"/>
                    <a:pt x="28" y="17"/>
                    <a:pt x="26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8" y="17"/>
                    <a:pt x="7" y="15"/>
                    <a:pt x="7" y="14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8"/>
                    <a:pt x="8" y="7"/>
                    <a:pt x="10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8" y="7"/>
                    <a:pt x="29" y="8"/>
                    <a:pt x="29" y="10"/>
                  </a:cubicBezTo>
                  <a:lnTo>
                    <a:pt x="29" y="1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171388" tIns="85694" rIns="171388" bIns="85694" numCol="1" anchor="t" anchorCtr="0" compatLnSpc="1"/>
            <a:lstStyle/>
            <a:p>
              <a:endParaRPr lang="zh-CN" altLang="en-US" sz="126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441880" y="3072230"/>
              <a:ext cx="1522166" cy="5305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6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在此录入上述图表的描述说明</a:t>
              </a:r>
              <a:endParaRPr lang="zh-CN" altLang="en-US" sz="1265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36"/>
          <p:cNvGrpSpPr/>
          <p:nvPr/>
        </p:nvGrpSpPr>
        <p:grpSpPr>
          <a:xfrm>
            <a:off x="2285641" y="2137270"/>
            <a:ext cx="1926198" cy="1926793"/>
            <a:chOff x="2149928" y="2026556"/>
            <a:chExt cx="1826985" cy="1826985"/>
          </a:xfrm>
        </p:grpSpPr>
        <p:sp>
          <p:nvSpPr>
            <p:cNvPr id="38" name="椭圆 37"/>
            <p:cNvSpPr/>
            <p:nvPr/>
          </p:nvSpPr>
          <p:spPr>
            <a:xfrm>
              <a:off x="2149928" y="2026556"/>
              <a:ext cx="1826985" cy="182698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6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39" name="Freeform 315"/>
            <p:cNvSpPr>
              <a:spLocks noChangeAspect="1"/>
            </p:cNvSpPr>
            <p:nvPr/>
          </p:nvSpPr>
          <p:spPr bwMode="auto">
            <a:xfrm>
              <a:off x="2664773" y="2382811"/>
              <a:ext cx="797295" cy="540000"/>
            </a:xfrm>
            <a:custGeom>
              <a:avLst/>
              <a:gdLst>
                <a:gd name="T0" fmla="*/ 103 w 106"/>
                <a:gd name="T1" fmla="*/ 44 h 72"/>
                <a:gd name="T2" fmla="*/ 92 w 106"/>
                <a:gd name="T3" fmla="*/ 44 h 72"/>
                <a:gd name="T4" fmla="*/ 92 w 106"/>
                <a:gd name="T5" fmla="*/ 18 h 72"/>
                <a:gd name="T6" fmla="*/ 86 w 106"/>
                <a:gd name="T7" fmla="*/ 12 h 72"/>
                <a:gd name="T8" fmla="*/ 68 w 106"/>
                <a:gd name="T9" fmla="*/ 12 h 72"/>
                <a:gd name="T10" fmla="*/ 68 w 106"/>
                <a:gd name="T11" fmla="*/ 2 h 72"/>
                <a:gd name="T12" fmla="*/ 66 w 106"/>
                <a:gd name="T13" fmla="*/ 0 h 72"/>
                <a:gd name="T14" fmla="*/ 40 w 106"/>
                <a:gd name="T15" fmla="*/ 0 h 72"/>
                <a:gd name="T16" fmla="*/ 38 w 106"/>
                <a:gd name="T17" fmla="*/ 2 h 72"/>
                <a:gd name="T18" fmla="*/ 38 w 106"/>
                <a:gd name="T19" fmla="*/ 12 h 72"/>
                <a:gd name="T20" fmla="*/ 20 w 106"/>
                <a:gd name="T21" fmla="*/ 12 h 72"/>
                <a:gd name="T22" fmla="*/ 14 w 106"/>
                <a:gd name="T23" fmla="*/ 18 h 72"/>
                <a:gd name="T24" fmla="*/ 14 w 106"/>
                <a:gd name="T25" fmla="*/ 44 h 72"/>
                <a:gd name="T26" fmla="*/ 3 w 106"/>
                <a:gd name="T27" fmla="*/ 44 h 72"/>
                <a:gd name="T28" fmla="*/ 0 w 106"/>
                <a:gd name="T29" fmla="*/ 47 h 72"/>
                <a:gd name="T30" fmla="*/ 0 w 106"/>
                <a:gd name="T31" fmla="*/ 70 h 72"/>
                <a:gd name="T32" fmla="*/ 3 w 106"/>
                <a:gd name="T33" fmla="*/ 72 h 72"/>
                <a:gd name="T34" fmla="*/ 28 w 106"/>
                <a:gd name="T35" fmla="*/ 72 h 72"/>
                <a:gd name="T36" fmla="*/ 30 w 106"/>
                <a:gd name="T37" fmla="*/ 70 h 72"/>
                <a:gd name="T38" fmla="*/ 30 w 106"/>
                <a:gd name="T39" fmla="*/ 47 h 72"/>
                <a:gd name="T40" fmla="*/ 28 w 106"/>
                <a:gd name="T41" fmla="*/ 44 h 72"/>
                <a:gd name="T42" fmla="*/ 17 w 106"/>
                <a:gd name="T43" fmla="*/ 44 h 72"/>
                <a:gd name="T44" fmla="*/ 17 w 106"/>
                <a:gd name="T45" fmla="*/ 18 h 72"/>
                <a:gd name="T46" fmla="*/ 20 w 106"/>
                <a:gd name="T47" fmla="*/ 15 h 72"/>
                <a:gd name="T48" fmla="*/ 38 w 106"/>
                <a:gd name="T49" fmla="*/ 15 h 72"/>
                <a:gd name="T50" fmla="*/ 38 w 106"/>
                <a:gd name="T51" fmla="*/ 25 h 72"/>
                <a:gd name="T52" fmla="*/ 40 w 106"/>
                <a:gd name="T53" fmla="*/ 27 h 72"/>
                <a:gd name="T54" fmla="*/ 51 w 106"/>
                <a:gd name="T55" fmla="*/ 27 h 72"/>
                <a:gd name="T56" fmla="*/ 51 w 106"/>
                <a:gd name="T57" fmla="*/ 44 h 72"/>
                <a:gd name="T58" fmla="*/ 40 w 106"/>
                <a:gd name="T59" fmla="*/ 44 h 72"/>
                <a:gd name="T60" fmla="*/ 38 w 106"/>
                <a:gd name="T61" fmla="*/ 47 h 72"/>
                <a:gd name="T62" fmla="*/ 38 w 106"/>
                <a:gd name="T63" fmla="*/ 70 h 72"/>
                <a:gd name="T64" fmla="*/ 40 w 106"/>
                <a:gd name="T65" fmla="*/ 72 h 72"/>
                <a:gd name="T66" fmla="*/ 66 w 106"/>
                <a:gd name="T67" fmla="*/ 72 h 72"/>
                <a:gd name="T68" fmla="*/ 68 w 106"/>
                <a:gd name="T69" fmla="*/ 70 h 72"/>
                <a:gd name="T70" fmla="*/ 68 w 106"/>
                <a:gd name="T71" fmla="*/ 47 h 72"/>
                <a:gd name="T72" fmla="*/ 66 w 106"/>
                <a:gd name="T73" fmla="*/ 44 h 72"/>
                <a:gd name="T74" fmla="*/ 55 w 106"/>
                <a:gd name="T75" fmla="*/ 44 h 72"/>
                <a:gd name="T76" fmla="*/ 55 w 106"/>
                <a:gd name="T77" fmla="*/ 27 h 72"/>
                <a:gd name="T78" fmla="*/ 66 w 106"/>
                <a:gd name="T79" fmla="*/ 27 h 72"/>
                <a:gd name="T80" fmla="*/ 68 w 106"/>
                <a:gd name="T81" fmla="*/ 25 h 72"/>
                <a:gd name="T82" fmla="*/ 68 w 106"/>
                <a:gd name="T83" fmla="*/ 15 h 72"/>
                <a:gd name="T84" fmla="*/ 86 w 106"/>
                <a:gd name="T85" fmla="*/ 15 h 72"/>
                <a:gd name="T86" fmla="*/ 89 w 106"/>
                <a:gd name="T87" fmla="*/ 18 h 72"/>
                <a:gd name="T88" fmla="*/ 89 w 106"/>
                <a:gd name="T89" fmla="*/ 44 h 72"/>
                <a:gd name="T90" fmla="*/ 78 w 106"/>
                <a:gd name="T91" fmla="*/ 44 h 72"/>
                <a:gd name="T92" fmla="*/ 76 w 106"/>
                <a:gd name="T93" fmla="*/ 47 h 72"/>
                <a:gd name="T94" fmla="*/ 76 w 106"/>
                <a:gd name="T95" fmla="*/ 70 h 72"/>
                <a:gd name="T96" fmla="*/ 78 w 106"/>
                <a:gd name="T97" fmla="*/ 72 h 72"/>
                <a:gd name="T98" fmla="*/ 103 w 106"/>
                <a:gd name="T99" fmla="*/ 72 h 72"/>
                <a:gd name="T100" fmla="*/ 106 w 106"/>
                <a:gd name="T101" fmla="*/ 70 h 72"/>
                <a:gd name="T102" fmla="*/ 106 w 106"/>
                <a:gd name="T103" fmla="*/ 47 h 72"/>
                <a:gd name="T104" fmla="*/ 103 w 106"/>
                <a:gd name="T105" fmla="*/ 4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6" h="72">
                  <a:moveTo>
                    <a:pt x="103" y="44"/>
                  </a:moveTo>
                  <a:cubicBezTo>
                    <a:pt x="92" y="44"/>
                    <a:pt x="92" y="44"/>
                    <a:pt x="92" y="44"/>
                  </a:cubicBezTo>
                  <a:cubicBezTo>
                    <a:pt x="92" y="18"/>
                    <a:pt x="92" y="18"/>
                    <a:pt x="92" y="18"/>
                  </a:cubicBezTo>
                  <a:cubicBezTo>
                    <a:pt x="92" y="15"/>
                    <a:pt x="90" y="12"/>
                    <a:pt x="86" y="12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8" y="2"/>
                    <a:pt x="68" y="2"/>
                    <a:pt x="68" y="2"/>
                  </a:cubicBezTo>
                  <a:cubicBezTo>
                    <a:pt x="68" y="1"/>
                    <a:pt x="67" y="0"/>
                    <a:pt x="66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9" y="0"/>
                    <a:pt x="38" y="1"/>
                    <a:pt x="38" y="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6" y="12"/>
                    <a:pt x="14" y="15"/>
                    <a:pt x="14" y="18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1" y="44"/>
                    <a:pt x="0" y="45"/>
                    <a:pt x="0" y="47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1"/>
                    <a:pt x="1" y="72"/>
                    <a:pt x="3" y="72"/>
                  </a:cubicBezTo>
                  <a:cubicBezTo>
                    <a:pt x="28" y="72"/>
                    <a:pt x="28" y="72"/>
                    <a:pt x="28" y="72"/>
                  </a:cubicBezTo>
                  <a:cubicBezTo>
                    <a:pt x="29" y="72"/>
                    <a:pt x="30" y="71"/>
                    <a:pt x="30" y="70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30" y="45"/>
                    <a:pt x="29" y="44"/>
                    <a:pt x="28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6"/>
                    <a:pt x="18" y="15"/>
                    <a:pt x="20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6"/>
                    <a:pt x="39" y="27"/>
                    <a:pt x="40" y="27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40" y="44"/>
                    <a:pt x="40" y="44"/>
                    <a:pt x="40" y="44"/>
                  </a:cubicBezTo>
                  <a:cubicBezTo>
                    <a:pt x="39" y="44"/>
                    <a:pt x="38" y="45"/>
                    <a:pt x="38" y="47"/>
                  </a:cubicBezTo>
                  <a:cubicBezTo>
                    <a:pt x="38" y="70"/>
                    <a:pt x="38" y="70"/>
                    <a:pt x="38" y="70"/>
                  </a:cubicBezTo>
                  <a:cubicBezTo>
                    <a:pt x="38" y="71"/>
                    <a:pt x="39" y="72"/>
                    <a:pt x="40" y="72"/>
                  </a:cubicBezTo>
                  <a:cubicBezTo>
                    <a:pt x="66" y="72"/>
                    <a:pt x="66" y="72"/>
                    <a:pt x="66" y="72"/>
                  </a:cubicBezTo>
                  <a:cubicBezTo>
                    <a:pt x="67" y="72"/>
                    <a:pt x="68" y="71"/>
                    <a:pt x="68" y="70"/>
                  </a:cubicBezTo>
                  <a:cubicBezTo>
                    <a:pt x="68" y="47"/>
                    <a:pt x="68" y="47"/>
                    <a:pt x="68" y="47"/>
                  </a:cubicBezTo>
                  <a:cubicBezTo>
                    <a:pt x="68" y="45"/>
                    <a:pt x="67" y="44"/>
                    <a:pt x="66" y="44"/>
                  </a:cubicBezTo>
                  <a:cubicBezTo>
                    <a:pt x="55" y="44"/>
                    <a:pt x="55" y="44"/>
                    <a:pt x="55" y="44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66" y="27"/>
                    <a:pt x="66" y="27"/>
                    <a:pt x="66" y="27"/>
                  </a:cubicBezTo>
                  <a:cubicBezTo>
                    <a:pt x="67" y="27"/>
                    <a:pt x="68" y="26"/>
                    <a:pt x="68" y="25"/>
                  </a:cubicBezTo>
                  <a:cubicBezTo>
                    <a:pt x="68" y="15"/>
                    <a:pt x="68" y="15"/>
                    <a:pt x="68" y="15"/>
                  </a:cubicBezTo>
                  <a:cubicBezTo>
                    <a:pt x="86" y="15"/>
                    <a:pt x="86" y="15"/>
                    <a:pt x="86" y="15"/>
                  </a:cubicBezTo>
                  <a:cubicBezTo>
                    <a:pt x="88" y="15"/>
                    <a:pt x="89" y="16"/>
                    <a:pt x="89" y="18"/>
                  </a:cubicBezTo>
                  <a:cubicBezTo>
                    <a:pt x="89" y="44"/>
                    <a:pt x="89" y="44"/>
                    <a:pt x="89" y="44"/>
                  </a:cubicBezTo>
                  <a:cubicBezTo>
                    <a:pt x="78" y="44"/>
                    <a:pt x="78" y="44"/>
                    <a:pt x="78" y="44"/>
                  </a:cubicBezTo>
                  <a:cubicBezTo>
                    <a:pt x="77" y="44"/>
                    <a:pt x="76" y="45"/>
                    <a:pt x="76" y="47"/>
                  </a:cubicBezTo>
                  <a:cubicBezTo>
                    <a:pt x="76" y="70"/>
                    <a:pt x="76" y="70"/>
                    <a:pt x="76" y="70"/>
                  </a:cubicBezTo>
                  <a:cubicBezTo>
                    <a:pt x="76" y="71"/>
                    <a:pt x="77" y="72"/>
                    <a:pt x="78" y="72"/>
                  </a:cubicBezTo>
                  <a:cubicBezTo>
                    <a:pt x="103" y="72"/>
                    <a:pt x="103" y="72"/>
                    <a:pt x="103" y="72"/>
                  </a:cubicBezTo>
                  <a:cubicBezTo>
                    <a:pt x="105" y="72"/>
                    <a:pt x="106" y="71"/>
                    <a:pt x="106" y="70"/>
                  </a:cubicBezTo>
                  <a:cubicBezTo>
                    <a:pt x="106" y="47"/>
                    <a:pt x="106" y="47"/>
                    <a:pt x="106" y="47"/>
                  </a:cubicBezTo>
                  <a:cubicBezTo>
                    <a:pt x="106" y="45"/>
                    <a:pt x="105" y="44"/>
                    <a:pt x="103" y="4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171388" tIns="85694" rIns="171388" bIns="85694" numCol="1" anchor="t" anchorCtr="0" compatLnSpc="1"/>
            <a:lstStyle/>
            <a:p>
              <a:endParaRPr lang="zh-CN" altLang="en-US" sz="126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2302337" y="3065010"/>
              <a:ext cx="1522166" cy="5305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6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在此录入上述图表的描述说明</a:t>
              </a:r>
              <a:endParaRPr lang="zh-CN" altLang="en-US" sz="1265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41" name="矩形 40"/>
          <p:cNvSpPr/>
          <p:nvPr/>
        </p:nvSpPr>
        <p:spPr>
          <a:xfrm>
            <a:off x="2610572" y="4676531"/>
            <a:ext cx="1060306" cy="356966"/>
          </a:xfrm>
          <a:prstGeom prst="rect">
            <a:avLst/>
          </a:prstGeom>
        </p:spPr>
        <p:txBody>
          <a:bodyPr wrap="none" lIns="96401" tIns="48201" rIns="96401" bIns="48201">
            <a:spAutoFit/>
          </a:bodyPr>
          <a:lstStyle/>
          <a:p>
            <a:r>
              <a:rPr lang="zh-CN" altLang="en-US" sz="168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en-US" altLang="zh-CN" sz="1685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矩形 47"/>
          <p:cNvSpPr>
            <a:spLocks noChangeArrowheads="1"/>
          </p:cNvSpPr>
          <p:nvPr/>
        </p:nvSpPr>
        <p:spPr bwMode="auto">
          <a:xfrm>
            <a:off x="1939477" y="5080216"/>
            <a:ext cx="2618518" cy="79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401" tIns="48201" rIns="96401" bIns="4820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在此录入上述图表的描述说明，在此录入上述图表的描述说明，在此录入上述图表的描述说明。</a:t>
            </a:r>
            <a:endParaRPr lang="zh-CN" altLang="en-US" sz="1265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5760609" y="4676531"/>
            <a:ext cx="1060306" cy="356966"/>
          </a:xfrm>
          <a:prstGeom prst="rect">
            <a:avLst/>
          </a:prstGeom>
        </p:spPr>
        <p:txBody>
          <a:bodyPr wrap="none" lIns="96401" tIns="48201" rIns="96401" bIns="48201">
            <a:spAutoFit/>
          </a:bodyPr>
          <a:lstStyle/>
          <a:p>
            <a:r>
              <a:rPr lang="zh-CN" altLang="en-US" sz="168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en-US" altLang="zh-CN" sz="1685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矩形 47"/>
          <p:cNvSpPr>
            <a:spLocks noChangeArrowheads="1"/>
          </p:cNvSpPr>
          <p:nvPr/>
        </p:nvSpPr>
        <p:spPr bwMode="auto">
          <a:xfrm>
            <a:off x="5089514" y="5080216"/>
            <a:ext cx="2618518" cy="79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401" tIns="48201" rIns="96401" bIns="4820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在此录入上述图表的描述说明，在此录入上述图表的描述说明，在此录入上述图表的描述说明。</a:t>
            </a:r>
            <a:endParaRPr lang="zh-CN" altLang="en-US" sz="1265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9066899" y="4676531"/>
            <a:ext cx="1060306" cy="356966"/>
          </a:xfrm>
          <a:prstGeom prst="rect">
            <a:avLst/>
          </a:prstGeom>
        </p:spPr>
        <p:txBody>
          <a:bodyPr wrap="none" lIns="96401" tIns="48201" rIns="96401" bIns="48201">
            <a:spAutoFit/>
          </a:bodyPr>
          <a:lstStyle/>
          <a:p>
            <a:r>
              <a:rPr lang="zh-CN" altLang="en-US" sz="168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en-US" altLang="zh-CN" sz="1685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矩形 47"/>
          <p:cNvSpPr>
            <a:spLocks noChangeArrowheads="1"/>
          </p:cNvSpPr>
          <p:nvPr/>
        </p:nvSpPr>
        <p:spPr bwMode="auto">
          <a:xfrm>
            <a:off x="8395804" y="5080216"/>
            <a:ext cx="2618518" cy="79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401" tIns="48201" rIns="96401" bIns="4820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在此录入上述图表的描述说明，在此录入上述图表的描述说明，在此录入上述图表的描述说明。</a:t>
            </a:r>
            <a:endParaRPr lang="zh-CN" altLang="en-US" sz="1265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92784" y="374451"/>
            <a:ext cx="3185988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zh-CN" altLang="en-US" sz="2800" spc="300" dirty="0" smtClean="0">
                <a:latin typeface="Century Gothic" panose="020B0502020202020204" pitchFamily="34" charset="0"/>
                <a:ea typeface="微软雅黑" panose="020B0503020204020204" pitchFamily="34" charset="-122"/>
              </a:rPr>
              <a:t>添加标题文字</a:t>
            </a:r>
            <a:endParaRPr lang="zh-CN" altLang="en-US" sz="2800" spc="300" dirty="0"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137" y="326784"/>
            <a:ext cx="557003" cy="557003"/>
          </a:xfrm>
          <a:prstGeom prst="rect">
            <a:avLst/>
          </a:prstGeom>
          <a:solidFill>
            <a:srgbClr val="01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3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 bwMode="auto">
          <a:xfrm>
            <a:off x="4860798" y="3196498"/>
            <a:ext cx="1482433" cy="1482890"/>
          </a:xfrm>
          <a:prstGeom prst="ellipse">
            <a:avLst/>
          </a:prstGeom>
          <a:solidFill>
            <a:schemeClr val="accent1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06" tIns="48203" rIns="96406" bIns="48203" rtlCol="0" anchor="ctr"/>
          <a:lstStyle/>
          <a:p>
            <a:pPr algn="ctr"/>
            <a:endParaRPr lang="zh-CN" altLang="en-US" sz="1545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177512" y="1920916"/>
            <a:ext cx="4676112" cy="1433686"/>
            <a:chOff x="5832724" y="1843314"/>
            <a:chExt cx="4435259" cy="1359422"/>
          </a:xfrm>
          <a:noFill/>
          <a:effectLst/>
        </p:grpSpPr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6581212" y="1951655"/>
              <a:ext cx="3251576" cy="538589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</a:ln>
          </p:spPr>
          <p:txBody>
            <a:bodyPr vert="horz" wrap="square" lIns="1467591" tIns="64270" rIns="128541" bIns="64270" numCol="1" anchor="ctr" anchorCtr="0" compatLnSpc="1"/>
            <a:lstStyle/>
            <a:p>
              <a:endPara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任意多边形 6"/>
            <p:cNvSpPr/>
            <p:nvPr/>
          </p:nvSpPr>
          <p:spPr bwMode="auto">
            <a:xfrm>
              <a:off x="5832724" y="1951656"/>
              <a:ext cx="748489" cy="1251080"/>
            </a:xfrm>
            <a:custGeom>
              <a:avLst/>
              <a:gdLst>
                <a:gd name="connsiteX0" fmla="*/ 889093 w 889093"/>
                <a:gd name="connsiteY0" fmla="*/ 0 h 1486097"/>
                <a:gd name="connsiteX1" fmla="*/ 889093 w 889093"/>
                <a:gd name="connsiteY1" fmla="*/ 639763 h 1486097"/>
                <a:gd name="connsiteX2" fmla="*/ 120112 w 889093"/>
                <a:gd name="connsiteY2" fmla="*/ 1486097 h 1486097"/>
                <a:gd name="connsiteX3" fmla="*/ 62725 w 889093"/>
                <a:gd name="connsiteY3" fmla="*/ 1409355 h 1486097"/>
                <a:gd name="connsiteX4" fmla="*/ 0 w 889093"/>
                <a:gd name="connsiteY4" fmla="*/ 1340341 h 1486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9093" h="1486097">
                  <a:moveTo>
                    <a:pt x="889093" y="0"/>
                  </a:moveTo>
                  <a:lnTo>
                    <a:pt x="889093" y="639763"/>
                  </a:lnTo>
                  <a:lnTo>
                    <a:pt x="120112" y="1486097"/>
                  </a:lnTo>
                  <a:lnTo>
                    <a:pt x="62725" y="1409355"/>
                  </a:lnTo>
                  <a:lnTo>
                    <a:pt x="0" y="1340341"/>
                  </a:lnTo>
                  <a:close/>
                </a:path>
              </a:pathLst>
            </a:custGeom>
            <a:grpFill/>
            <a:ln w="9525">
              <a:solidFill>
                <a:schemeClr val="accent2"/>
              </a:solidFill>
              <a:round/>
            </a:ln>
          </p:spPr>
          <p:txBody>
            <a:bodyPr vert="horz" wrap="square" lIns="128541" tIns="64270" rIns="128541" bIns="64270" numCol="1" anchor="t" anchorCtr="0" compatLnSpc="1">
              <a:noAutofit/>
            </a:bodyPr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椭圆 7"/>
            <p:cNvSpPr/>
            <p:nvPr/>
          </p:nvSpPr>
          <p:spPr bwMode="auto">
            <a:xfrm>
              <a:off x="9466204" y="1843314"/>
              <a:ext cx="801779" cy="801779"/>
            </a:xfrm>
            <a:prstGeom prst="ellipse">
              <a:avLst/>
            </a:prstGeom>
            <a:grpFill/>
            <a:ln>
              <a:solidFill>
                <a:schemeClr val="accent2"/>
              </a:solidFill>
            </a:ln>
          </p:spPr>
          <p:txBody>
            <a:bodyPr vert="horz" wrap="square" lIns="128541" tIns="1113345" rIns="101213" bIns="64270" numCol="1" rtlCol="0" anchor="ctr" anchorCtr="0" compatLnSpc="1"/>
            <a:lstStyle/>
            <a:p>
              <a:pPr algn="ctr"/>
              <a:endPara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343235" y="2716379"/>
            <a:ext cx="5051710" cy="974908"/>
            <a:chOff x="5989911" y="2597573"/>
            <a:chExt cx="4791511" cy="924408"/>
          </a:xfrm>
          <a:solidFill>
            <a:schemeClr val="accent2"/>
          </a:solidFill>
          <a:effectLst/>
        </p:grpSpPr>
        <p:sp>
          <p:nvSpPr>
            <p:cNvPr id="10" name="Rectangle 6"/>
            <p:cNvSpPr>
              <a:spLocks noChangeArrowheads="1"/>
            </p:cNvSpPr>
            <p:nvPr/>
          </p:nvSpPr>
          <p:spPr bwMode="auto">
            <a:xfrm>
              <a:off x="6581212" y="2717440"/>
              <a:ext cx="3764772" cy="550616"/>
            </a:xfrm>
            <a:prstGeom prst="rect">
              <a:avLst/>
            </a:prstGeom>
            <a:noFill/>
            <a:ln w="9525">
              <a:solidFill>
                <a:schemeClr val="accent2"/>
              </a:solidFill>
              <a:miter lim="800000"/>
            </a:ln>
          </p:spPr>
          <p:txBody>
            <a:bodyPr vert="horz" wrap="square" lIns="0" tIns="64270" rIns="128541" bIns="64270" numCol="1" anchor="ctr" anchorCtr="1" compatLnSpc="1"/>
            <a:lstStyle/>
            <a:p>
              <a:endParaRPr lang="zh-CN" altLang="en-US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任意多边形 10"/>
            <p:cNvSpPr/>
            <p:nvPr/>
          </p:nvSpPr>
          <p:spPr bwMode="auto">
            <a:xfrm>
              <a:off x="5989911" y="2717440"/>
              <a:ext cx="591301" cy="804541"/>
            </a:xfrm>
            <a:custGeom>
              <a:avLst/>
              <a:gdLst>
                <a:gd name="connsiteX0" fmla="*/ 702378 w 702378"/>
                <a:gd name="connsiteY0" fmla="*/ 0 h 955675"/>
                <a:gd name="connsiteX1" fmla="*/ 702378 w 702378"/>
                <a:gd name="connsiteY1" fmla="*/ 654050 h 955675"/>
                <a:gd name="connsiteX2" fmla="*/ 106066 w 702378"/>
                <a:gd name="connsiteY2" fmla="*/ 955675 h 955675"/>
                <a:gd name="connsiteX3" fmla="*/ 96224 w 702378"/>
                <a:gd name="connsiteY3" fmla="*/ 938153 h 955675"/>
                <a:gd name="connsiteX4" fmla="*/ 80699 w 702378"/>
                <a:gd name="connsiteY4" fmla="*/ 877774 h 955675"/>
                <a:gd name="connsiteX5" fmla="*/ 43168 w 702378"/>
                <a:gd name="connsiteY5" fmla="*/ 775229 h 955675"/>
                <a:gd name="connsiteX6" fmla="*/ 0 w 702378"/>
                <a:gd name="connsiteY6" fmla="*/ 685619 h 955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2378" h="955675">
                  <a:moveTo>
                    <a:pt x="702378" y="0"/>
                  </a:moveTo>
                  <a:lnTo>
                    <a:pt x="702378" y="654050"/>
                  </a:lnTo>
                  <a:lnTo>
                    <a:pt x="106066" y="955675"/>
                  </a:lnTo>
                  <a:lnTo>
                    <a:pt x="96224" y="938153"/>
                  </a:lnTo>
                  <a:lnTo>
                    <a:pt x="80699" y="877774"/>
                  </a:lnTo>
                  <a:cubicBezTo>
                    <a:pt x="69829" y="842825"/>
                    <a:pt x="57287" y="808612"/>
                    <a:pt x="43168" y="775229"/>
                  </a:cubicBezTo>
                  <a:lnTo>
                    <a:pt x="0" y="685619"/>
                  </a:lnTo>
                  <a:close/>
                </a:path>
              </a:pathLst>
            </a:custGeom>
            <a:noFill/>
            <a:ln w="9525">
              <a:solidFill>
                <a:schemeClr val="accent2"/>
              </a:solidFill>
              <a:round/>
            </a:ln>
          </p:spPr>
          <p:txBody>
            <a:bodyPr vert="horz" wrap="square" lIns="128541" tIns="64270" rIns="128541" bIns="64270" numCol="1" anchor="t" anchorCtr="0" compatLnSpc="1">
              <a:noAutofit/>
            </a:bodyPr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椭圆 11"/>
            <p:cNvSpPr/>
            <p:nvPr/>
          </p:nvSpPr>
          <p:spPr bwMode="auto">
            <a:xfrm>
              <a:off x="9979643" y="2597573"/>
              <a:ext cx="801779" cy="801779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txBody>
            <a:bodyPr vert="horz" wrap="square" lIns="128541" tIns="1113345" rIns="101213" bIns="64270" numCol="1" rtlCol="0" anchor="ctr" anchorCtr="0" compatLnSpc="1"/>
            <a:lstStyle/>
            <a:p>
              <a:pPr algn="ctr"/>
              <a:endPara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440140" y="3515151"/>
            <a:ext cx="5494522" cy="845580"/>
            <a:chOff x="6081826" y="3354969"/>
            <a:chExt cx="5211515" cy="801779"/>
          </a:xfrm>
          <a:solidFill>
            <a:schemeClr val="accent3"/>
          </a:solidFill>
          <a:effectLst/>
        </p:grpSpPr>
        <p:sp>
          <p:nvSpPr>
            <p:cNvPr id="14" name="Rectangle 7"/>
            <p:cNvSpPr>
              <a:spLocks noChangeArrowheads="1"/>
            </p:cNvSpPr>
            <p:nvPr/>
          </p:nvSpPr>
          <p:spPr bwMode="auto">
            <a:xfrm>
              <a:off x="6581212" y="3489906"/>
              <a:ext cx="4264603" cy="531906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0" tIns="64270" rIns="128541" bIns="64270" numCol="1" anchor="ctr" anchorCtr="1" compatLnSpc="1"/>
            <a:lstStyle/>
            <a:p>
              <a:endPara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任意多边形 14"/>
            <p:cNvSpPr/>
            <p:nvPr/>
          </p:nvSpPr>
          <p:spPr bwMode="auto">
            <a:xfrm>
              <a:off x="6081826" y="3489906"/>
              <a:ext cx="499386" cy="531906"/>
            </a:xfrm>
            <a:custGeom>
              <a:avLst/>
              <a:gdLst>
                <a:gd name="connsiteX0" fmla="*/ 593196 w 593196"/>
                <a:gd name="connsiteY0" fmla="*/ 0 h 631825"/>
                <a:gd name="connsiteX1" fmla="*/ 593196 w 593196"/>
                <a:gd name="connsiteY1" fmla="*/ 631825 h 631825"/>
                <a:gd name="connsiteX2" fmla="*/ 0 w 593196"/>
                <a:gd name="connsiteY2" fmla="*/ 510619 h 631825"/>
                <a:gd name="connsiteX3" fmla="*/ 15934 w 593196"/>
                <a:gd name="connsiteY3" fmla="*/ 406217 h 631825"/>
                <a:gd name="connsiteX4" fmla="*/ 21696 w 593196"/>
                <a:gd name="connsiteY4" fmla="*/ 292100 h 631825"/>
                <a:gd name="connsiteX5" fmla="*/ 15934 w 593196"/>
                <a:gd name="connsiteY5" fmla="*/ 177983 h 631825"/>
                <a:gd name="connsiteX6" fmla="*/ 6631 w 593196"/>
                <a:gd name="connsiteY6" fmla="*/ 117031 h 631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3196" h="631825">
                  <a:moveTo>
                    <a:pt x="593196" y="0"/>
                  </a:moveTo>
                  <a:lnTo>
                    <a:pt x="593196" y="631825"/>
                  </a:lnTo>
                  <a:lnTo>
                    <a:pt x="0" y="510619"/>
                  </a:lnTo>
                  <a:lnTo>
                    <a:pt x="15934" y="406217"/>
                  </a:lnTo>
                  <a:cubicBezTo>
                    <a:pt x="19744" y="368696"/>
                    <a:pt x="21696" y="330626"/>
                    <a:pt x="21696" y="292100"/>
                  </a:cubicBezTo>
                  <a:cubicBezTo>
                    <a:pt x="21696" y="253574"/>
                    <a:pt x="19744" y="215504"/>
                    <a:pt x="15934" y="177983"/>
                  </a:cubicBezTo>
                  <a:lnTo>
                    <a:pt x="6631" y="11703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41" tIns="64270" rIns="128541" bIns="64270" numCol="1" anchor="t" anchorCtr="0" compatLnSpc="1">
              <a:noAutofit/>
            </a:bodyPr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椭圆 15"/>
            <p:cNvSpPr/>
            <p:nvPr/>
          </p:nvSpPr>
          <p:spPr bwMode="auto">
            <a:xfrm>
              <a:off x="10491562" y="3354969"/>
              <a:ext cx="801779" cy="801779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128541" tIns="1113345" rIns="101213" bIns="64270" numCol="1" rtlCol="0" anchor="ctr" anchorCtr="0" compatLnSpc="1"/>
            <a:lstStyle/>
            <a:p>
              <a:pPr algn="ctr"/>
              <a:endPara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301125" y="4230913"/>
            <a:ext cx="5093820" cy="932578"/>
            <a:chOff x="5949970" y="4033653"/>
            <a:chExt cx="4831452" cy="884271"/>
          </a:xfrm>
          <a:solidFill>
            <a:schemeClr val="accent4"/>
          </a:solidFill>
          <a:effectLst/>
        </p:grpSpPr>
        <p:sp>
          <p:nvSpPr>
            <p:cNvPr id="18" name="Rectangle 8"/>
            <p:cNvSpPr>
              <a:spLocks noChangeArrowheads="1"/>
            </p:cNvSpPr>
            <p:nvPr/>
          </p:nvSpPr>
          <p:spPr bwMode="auto">
            <a:xfrm>
              <a:off x="6581212" y="4255690"/>
              <a:ext cx="3764772" cy="538589"/>
            </a:xfrm>
            <a:prstGeom prst="rect">
              <a:avLst/>
            </a:prstGeom>
            <a:noFill/>
            <a:ln w="9525">
              <a:solidFill>
                <a:schemeClr val="accent2"/>
              </a:solidFill>
              <a:miter lim="800000"/>
            </a:ln>
          </p:spPr>
          <p:txBody>
            <a:bodyPr vert="horz" wrap="square" lIns="0" tIns="64270" rIns="128541" bIns="64270" numCol="1" anchor="ctr" anchorCtr="1" compatLnSpc="1"/>
            <a:lstStyle/>
            <a:p>
              <a:endPara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任意多边形 18"/>
            <p:cNvSpPr/>
            <p:nvPr/>
          </p:nvSpPr>
          <p:spPr bwMode="auto">
            <a:xfrm>
              <a:off x="5949970" y="4033653"/>
              <a:ext cx="631242" cy="760626"/>
            </a:xfrm>
            <a:custGeom>
              <a:avLst/>
              <a:gdLst>
                <a:gd name="connsiteX0" fmla="*/ 120132 w 749822"/>
                <a:gd name="connsiteY0" fmla="*/ 0 h 903510"/>
                <a:gd name="connsiteX1" fmla="*/ 749822 w 749822"/>
                <a:gd name="connsiteY1" fmla="*/ 263748 h 903510"/>
                <a:gd name="connsiteX2" fmla="*/ 749822 w 749822"/>
                <a:gd name="connsiteY2" fmla="*/ 903510 h 903510"/>
                <a:gd name="connsiteX3" fmla="*/ 0 w 749822"/>
                <a:gd name="connsiteY3" fmla="*/ 250009 h 903510"/>
                <a:gd name="connsiteX4" fmla="*/ 43612 w 749822"/>
                <a:gd name="connsiteY4" fmla="*/ 178221 h 903510"/>
                <a:gd name="connsiteX5" fmla="*/ 90612 w 749822"/>
                <a:gd name="connsiteY5" fmla="*/ 80656 h 903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9822" h="903510">
                  <a:moveTo>
                    <a:pt x="120132" y="0"/>
                  </a:moveTo>
                  <a:lnTo>
                    <a:pt x="749822" y="263748"/>
                  </a:lnTo>
                  <a:lnTo>
                    <a:pt x="749822" y="903510"/>
                  </a:lnTo>
                  <a:lnTo>
                    <a:pt x="0" y="250009"/>
                  </a:lnTo>
                  <a:lnTo>
                    <a:pt x="43612" y="178221"/>
                  </a:lnTo>
                  <a:cubicBezTo>
                    <a:pt x="60794" y="146592"/>
                    <a:pt x="76492" y="114039"/>
                    <a:pt x="90612" y="80656"/>
                  </a:cubicBezTo>
                  <a:close/>
                </a:path>
              </a:pathLst>
            </a:custGeom>
            <a:noFill/>
            <a:ln w="9525">
              <a:solidFill>
                <a:schemeClr val="accent2"/>
              </a:solidFill>
              <a:round/>
            </a:ln>
          </p:spPr>
          <p:txBody>
            <a:bodyPr vert="horz" wrap="square" lIns="128541" tIns="64270" rIns="128541" bIns="64270" numCol="1" anchor="t" anchorCtr="0" compatLnSpc="1">
              <a:noAutofit/>
            </a:bodyPr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椭圆 19"/>
            <p:cNvSpPr/>
            <p:nvPr/>
          </p:nvSpPr>
          <p:spPr bwMode="auto">
            <a:xfrm>
              <a:off x="9979643" y="4116145"/>
              <a:ext cx="801779" cy="801779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txBody>
            <a:bodyPr vert="horz" wrap="square" lIns="128541" tIns="1113345" rIns="101213" bIns="64270" numCol="1" rtlCol="0" anchor="ctr" anchorCtr="0" compatLnSpc="1"/>
            <a:lstStyle/>
            <a:p>
              <a:pPr algn="ctr"/>
              <a:endPara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155120" y="4482456"/>
            <a:ext cx="4698504" cy="1494143"/>
            <a:chOff x="5811486" y="4272167"/>
            <a:chExt cx="4456497" cy="1416747"/>
          </a:xfrm>
          <a:noFill/>
          <a:effectLst/>
        </p:grpSpPr>
        <p:sp>
          <p:nvSpPr>
            <p:cNvPr id="22" name="Rectangle 9"/>
            <p:cNvSpPr>
              <a:spLocks noChangeArrowheads="1"/>
            </p:cNvSpPr>
            <p:nvPr/>
          </p:nvSpPr>
          <p:spPr bwMode="auto">
            <a:xfrm>
              <a:off x="6581212" y="5016129"/>
              <a:ext cx="3327753" cy="543934"/>
            </a:xfrm>
            <a:prstGeom prst="rect">
              <a:avLst/>
            </a:prstGeom>
            <a:grpFill/>
            <a:ln w="9525">
              <a:solidFill>
                <a:schemeClr val="accent2"/>
              </a:solidFill>
              <a:miter lim="800000"/>
            </a:ln>
          </p:spPr>
          <p:txBody>
            <a:bodyPr vert="horz" wrap="square" lIns="0" tIns="64270" rIns="128541" bIns="64270" numCol="1" anchor="ctr" anchorCtr="1" compatLnSpc="1"/>
            <a:lstStyle/>
            <a:p>
              <a:endPara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任意多边形 22"/>
            <p:cNvSpPr/>
            <p:nvPr/>
          </p:nvSpPr>
          <p:spPr bwMode="auto">
            <a:xfrm>
              <a:off x="5811486" y="4272167"/>
              <a:ext cx="769726" cy="1287896"/>
            </a:xfrm>
            <a:custGeom>
              <a:avLst/>
              <a:gdLst>
                <a:gd name="connsiteX0" fmla="*/ 142427 w 914320"/>
                <a:gd name="connsiteY0" fmla="*/ 0 h 1529828"/>
                <a:gd name="connsiteX1" fmla="*/ 914320 w 914320"/>
                <a:gd name="connsiteY1" fmla="*/ 883716 h 1529828"/>
                <a:gd name="connsiteX2" fmla="*/ 914320 w 914320"/>
                <a:gd name="connsiteY2" fmla="*/ 1529828 h 1529828"/>
                <a:gd name="connsiteX3" fmla="*/ 0 w 914320"/>
                <a:gd name="connsiteY3" fmla="*/ 165241 h 1529828"/>
                <a:gd name="connsiteX4" fmla="*/ 15915 w 914320"/>
                <a:gd name="connsiteY4" fmla="*/ 152110 h 1529828"/>
                <a:gd name="connsiteX5" fmla="*/ 87952 w 914320"/>
                <a:gd name="connsiteY5" fmla="*/ 72850 h 1529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4320" h="1529828">
                  <a:moveTo>
                    <a:pt x="142427" y="0"/>
                  </a:moveTo>
                  <a:lnTo>
                    <a:pt x="914320" y="883716"/>
                  </a:lnTo>
                  <a:lnTo>
                    <a:pt x="914320" y="1529828"/>
                  </a:lnTo>
                  <a:lnTo>
                    <a:pt x="0" y="165241"/>
                  </a:lnTo>
                  <a:lnTo>
                    <a:pt x="15915" y="152110"/>
                  </a:lnTo>
                  <a:cubicBezTo>
                    <a:pt x="41162" y="126863"/>
                    <a:pt x="65206" y="100411"/>
                    <a:pt x="87952" y="72850"/>
                  </a:cubicBezTo>
                  <a:close/>
                </a:path>
              </a:pathLst>
            </a:custGeom>
            <a:grpFill/>
            <a:ln w="9525">
              <a:solidFill>
                <a:schemeClr val="accent2"/>
              </a:solidFill>
              <a:round/>
            </a:ln>
          </p:spPr>
          <p:txBody>
            <a:bodyPr vert="horz" wrap="square" lIns="128541" tIns="64270" rIns="128541" bIns="64270" numCol="1" anchor="t" anchorCtr="0" compatLnSpc="1">
              <a:noAutofit/>
            </a:bodyPr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椭圆 23"/>
            <p:cNvSpPr/>
            <p:nvPr/>
          </p:nvSpPr>
          <p:spPr bwMode="auto">
            <a:xfrm>
              <a:off x="9466204" y="4887135"/>
              <a:ext cx="801779" cy="801779"/>
            </a:xfrm>
            <a:prstGeom prst="ellipse">
              <a:avLst/>
            </a:prstGeom>
            <a:grpFill/>
            <a:ln>
              <a:solidFill>
                <a:schemeClr val="accent2"/>
              </a:solidFill>
            </a:ln>
          </p:spPr>
          <p:txBody>
            <a:bodyPr vert="horz" wrap="square" lIns="128541" tIns="1113345" rIns="101213" bIns="64270" numCol="1" rtlCol="0" anchor="ctr" anchorCtr="0" compatLnSpc="1"/>
            <a:lstStyle/>
            <a:p>
              <a:pPr algn="ctr"/>
              <a:endPara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5" name="Freeform 6"/>
          <p:cNvSpPr>
            <a:spLocks noEditPoints="1"/>
          </p:cNvSpPr>
          <p:nvPr/>
        </p:nvSpPr>
        <p:spPr bwMode="auto">
          <a:xfrm>
            <a:off x="10236551" y="2149779"/>
            <a:ext cx="388829" cy="387856"/>
          </a:xfrm>
          <a:custGeom>
            <a:avLst/>
            <a:gdLst>
              <a:gd name="T0" fmla="*/ 74 w 148"/>
              <a:gd name="T1" fmla="*/ 0 h 148"/>
              <a:gd name="T2" fmla="*/ 148 w 148"/>
              <a:gd name="T3" fmla="*/ 74 h 148"/>
              <a:gd name="T4" fmla="*/ 74 w 148"/>
              <a:gd name="T5" fmla="*/ 148 h 148"/>
              <a:gd name="T6" fmla="*/ 0 w 148"/>
              <a:gd name="T7" fmla="*/ 74 h 148"/>
              <a:gd name="T8" fmla="*/ 74 w 148"/>
              <a:gd name="T9" fmla="*/ 0 h 148"/>
              <a:gd name="T10" fmla="*/ 67 w 148"/>
              <a:gd name="T11" fmla="*/ 81 h 148"/>
              <a:gd name="T12" fmla="*/ 67 w 148"/>
              <a:gd name="T13" fmla="*/ 82 h 148"/>
              <a:gd name="T14" fmla="*/ 67 w 148"/>
              <a:gd name="T15" fmla="*/ 102 h 148"/>
              <a:gd name="T16" fmla="*/ 67 w 148"/>
              <a:gd name="T17" fmla="*/ 108 h 148"/>
              <a:gd name="T18" fmla="*/ 72 w 148"/>
              <a:gd name="T19" fmla="*/ 115 h 148"/>
              <a:gd name="T20" fmla="*/ 79 w 148"/>
              <a:gd name="T21" fmla="*/ 113 h 148"/>
              <a:gd name="T22" fmla="*/ 81 w 148"/>
              <a:gd name="T23" fmla="*/ 107 h 148"/>
              <a:gd name="T24" fmla="*/ 81 w 148"/>
              <a:gd name="T25" fmla="*/ 82 h 148"/>
              <a:gd name="T26" fmla="*/ 81 w 148"/>
              <a:gd name="T27" fmla="*/ 81 h 148"/>
              <a:gd name="T28" fmla="*/ 82 w 148"/>
              <a:gd name="T29" fmla="*/ 81 h 148"/>
              <a:gd name="T30" fmla="*/ 106 w 148"/>
              <a:gd name="T31" fmla="*/ 81 h 148"/>
              <a:gd name="T32" fmla="*/ 108 w 148"/>
              <a:gd name="T33" fmla="*/ 81 h 148"/>
              <a:gd name="T34" fmla="*/ 115 w 148"/>
              <a:gd name="T35" fmla="*/ 75 h 148"/>
              <a:gd name="T36" fmla="*/ 111 w 148"/>
              <a:gd name="T37" fmla="*/ 68 h 148"/>
              <a:gd name="T38" fmla="*/ 107 w 148"/>
              <a:gd name="T39" fmla="*/ 67 h 148"/>
              <a:gd name="T40" fmla="*/ 82 w 148"/>
              <a:gd name="T41" fmla="*/ 67 h 148"/>
              <a:gd name="T42" fmla="*/ 81 w 148"/>
              <a:gd name="T43" fmla="*/ 67 h 148"/>
              <a:gd name="T44" fmla="*/ 81 w 148"/>
              <a:gd name="T45" fmla="*/ 65 h 148"/>
              <a:gd name="T46" fmla="*/ 81 w 148"/>
              <a:gd name="T47" fmla="*/ 41 h 148"/>
              <a:gd name="T48" fmla="*/ 81 w 148"/>
              <a:gd name="T49" fmla="*/ 38 h 148"/>
              <a:gd name="T50" fmla="*/ 75 w 148"/>
              <a:gd name="T51" fmla="*/ 33 h 148"/>
              <a:gd name="T52" fmla="*/ 68 w 148"/>
              <a:gd name="T53" fmla="*/ 37 h 148"/>
              <a:gd name="T54" fmla="*/ 67 w 148"/>
              <a:gd name="T55" fmla="*/ 41 h 148"/>
              <a:gd name="T56" fmla="*/ 67 w 148"/>
              <a:gd name="T57" fmla="*/ 66 h 148"/>
              <a:gd name="T58" fmla="*/ 67 w 148"/>
              <a:gd name="T59" fmla="*/ 67 h 148"/>
              <a:gd name="T60" fmla="*/ 66 w 148"/>
              <a:gd name="T61" fmla="*/ 67 h 148"/>
              <a:gd name="T62" fmla="*/ 42 w 148"/>
              <a:gd name="T63" fmla="*/ 67 h 148"/>
              <a:gd name="T64" fmla="*/ 40 w 148"/>
              <a:gd name="T65" fmla="*/ 67 h 148"/>
              <a:gd name="T66" fmla="*/ 33 w 148"/>
              <a:gd name="T67" fmla="*/ 72 h 148"/>
              <a:gd name="T68" fmla="*/ 36 w 148"/>
              <a:gd name="T69" fmla="*/ 80 h 148"/>
              <a:gd name="T70" fmla="*/ 41 w 148"/>
              <a:gd name="T71" fmla="*/ 81 h 148"/>
              <a:gd name="T72" fmla="*/ 66 w 148"/>
              <a:gd name="T73" fmla="*/ 81 h 148"/>
              <a:gd name="T74" fmla="*/ 67 w 148"/>
              <a:gd name="T75" fmla="*/ 81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48" h="148">
                <a:moveTo>
                  <a:pt x="74" y="0"/>
                </a:moveTo>
                <a:cubicBezTo>
                  <a:pt x="114" y="0"/>
                  <a:pt x="148" y="33"/>
                  <a:pt x="148" y="74"/>
                </a:cubicBezTo>
                <a:cubicBezTo>
                  <a:pt x="148" y="115"/>
                  <a:pt x="115" y="148"/>
                  <a:pt x="74" y="148"/>
                </a:cubicBezTo>
                <a:cubicBezTo>
                  <a:pt x="34" y="148"/>
                  <a:pt x="0" y="115"/>
                  <a:pt x="0" y="74"/>
                </a:cubicBezTo>
                <a:cubicBezTo>
                  <a:pt x="0" y="34"/>
                  <a:pt x="33" y="0"/>
                  <a:pt x="74" y="0"/>
                </a:cubicBezTo>
                <a:close/>
                <a:moveTo>
                  <a:pt x="67" y="81"/>
                </a:moveTo>
                <a:cubicBezTo>
                  <a:pt x="67" y="82"/>
                  <a:pt x="67" y="82"/>
                  <a:pt x="67" y="82"/>
                </a:cubicBezTo>
                <a:cubicBezTo>
                  <a:pt x="67" y="89"/>
                  <a:pt x="67" y="96"/>
                  <a:pt x="67" y="102"/>
                </a:cubicBezTo>
                <a:cubicBezTo>
                  <a:pt x="67" y="104"/>
                  <a:pt x="67" y="106"/>
                  <a:pt x="67" y="108"/>
                </a:cubicBezTo>
                <a:cubicBezTo>
                  <a:pt x="67" y="111"/>
                  <a:pt x="69" y="114"/>
                  <a:pt x="72" y="115"/>
                </a:cubicBezTo>
                <a:cubicBezTo>
                  <a:pt x="74" y="116"/>
                  <a:pt x="78" y="115"/>
                  <a:pt x="79" y="113"/>
                </a:cubicBezTo>
                <a:cubicBezTo>
                  <a:pt x="81" y="111"/>
                  <a:pt x="81" y="109"/>
                  <a:pt x="81" y="107"/>
                </a:cubicBezTo>
                <a:cubicBezTo>
                  <a:pt x="81" y="99"/>
                  <a:pt x="81" y="91"/>
                  <a:pt x="81" y="82"/>
                </a:cubicBezTo>
                <a:cubicBezTo>
                  <a:pt x="81" y="82"/>
                  <a:pt x="81" y="82"/>
                  <a:pt x="81" y="81"/>
                </a:cubicBezTo>
                <a:cubicBezTo>
                  <a:pt x="82" y="81"/>
                  <a:pt x="82" y="81"/>
                  <a:pt x="82" y="81"/>
                </a:cubicBezTo>
                <a:cubicBezTo>
                  <a:pt x="90" y="81"/>
                  <a:pt x="98" y="81"/>
                  <a:pt x="106" y="81"/>
                </a:cubicBezTo>
                <a:cubicBezTo>
                  <a:pt x="107" y="81"/>
                  <a:pt x="107" y="81"/>
                  <a:pt x="108" y="81"/>
                </a:cubicBezTo>
                <a:cubicBezTo>
                  <a:pt x="112" y="81"/>
                  <a:pt x="114" y="79"/>
                  <a:pt x="115" y="75"/>
                </a:cubicBezTo>
                <a:cubicBezTo>
                  <a:pt x="115" y="73"/>
                  <a:pt x="114" y="69"/>
                  <a:pt x="111" y="68"/>
                </a:cubicBezTo>
                <a:cubicBezTo>
                  <a:pt x="110" y="67"/>
                  <a:pt x="109" y="67"/>
                  <a:pt x="107" y="67"/>
                </a:cubicBezTo>
                <a:cubicBezTo>
                  <a:pt x="99" y="67"/>
                  <a:pt x="91" y="67"/>
                  <a:pt x="82" y="67"/>
                </a:cubicBezTo>
                <a:cubicBezTo>
                  <a:pt x="82" y="67"/>
                  <a:pt x="82" y="67"/>
                  <a:pt x="81" y="67"/>
                </a:cubicBezTo>
                <a:cubicBezTo>
                  <a:pt x="81" y="66"/>
                  <a:pt x="81" y="66"/>
                  <a:pt x="81" y="65"/>
                </a:cubicBezTo>
                <a:cubicBezTo>
                  <a:pt x="81" y="57"/>
                  <a:pt x="81" y="49"/>
                  <a:pt x="81" y="41"/>
                </a:cubicBezTo>
                <a:cubicBezTo>
                  <a:pt x="81" y="40"/>
                  <a:pt x="81" y="39"/>
                  <a:pt x="81" y="38"/>
                </a:cubicBezTo>
                <a:cubicBezTo>
                  <a:pt x="80" y="35"/>
                  <a:pt x="78" y="33"/>
                  <a:pt x="75" y="33"/>
                </a:cubicBezTo>
                <a:cubicBezTo>
                  <a:pt x="72" y="33"/>
                  <a:pt x="69" y="34"/>
                  <a:pt x="68" y="37"/>
                </a:cubicBezTo>
                <a:cubicBezTo>
                  <a:pt x="67" y="38"/>
                  <a:pt x="67" y="40"/>
                  <a:pt x="67" y="41"/>
                </a:cubicBezTo>
                <a:cubicBezTo>
                  <a:pt x="67" y="49"/>
                  <a:pt x="67" y="57"/>
                  <a:pt x="67" y="66"/>
                </a:cubicBezTo>
                <a:cubicBezTo>
                  <a:pt x="67" y="66"/>
                  <a:pt x="67" y="66"/>
                  <a:pt x="67" y="67"/>
                </a:cubicBezTo>
                <a:cubicBezTo>
                  <a:pt x="66" y="67"/>
                  <a:pt x="66" y="67"/>
                  <a:pt x="66" y="67"/>
                </a:cubicBezTo>
                <a:cubicBezTo>
                  <a:pt x="58" y="67"/>
                  <a:pt x="50" y="67"/>
                  <a:pt x="42" y="67"/>
                </a:cubicBezTo>
                <a:cubicBezTo>
                  <a:pt x="41" y="67"/>
                  <a:pt x="40" y="67"/>
                  <a:pt x="40" y="67"/>
                </a:cubicBezTo>
                <a:cubicBezTo>
                  <a:pt x="37" y="67"/>
                  <a:pt x="34" y="69"/>
                  <a:pt x="33" y="72"/>
                </a:cubicBezTo>
                <a:cubicBezTo>
                  <a:pt x="32" y="75"/>
                  <a:pt x="33" y="78"/>
                  <a:pt x="36" y="80"/>
                </a:cubicBezTo>
                <a:cubicBezTo>
                  <a:pt x="37" y="81"/>
                  <a:pt x="39" y="81"/>
                  <a:pt x="41" y="81"/>
                </a:cubicBezTo>
                <a:cubicBezTo>
                  <a:pt x="49" y="81"/>
                  <a:pt x="57" y="81"/>
                  <a:pt x="66" y="81"/>
                </a:cubicBezTo>
                <a:cubicBezTo>
                  <a:pt x="66" y="81"/>
                  <a:pt x="66" y="81"/>
                  <a:pt x="67" y="81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vert="horz" wrap="square" lIns="96406" tIns="48203" rIns="96406" bIns="48203" numCol="1" anchor="t" anchorCtr="0" compatLnSpc="1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Freeform 6"/>
          <p:cNvSpPr>
            <a:spLocks noEditPoints="1"/>
          </p:cNvSpPr>
          <p:nvPr/>
        </p:nvSpPr>
        <p:spPr bwMode="auto">
          <a:xfrm>
            <a:off x="10777872" y="2945243"/>
            <a:ext cx="388829" cy="387856"/>
          </a:xfrm>
          <a:custGeom>
            <a:avLst/>
            <a:gdLst>
              <a:gd name="T0" fmla="*/ 74 w 148"/>
              <a:gd name="T1" fmla="*/ 0 h 148"/>
              <a:gd name="T2" fmla="*/ 148 w 148"/>
              <a:gd name="T3" fmla="*/ 74 h 148"/>
              <a:gd name="T4" fmla="*/ 74 w 148"/>
              <a:gd name="T5" fmla="*/ 148 h 148"/>
              <a:gd name="T6" fmla="*/ 0 w 148"/>
              <a:gd name="T7" fmla="*/ 74 h 148"/>
              <a:gd name="T8" fmla="*/ 74 w 148"/>
              <a:gd name="T9" fmla="*/ 0 h 148"/>
              <a:gd name="T10" fmla="*/ 67 w 148"/>
              <a:gd name="T11" fmla="*/ 81 h 148"/>
              <a:gd name="T12" fmla="*/ 67 w 148"/>
              <a:gd name="T13" fmla="*/ 82 h 148"/>
              <a:gd name="T14" fmla="*/ 67 w 148"/>
              <a:gd name="T15" fmla="*/ 102 h 148"/>
              <a:gd name="T16" fmla="*/ 67 w 148"/>
              <a:gd name="T17" fmla="*/ 108 h 148"/>
              <a:gd name="T18" fmla="*/ 72 w 148"/>
              <a:gd name="T19" fmla="*/ 115 h 148"/>
              <a:gd name="T20" fmla="*/ 79 w 148"/>
              <a:gd name="T21" fmla="*/ 113 h 148"/>
              <a:gd name="T22" fmla="*/ 81 w 148"/>
              <a:gd name="T23" fmla="*/ 107 h 148"/>
              <a:gd name="T24" fmla="*/ 81 w 148"/>
              <a:gd name="T25" fmla="*/ 82 h 148"/>
              <a:gd name="T26" fmla="*/ 81 w 148"/>
              <a:gd name="T27" fmla="*/ 81 h 148"/>
              <a:gd name="T28" fmla="*/ 82 w 148"/>
              <a:gd name="T29" fmla="*/ 81 h 148"/>
              <a:gd name="T30" fmla="*/ 106 w 148"/>
              <a:gd name="T31" fmla="*/ 81 h 148"/>
              <a:gd name="T32" fmla="*/ 108 w 148"/>
              <a:gd name="T33" fmla="*/ 81 h 148"/>
              <a:gd name="T34" fmla="*/ 115 w 148"/>
              <a:gd name="T35" fmla="*/ 75 h 148"/>
              <a:gd name="T36" fmla="*/ 111 w 148"/>
              <a:gd name="T37" fmla="*/ 68 h 148"/>
              <a:gd name="T38" fmla="*/ 107 w 148"/>
              <a:gd name="T39" fmla="*/ 67 h 148"/>
              <a:gd name="T40" fmla="*/ 82 w 148"/>
              <a:gd name="T41" fmla="*/ 67 h 148"/>
              <a:gd name="T42" fmla="*/ 81 w 148"/>
              <a:gd name="T43" fmla="*/ 67 h 148"/>
              <a:gd name="T44" fmla="*/ 81 w 148"/>
              <a:gd name="T45" fmla="*/ 65 h 148"/>
              <a:gd name="T46" fmla="*/ 81 w 148"/>
              <a:gd name="T47" fmla="*/ 41 h 148"/>
              <a:gd name="T48" fmla="*/ 81 w 148"/>
              <a:gd name="T49" fmla="*/ 38 h 148"/>
              <a:gd name="T50" fmla="*/ 75 w 148"/>
              <a:gd name="T51" fmla="*/ 33 h 148"/>
              <a:gd name="T52" fmla="*/ 68 w 148"/>
              <a:gd name="T53" fmla="*/ 37 h 148"/>
              <a:gd name="T54" fmla="*/ 67 w 148"/>
              <a:gd name="T55" fmla="*/ 41 h 148"/>
              <a:gd name="T56" fmla="*/ 67 w 148"/>
              <a:gd name="T57" fmla="*/ 66 h 148"/>
              <a:gd name="T58" fmla="*/ 67 w 148"/>
              <a:gd name="T59" fmla="*/ 67 h 148"/>
              <a:gd name="T60" fmla="*/ 66 w 148"/>
              <a:gd name="T61" fmla="*/ 67 h 148"/>
              <a:gd name="T62" fmla="*/ 42 w 148"/>
              <a:gd name="T63" fmla="*/ 67 h 148"/>
              <a:gd name="T64" fmla="*/ 40 w 148"/>
              <a:gd name="T65" fmla="*/ 67 h 148"/>
              <a:gd name="T66" fmla="*/ 33 w 148"/>
              <a:gd name="T67" fmla="*/ 72 h 148"/>
              <a:gd name="T68" fmla="*/ 36 w 148"/>
              <a:gd name="T69" fmla="*/ 80 h 148"/>
              <a:gd name="T70" fmla="*/ 41 w 148"/>
              <a:gd name="T71" fmla="*/ 81 h 148"/>
              <a:gd name="T72" fmla="*/ 66 w 148"/>
              <a:gd name="T73" fmla="*/ 81 h 148"/>
              <a:gd name="T74" fmla="*/ 67 w 148"/>
              <a:gd name="T75" fmla="*/ 81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48" h="148">
                <a:moveTo>
                  <a:pt x="74" y="0"/>
                </a:moveTo>
                <a:cubicBezTo>
                  <a:pt x="114" y="0"/>
                  <a:pt x="148" y="33"/>
                  <a:pt x="148" y="74"/>
                </a:cubicBezTo>
                <a:cubicBezTo>
                  <a:pt x="148" y="115"/>
                  <a:pt x="115" y="148"/>
                  <a:pt x="74" y="148"/>
                </a:cubicBezTo>
                <a:cubicBezTo>
                  <a:pt x="34" y="148"/>
                  <a:pt x="0" y="115"/>
                  <a:pt x="0" y="74"/>
                </a:cubicBezTo>
                <a:cubicBezTo>
                  <a:pt x="0" y="34"/>
                  <a:pt x="33" y="0"/>
                  <a:pt x="74" y="0"/>
                </a:cubicBezTo>
                <a:close/>
                <a:moveTo>
                  <a:pt x="67" y="81"/>
                </a:moveTo>
                <a:cubicBezTo>
                  <a:pt x="67" y="82"/>
                  <a:pt x="67" y="82"/>
                  <a:pt x="67" y="82"/>
                </a:cubicBezTo>
                <a:cubicBezTo>
                  <a:pt x="67" y="89"/>
                  <a:pt x="67" y="96"/>
                  <a:pt x="67" y="102"/>
                </a:cubicBezTo>
                <a:cubicBezTo>
                  <a:pt x="67" y="104"/>
                  <a:pt x="67" y="106"/>
                  <a:pt x="67" y="108"/>
                </a:cubicBezTo>
                <a:cubicBezTo>
                  <a:pt x="67" y="111"/>
                  <a:pt x="69" y="114"/>
                  <a:pt x="72" y="115"/>
                </a:cubicBezTo>
                <a:cubicBezTo>
                  <a:pt x="74" y="116"/>
                  <a:pt x="78" y="115"/>
                  <a:pt x="79" y="113"/>
                </a:cubicBezTo>
                <a:cubicBezTo>
                  <a:pt x="81" y="111"/>
                  <a:pt x="81" y="109"/>
                  <a:pt x="81" y="107"/>
                </a:cubicBezTo>
                <a:cubicBezTo>
                  <a:pt x="81" y="99"/>
                  <a:pt x="81" y="91"/>
                  <a:pt x="81" y="82"/>
                </a:cubicBezTo>
                <a:cubicBezTo>
                  <a:pt x="81" y="82"/>
                  <a:pt x="81" y="82"/>
                  <a:pt x="81" y="81"/>
                </a:cubicBezTo>
                <a:cubicBezTo>
                  <a:pt x="82" y="81"/>
                  <a:pt x="82" y="81"/>
                  <a:pt x="82" y="81"/>
                </a:cubicBezTo>
                <a:cubicBezTo>
                  <a:pt x="90" y="81"/>
                  <a:pt x="98" y="81"/>
                  <a:pt x="106" y="81"/>
                </a:cubicBezTo>
                <a:cubicBezTo>
                  <a:pt x="107" y="81"/>
                  <a:pt x="107" y="81"/>
                  <a:pt x="108" y="81"/>
                </a:cubicBezTo>
                <a:cubicBezTo>
                  <a:pt x="112" y="81"/>
                  <a:pt x="114" y="79"/>
                  <a:pt x="115" y="75"/>
                </a:cubicBezTo>
                <a:cubicBezTo>
                  <a:pt x="115" y="73"/>
                  <a:pt x="114" y="69"/>
                  <a:pt x="111" y="68"/>
                </a:cubicBezTo>
                <a:cubicBezTo>
                  <a:pt x="110" y="67"/>
                  <a:pt x="109" y="67"/>
                  <a:pt x="107" y="67"/>
                </a:cubicBezTo>
                <a:cubicBezTo>
                  <a:pt x="99" y="67"/>
                  <a:pt x="91" y="67"/>
                  <a:pt x="82" y="67"/>
                </a:cubicBezTo>
                <a:cubicBezTo>
                  <a:pt x="82" y="67"/>
                  <a:pt x="82" y="67"/>
                  <a:pt x="81" y="67"/>
                </a:cubicBezTo>
                <a:cubicBezTo>
                  <a:pt x="81" y="66"/>
                  <a:pt x="81" y="66"/>
                  <a:pt x="81" y="65"/>
                </a:cubicBezTo>
                <a:cubicBezTo>
                  <a:pt x="81" y="57"/>
                  <a:pt x="81" y="49"/>
                  <a:pt x="81" y="41"/>
                </a:cubicBezTo>
                <a:cubicBezTo>
                  <a:pt x="81" y="40"/>
                  <a:pt x="81" y="39"/>
                  <a:pt x="81" y="38"/>
                </a:cubicBezTo>
                <a:cubicBezTo>
                  <a:pt x="80" y="35"/>
                  <a:pt x="78" y="33"/>
                  <a:pt x="75" y="33"/>
                </a:cubicBezTo>
                <a:cubicBezTo>
                  <a:pt x="72" y="33"/>
                  <a:pt x="69" y="34"/>
                  <a:pt x="68" y="37"/>
                </a:cubicBezTo>
                <a:cubicBezTo>
                  <a:pt x="67" y="38"/>
                  <a:pt x="67" y="40"/>
                  <a:pt x="67" y="41"/>
                </a:cubicBezTo>
                <a:cubicBezTo>
                  <a:pt x="67" y="49"/>
                  <a:pt x="67" y="57"/>
                  <a:pt x="67" y="66"/>
                </a:cubicBezTo>
                <a:cubicBezTo>
                  <a:pt x="67" y="66"/>
                  <a:pt x="67" y="66"/>
                  <a:pt x="67" y="67"/>
                </a:cubicBezTo>
                <a:cubicBezTo>
                  <a:pt x="66" y="67"/>
                  <a:pt x="66" y="67"/>
                  <a:pt x="66" y="67"/>
                </a:cubicBezTo>
                <a:cubicBezTo>
                  <a:pt x="58" y="67"/>
                  <a:pt x="50" y="67"/>
                  <a:pt x="42" y="67"/>
                </a:cubicBezTo>
                <a:cubicBezTo>
                  <a:pt x="41" y="67"/>
                  <a:pt x="40" y="67"/>
                  <a:pt x="40" y="67"/>
                </a:cubicBezTo>
                <a:cubicBezTo>
                  <a:pt x="37" y="67"/>
                  <a:pt x="34" y="69"/>
                  <a:pt x="33" y="72"/>
                </a:cubicBezTo>
                <a:cubicBezTo>
                  <a:pt x="32" y="75"/>
                  <a:pt x="33" y="78"/>
                  <a:pt x="36" y="80"/>
                </a:cubicBezTo>
                <a:cubicBezTo>
                  <a:pt x="37" y="81"/>
                  <a:pt x="39" y="81"/>
                  <a:pt x="41" y="81"/>
                </a:cubicBezTo>
                <a:cubicBezTo>
                  <a:pt x="49" y="81"/>
                  <a:pt x="57" y="81"/>
                  <a:pt x="66" y="81"/>
                </a:cubicBezTo>
                <a:cubicBezTo>
                  <a:pt x="66" y="81"/>
                  <a:pt x="66" y="81"/>
                  <a:pt x="67" y="81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vert="horz" wrap="square" lIns="96406" tIns="48203" rIns="96406" bIns="48203" numCol="1" anchor="t" anchorCtr="0" compatLnSpc="1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Freeform 6"/>
          <p:cNvSpPr>
            <a:spLocks noEditPoints="1"/>
          </p:cNvSpPr>
          <p:nvPr/>
        </p:nvSpPr>
        <p:spPr bwMode="auto">
          <a:xfrm>
            <a:off x="11317590" y="3744015"/>
            <a:ext cx="388829" cy="387856"/>
          </a:xfrm>
          <a:custGeom>
            <a:avLst/>
            <a:gdLst>
              <a:gd name="T0" fmla="*/ 74 w 148"/>
              <a:gd name="T1" fmla="*/ 0 h 148"/>
              <a:gd name="T2" fmla="*/ 148 w 148"/>
              <a:gd name="T3" fmla="*/ 74 h 148"/>
              <a:gd name="T4" fmla="*/ 74 w 148"/>
              <a:gd name="T5" fmla="*/ 148 h 148"/>
              <a:gd name="T6" fmla="*/ 0 w 148"/>
              <a:gd name="T7" fmla="*/ 74 h 148"/>
              <a:gd name="T8" fmla="*/ 74 w 148"/>
              <a:gd name="T9" fmla="*/ 0 h 148"/>
              <a:gd name="T10" fmla="*/ 67 w 148"/>
              <a:gd name="T11" fmla="*/ 81 h 148"/>
              <a:gd name="T12" fmla="*/ 67 w 148"/>
              <a:gd name="T13" fmla="*/ 82 h 148"/>
              <a:gd name="T14" fmla="*/ 67 w 148"/>
              <a:gd name="T15" fmla="*/ 102 h 148"/>
              <a:gd name="T16" fmla="*/ 67 w 148"/>
              <a:gd name="T17" fmla="*/ 108 h 148"/>
              <a:gd name="T18" fmla="*/ 72 w 148"/>
              <a:gd name="T19" fmla="*/ 115 h 148"/>
              <a:gd name="T20" fmla="*/ 79 w 148"/>
              <a:gd name="T21" fmla="*/ 113 h 148"/>
              <a:gd name="T22" fmla="*/ 81 w 148"/>
              <a:gd name="T23" fmla="*/ 107 h 148"/>
              <a:gd name="T24" fmla="*/ 81 w 148"/>
              <a:gd name="T25" fmla="*/ 82 h 148"/>
              <a:gd name="T26" fmla="*/ 81 w 148"/>
              <a:gd name="T27" fmla="*/ 81 h 148"/>
              <a:gd name="T28" fmla="*/ 82 w 148"/>
              <a:gd name="T29" fmla="*/ 81 h 148"/>
              <a:gd name="T30" fmla="*/ 106 w 148"/>
              <a:gd name="T31" fmla="*/ 81 h 148"/>
              <a:gd name="T32" fmla="*/ 108 w 148"/>
              <a:gd name="T33" fmla="*/ 81 h 148"/>
              <a:gd name="T34" fmla="*/ 115 w 148"/>
              <a:gd name="T35" fmla="*/ 75 h 148"/>
              <a:gd name="T36" fmla="*/ 111 w 148"/>
              <a:gd name="T37" fmla="*/ 68 h 148"/>
              <a:gd name="T38" fmla="*/ 107 w 148"/>
              <a:gd name="T39" fmla="*/ 67 h 148"/>
              <a:gd name="T40" fmla="*/ 82 w 148"/>
              <a:gd name="T41" fmla="*/ 67 h 148"/>
              <a:gd name="T42" fmla="*/ 81 w 148"/>
              <a:gd name="T43" fmla="*/ 67 h 148"/>
              <a:gd name="T44" fmla="*/ 81 w 148"/>
              <a:gd name="T45" fmla="*/ 65 h 148"/>
              <a:gd name="T46" fmla="*/ 81 w 148"/>
              <a:gd name="T47" fmla="*/ 41 h 148"/>
              <a:gd name="T48" fmla="*/ 81 w 148"/>
              <a:gd name="T49" fmla="*/ 38 h 148"/>
              <a:gd name="T50" fmla="*/ 75 w 148"/>
              <a:gd name="T51" fmla="*/ 33 h 148"/>
              <a:gd name="T52" fmla="*/ 68 w 148"/>
              <a:gd name="T53" fmla="*/ 37 h 148"/>
              <a:gd name="T54" fmla="*/ 67 w 148"/>
              <a:gd name="T55" fmla="*/ 41 h 148"/>
              <a:gd name="T56" fmla="*/ 67 w 148"/>
              <a:gd name="T57" fmla="*/ 66 h 148"/>
              <a:gd name="T58" fmla="*/ 67 w 148"/>
              <a:gd name="T59" fmla="*/ 67 h 148"/>
              <a:gd name="T60" fmla="*/ 66 w 148"/>
              <a:gd name="T61" fmla="*/ 67 h 148"/>
              <a:gd name="T62" fmla="*/ 42 w 148"/>
              <a:gd name="T63" fmla="*/ 67 h 148"/>
              <a:gd name="T64" fmla="*/ 40 w 148"/>
              <a:gd name="T65" fmla="*/ 67 h 148"/>
              <a:gd name="T66" fmla="*/ 33 w 148"/>
              <a:gd name="T67" fmla="*/ 72 h 148"/>
              <a:gd name="T68" fmla="*/ 36 w 148"/>
              <a:gd name="T69" fmla="*/ 80 h 148"/>
              <a:gd name="T70" fmla="*/ 41 w 148"/>
              <a:gd name="T71" fmla="*/ 81 h 148"/>
              <a:gd name="T72" fmla="*/ 66 w 148"/>
              <a:gd name="T73" fmla="*/ 81 h 148"/>
              <a:gd name="T74" fmla="*/ 67 w 148"/>
              <a:gd name="T75" fmla="*/ 81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48" h="148">
                <a:moveTo>
                  <a:pt x="74" y="0"/>
                </a:moveTo>
                <a:cubicBezTo>
                  <a:pt x="114" y="0"/>
                  <a:pt x="148" y="33"/>
                  <a:pt x="148" y="74"/>
                </a:cubicBezTo>
                <a:cubicBezTo>
                  <a:pt x="148" y="115"/>
                  <a:pt x="115" y="148"/>
                  <a:pt x="74" y="148"/>
                </a:cubicBezTo>
                <a:cubicBezTo>
                  <a:pt x="34" y="148"/>
                  <a:pt x="0" y="115"/>
                  <a:pt x="0" y="74"/>
                </a:cubicBezTo>
                <a:cubicBezTo>
                  <a:pt x="0" y="34"/>
                  <a:pt x="33" y="0"/>
                  <a:pt x="74" y="0"/>
                </a:cubicBezTo>
                <a:close/>
                <a:moveTo>
                  <a:pt x="67" y="81"/>
                </a:moveTo>
                <a:cubicBezTo>
                  <a:pt x="67" y="82"/>
                  <a:pt x="67" y="82"/>
                  <a:pt x="67" y="82"/>
                </a:cubicBezTo>
                <a:cubicBezTo>
                  <a:pt x="67" y="89"/>
                  <a:pt x="67" y="96"/>
                  <a:pt x="67" y="102"/>
                </a:cubicBezTo>
                <a:cubicBezTo>
                  <a:pt x="67" y="104"/>
                  <a:pt x="67" y="106"/>
                  <a:pt x="67" y="108"/>
                </a:cubicBezTo>
                <a:cubicBezTo>
                  <a:pt x="67" y="111"/>
                  <a:pt x="69" y="114"/>
                  <a:pt x="72" y="115"/>
                </a:cubicBezTo>
                <a:cubicBezTo>
                  <a:pt x="74" y="116"/>
                  <a:pt x="78" y="115"/>
                  <a:pt x="79" y="113"/>
                </a:cubicBezTo>
                <a:cubicBezTo>
                  <a:pt x="81" y="111"/>
                  <a:pt x="81" y="109"/>
                  <a:pt x="81" y="107"/>
                </a:cubicBezTo>
                <a:cubicBezTo>
                  <a:pt x="81" y="99"/>
                  <a:pt x="81" y="91"/>
                  <a:pt x="81" y="82"/>
                </a:cubicBezTo>
                <a:cubicBezTo>
                  <a:pt x="81" y="82"/>
                  <a:pt x="81" y="82"/>
                  <a:pt x="81" y="81"/>
                </a:cubicBezTo>
                <a:cubicBezTo>
                  <a:pt x="82" y="81"/>
                  <a:pt x="82" y="81"/>
                  <a:pt x="82" y="81"/>
                </a:cubicBezTo>
                <a:cubicBezTo>
                  <a:pt x="90" y="81"/>
                  <a:pt x="98" y="81"/>
                  <a:pt x="106" y="81"/>
                </a:cubicBezTo>
                <a:cubicBezTo>
                  <a:pt x="107" y="81"/>
                  <a:pt x="107" y="81"/>
                  <a:pt x="108" y="81"/>
                </a:cubicBezTo>
                <a:cubicBezTo>
                  <a:pt x="112" y="81"/>
                  <a:pt x="114" y="79"/>
                  <a:pt x="115" y="75"/>
                </a:cubicBezTo>
                <a:cubicBezTo>
                  <a:pt x="115" y="73"/>
                  <a:pt x="114" y="69"/>
                  <a:pt x="111" y="68"/>
                </a:cubicBezTo>
                <a:cubicBezTo>
                  <a:pt x="110" y="67"/>
                  <a:pt x="109" y="67"/>
                  <a:pt x="107" y="67"/>
                </a:cubicBezTo>
                <a:cubicBezTo>
                  <a:pt x="99" y="67"/>
                  <a:pt x="91" y="67"/>
                  <a:pt x="82" y="67"/>
                </a:cubicBezTo>
                <a:cubicBezTo>
                  <a:pt x="82" y="67"/>
                  <a:pt x="82" y="67"/>
                  <a:pt x="81" y="67"/>
                </a:cubicBezTo>
                <a:cubicBezTo>
                  <a:pt x="81" y="66"/>
                  <a:pt x="81" y="66"/>
                  <a:pt x="81" y="65"/>
                </a:cubicBezTo>
                <a:cubicBezTo>
                  <a:pt x="81" y="57"/>
                  <a:pt x="81" y="49"/>
                  <a:pt x="81" y="41"/>
                </a:cubicBezTo>
                <a:cubicBezTo>
                  <a:pt x="81" y="40"/>
                  <a:pt x="81" y="39"/>
                  <a:pt x="81" y="38"/>
                </a:cubicBezTo>
                <a:cubicBezTo>
                  <a:pt x="80" y="35"/>
                  <a:pt x="78" y="33"/>
                  <a:pt x="75" y="33"/>
                </a:cubicBezTo>
                <a:cubicBezTo>
                  <a:pt x="72" y="33"/>
                  <a:pt x="69" y="34"/>
                  <a:pt x="68" y="37"/>
                </a:cubicBezTo>
                <a:cubicBezTo>
                  <a:pt x="67" y="38"/>
                  <a:pt x="67" y="40"/>
                  <a:pt x="67" y="41"/>
                </a:cubicBezTo>
                <a:cubicBezTo>
                  <a:pt x="67" y="49"/>
                  <a:pt x="67" y="57"/>
                  <a:pt x="67" y="66"/>
                </a:cubicBezTo>
                <a:cubicBezTo>
                  <a:pt x="67" y="66"/>
                  <a:pt x="67" y="66"/>
                  <a:pt x="67" y="67"/>
                </a:cubicBezTo>
                <a:cubicBezTo>
                  <a:pt x="66" y="67"/>
                  <a:pt x="66" y="67"/>
                  <a:pt x="66" y="67"/>
                </a:cubicBezTo>
                <a:cubicBezTo>
                  <a:pt x="58" y="67"/>
                  <a:pt x="50" y="67"/>
                  <a:pt x="42" y="67"/>
                </a:cubicBezTo>
                <a:cubicBezTo>
                  <a:pt x="41" y="67"/>
                  <a:pt x="40" y="67"/>
                  <a:pt x="40" y="67"/>
                </a:cubicBezTo>
                <a:cubicBezTo>
                  <a:pt x="37" y="67"/>
                  <a:pt x="34" y="69"/>
                  <a:pt x="33" y="72"/>
                </a:cubicBezTo>
                <a:cubicBezTo>
                  <a:pt x="32" y="75"/>
                  <a:pt x="33" y="78"/>
                  <a:pt x="36" y="80"/>
                </a:cubicBezTo>
                <a:cubicBezTo>
                  <a:pt x="37" y="81"/>
                  <a:pt x="39" y="81"/>
                  <a:pt x="41" y="81"/>
                </a:cubicBezTo>
                <a:cubicBezTo>
                  <a:pt x="49" y="81"/>
                  <a:pt x="57" y="81"/>
                  <a:pt x="66" y="81"/>
                </a:cubicBezTo>
                <a:cubicBezTo>
                  <a:pt x="66" y="81"/>
                  <a:pt x="66" y="81"/>
                  <a:pt x="67" y="8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06" tIns="48203" rIns="96406" bIns="48203" numCol="1" anchor="t" anchorCtr="0" compatLnSpc="1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Freeform 6"/>
          <p:cNvSpPr>
            <a:spLocks noEditPoints="1"/>
          </p:cNvSpPr>
          <p:nvPr/>
        </p:nvSpPr>
        <p:spPr bwMode="auto">
          <a:xfrm>
            <a:off x="10777872" y="4546773"/>
            <a:ext cx="388829" cy="387856"/>
          </a:xfrm>
          <a:custGeom>
            <a:avLst/>
            <a:gdLst>
              <a:gd name="T0" fmla="*/ 74 w 148"/>
              <a:gd name="T1" fmla="*/ 0 h 148"/>
              <a:gd name="T2" fmla="*/ 148 w 148"/>
              <a:gd name="T3" fmla="*/ 74 h 148"/>
              <a:gd name="T4" fmla="*/ 74 w 148"/>
              <a:gd name="T5" fmla="*/ 148 h 148"/>
              <a:gd name="T6" fmla="*/ 0 w 148"/>
              <a:gd name="T7" fmla="*/ 74 h 148"/>
              <a:gd name="T8" fmla="*/ 74 w 148"/>
              <a:gd name="T9" fmla="*/ 0 h 148"/>
              <a:gd name="T10" fmla="*/ 67 w 148"/>
              <a:gd name="T11" fmla="*/ 81 h 148"/>
              <a:gd name="T12" fmla="*/ 67 w 148"/>
              <a:gd name="T13" fmla="*/ 82 h 148"/>
              <a:gd name="T14" fmla="*/ 67 w 148"/>
              <a:gd name="T15" fmla="*/ 102 h 148"/>
              <a:gd name="T16" fmla="*/ 67 w 148"/>
              <a:gd name="T17" fmla="*/ 108 h 148"/>
              <a:gd name="T18" fmla="*/ 72 w 148"/>
              <a:gd name="T19" fmla="*/ 115 h 148"/>
              <a:gd name="T20" fmla="*/ 79 w 148"/>
              <a:gd name="T21" fmla="*/ 113 h 148"/>
              <a:gd name="T22" fmla="*/ 81 w 148"/>
              <a:gd name="T23" fmla="*/ 107 h 148"/>
              <a:gd name="T24" fmla="*/ 81 w 148"/>
              <a:gd name="T25" fmla="*/ 82 h 148"/>
              <a:gd name="T26" fmla="*/ 81 w 148"/>
              <a:gd name="T27" fmla="*/ 81 h 148"/>
              <a:gd name="T28" fmla="*/ 82 w 148"/>
              <a:gd name="T29" fmla="*/ 81 h 148"/>
              <a:gd name="T30" fmla="*/ 106 w 148"/>
              <a:gd name="T31" fmla="*/ 81 h 148"/>
              <a:gd name="T32" fmla="*/ 108 w 148"/>
              <a:gd name="T33" fmla="*/ 81 h 148"/>
              <a:gd name="T34" fmla="*/ 115 w 148"/>
              <a:gd name="T35" fmla="*/ 75 h 148"/>
              <a:gd name="T36" fmla="*/ 111 w 148"/>
              <a:gd name="T37" fmla="*/ 68 h 148"/>
              <a:gd name="T38" fmla="*/ 107 w 148"/>
              <a:gd name="T39" fmla="*/ 67 h 148"/>
              <a:gd name="T40" fmla="*/ 82 w 148"/>
              <a:gd name="T41" fmla="*/ 67 h 148"/>
              <a:gd name="T42" fmla="*/ 81 w 148"/>
              <a:gd name="T43" fmla="*/ 67 h 148"/>
              <a:gd name="T44" fmla="*/ 81 w 148"/>
              <a:gd name="T45" fmla="*/ 65 h 148"/>
              <a:gd name="T46" fmla="*/ 81 w 148"/>
              <a:gd name="T47" fmla="*/ 41 h 148"/>
              <a:gd name="T48" fmla="*/ 81 w 148"/>
              <a:gd name="T49" fmla="*/ 38 h 148"/>
              <a:gd name="T50" fmla="*/ 75 w 148"/>
              <a:gd name="T51" fmla="*/ 33 h 148"/>
              <a:gd name="T52" fmla="*/ 68 w 148"/>
              <a:gd name="T53" fmla="*/ 37 h 148"/>
              <a:gd name="T54" fmla="*/ 67 w 148"/>
              <a:gd name="T55" fmla="*/ 41 h 148"/>
              <a:gd name="T56" fmla="*/ 67 w 148"/>
              <a:gd name="T57" fmla="*/ 66 h 148"/>
              <a:gd name="T58" fmla="*/ 67 w 148"/>
              <a:gd name="T59" fmla="*/ 67 h 148"/>
              <a:gd name="T60" fmla="*/ 66 w 148"/>
              <a:gd name="T61" fmla="*/ 67 h 148"/>
              <a:gd name="T62" fmla="*/ 42 w 148"/>
              <a:gd name="T63" fmla="*/ 67 h 148"/>
              <a:gd name="T64" fmla="*/ 40 w 148"/>
              <a:gd name="T65" fmla="*/ 67 h 148"/>
              <a:gd name="T66" fmla="*/ 33 w 148"/>
              <a:gd name="T67" fmla="*/ 72 h 148"/>
              <a:gd name="T68" fmla="*/ 36 w 148"/>
              <a:gd name="T69" fmla="*/ 80 h 148"/>
              <a:gd name="T70" fmla="*/ 41 w 148"/>
              <a:gd name="T71" fmla="*/ 81 h 148"/>
              <a:gd name="T72" fmla="*/ 66 w 148"/>
              <a:gd name="T73" fmla="*/ 81 h 148"/>
              <a:gd name="T74" fmla="*/ 67 w 148"/>
              <a:gd name="T75" fmla="*/ 81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48" h="148">
                <a:moveTo>
                  <a:pt x="74" y="0"/>
                </a:moveTo>
                <a:cubicBezTo>
                  <a:pt x="114" y="0"/>
                  <a:pt x="148" y="33"/>
                  <a:pt x="148" y="74"/>
                </a:cubicBezTo>
                <a:cubicBezTo>
                  <a:pt x="148" y="115"/>
                  <a:pt x="115" y="148"/>
                  <a:pt x="74" y="148"/>
                </a:cubicBezTo>
                <a:cubicBezTo>
                  <a:pt x="34" y="148"/>
                  <a:pt x="0" y="115"/>
                  <a:pt x="0" y="74"/>
                </a:cubicBezTo>
                <a:cubicBezTo>
                  <a:pt x="0" y="34"/>
                  <a:pt x="33" y="0"/>
                  <a:pt x="74" y="0"/>
                </a:cubicBezTo>
                <a:close/>
                <a:moveTo>
                  <a:pt x="67" y="81"/>
                </a:moveTo>
                <a:cubicBezTo>
                  <a:pt x="67" y="82"/>
                  <a:pt x="67" y="82"/>
                  <a:pt x="67" y="82"/>
                </a:cubicBezTo>
                <a:cubicBezTo>
                  <a:pt x="67" y="89"/>
                  <a:pt x="67" y="96"/>
                  <a:pt x="67" y="102"/>
                </a:cubicBezTo>
                <a:cubicBezTo>
                  <a:pt x="67" y="104"/>
                  <a:pt x="67" y="106"/>
                  <a:pt x="67" y="108"/>
                </a:cubicBezTo>
                <a:cubicBezTo>
                  <a:pt x="67" y="111"/>
                  <a:pt x="69" y="114"/>
                  <a:pt x="72" y="115"/>
                </a:cubicBezTo>
                <a:cubicBezTo>
                  <a:pt x="74" y="116"/>
                  <a:pt x="78" y="115"/>
                  <a:pt x="79" y="113"/>
                </a:cubicBezTo>
                <a:cubicBezTo>
                  <a:pt x="81" y="111"/>
                  <a:pt x="81" y="109"/>
                  <a:pt x="81" y="107"/>
                </a:cubicBezTo>
                <a:cubicBezTo>
                  <a:pt x="81" y="99"/>
                  <a:pt x="81" y="91"/>
                  <a:pt x="81" y="82"/>
                </a:cubicBezTo>
                <a:cubicBezTo>
                  <a:pt x="81" y="82"/>
                  <a:pt x="81" y="82"/>
                  <a:pt x="81" y="81"/>
                </a:cubicBezTo>
                <a:cubicBezTo>
                  <a:pt x="82" y="81"/>
                  <a:pt x="82" y="81"/>
                  <a:pt x="82" y="81"/>
                </a:cubicBezTo>
                <a:cubicBezTo>
                  <a:pt x="90" y="81"/>
                  <a:pt x="98" y="81"/>
                  <a:pt x="106" y="81"/>
                </a:cubicBezTo>
                <a:cubicBezTo>
                  <a:pt x="107" y="81"/>
                  <a:pt x="107" y="81"/>
                  <a:pt x="108" y="81"/>
                </a:cubicBezTo>
                <a:cubicBezTo>
                  <a:pt x="112" y="81"/>
                  <a:pt x="114" y="79"/>
                  <a:pt x="115" y="75"/>
                </a:cubicBezTo>
                <a:cubicBezTo>
                  <a:pt x="115" y="73"/>
                  <a:pt x="114" y="69"/>
                  <a:pt x="111" y="68"/>
                </a:cubicBezTo>
                <a:cubicBezTo>
                  <a:pt x="110" y="67"/>
                  <a:pt x="109" y="67"/>
                  <a:pt x="107" y="67"/>
                </a:cubicBezTo>
                <a:cubicBezTo>
                  <a:pt x="99" y="67"/>
                  <a:pt x="91" y="67"/>
                  <a:pt x="82" y="67"/>
                </a:cubicBezTo>
                <a:cubicBezTo>
                  <a:pt x="82" y="67"/>
                  <a:pt x="82" y="67"/>
                  <a:pt x="81" y="67"/>
                </a:cubicBezTo>
                <a:cubicBezTo>
                  <a:pt x="81" y="66"/>
                  <a:pt x="81" y="66"/>
                  <a:pt x="81" y="65"/>
                </a:cubicBezTo>
                <a:cubicBezTo>
                  <a:pt x="81" y="57"/>
                  <a:pt x="81" y="49"/>
                  <a:pt x="81" y="41"/>
                </a:cubicBezTo>
                <a:cubicBezTo>
                  <a:pt x="81" y="40"/>
                  <a:pt x="81" y="39"/>
                  <a:pt x="81" y="38"/>
                </a:cubicBezTo>
                <a:cubicBezTo>
                  <a:pt x="80" y="35"/>
                  <a:pt x="78" y="33"/>
                  <a:pt x="75" y="33"/>
                </a:cubicBezTo>
                <a:cubicBezTo>
                  <a:pt x="72" y="33"/>
                  <a:pt x="69" y="34"/>
                  <a:pt x="68" y="37"/>
                </a:cubicBezTo>
                <a:cubicBezTo>
                  <a:pt x="67" y="38"/>
                  <a:pt x="67" y="40"/>
                  <a:pt x="67" y="41"/>
                </a:cubicBezTo>
                <a:cubicBezTo>
                  <a:pt x="67" y="49"/>
                  <a:pt x="67" y="57"/>
                  <a:pt x="67" y="66"/>
                </a:cubicBezTo>
                <a:cubicBezTo>
                  <a:pt x="67" y="66"/>
                  <a:pt x="67" y="66"/>
                  <a:pt x="67" y="67"/>
                </a:cubicBezTo>
                <a:cubicBezTo>
                  <a:pt x="66" y="67"/>
                  <a:pt x="66" y="67"/>
                  <a:pt x="66" y="67"/>
                </a:cubicBezTo>
                <a:cubicBezTo>
                  <a:pt x="58" y="67"/>
                  <a:pt x="50" y="67"/>
                  <a:pt x="42" y="67"/>
                </a:cubicBezTo>
                <a:cubicBezTo>
                  <a:pt x="41" y="67"/>
                  <a:pt x="40" y="67"/>
                  <a:pt x="40" y="67"/>
                </a:cubicBezTo>
                <a:cubicBezTo>
                  <a:pt x="37" y="67"/>
                  <a:pt x="34" y="69"/>
                  <a:pt x="33" y="72"/>
                </a:cubicBezTo>
                <a:cubicBezTo>
                  <a:pt x="32" y="75"/>
                  <a:pt x="33" y="78"/>
                  <a:pt x="36" y="80"/>
                </a:cubicBezTo>
                <a:cubicBezTo>
                  <a:pt x="37" y="81"/>
                  <a:pt x="39" y="81"/>
                  <a:pt x="41" y="81"/>
                </a:cubicBezTo>
                <a:cubicBezTo>
                  <a:pt x="49" y="81"/>
                  <a:pt x="57" y="81"/>
                  <a:pt x="66" y="81"/>
                </a:cubicBezTo>
                <a:cubicBezTo>
                  <a:pt x="66" y="81"/>
                  <a:pt x="66" y="81"/>
                  <a:pt x="67" y="81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vert="horz" wrap="square" lIns="96406" tIns="48203" rIns="96406" bIns="48203" numCol="1" anchor="t" anchorCtr="0" compatLnSpc="1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Freeform 6"/>
          <p:cNvSpPr>
            <a:spLocks noEditPoints="1"/>
          </p:cNvSpPr>
          <p:nvPr/>
        </p:nvSpPr>
        <p:spPr bwMode="auto">
          <a:xfrm>
            <a:off x="10236551" y="5359882"/>
            <a:ext cx="388829" cy="387856"/>
          </a:xfrm>
          <a:custGeom>
            <a:avLst/>
            <a:gdLst>
              <a:gd name="T0" fmla="*/ 74 w 148"/>
              <a:gd name="T1" fmla="*/ 0 h 148"/>
              <a:gd name="T2" fmla="*/ 148 w 148"/>
              <a:gd name="T3" fmla="*/ 74 h 148"/>
              <a:gd name="T4" fmla="*/ 74 w 148"/>
              <a:gd name="T5" fmla="*/ 148 h 148"/>
              <a:gd name="T6" fmla="*/ 0 w 148"/>
              <a:gd name="T7" fmla="*/ 74 h 148"/>
              <a:gd name="T8" fmla="*/ 74 w 148"/>
              <a:gd name="T9" fmla="*/ 0 h 148"/>
              <a:gd name="T10" fmla="*/ 67 w 148"/>
              <a:gd name="T11" fmla="*/ 81 h 148"/>
              <a:gd name="T12" fmla="*/ 67 w 148"/>
              <a:gd name="T13" fmla="*/ 82 h 148"/>
              <a:gd name="T14" fmla="*/ 67 w 148"/>
              <a:gd name="T15" fmla="*/ 102 h 148"/>
              <a:gd name="T16" fmla="*/ 67 w 148"/>
              <a:gd name="T17" fmla="*/ 108 h 148"/>
              <a:gd name="T18" fmla="*/ 72 w 148"/>
              <a:gd name="T19" fmla="*/ 115 h 148"/>
              <a:gd name="T20" fmla="*/ 79 w 148"/>
              <a:gd name="T21" fmla="*/ 113 h 148"/>
              <a:gd name="T22" fmla="*/ 81 w 148"/>
              <a:gd name="T23" fmla="*/ 107 h 148"/>
              <a:gd name="T24" fmla="*/ 81 w 148"/>
              <a:gd name="T25" fmla="*/ 82 h 148"/>
              <a:gd name="T26" fmla="*/ 81 w 148"/>
              <a:gd name="T27" fmla="*/ 81 h 148"/>
              <a:gd name="T28" fmla="*/ 82 w 148"/>
              <a:gd name="T29" fmla="*/ 81 h 148"/>
              <a:gd name="T30" fmla="*/ 106 w 148"/>
              <a:gd name="T31" fmla="*/ 81 h 148"/>
              <a:gd name="T32" fmla="*/ 108 w 148"/>
              <a:gd name="T33" fmla="*/ 81 h 148"/>
              <a:gd name="T34" fmla="*/ 115 w 148"/>
              <a:gd name="T35" fmla="*/ 75 h 148"/>
              <a:gd name="T36" fmla="*/ 111 w 148"/>
              <a:gd name="T37" fmla="*/ 68 h 148"/>
              <a:gd name="T38" fmla="*/ 107 w 148"/>
              <a:gd name="T39" fmla="*/ 67 h 148"/>
              <a:gd name="T40" fmla="*/ 82 w 148"/>
              <a:gd name="T41" fmla="*/ 67 h 148"/>
              <a:gd name="T42" fmla="*/ 81 w 148"/>
              <a:gd name="T43" fmla="*/ 67 h 148"/>
              <a:gd name="T44" fmla="*/ 81 w 148"/>
              <a:gd name="T45" fmla="*/ 65 h 148"/>
              <a:gd name="T46" fmla="*/ 81 w 148"/>
              <a:gd name="T47" fmla="*/ 41 h 148"/>
              <a:gd name="T48" fmla="*/ 81 w 148"/>
              <a:gd name="T49" fmla="*/ 38 h 148"/>
              <a:gd name="T50" fmla="*/ 75 w 148"/>
              <a:gd name="T51" fmla="*/ 33 h 148"/>
              <a:gd name="T52" fmla="*/ 68 w 148"/>
              <a:gd name="T53" fmla="*/ 37 h 148"/>
              <a:gd name="T54" fmla="*/ 67 w 148"/>
              <a:gd name="T55" fmla="*/ 41 h 148"/>
              <a:gd name="T56" fmla="*/ 67 w 148"/>
              <a:gd name="T57" fmla="*/ 66 h 148"/>
              <a:gd name="T58" fmla="*/ 67 w 148"/>
              <a:gd name="T59" fmla="*/ 67 h 148"/>
              <a:gd name="T60" fmla="*/ 66 w 148"/>
              <a:gd name="T61" fmla="*/ 67 h 148"/>
              <a:gd name="T62" fmla="*/ 42 w 148"/>
              <a:gd name="T63" fmla="*/ 67 h 148"/>
              <a:gd name="T64" fmla="*/ 40 w 148"/>
              <a:gd name="T65" fmla="*/ 67 h 148"/>
              <a:gd name="T66" fmla="*/ 33 w 148"/>
              <a:gd name="T67" fmla="*/ 72 h 148"/>
              <a:gd name="T68" fmla="*/ 36 w 148"/>
              <a:gd name="T69" fmla="*/ 80 h 148"/>
              <a:gd name="T70" fmla="*/ 41 w 148"/>
              <a:gd name="T71" fmla="*/ 81 h 148"/>
              <a:gd name="T72" fmla="*/ 66 w 148"/>
              <a:gd name="T73" fmla="*/ 81 h 148"/>
              <a:gd name="T74" fmla="*/ 67 w 148"/>
              <a:gd name="T75" fmla="*/ 81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48" h="148">
                <a:moveTo>
                  <a:pt x="74" y="0"/>
                </a:moveTo>
                <a:cubicBezTo>
                  <a:pt x="114" y="0"/>
                  <a:pt x="148" y="33"/>
                  <a:pt x="148" y="74"/>
                </a:cubicBezTo>
                <a:cubicBezTo>
                  <a:pt x="148" y="115"/>
                  <a:pt x="115" y="148"/>
                  <a:pt x="74" y="148"/>
                </a:cubicBezTo>
                <a:cubicBezTo>
                  <a:pt x="34" y="148"/>
                  <a:pt x="0" y="115"/>
                  <a:pt x="0" y="74"/>
                </a:cubicBezTo>
                <a:cubicBezTo>
                  <a:pt x="0" y="34"/>
                  <a:pt x="33" y="0"/>
                  <a:pt x="74" y="0"/>
                </a:cubicBezTo>
                <a:close/>
                <a:moveTo>
                  <a:pt x="67" y="81"/>
                </a:moveTo>
                <a:cubicBezTo>
                  <a:pt x="67" y="82"/>
                  <a:pt x="67" y="82"/>
                  <a:pt x="67" y="82"/>
                </a:cubicBezTo>
                <a:cubicBezTo>
                  <a:pt x="67" y="89"/>
                  <a:pt x="67" y="96"/>
                  <a:pt x="67" y="102"/>
                </a:cubicBezTo>
                <a:cubicBezTo>
                  <a:pt x="67" y="104"/>
                  <a:pt x="67" y="106"/>
                  <a:pt x="67" y="108"/>
                </a:cubicBezTo>
                <a:cubicBezTo>
                  <a:pt x="67" y="111"/>
                  <a:pt x="69" y="114"/>
                  <a:pt x="72" y="115"/>
                </a:cubicBezTo>
                <a:cubicBezTo>
                  <a:pt x="74" y="116"/>
                  <a:pt x="78" y="115"/>
                  <a:pt x="79" y="113"/>
                </a:cubicBezTo>
                <a:cubicBezTo>
                  <a:pt x="81" y="111"/>
                  <a:pt x="81" y="109"/>
                  <a:pt x="81" y="107"/>
                </a:cubicBezTo>
                <a:cubicBezTo>
                  <a:pt x="81" y="99"/>
                  <a:pt x="81" y="91"/>
                  <a:pt x="81" y="82"/>
                </a:cubicBezTo>
                <a:cubicBezTo>
                  <a:pt x="81" y="82"/>
                  <a:pt x="81" y="82"/>
                  <a:pt x="81" y="81"/>
                </a:cubicBezTo>
                <a:cubicBezTo>
                  <a:pt x="82" y="81"/>
                  <a:pt x="82" y="81"/>
                  <a:pt x="82" y="81"/>
                </a:cubicBezTo>
                <a:cubicBezTo>
                  <a:pt x="90" y="81"/>
                  <a:pt x="98" y="81"/>
                  <a:pt x="106" y="81"/>
                </a:cubicBezTo>
                <a:cubicBezTo>
                  <a:pt x="107" y="81"/>
                  <a:pt x="107" y="81"/>
                  <a:pt x="108" y="81"/>
                </a:cubicBezTo>
                <a:cubicBezTo>
                  <a:pt x="112" y="81"/>
                  <a:pt x="114" y="79"/>
                  <a:pt x="115" y="75"/>
                </a:cubicBezTo>
                <a:cubicBezTo>
                  <a:pt x="115" y="73"/>
                  <a:pt x="114" y="69"/>
                  <a:pt x="111" y="68"/>
                </a:cubicBezTo>
                <a:cubicBezTo>
                  <a:pt x="110" y="67"/>
                  <a:pt x="109" y="67"/>
                  <a:pt x="107" y="67"/>
                </a:cubicBezTo>
                <a:cubicBezTo>
                  <a:pt x="99" y="67"/>
                  <a:pt x="91" y="67"/>
                  <a:pt x="82" y="67"/>
                </a:cubicBezTo>
                <a:cubicBezTo>
                  <a:pt x="82" y="67"/>
                  <a:pt x="82" y="67"/>
                  <a:pt x="81" y="67"/>
                </a:cubicBezTo>
                <a:cubicBezTo>
                  <a:pt x="81" y="66"/>
                  <a:pt x="81" y="66"/>
                  <a:pt x="81" y="65"/>
                </a:cubicBezTo>
                <a:cubicBezTo>
                  <a:pt x="81" y="57"/>
                  <a:pt x="81" y="49"/>
                  <a:pt x="81" y="41"/>
                </a:cubicBezTo>
                <a:cubicBezTo>
                  <a:pt x="81" y="40"/>
                  <a:pt x="81" y="39"/>
                  <a:pt x="81" y="38"/>
                </a:cubicBezTo>
                <a:cubicBezTo>
                  <a:pt x="80" y="35"/>
                  <a:pt x="78" y="33"/>
                  <a:pt x="75" y="33"/>
                </a:cubicBezTo>
                <a:cubicBezTo>
                  <a:pt x="72" y="33"/>
                  <a:pt x="69" y="34"/>
                  <a:pt x="68" y="37"/>
                </a:cubicBezTo>
                <a:cubicBezTo>
                  <a:pt x="67" y="38"/>
                  <a:pt x="67" y="40"/>
                  <a:pt x="67" y="41"/>
                </a:cubicBezTo>
                <a:cubicBezTo>
                  <a:pt x="67" y="49"/>
                  <a:pt x="67" y="57"/>
                  <a:pt x="67" y="66"/>
                </a:cubicBezTo>
                <a:cubicBezTo>
                  <a:pt x="67" y="66"/>
                  <a:pt x="67" y="66"/>
                  <a:pt x="67" y="67"/>
                </a:cubicBezTo>
                <a:cubicBezTo>
                  <a:pt x="66" y="67"/>
                  <a:pt x="66" y="67"/>
                  <a:pt x="66" y="67"/>
                </a:cubicBezTo>
                <a:cubicBezTo>
                  <a:pt x="58" y="67"/>
                  <a:pt x="50" y="67"/>
                  <a:pt x="42" y="67"/>
                </a:cubicBezTo>
                <a:cubicBezTo>
                  <a:pt x="41" y="67"/>
                  <a:pt x="40" y="67"/>
                  <a:pt x="40" y="67"/>
                </a:cubicBezTo>
                <a:cubicBezTo>
                  <a:pt x="37" y="67"/>
                  <a:pt x="34" y="69"/>
                  <a:pt x="33" y="72"/>
                </a:cubicBezTo>
                <a:cubicBezTo>
                  <a:pt x="32" y="75"/>
                  <a:pt x="33" y="78"/>
                  <a:pt x="36" y="80"/>
                </a:cubicBezTo>
                <a:cubicBezTo>
                  <a:pt x="37" y="81"/>
                  <a:pt x="39" y="81"/>
                  <a:pt x="41" y="81"/>
                </a:cubicBezTo>
                <a:cubicBezTo>
                  <a:pt x="49" y="81"/>
                  <a:pt x="57" y="81"/>
                  <a:pt x="66" y="81"/>
                </a:cubicBezTo>
                <a:cubicBezTo>
                  <a:pt x="66" y="81"/>
                  <a:pt x="66" y="81"/>
                  <a:pt x="67" y="81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vert="horz" wrap="square" lIns="96406" tIns="48203" rIns="96406" bIns="48203" numCol="1" anchor="t" anchorCtr="0" compatLnSpc="1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061761" y="1945073"/>
            <a:ext cx="3220125" cy="356970"/>
          </a:xfrm>
          <a:prstGeom prst="rect">
            <a:avLst/>
          </a:prstGeom>
        </p:spPr>
        <p:txBody>
          <a:bodyPr wrap="square" lIns="96406" tIns="48203" rIns="96406" bIns="48203">
            <a:spAutoFit/>
          </a:bodyPr>
          <a:lstStyle/>
          <a:p>
            <a:r>
              <a:rPr lang="zh-CN" altLang="en-US" sz="168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zh-CN" altLang="en-US" sz="1685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061761" y="2423251"/>
            <a:ext cx="3220125" cy="1070691"/>
          </a:xfrm>
          <a:prstGeom prst="rect">
            <a:avLst/>
          </a:prstGeom>
        </p:spPr>
        <p:txBody>
          <a:bodyPr wrap="square" lIns="96406" tIns="48203" rIns="96406" bIns="48203">
            <a:spAutoFit/>
          </a:bodyPr>
          <a:lstStyle/>
          <a:p>
            <a:pPr algn="just"/>
            <a:r>
              <a:rPr lang="zh-CN" alt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在这里输入您的文字内容，或者将您的文字内容复制在这里。在这里输入您的文字内容，或者将您的文字复制在这里，在这里输入您的文字内容，或者将您的文字复制在这里</a:t>
            </a:r>
            <a:endParaRPr lang="zh-CN" altLang="en-US" sz="1265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061761" y="4034187"/>
            <a:ext cx="3220125" cy="356970"/>
          </a:xfrm>
          <a:prstGeom prst="rect">
            <a:avLst/>
          </a:prstGeom>
        </p:spPr>
        <p:txBody>
          <a:bodyPr wrap="square" lIns="96406" tIns="48203" rIns="96406" bIns="48203">
            <a:spAutoFit/>
          </a:bodyPr>
          <a:lstStyle/>
          <a:p>
            <a:r>
              <a:rPr lang="zh-CN" altLang="en-US" sz="168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zh-CN" altLang="en-US" sz="1685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061761" y="4512366"/>
            <a:ext cx="3220125" cy="1070691"/>
          </a:xfrm>
          <a:prstGeom prst="rect">
            <a:avLst/>
          </a:prstGeom>
        </p:spPr>
        <p:txBody>
          <a:bodyPr wrap="square" lIns="96406" tIns="48203" rIns="96406" bIns="48203">
            <a:spAutoFit/>
          </a:bodyPr>
          <a:lstStyle/>
          <a:p>
            <a:pPr algn="just"/>
            <a:r>
              <a:rPr lang="zh-CN" alt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在这里输入您的文字内容，或者将您的文字内容复制在这里。在这里输入您的文字内容，或者将您的文字复制在这里，在这里输入您的文字内容，或者将您的文字复制在这里</a:t>
            </a:r>
            <a:endParaRPr lang="zh-CN" altLang="en-US" sz="1265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7325239" y="2124490"/>
            <a:ext cx="2734748" cy="313689"/>
          </a:xfrm>
          <a:prstGeom prst="rect">
            <a:avLst/>
          </a:prstGeom>
        </p:spPr>
        <p:txBody>
          <a:bodyPr wrap="square" lIns="96406" tIns="48203" rIns="96406" bIns="48203">
            <a:spAutoFit/>
          </a:bodyPr>
          <a:lstStyle/>
          <a:p>
            <a:r>
              <a:rPr lang="zh-CN" altLang="en-US" sz="140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输入您的文字内容</a:t>
            </a:r>
            <a:endParaRPr lang="zh-CN" altLang="en-US" sz="1405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7325239" y="2938178"/>
            <a:ext cx="2734748" cy="313689"/>
          </a:xfrm>
          <a:prstGeom prst="rect">
            <a:avLst/>
          </a:prstGeom>
        </p:spPr>
        <p:txBody>
          <a:bodyPr wrap="square" lIns="96406" tIns="48203" rIns="96406" bIns="48203">
            <a:spAutoFit/>
          </a:bodyPr>
          <a:lstStyle/>
          <a:p>
            <a:r>
              <a:rPr lang="zh-CN" altLang="en-US" sz="140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输入您的文字内容</a:t>
            </a:r>
            <a:endParaRPr lang="zh-CN" altLang="en-US" sz="140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7325239" y="3743329"/>
            <a:ext cx="2734748" cy="313689"/>
          </a:xfrm>
          <a:prstGeom prst="rect">
            <a:avLst/>
          </a:prstGeom>
        </p:spPr>
        <p:txBody>
          <a:bodyPr wrap="square" lIns="96406" tIns="48203" rIns="96406" bIns="48203">
            <a:spAutoFit/>
          </a:bodyPr>
          <a:lstStyle/>
          <a:p>
            <a:r>
              <a:rPr lang="zh-CN" altLang="en-US" sz="140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输入您的文字内容</a:t>
            </a:r>
            <a:endParaRPr lang="zh-CN" altLang="en-US" sz="140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7325239" y="4561666"/>
            <a:ext cx="2734748" cy="313689"/>
          </a:xfrm>
          <a:prstGeom prst="rect">
            <a:avLst/>
          </a:prstGeom>
        </p:spPr>
        <p:txBody>
          <a:bodyPr wrap="square" lIns="96406" tIns="48203" rIns="96406" bIns="48203">
            <a:spAutoFit/>
          </a:bodyPr>
          <a:lstStyle/>
          <a:p>
            <a:r>
              <a:rPr lang="zh-CN" altLang="en-US" sz="140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输入您的文字内容</a:t>
            </a:r>
            <a:endParaRPr lang="zh-CN" altLang="en-US" sz="140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7325239" y="5377753"/>
            <a:ext cx="2734748" cy="313689"/>
          </a:xfrm>
          <a:prstGeom prst="rect">
            <a:avLst/>
          </a:prstGeom>
        </p:spPr>
        <p:txBody>
          <a:bodyPr wrap="square" lIns="96406" tIns="48203" rIns="96406" bIns="48203">
            <a:spAutoFit/>
          </a:bodyPr>
          <a:lstStyle/>
          <a:p>
            <a:r>
              <a:rPr lang="zh-CN" altLang="en-US" sz="140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输入您的文字内容</a:t>
            </a:r>
            <a:endParaRPr lang="zh-CN" altLang="en-US" sz="1405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矩形 3"/>
          <p:cNvSpPr>
            <a:spLocks noChangeArrowheads="1"/>
          </p:cNvSpPr>
          <p:nvPr/>
        </p:nvSpPr>
        <p:spPr bwMode="auto">
          <a:xfrm>
            <a:off x="5164070" y="3565714"/>
            <a:ext cx="850085" cy="703026"/>
          </a:xfrm>
          <a:prstGeom prst="rect">
            <a:avLst/>
          </a:prstGeom>
        </p:spPr>
        <p:txBody>
          <a:bodyPr wrap="square" lIns="96406" tIns="48203" rIns="96406" bIns="48203">
            <a:spAutoFit/>
          </a:bodyPr>
          <a:lstStyle/>
          <a:p>
            <a:pPr algn="ctr"/>
            <a:r>
              <a:rPr lang="zh-CN" altLang="en-US" sz="1970" kern="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添加标题</a:t>
            </a:r>
            <a:endParaRPr lang="zh-CN" altLang="en-US" sz="1970" kern="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592784" y="374451"/>
            <a:ext cx="3185988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zh-CN" altLang="en-US" sz="2800" spc="300" dirty="0" smtClean="0">
                <a:latin typeface="Century Gothic" panose="020B0502020202020204" pitchFamily="34" charset="0"/>
                <a:ea typeface="微软雅黑" panose="020B0503020204020204" pitchFamily="34" charset="-122"/>
              </a:rPr>
              <a:t>添加标题文字</a:t>
            </a:r>
            <a:endParaRPr lang="zh-CN" altLang="en-US" sz="2800" spc="300" dirty="0"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2137" y="326784"/>
            <a:ext cx="557003" cy="557003"/>
          </a:xfrm>
          <a:prstGeom prst="rect">
            <a:avLst/>
          </a:prstGeom>
          <a:solidFill>
            <a:srgbClr val="01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5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5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35" dur="250" fill="hold"/>
                                        <p:tgtEl>
                                          <p:spTgt spid="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6" presetClass="emph" presetSubtype="0" decel="10000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37" dur="250" fill="hold"/>
                                        <p:tgtEl>
                                          <p:spTgt spid="4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7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200"/>
                            </p:stCondLst>
                            <p:childTnLst>
                              <p:par>
                                <p:cTn id="4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7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2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700"/>
                            </p:stCondLst>
                            <p:childTnLst>
                              <p:par>
                                <p:cTn id="6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2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7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200"/>
                            </p:stCondLst>
                            <p:childTnLst>
                              <p:par>
                                <p:cTn id="7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700"/>
                            </p:stCondLst>
                            <p:childTnLst>
                              <p:par>
                                <p:cTn id="8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200"/>
                            </p:stCondLst>
                            <p:childTnLst>
                              <p:par>
                                <p:cTn id="8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8700"/>
                            </p:stCondLst>
                            <p:childTnLst>
                              <p:par>
                                <p:cTn id="9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200"/>
                            </p:stCondLst>
                            <p:childTnLst>
                              <p:par>
                                <p:cTn id="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700"/>
                            </p:stCondLst>
                            <p:childTnLst>
                              <p:par>
                                <p:cTn id="10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200"/>
                            </p:stCondLst>
                            <p:childTnLst>
                              <p:par>
                                <p:cTn id="10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700"/>
                            </p:stCondLst>
                            <p:childTnLst>
                              <p:par>
                                <p:cTn id="1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4" grpId="2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>
            <a:off x="5180123" y="3072314"/>
            <a:ext cx="542123" cy="1965240"/>
          </a:xfrm>
          <a:custGeom>
            <a:avLst/>
            <a:gdLst>
              <a:gd name="connsiteX0" fmla="*/ 385650 w 385650"/>
              <a:gd name="connsiteY0" fmla="*/ 0 h 1397581"/>
              <a:gd name="connsiteX1" fmla="*/ 266066 w 385650"/>
              <a:gd name="connsiteY1" fmla="*/ 144936 h 1397581"/>
              <a:gd name="connsiteX2" fmla="*/ 96887 w 385650"/>
              <a:gd name="connsiteY2" fmla="*/ 698790 h 1397581"/>
              <a:gd name="connsiteX3" fmla="*/ 266066 w 385650"/>
              <a:gd name="connsiteY3" fmla="*/ 1252644 h 1397581"/>
              <a:gd name="connsiteX4" fmla="*/ 385650 w 385650"/>
              <a:gd name="connsiteY4" fmla="*/ 1397581 h 1397581"/>
              <a:gd name="connsiteX5" fmla="*/ 365822 w 385650"/>
              <a:gd name="connsiteY5" fmla="*/ 1386818 h 1397581"/>
              <a:gd name="connsiteX6" fmla="*/ 0 w 385650"/>
              <a:gd name="connsiteY6" fmla="*/ 698790 h 1397581"/>
              <a:gd name="connsiteX7" fmla="*/ 365822 w 385650"/>
              <a:gd name="connsiteY7" fmla="*/ 10762 h 1397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5650" h="1397581">
                <a:moveTo>
                  <a:pt x="385650" y="0"/>
                </a:moveTo>
                <a:lnTo>
                  <a:pt x="266066" y="144936"/>
                </a:lnTo>
                <a:cubicBezTo>
                  <a:pt x="159255" y="303037"/>
                  <a:pt x="96887" y="493630"/>
                  <a:pt x="96887" y="698790"/>
                </a:cubicBezTo>
                <a:cubicBezTo>
                  <a:pt x="96887" y="903950"/>
                  <a:pt x="159255" y="1094543"/>
                  <a:pt x="266066" y="1252644"/>
                </a:cubicBezTo>
                <a:lnTo>
                  <a:pt x="385650" y="1397581"/>
                </a:lnTo>
                <a:lnTo>
                  <a:pt x="365822" y="1386818"/>
                </a:lnTo>
                <a:cubicBezTo>
                  <a:pt x="145111" y="1237709"/>
                  <a:pt x="0" y="985196"/>
                  <a:pt x="0" y="698790"/>
                </a:cubicBezTo>
                <a:cubicBezTo>
                  <a:pt x="0" y="412385"/>
                  <a:pt x="145111" y="159871"/>
                  <a:pt x="365822" y="1076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任意多边形 2"/>
          <p:cNvSpPr/>
          <p:nvPr/>
        </p:nvSpPr>
        <p:spPr>
          <a:xfrm rot="10800000">
            <a:off x="7253868" y="3072314"/>
            <a:ext cx="542123" cy="1965240"/>
          </a:xfrm>
          <a:custGeom>
            <a:avLst/>
            <a:gdLst>
              <a:gd name="connsiteX0" fmla="*/ 385650 w 385650"/>
              <a:gd name="connsiteY0" fmla="*/ 0 h 1397581"/>
              <a:gd name="connsiteX1" fmla="*/ 266066 w 385650"/>
              <a:gd name="connsiteY1" fmla="*/ 144936 h 1397581"/>
              <a:gd name="connsiteX2" fmla="*/ 96887 w 385650"/>
              <a:gd name="connsiteY2" fmla="*/ 698790 h 1397581"/>
              <a:gd name="connsiteX3" fmla="*/ 266066 w 385650"/>
              <a:gd name="connsiteY3" fmla="*/ 1252644 h 1397581"/>
              <a:gd name="connsiteX4" fmla="*/ 385650 w 385650"/>
              <a:gd name="connsiteY4" fmla="*/ 1397581 h 1397581"/>
              <a:gd name="connsiteX5" fmla="*/ 365822 w 385650"/>
              <a:gd name="connsiteY5" fmla="*/ 1386818 h 1397581"/>
              <a:gd name="connsiteX6" fmla="*/ 0 w 385650"/>
              <a:gd name="connsiteY6" fmla="*/ 698790 h 1397581"/>
              <a:gd name="connsiteX7" fmla="*/ 365822 w 385650"/>
              <a:gd name="connsiteY7" fmla="*/ 10762 h 1397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5650" h="1397581">
                <a:moveTo>
                  <a:pt x="385650" y="0"/>
                </a:moveTo>
                <a:lnTo>
                  <a:pt x="266066" y="144936"/>
                </a:lnTo>
                <a:cubicBezTo>
                  <a:pt x="159255" y="303037"/>
                  <a:pt x="96887" y="493630"/>
                  <a:pt x="96887" y="698790"/>
                </a:cubicBezTo>
                <a:cubicBezTo>
                  <a:pt x="96887" y="903950"/>
                  <a:pt x="159255" y="1094543"/>
                  <a:pt x="266066" y="1252644"/>
                </a:cubicBezTo>
                <a:lnTo>
                  <a:pt x="385650" y="1397581"/>
                </a:lnTo>
                <a:lnTo>
                  <a:pt x="365822" y="1386818"/>
                </a:lnTo>
                <a:cubicBezTo>
                  <a:pt x="145111" y="1237709"/>
                  <a:pt x="0" y="985196"/>
                  <a:pt x="0" y="698790"/>
                </a:cubicBezTo>
                <a:cubicBezTo>
                  <a:pt x="0" y="412385"/>
                  <a:pt x="145111" y="159871"/>
                  <a:pt x="365822" y="1076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332731" y="2587780"/>
            <a:ext cx="708571" cy="708790"/>
            <a:chOff x="467544" y="2939221"/>
            <a:chExt cx="504056" cy="504056"/>
          </a:xfrm>
        </p:grpSpPr>
        <p:sp>
          <p:nvSpPr>
            <p:cNvPr id="5" name="椭圆 4"/>
            <p:cNvSpPr/>
            <p:nvPr/>
          </p:nvSpPr>
          <p:spPr>
            <a:xfrm>
              <a:off x="467544" y="2939221"/>
              <a:ext cx="504056" cy="50405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579774" y="3002867"/>
              <a:ext cx="304384" cy="351528"/>
              <a:chOff x="3912563" y="2475273"/>
              <a:chExt cx="390445" cy="450920"/>
            </a:xfrm>
          </p:grpSpPr>
          <p:grpSp>
            <p:nvGrpSpPr>
              <p:cNvPr id="7" name="组合 6"/>
              <p:cNvGrpSpPr/>
              <p:nvPr/>
            </p:nvGrpSpPr>
            <p:grpSpPr>
              <a:xfrm>
                <a:off x="3995936" y="2571750"/>
                <a:ext cx="223699" cy="354443"/>
                <a:chOff x="3937581" y="2114262"/>
                <a:chExt cx="1581098" cy="2505166"/>
              </a:xfrm>
            </p:grpSpPr>
            <p:grpSp>
              <p:nvGrpSpPr>
                <p:cNvPr id="13" name="组合 12"/>
                <p:cNvGrpSpPr/>
                <p:nvPr/>
              </p:nvGrpSpPr>
              <p:grpSpPr>
                <a:xfrm>
                  <a:off x="3937581" y="2114262"/>
                  <a:ext cx="1581098" cy="2505166"/>
                  <a:chOff x="4007067" y="-956642"/>
                  <a:chExt cx="1581098" cy="2505166"/>
                </a:xfrm>
              </p:grpSpPr>
              <p:sp>
                <p:nvSpPr>
                  <p:cNvPr id="18" name="梯形 2"/>
                  <p:cNvSpPr/>
                  <p:nvPr/>
                </p:nvSpPr>
                <p:spPr>
                  <a:xfrm flipV="1">
                    <a:off x="4007067" y="-956642"/>
                    <a:ext cx="1581098" cy="200519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25226" h="2659026">
                        <a:moveTo>
                          <a:pt x="1012613" y="2659026"/>
                        </a:moveTo>
                        <a:cubicBezTo>
                          <a:pt x="1571864" y="2659026"/>
                          <a:pt x="2025226" y="2205664"/>
                          <a:pt x="2025226" y="1646413"/>
                        </a:cubicBezTo>
                        <a:cubicBezTo>
                          <a:pt x="2025226" y="1385884"/>
                          <a:pt x="1926838" y="1148335"/>
                          <a:pt x="1764336" y="969665"/>
                        </a:cubicBezTo>
                        <a:cubicBezTo>
                          <a:pt x="1537426" y="686090"/>
                          <a:pt x="1647826" y="418385"/>
                          <a:pt x="1471080" y="0"/>
                        </a:cubicBezTo>
                        <a:lnTo>
                          <a:pt x="589068" y="0"/>
                        </a:lnTo>
                        <a:cubicBezTo>
                          <a:pt x="387310" y="258239"/>
                          <a:pt x="552425" y="611154"/>
                          <a:pt x="261018" y="969524"/>
                        </a:cubicBezTo>
                        <a:cubicBezTo>
                          <a:pt x="98440" y="1148210"/>
                          <a:pt x="0" y="1385816"/>
                          <a:pt x="0" y="1646413"/>
                        </a:cubicBezTo>
                        <a:cubicBezTo>
                          <a:pt x="0" y="2205664"/>
                          <a:pt x="453362" y="2659026"/>
                          <a:pt x="1012613" y="2659026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9" name="矩形 3"/>
                  <p:cNvSpPr/>
                  <p:nvPr/>
                </p:nvSpPr>
                <p:spPr>
                  <a:xfrm>
                    <a:off x="4481949" y="1079679"/>
                    <a:ext cx="646917" cy="365384"/>
                  </a:xfrm>
                  <a:custGeom>
                    <a:avLst/>
                    <a:gdLst>
                      <a:gd name="connsiteX0" fmla="*/ 0 w 810090"/>
                      <a:gd name="connsiteY0" fmla="*/ 0 h 675075"/>
                      <a:gd name="connsiteX1" fmla="*/ 810090 w 810090"/>
                      <a:gd name="connsiteY1" fmla="*/ 0 h 675075"/>
                      <a:gd name="connsiteX2" fmla="*/ 810090 w 810090"/>
                      <a:gd name="connsiteY2" fmla="*/ 675075 h 675075"/>
                      <a:gd name="connsiteX3" fmla="*/ 0 w 810090"/>
                      <a:gd name="connsiteY3" fmla="*/ 675075 h 675075"/>
                      <a:gd name="connsiteX4" fmla="*/ 0 w 810090"/>
                      <a:gd name="connsiteY4" fmla="*/ 0 h 675075"/>
                      <a:gd name="connsiteX0-1" fmla="*/ 245 w 810335"/>
                      <a:gd name="connsiteY0-2" fmla="*/ 0 h 675075"/>
                      <a:gd name="connsiteX1-3" fmla="*/ 810335 w 810335"/>
                      <a:gd name="connsiteY1-4" fmla="*/ 0 h 675075"/>
                      <a:gd name="connsiteX2-5" fmla="*/ 810335 w 810335"/>
                      <a:gd name="connsiteY2-6" fmla="*/ 675075 h 675075"/>
                      <a:gd name="connsiteX3-7" fmla="*/ 245 w 810335"/>
                      <a:gd name="connsiteY3-8" fmla="*/ 675075 h 675075"/>
                      <a:gd name="connsiteX4-9" fmla="*/ 0 w 810335"/>
                      <a:gd name="connsiteY4-10" fmla="*/ 499126 h 675075"/>
                      <a:gd name="connsiteX5" fmla="*/ 245 w 810335"/>
                      <a:gd name="connsiteY5" fmla="*/ 0 h 675075"/>
                      <a:gd name="connsiteX0-11" fmla="*/ 245 w 810335"/>
                      <a:gd name="connsiteY0-12" fmla="*/ 0 h 675075"/>
                      <a:gd name="connsiteX1-13" fmla="*/ 810335 w 810335"/>
                      <a:gd name="connsiteY1-14" fmla="*/ 0 h 675075"/>
                      <a:gd name="connsiteX2-15" fmla="*/ 810335 w 810335"/>
                      <a:gd name="connsiteY2-16" fmla="*/ 675075 h 675075"/>
                      <a:gd name="connsiteX3-17" fmla="*/ 176214 w 810335"/>
                      <a:gd name="connsiteY3-18" fmla="*/ 672958 h 675075"/>
                      <a:gd name="connsiteX4-19" fmla="*/ 245 w 810335"/>
                      <a:gd name="connsiteY4-20" fmla="*/ 675075 h 675075"/>
                      <a:gd name="connsiteX5-21" fmla="*/ 0 w 810335"/>
                      <a:gd name="connsiteY5-22" fmla="*/ 499126 h 675075"/>
                      <a:gd name="connsiteX6" fmla="*/ 245 w 810335"/>
                      <a:gd name="connsiteY6" fmla="*/ 0 h 675075"/>
                      <a:gd name="connsiteX0-23" fmla="*/ 245 w 810335"/>
                      <a:gd name="connsiteY0-24" fmla="*/ 0 h 675339"/>
                      <a:gd name="connsiteX1-25" fmla="*/ 810335 w 810335"/>
                      <a:gd name="connsiteY1-26" fmla="*/ 0 h 675339"/>
                      <a:gd name="connsiteX2-27" fmla="*/ 810335 w 810335"/>
                      <a:gd name="connsiteY2-28" fmla="*/ 675075 h 675339"/>
                      <a:gd name="connsiteX3-29" fmla="*/ 669132 w 810335"/>
                      <a:gd name="connsiteY3-30" fmla="*/ 675339 h 675339"/>
                      <a:gd name="connsiteX4-31" fmla="*/ 176214 w 810335"/>
                      <a:gd name="connsiteY4-32" fmla="*/ 672958 h 675339"/>
                      <a:gd name="connsiteX5-33" fmla="*/ 245 w 810335"/>
                      <a:gd name="connsiteY5-34" fmla="*/ 675075 h 675339"/>
                      <a:gd name="connsiteX6-35" fmla="*/ 0 w 810335"/>
                      <a:gd name="connsiteY6-36" fmla="*/ 499126 h 675339"/>
                      <a:gd name="connsiteX7" fmla="*/ 245 w 810335"/>
                      <a:gd name="connsiteY7" fmla="*/ 0 h 675339"/>
                      <a:gd name="connsiteX0-37" fmla="*/ 245 w 810335"/>
                      <a:gd name="connsiteY0-38" fmla="*/ 0 h 675339"/>
                      <a:gd name="connsiteX1-39" fmla="*/ 810335 w 810335"/>
                      <a:gd name="connsiteY1-40" fmla="*/ 0 h 675339"/>
                      <a:gd name="connsiteX2-41" fmla="*/ 807245 w 810335"/>
                      <a:gd name="connsiteY2-42" fmla="*/ 501508 h 675339"/>
                      <a:gd name="connsiteX3-43" fmla="*/ 810335 w 810335"/>
                      <a:gd name="connsiteY3-44" fmla="*/ 675075 h 675339"/>
                      <a:gd name="connsiteX4-45" fmla="*/ 669132 w 810335"/>
                      <a:gd name="connsiteY4-46" fmla="*/ 675339 h 675339"/>
                      <a:gd name="connsiteX5-47" fmla="*/ 176214 w 810335"/>
                      <a:gd name="connsiteY5-48" fmla="*/ 672958 h 675339"/>
                      <a:gd name="connsiteX6-49" fmla="*/ 245 w 810335"/>
                      <a:gd name="connsiteY6-50" fmla="*/ 675075 h 675339"/>
                      <a:gd name="connsiteX7-51" fmla="*/ 0 w 810335"/>
                      <a:gd name="connsiteY7-52" fmla="*/ 499126 h 675339"/>
                      <a:gd name="connsiteX8" fmla="*/ 245 w 810335"/>
                      <a:gd name="connsiteY8" fmla="*/ 0 h 675339"/>
                      <a:gd name="connsiteX0-53" fmla="*/ 245 w 810335"/>
                      <a:gd name="connsiteY0-54" fmla="*/ 0 h 675339"/>
                      <a:gd name="connsiteX1-55" fmla="*/ 810335 w 810335"/>
                      <a:gd name="connsiteY1-56" fmla="*/ 0 h 675339"/>
                      <a:gd name="connsiteX2-57" fmla="*/ 807245 w 810335"/>
                      <a:gd name="connsiteY2-58" fmla="*/ 501508 h 675339"/>
                      <a:gd name="connsiteX3-59" fmla="*/ 669132 w 810335"/>
                      <a:gd name="connsiteY3-60" fmla="*/ 675339 h 675339"/>
                      <a:gd name="connsiteX4-61" fmla="*/ 176214 w 810335"/>
                      <a:gd name="connsiteY4-62" fmla="*/ 672958 h 675339"/>
                      <a:gd name="connsiteX5-63" fmla="*/ 245 w 810335"/>
                      <a:gd name="connsiteY5-64" fmla="*/ 675075 h 675339"/>
                      <a:gd name="connsiteX6-65" fmla="*/ 0 w 810335"/>
                      <a:gd name="connsiteY6-66" fmla="*/ 499126 h 675339"/>
                      <a:gd name="connsiteX7-67" fmla="*/ 245 w 810335"/>
                      <a:gd name="connsiteY7-68" fmla="*/ 0 h 675339"/>
                      <a:gd name="connsiteX0-69" fmla="*/ 245 w 810335"/>
                      <a:gd name="connsiteY0-70" fmla="*/ 0 h 675339"/>
                      <a:gd name="connsiteX1-71" fmla="*/ 810335 w 810335"/>
                      <a:gd name="connsiteY1-72" fmla="*/ 0 h 675339"/>
                      <a:gd name="connsiteX2-73" fmla="*/ 807245 w 810335"/>
                      <a:gd name="connsiteY2-74" fmla="*/ 501508 h 675339"/>
                      <a:gd name="connsiteX3-75" fmla="*/ 669132 w 810335"/>
                      <a:gd name="connsiteY3-76" fmla="*/ 675339 h 675339"/>
                      <a:gd name="connsiteX4-77" fmla="*/ 176214 w 810335"/>
                      <a:gd name="connsiteY4-78" fmla="*/ 672958 h 675339"/>
                      <a:gd name="connsiteX5-79" fmla="*/ 0 w 810335"/>
                      <a:gd name="connsiteY5-80" fmla="*/ 499126 h 675339"/>
                      <a:gd name="connsiteX6-81" fmla="*/ 245 w 810335"/>
                      <a:gd name="connsiteY6-82" fmla="*/ 0 h 675339"/>
                      <a:gd name="connsiteX0-83" fmla="*/ 245 w 810335"/>
                      <a:gd name="connsiteY0-84" fmla="*/ 0 h 675339"/>
                      <a:gd name="connsiteX1-85" fmla="*/ 810335 w 810335"/>
                      <a:gd name="connsiteY1-86" fmla="*/ 0 h 675339"/>
                      <a:gd name="connsiteX2-87" fmla="*/ 807245 w 810335"/>
                      <a:gd name="connsiteY2-88" fmla="*/ 501508 h 675339"/>
                      <a:gd name="connsiteX3-89" fmla="*/ 623381 w 810335"/>
                      <a:gd name="connsiteY3-90" fmla="*/ 675339 h 675339"/>
                      <a:gd name="connsiteX4-91" fmla="*/ 176214 w 810335"/>
                      <a:gd name="connsiteY4-92" fmla="*/ 672958 h 675339"/>
                      <a:gd name="connsiteX5-93" fmla="*/ 0 w 810335"/>
                      <a:gd name="connsiteY5-94" fmla="*/ 499126 h 675339"/>
                      <a:gd name="connsiteX6-95" fmla="*/ 245 w 810335"/>
                      <a:gd name="connsiteY6-96" fmla="*/ 0 h 675339"/>
                      <a:gd name="connsiteX0-97" fmla="*/ 245 w 810335"/>
                      <a:gd name="connsiteY0-98" fmla="*/ 0 h 675339"/>
                      <a:gd name="connsiteX1-99" fmla="*/ 810335 w 810335"/>
                      <a:gd name="connsiteY1-100" fmla="*/ 0 h 675339"/>
                      <a:gd name="connsiteX2-101" fmla="*/ 798095 w 810335"/>
                      <a:gd name="connsiteY2-102" fmla="*/ 501508 h 675339"/>
                      <a:gd name="connsiteX3-103" fmla="*/ 623381 w 810335"/>
                      <a:gd name="connsiteY3-104" fmla="*/ 675339 h 675339"/>
                      <a:gd name="connsiteX4-105" fmla="*/ 176214 w 810335"/>
                      <a:gd name="connsiteY4-106" fmla="*/ 672958 h 675339"/>
                      <a:gd name="connsiteX5-107" fmla="*/ 0 w 810335"/>
                      <a:gd name="connsiteY5-108" fmla="*/ 499126 h 675339"/>
                      <a:gd name="connsiteX6-109" fmla="*/ 245 w 810335"/>
                      <a:gd name="connsiteY6-110" fmla="*/ 0 h 675339"/>
                      <a:gd name="connsiteX0-111" fmla="*/ 245 w 828635"/>
                      <a:gd name="connsiteY0-112" fmla="*/ 0 h 675339"/>
                      <a:gd name="connsiteX1-113" fmla="*/ 828635 w 828635"/>
                      <a:gd name="connsiteY1-114" fmla="*/ 0 h 675339"/>
                      <a:gd name="connsiteX2-115" fmla="*/ 798095 w 828635"/>
                      <a:gd name="connsiteY2-116" fmla="*/ 501508 h 675339"/>
                      <a:gd name="connsiteX3-117" fmla="*/ 623381 w 828635"/>
                      <a:gd name="connsiteY3-118" fmla="*/ 675339 h 675339"/>
                      <a:gd name="connsiteX4-119" fmla="*/ 176214 w 828635"/>
                      <a:gd name="connsiteY4-120" fmla="*/ 672958 h 675339"/>
                      <a:gd name="connsiteX5-121" fmla="*/ 0 w 828635"/>
                      <a:gd name="connsiteY5-122" fmla="*/ 499126 h 675339"/>
                      <a:gd name="connsiteX6-123" fmla="*/ 245 w 828635"/>
                      <a:gd name="connsiteY6-124" fmla="*/ 0 h 675339"/>
                      <a:gd name="connsiteX0-125" fmla="*/ 245 w 828635"/>
                      <a:gd name="connsiteY0-126" fmla="*/ 0 h 675339"/>
                      <a:gd name="connsiteX1-127" fmla="*/ 828635 w 828635"/>
                      <a:gd name="connsiteY1-128" fmla="*/ 0 h 675339"/>
                      <a:gd name="connsiteX2-129" fmla="*/ 813345 w 828635"/>
                      <a:gd name="connsiteY2-130" fmla="*/ 501508 h 675339"/>
                      <a:gd name="connsiteX3-131" fmla="*/ 623381 w 828635"/>
                      <a:gd name="connsiteY3-132" fmla="*/ 675339 h 675339"/>
                      <a:gd name="connsiteX4-133" fmla="*/ 176214 w 828635"/>
                      <a:gd name="connsiteY4-134" fmla="*/ 672958 h 675339"/>
                      <a:gd name="connsiteX5-135" fmla="*/ 0 w 828635"/>
                      <a:gd name="connsiteY5-136" fmla="*/ 499126 h 675339"/>
                      <a:gd name="connsiteX6-137" fmla="*/ 245 w 828635"/>
                      <a:gd name="connsiteY6-138" fmla="*/ 0 h 675339"/>
                    </a:gdLst>
                    <a:ahLst/>
                    <a:cxnLst>
                      <a:cxn ang="0">
                        <a:pos x="connsiteX0-1" y="connsiteY0-2"/>
                      </a:cxn>
                      <a:cxn ang="0">
                        <a:pos x="connsiteX1-3" y="connsiteY1-4"/>
                      </a:cxn>
                      <a:cxn ang="0">
                        <a:pos x="connsiteX2-5" y="connsiteY2-6"/>
                      </a:cxn>
                      <a:cxn ang="0">
                        <a:pos x="connsiteX3-7" y="connsiteY3-8"/>
                      </a:cxn>
                      <a:cxn ang="0">
                        <a:pos x="connsiteX4-9" y="connsiteY4-10"/>
                      </a:cxn>
                      <a:cxn ang="0">
                        <a:pos x="connsiteX5-21" y="connsiteY5-22"/>
                      </a:cxn>
                      <a:cxn ang="0">
                        <a:pos x="connsiteX6-35" y="connsiteY6-36"/>
                      </a:cxn>
                    </a:cxnLst>
                    <a:rect l="l" t="t" r="r" b="b"/>
                    <a:pathLst>
                      <a:path w="828635" h="675339">
                        <a:moveTo>
                          <a:pt x="245" y="0"/>
                        </a:moveTo>
                        <a:lnTo>
                          <a:pt x="828635" y="0"/>
                        </a:lnTo>
                        <a:lnTo>
                          <a:pt x="813345" y="501508"/>
                        </a:lnTo>
                        <a:lnTo>
                          <a:pt x="623381" y="675339"/>
                        </a:lnTo>
                        <a:lnTo>
                          <a:pt x="176214" y="672958"/>
                        </a:lnTo>
                        <a:lnTo>
                          <a:pt x="0" y="499126"/>
                        </a:lnTo>
                        <a:cubicBezTo>
                          <a:pt x="82" y="332751"/>
                          <a:pt x="163" y="166375"/>
                          <a:pt x="245" y="0"/>
                        </a:cubicBezTo>
                        <a:close/>
                      </a:path>
                    </a:pathLst>
                  </a:cu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20" name="等腰三角形 4"/>
                  <p:cNvSpPr/>
                  <p:nvPr/>
                </p:nvSpPr>
                <p:spPr>
                  <a:xfrm rot="10800000">
                    <a:off x="4603455" y="1422905"/>
                    <a:ext cx="390455" cy="125619"/>
                  </a:xfrm>
                  <a:custGeom>
                    <a:avLst/>
                    <a:gdLst>
                      <a:gd name="connsiteX0" fmla="*/ 0 w 540077"/>
                      <a:gd name="connsiteY0" fmla="*/ 247528 h 247528"/>
                      <a:gd name="connsiteX1" fmla="*/ 270039 w 540077"/>
                      <a:gd name="connsiteY1" fmla="*/ 0 h 247528"/>
                      <a:gd name="connsiteX2" fmla="*/ 540077 w 540077"/>
                      <a:gd name="connsiteY2" fmla="*/ 247528 h 247528"/>
                      <a:gd name="connsiteX3" fmla="*/ 0 w 540077"/>
                      <a:gd name="connsiteY3" fmla="*/ 247528 h 247528"/>
                      <a:gd name="connsiteX0-1" fmla="*/ 0 w 540077"/>
                      <a:gd name="connsiteY0-2" fmla="*/ 249909 h 249909"/>
                      <a:gd name="connsiteX1-3" fmla="*/ 258132 w 540077"/>
                      <a:gd name="connsiteY1-4" fmla="*/ 0 h 249909"/>
                      <a:gd name="connsiteX2-5" fmla="*/ 540077 w 540077"/>
                      <a:gd name="connsiteY2-6" fmla="*/ 249909 h 249909"/>
                      <a:gd name="connsiteX3-7" fmla="*/ 0 w 540077"/>
                      <a:gd name="connsiteY3-8" fmla="*/ 249909 h 249909"/>
                      <a:gd name="connsiteX0-9" fmla="*/ 0 w 540077"/>
                      <a:gd name="connsiteY0-10" fmla="*/ 249909 h 249909"/>
                      <a:gd name="connsiteX1-11" fmla="*/ 258132 w 540077"/>
                      <a:gd name="connsiteY1-12" fmla="*/ 0 h 249909"/>
                      <a:gd name="connsiteX2-13" fmla="*/ 540077 w 540077"/>
                      <a:gd name="connsiteY2-14" fmla="*/ 249909 h 249909"/>
                      <a:gd name="connsiteX3-15" fmla="*/ 0 w 540077"/>
                      <a:gd name="connsiteY3-16" fmla="*/ 249909 h 249909"/>
                      <a:gd name="connsiteX0-17" fmla="*/ 0 w 540077"/>
                      <a:gd name="connsiteY0-18" fmla="*/ 249909 h 249909"/>
                      <a:gd name="connsiteX1-19" fmla="*/ 258132 w 540077"/>
                      <a:gd name="connsiteY1-20" fmla="*/ 0 h 249909"/>
                      <a:gd name="connsiteX2-21" fmla="*/ 540077 w 540077"/>
                      <a:gd name="connsiteY2-22" fmla="*/ 249909 h 249909"/>
                      <a:gd name="connsiteX3-23" fmla="*/ 0 w 540077"/>
                      <a:gd name="connsiteY3-24" fmla="*/ 249909 h 249909"/>
                      <a:gd name="connsiteX0-25" fmla="*/ 0 w 540077"/>
                      <a:gd name="connsiteY0-26" fmla="*/ 249909 h 249909"/>
                      <a:gd name="connsiteX1-27" fmla="*/ 258132 w 540077"/>
                      <a:gd name="connsiteY1-28" fmla="*/ 0 h 249909"/>
                      <a:gd name="connsiteX2-29" fmla="*/ 540077 w 540077"/>
                      <a:gd name="connsiteY2-30" fmla="*/ 249909 h 249909"/>
                      <a:gd name="connsiteX3-31" fmla="*/ 0 w 540077"/>
                      <a:gd name="connsiteY3-32" fmla="*/ 249909 h 249909"/>
                      <a:gd name="connsiteX0-33" fmla="*/ 0 w 540077"/>
                      <a:gd name="connsiteY0-34" fmla="*/ 249909 h 249909"/>
                      <a:gd name="connsiteX1-35" fmla="*/ 258132 w 540077"/>
                      <a:gd name="connsiteY1-36" fmla="*/ 0 h 249909"/>
                      <a:gd name="connsiteX2-37" fmla="*/ 540077 w 540077"/>
                      <a:gd name="connsiteY2-38" fmla="*/ 249909 h 249909"/>
                      <a:gd name="connsiteX3-39" fmla="*/ 0 w 540077"/>
                      <a:gd name="connsiteY3-40" fmla="*/ 249909 h 249909"/>
                      <a:gd name="connsiteX0-41" fmla="*/ 0 w 540077"/>
                      <a:gd name="connsiteY0-42" fmla="*/ 249909 h 249909"/>
                      <a:gd name="connsiteX1-43" fmla="*/ 267657 w 540077"/>
                      <a:gd name="connsiteY1-44" fmla="*/ 0 h 249909"/>
                      <a:gd name="connsiteX2-45" fmla="*/ 540077 w 540077"/>
                      <a:gd name="connsiteY2-46" fmla="*/ 249909 h 249909"/>
                      <a:gd name="connsiteX3-47" fmla="*/ 0 w 540077"/>
                      <a:gd name="connsiteY3-48" fmla="*/ 249909 h 249909"/>
                      <a:gd name="connsiteX0-49" fmla="*/ 0 w 540077"/>
                      <a:gd name="connsiteY0-50" fmla="*/ 249909 h 249909"/>
                      <a:gd name="connsiteX1-51" fmla="*/ 267657 w 540077"/>
                      <a:gd name="connsiteY1-52" fmla="*/ 0 h 249909"/>
                      <a:gd name="connsiteX2-53" fmla="*/ 540077 w 540077"/>
                      <a:gd name="connsiteY2-54" fmla="*/ 249909 h 249909"/>
                      <a:gd name="connsiteX3-55" fmla="*/ 0 w 540077"/>
                      <a:gd name="connsiteY3-56" fmla="*/ 249909 h 249909"/>
                      <a:gd name="connsiteX0-57" fmla="*/ 0 w 540077"/>
                      <a:gd name="connsiteY0-58" fmla="*/ 249909 h 249909"/>
                      <a:gd name="connsiteX1-59" fmla="*/ 267657 w 540077"/>
                      <a:gd name="connsiteY1-60" fmla="*/ 0 h 249909"/>
                      <a:gd name="connsiteX2-61" fmla="*/ 540077 w 540077"/>
                      <a:gd name="connsiteY2-62" fmla="*/ 249909 h 249909"/>
                      <a:gd name="connsiteX3-63" fmla="*/ 0 w 540077"/>
                      <a:gd name="connsiteY3-64" fmla="*/ 249909 h 249909"/>
                      <a:gd name="connsiteX0-65" fmla="*/ 0 w 540077"/>
                      <a:gd name="connsiteY0-66" fmla="*/ 249909 h 249909"/>
                      <a:gd name="connsiteX1-67" fmla="*/ 267657 w 540077"/>
                      <a:gd name="connsiteY1-68" fmla="*/ 0 h 249909"/>
                      <a:gd name="connsiteX2-69" fmla="*/ 540077 w 540077"/>
                      <a:gd name="connsiteY2-70" fmla="*/ 249909 h 249909"/>
                      <a:gd name="connsiteX3-71" fmla="*/ 0 w 540077"/>
                      <a:gd name="connsiteY3-72" fmla="*/ 249909 h 249909"/>
                      <a:gd name="connsiteX0-73" fmla="*/ 0 w 540077"/>
                      <a:gd name="connsiteY0-74" fmla="*/ 249909 h 249909"/>
                      <a:gd name="connsiteX1-75" fmla="*/ 267657 w 540077"/>
                      <a:gd name="connsiteY1-76" fmla="*/ 0 h 249909"/>
                      <a:gd name="connsiteX2-77" fmla="*/ 540077 w 540077"/>
                      <a:gd name="connsiteY2-78" fmla="*/ 249909 h 249909"/>
                      <a:gd name="connsiteX3-79" fmla="*/ 0 w 540077"/>
                      <a:gd name="connsiteY3-80" fmla="*/ 249909 h 249909"/>
                      <a:gd name="connsiteX0-81" fmla="*/ 0 w 540077"/>
                      <a:gd name="connsiteY0-82" fmla="*/ 249909 h 249909"/>
                      <a:gd name="connsiteX1-83" fmla="*/ 267657 w 540077"/>
                      <a:gd name="connsiteY1-84" fmla="*/ 0 h 249909"/>
                      <a:gd name="connsiteX2-85" fmla="*/ 540077 w 540077"/>
                      <a:gd name="connsiteY2-86" fmla="*/ 249909 h 249909"/>
                      <a:gd name="connsiteX3-87" fmla="*/ 0 w 540077"/>
                      <a:gd name="connsiteY3-88" fmla="*/ 249909 h 249909"/>
                    </a:gdLst>
                    <a:ahLst/>
                    <a:cxnLst>
                      <a:cxn ang="0">
                        <a:pos x="connsiteX0-1" y="connsiteY0-2"/>
                      </a:cxn>
                      <a:cxn ang="0">
                        <a:pos x="connsiteX1-3" y="connsiteY1-4"/>
                      </a:cxn>
                      <a:cxn ang="0">
                        <a:pos x="connsiteX2-5" y="connsiteY2-6"/>
                      </a:cxn>
                      <a:cxn ang="0">
                        <a:pos x="connsiteX3-7" y="connsiteY3-8"/>
                      </a:cxn>
                    </a:cxnLst>
                    <a:rect l="l" t="t" r="r" b="b"/>
                    <a:pathLst>
                      <a:path w="540077" h="249909">
                        <a:moveTo>
                          <a:pt x="0" y="249909"/>
                        </a:moveTo>
                        <a:cubicBezTo>
                          <a:pt x="76519" y="142793"/>
                          <a:pt x="172087" y="9485"/>
                          <a:pt x="267657" y="0"/>
                        </a:cubicBezTo>
                        <a:cubicBezTo>
                          <a:pt x="385452" y="14248"/>
                          <a:pt x="484195" y="149937"/>
                          <a:pt x="540077" y="249909"/>
                        </a:cubicBezTo>
                        <a:lnTo>
                          <a:pt x="0" y="249909"/>
                        </a:lnTo>
                        <a:close/>
                      </a:path>
                    </a:pathLst>
                  </a:cu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21" name="矩形 63"/>
                  <p:cNvSpPr/>
                  <p:nvPr/>
                </p:nvSpPr>
                <p:spPr>
                  <a:xfrm>
                    <a:off x="4467077" y="1042792"/>
                    <a:ext cx="682637" cy="67235"/>
                  </a:xfrm>
                  <a:custGeom>
                    <a:avLst/>
                    <a:gdLst>
                      <a:gd name="connsiteX0" fmla="*/ 0 w 874389"/>
                      <a:gd name="connsiteY0" fmla="*/ 0 h 93920"/>
                      <a:gd name="connsiteX1" fmla="*/ 874389 w 874389"/>
                      <a:gd name="connsiteY1" fmla="*/ 0 h 93920"/>
                      <a:gd name="connsiteX2" fmla="*/ 874389 w 874389"/>
                      <a:gd name="connsiteY2" fmla="*/ 93920 h 93920"/>
                      <a:gd name="connsiteX3" fmla="*/ 0 w 874389"/>
                      <a:gd name="connsiteY3" fmla="*/ 93920 h 93920"/>
                      <a:gd name="connsiteX4" fmla="*/ 0 w 874389"/>
                      <a:gd name="connsiteY4" fmla="*/ 0 h 93920"/>
                      <a:gd name="connsiteX0-1" fmla="*/ 0 w 874389"/>
                      <a:gd name="connsiteY0-2" fmla="*/ 0 h 93920"/>
                      <a:gd name="connsiteX1-3" fmla="*/ 874389 w 874389"/>
                      <a:gd name="connsiteY1-4" fmla="*/ 0 h 93920"/>
                      <a:gd name="connsiteX2-5" fmla="*/ 848195 w 874389"/>
                      <a:gd name="connsiteY2-6" fmla="*/ 89158 h 93920"/>
                      <a:gd name="connsiteX3-7" fmla="*/ 0 w 874389"/>
                      <a:gd name="connsiteY3-8" fmla="*/ 93920 h 93920"/>
                      <a:gd name="connsiteX4-9" fmla="*/ 0 w 874389"/>
                      <a:gd name="connsiteY4-10" fmla="*/ 0 h 93920"/>
                      <a:gd name="connsiteX0-11" fmla="*/ 0 w 874389"/>
                      <a:gd name="connsiteY0-12" fmla="*/ 0 h 93920"/>
                      <a:gd name="connsiteX1-13" fmla="*/ 874389 w 874389"/>
                      <a:gd name="connsiteY1-14" fmla="*/ 0 h 93920"/>
                      <a:gd name="connsiteX2-15" fmla="*/ 848195 w 874389"/>
                      <a:gd name="connsiteY2-16" fmla="*/ 89158 h 93920"/>
                      <a:gd name="connsiteX3-17" fmla="*/ 19050 w 874389"/>
                      <a:gd name="connsiteY3-18" fmla="*/ 93920 h 93920"/>
                      <a:gd name="connsiteX4-19" fmla="*/ 0 w 874389"/>
                      <a:gd name="connsiteY4-20" fmla="*/ 0 h 93920"/>
                      <a:gd name="connsiteX0-21" fmla="*/ 0 w 874389"/>
                      <a:gd name="connsiteY0-22" fmla="*/ 0 h 89158"/>
                      <a:gd name="connsiteX1-23" fmla="*/ 874389 w 874389"/>
                      <a:gd name="connsiteY1-24" fmla="*/ 0 h 89158"/>
                      <a:gd name="connsiteX2-25" fmla="*/ 848195 w 874389"/>
                      <a:gd name="connsiteY2-26" fmla="*/ 89158 h 89158"/>
                      <a:gd name="connsiteX3-27" fmla="*/ 19050 w 874389"/>
                      <a:gd name="connsiteY3-28" fmla="*/ 86777 h 89158"/>
                      <a:gd name="connsiteX4-29" fmla="*/ 0 w 874389"/>
                      <a:gd name="connsiteY4-30" fmla="*/ 0 h 89158"/>
                    </a:gdLst>
                    <a:ahLst/>
                    <a:cxnLst>
                      <a:cxn ang="0">
                        <a:pos x="connsiteX0-1" y="connsiteY0-2"/>
                      </a:cxn>
                      <a:cxn ang="0">
                        <a:pos x="connsiteX1-3" y="connsiteY1-4"/>
                      </a:cxn>
                      <a:cxn ang="0">
                        <a:pos x="connsiteX2-5" y="connsiteY2-6"/>
                      </a:cxn>
                      <a:cxn ang="0">
                        <a:pos x="connsiteX3-7" y="connsiteY3-8"/>
                      </a:cxn>
                      <a:cxn ang="0">
                        <a:pos x="connsiteX4-9" y="connsiteY4-10"/>
                      </a:cxn>
                    </a:cxnLst>
                    <a:rect l="l" t="t" r="r" b="b"/>
                    <a:pathLst>
                      <a:path w="874389" h="89158">
                        <a:moveTo>
                          <a:pt x="0" y="0"/>
                        </a:moveTo>
                        <a:lnTo>
                          <a:pt x="874389" y="0"/>
                        </a:lnTo>
                        <a:lnTo>
                          <a:pt x="848195" y="89158"/>
                        </a:lnTo>
                        <a:lnTo>
                          <a:pt x="19050" y="8677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>
                      <a:lumMod val="75000"/>
                      <a:lumOff val="2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4" name="圆角矩形 13"/>
                <p:cNvSpPr/>
                <p:nvPr/>
              </p:nvSpPr>
              <p:spPr>
                <a:xfrm rot="21510855">
                  <a:off x="4396046" y="4189343"/>
                  <a:ext cx="668288" cy="288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" name="圆角矩形 14"/>
                <p:cNvSpPr/>
                <p:nvPr/>
              </p:nvSpPr>
              <p:spPr>
                <a:xfrm rot="21510855">
                  <a:off x="4396047" y="4250384"/>
                  <a:ext cx="668288" cy="288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6" name="圆角矩形 15"/>
                <p:cNvSpPr/>
                <p:nvPr/>
              </p:nvSpPr>
              <p:spPr>
                <a:xfrm rot="21510855">
                  <a:off x="4396047" y="4311425"/>
                  <a:ext cx="668288" cy="288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7" name="圆角矩形 16"/>
                <p:cNvSpPr/>
                <p:nvPr/>
              </p:nvSpPr>
              <p:spPr>
                <a:xfrm rot="21510855">
                  <a:off x="4396047" y="4372466"/>
                  <a:ext cx="668288" cy="288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8" name="圆角矩形 7"/>
              <p:cNvSpPr/>
              <p:nvPr/>
            </p:nvSpPr>
            <p:spPr>
              <a:xfrm>
                <a:off x="4097111" y="2475273"/>
                <a:ext cx="18000" cy="7200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" name="圆角矩形 8"/>
              <p:cNvSpPr/>
              <p:nvPr/>
            </p:nvSpPr>
            <p:spPr>
              <a:xfrm rot="5400000">
                <a:off x="4258008" y="2665275"/>
                <a:ext cx="18000" cy="7200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" name="圆角矩形 9"/>
              <p:cNvSpPr/>
              <p:nvPr/>
            </p:nvSpPr>
            <p:spPr>
              <a:xfrm rot="5400000">
                <a:off x="3939563" y="2665275"/>
                <a:ext cx="18000" cy="7200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" name="圆角矩形 10"/>
              <p:cNvSpPr/>
              <p:nvPr/>
            </p:nvSpPr>
            <p:spPr>
              <a:xfrm rot="2700000">
                <a:off x="4229432" y="2535222"/>
                <a:ext cx="18000" cy="7200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" name="圆角矩形 11"/>
              <p:cNvSpPr/>
              <p:nvPr/>
            </p:nvSpPr>
            <p:spPr>
              <a:xfrm rot="-2700000">
                <a:off x="3969604" y="2544746"/>
                <a:ext cx="18000" cy="7200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2" name="组合 21"/>
          <p:cNvGrpSpPr/>
          <p:nvPr/>
        </p:nvGrpSpPr>
        <p:grpSpPr>
          <a:xfrm>
            <a:off x="3618549" y="3704718"/>
            <a:ext cx="708571" cy="708790"/>
            <a:chOff x="2483768" y="2931790"/>
            <a:chExt cx="504056" cy="504056"/>
          </a:xfrm>
        </p:grpSpPr>
        <p:sp>
          <p:nvSpPr>
            <p:cNvPr id="23" name="椭圆 22"/>
            <p:cNvSpPr/>
            <p:nvPr/>
          </p:nvSpPr>
          <p:spPr>
            <a:xfrm>
              <a:off x="2483768" y="2931790"/>
              <a:ext cx="504056" cy="50405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2565397" y="3044009"/>
              <a:ext cx="340798" cy="253294"/>
              <a:chOff x="4020489" y="2211710"/>
              <a:chExt cx="1196208" cy="889066"/>
            </a:xfrm>
            <a:solidFill>
              <a:schemeClr val="bg1"/>
            </a:solidFill>
          </p:grpSpPr>
          <p:sp>
            <p:nvSpPr>
              <p:cNvPr id="25" name="Gear"/>
              <p:cNvSpPr>
                <a:spLocks noEditPoints="1" noChangeArrowheads="1"/>
              </p:cNvSpPr>
              <p:nvPr/>
            </p:nvSpPr>
            <p:spPr bwMode="auto">
              <a:xfrm>
                <a:off x="4895377" y="2721146"/>
                <a:ext cx="321320" cy="295518"/>
              </a:xfrm>
              <a:custGeom>
                <a:avLst/>
                <a:gdLst>
                  <a:gd name="T0" fmla="*/ 10800 w 21600"/>
                  <a:gd name="T1" fmla="*/ 0 h 21600"/>
                  <a:gd name="T2" fmla="*/ 21600 w 21600"/>
                  <a:gd name="T3" fmla="*/ 10800 h 21600"/>
                  <a:gd name="T4" fmla="*/ 10800 w 21600"/>
                  <a:gd name="T5" fmla="*/ 21600 h 21600"/>
                  <a:gd name="T6" fmla="*/ 0 w 21600"/>
                  <a:gd name="T7" fmla="*/ 10800 h 21600"/>
                  <a:gd name="T8" fmla="*/ 4374 w 21600"/>
                  <a:gd name="T9" fmla="*/ 3964 h 21600"/>
                  <a:gd name="T10" fmla="*/ 17841 w 21600"/>
                  <a:gd name="T11" fmla="*/ 17635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9689" y="1725"/>
                    </a:moveTo>
                    <a:lnTo>
                      <a:pt x="10304" y="85"/>
                    </a:lnTo>
                    <a:lnTo>
                      <a:pt x="11637" y="85"/>
                    </a:lnTo>
                    <a:lnTo>
                      <a:pt x="12303" y="1777"/>
                    </a:lnTo>
                    <a:lnTo>
                      <a:pt x="13072" y="1931"/>
                    </a:lnTo>
                    <a:lnTo>
                      <a:pt x="14303" y="598"/>
                    </a:lnTo>
                    <a:lnTo>
                      <a:pt x="15533" y="1110"/>
                    </a:lnTo>
                    <a:lnTo>
                      <a:pt x="15584" y="2905"/>
                    </a:lnTo>
                    <a:lnTo>
                      <a:pt x="16405" y="3520"/>
                    </a:lnTo>
                    <a:lnTo>
                      <a:pt x="17891" y="2751"/>
                    </a:lnTo>
                    <a:lnTo>
                      <a:pt x="18917" y="3674"/>
                    </a:lnTo>
                    <a:lnTo>
                      <a:pt x="18199" y="5314"/>
                    </a:lnTo>
                    <a:lnTo>
                      <a:pt x="18763" y="6083"/>
                    </a:lnTo>
                    <a:lnTo>
                      <a:pt x="20403" y="6032"/>
                    </a:lnTo>
                    <a:lnTo>
                      <a:pt x="20865" y="7211"/>
                    </a:lnTo>
                    <a:lnTo>
                      <a:pt x="19737" y="8185"/>
                    </a:lnTo>
                    <a:lnTo>
                      <a:pt x="20096" y="9723"/>
                    </a:lnTo>
                    <a:lnTo>
                      <a:pt x="21634" y="10287"/>
                    </a:lnTo>
                    <a:lnTo>
                      <a:pt x="21582" y="11620"/>
                    </a:lnTo>
                    <a:lnTo>
                      <a:pt x="20147" y="12184"/>
                    </a:lnTo>
                    <a:lnTo>
                      <a:pt x="19942" y="13158"/>
                    </a:lnTo>
                    <a:lnTo>
                      <a:pt x="21070" y="14234"/>
                    </a:lnTo>
                    <a:lnTo>
                      <a:pt x="20608" y="15362"/>
                    </a:lnTo>
                    <a:lnTo>
                      <a:pt x="19019" y="15465"/>
                    </a:lnTo>
                    <a:lnTo>
                      <a:pt x="18404" y="16439"/>
                    </a:lnTo>
                    <a:lnTo>
                      <a:pt x="19122" y="17925"/>
                    </a:lnTo>
                    <a:lnTo>
                      <a:pt x="18096" y="18797"/>
                    </a:lnTo>
                    <a:lnTo>
                      <a:pt x="16763" y="18284"/>
                    </a:lnTo>
                    <a:lnTo>
                      <a:pt x="15431" y="19002"/>
                    </a:lnTo>
                    <a:lnTo>
                      <a:pt x="15277" y="20848"/>
                    </a:lnTo>
                    <a:lnTo>
                      <a:pt x="14149" y="21155"/>
                    </a:lnTo>
                    <a:lnTo>
                      <a:pt x="13021" y="19925"/>
                    </a:lnTo>
                    <a:lnTo>
                      <a:pt x="12252" y="20181"/>
                    </a:lnTo>
                    <a:lnTo>
                      <a:pt x="11739" y="21668"/>
                    </a:lnTo>
                    <a:lnTo>
                      <a:pt x="10201" y="21668"/>
                    </a:lnTo>
                    <a:lnTo>
                      <a:pt x="9740" y="20130"/>
                    </a:lnTo>
                    <a:lnTo>
                      <a:pt x="8253" y="19771"/>
                    </a:lnTo>
                    <a:lnTo>
                      <a:pt x="7125" y="21001"/>
                    </a:lnTo>
                    <a:lnTo>
                      <a:pt x="5895" y="20489"/>
                    </a:lnTo>
                    <a:lnTo>
                      <a:pt x="5946" y="18592"/>
                    </a:lnTo>
                    <a:lnTo>
                      <a:pt x="5177" y="18131"/>
                    </a:lnTo>
                    <a:lnTo>
                      <a:pt x="3383" y="18848"/>
                    </a:lnTo>
                    <a:lnTo>
                      <a:pt x="2614" y="17874"/>
                    </a:lnTo>
                    <a:lnTo>
                      <a:pt x="3383" y="16182"/>
                    </a:lnTo>
                    <a:lnTo>
                      <a:pt x="2922" y="15465"/>
                    </a:lnTo>
                    <a:lnTo>
                      <a:pt x="922" y="15516"/>
                    </a:lnTo>
                    <a:lnTo>
                      <a:pt x="512" y="14234"/>
                    </a:lnTo>
                    <a:lnTo>
                      <a:pt x="1948" y="12901"/>
                    </a:lnTo>
                    <a:lnTo>
                      <a:pt x="1896" y="12184"/>
                    </a:lnTo>
                    <a:lnTo>
                      <a:pt x="0" y="11415"/>
                    </a:lnTo>
                    <a:lnTo>
                      <a:pt x="51" y="10031"/>
                    </a:lnTo>
                    <a:lnTo>
                      <a:pt x="1948" y="9313"/>
                    </a:lnTo>
                    <a:lnTo>
                      <a:pt x="2101" y="8595"/>
                    </a:lnTo>
                    <a:lnTo>
                      <a:pt x="615" y="7160"/>
                    </a:lnTo>
                    <a:lnTo>
                      <a:pt x="1127" y="5878"/>
                    </a:lnTo>
                    <a:lnTo>
                      <a:pt x="3178" y="5981"/>
                    </a:lnTo>
                    <a:lnTo>
                      <a:pt x="3588" y="5417"/>
                    </a:lnTo>
                    <a:lnTo>
                      <a:pt x="2819" y="3520"/>
                    </a:lnTo>
                    <a:lnTo>
                      <a:pt x="3742" y="2597"/>
                    </a:lnTo>
                    <a:lnTo>
                      <a:pt x="5536" y="3417"/>
                    </a:lnTo>
                    <a:lnTo>
                      <a:pt x="6049" y="3058"/>
                    </a:lnTo>
                    <a:lnTo>
                      <a:pt x="6100" y="1264"/>
                    </a:lnTo>
                    <a:lnTo>
                      <a:pt x="7228" y="700"/>
                    </a:lnTo>
                    <a:lnTo>
                      <a:pt x="8510" y="2033"/>
                    </a:lnTo>
                    <a:lnTo>
                      <a:pt x="9689" y="1725"/>
                    </a:lnTo>
                    <a:close/>
                    <a:moveTo>
                      <a:pt x="10817" y="14422"/>
                    </a:moveTo>
                    <a:lnTo>
                      <a:pt x="11175" y="14388"/>
                    </a:lnTo>
                    <a:lnTo>
                      <a:pt x="11534" y="14354"/>
                    </a:lnTo>
                    <a:lnTo>
                      <a:pt x="11893" y="14268"/>
                    </a:lnTo>
                    <a:lnTo>
                      <a:pt x="12218" y="14166"/>
                    </a:lnTo>
                    <a:lnTo>
                      <a:pt x="12508" y="13995"/>
                    </a:lnTo>
                    <a:lnTo>
                      <a:pt x="12816" y="13807"/>
                    </a:lnTo>
                    <a:lnTo>
                      <a:pt x="13106" y="13602"/>
                    </a:lnTo>
                    <a:lnTo>
                      <a:pt x="13329" y="13380"/>
                    </a:lnTo>
                    <a:lnTo>
                      <a:pt x="13568" y="13106"/>
                    </a:lnTo>
                    <a:lnTo>
                      <a:pt x="13790" y="12850"/>
                    </a:lnTo>
                    <a:lnTo>
                      <a:pt x="13961" y="12560"/>
                    </a:lnTo>
                    <a:lnTo>
                      <a:pt x="14115" y="12269"/>
                    </a:lnTo>
                    <a:lnTo>
                      <a:pt x="14217" y="11927"/>
                    </a:lnTo>
                    <a:lnTo>
                      <a:pt x="14320" y="11568"/>
                    </a:lnTo>
                    <a:lnTo>
                      <a:pt x="14388" y="11210"/>
                    </a:lnTo>
                    <a:lnTo>
                      <a:pt x="14388" y="10851"/>
                    </a:lnTo>
                    <a:lnTo>
                      <a:pt x="14388" y="10492"/>
                    </a:lnTo>
                    <a:lnTo>
                      <a:pt x="14320" y="10133"/>
                    </a:lnTo>
                    <a:lnTo>
                      <a:pt x="14217" y="9808"/>
                    </a:lnTo>
                    <a:lnTo>
                      <a:pt x="14115" y="9467"/>
                    </a:lnTo>
                    <a:lnTo>
                      <a:pt x="13961" y="9142"/>
                    </a:lnTo>
                    <a:lnTo>
                      <a:pt x="13790" y="8851"/>
                    </a:lnTo>
                    <a:lnTo>
                      <a:pt x="13568" y="8595"/>
                    </a:lnTo>
                    <a:lnTo>
                      <a:pt x="13329" y="8322"/>
                    </a:lnTo>
                    <a:lnTo>
                      <a:pt x="13106" y="8100"/>
                    </a:lnTo>
                    <a:lnTo>
                      <a:pt x="12816" y="7894"/>
                    </a:lnTo>
                    <a:lnTo>
                      <a:pt x="12508" y="7741"/>
                    </a:lnTo>
                    <a:lnTo>
                      <a:pt x="12218" y="7570"/>
                    </a:lnTo>
                    <a:lnTo>
                      <a:pt x="11893" y="7433"/>
                    </a:lnTo>
                    <a:lnTo>
                      <a:pt x="11534" y="7382"/>
                    </a:lnTo>
                    <a:lnTo>
                      <a:pt x="11175" y="7313"/>
                    </a:lnTo>
                    <a:lnTo>
                      <a:pt x="10817" y="7313"/>
                    </a:lnTo>
                    <a:lnTo>
                      <a:pt x="10441" y="7313"/>
                    </a:lnTo>
                    <a:lnTo>
                      <a:pt x="10082" y="7382"/>
                    </a:lnTo>
                    <a:lnTo>
                      <a:pt x="9757" y="7433"/>
                    </a:lnTo>
                    <a:lnTo>
                      <a:pt x="9432" y="7570"/>
                    </a:lnTo>
                    <a:lnTo>
                      <a:pt x="9142" y="7741"/>
                    </a:lnTo>
                    <a:lnTo>
                      <a:pt x="8834" y="7894"/>
                    </a:lnTo>
                    <a:lnTo>
                      <a:pt x="8544" y="8100"/>
                    </a:lnTo>
                    <a:lnTo>
                      <a:pt x="8287" y="8322"/>
                    </a:lnTo>
                    <a:lnTo>
                      <a:pt x="8048" y="8595"/>
                    </a:lnTo>
                    <a:lnTo>
                      <a:pt x="7860" y="8851"/>
                    </a:lnTo>
                    <a:lnTo>
                      <a:pt x="7689" y="9142"/>
                    </a:lnTo>
                    <a:lnTo>
                      <a:pt x="7536" y="9467"/>
                    </a:lnTo>
                    <a:lnTo>
                      <a:pt x="7399" y="9808"/>
                    </a:lnTo>
                    <a:lnTo>
                      <a:pt x="7331" y="10133"/>
                    </a:lnTo>
                    <a:lnTo>
                      <a:pt x="7262" y="10492"/>
                    </a:lnTo>
                    <a:lnTo>
                      <a:pt x="7262" y="10851"/>
                    </a:lnTo>
                    <a:lnTo>
                      <a:pt x="7262" y="11210"/>
                    </a:lnTo>
                    <a:lnTo>
                      <a:pt x="7331" y="11568"/>
                    </a:lnTo>
                    <a:lnTo>
                      <a:pt x="7399" y="11927"/>
                    </a:lnTo>
                    <a:lnTo>
                      <a:pt x="7536" y="12269"/>
                    </a:lnTo>
                    <a:lnTo>
                      <a:pt x="7689" y="12560"/>
                    </a:lnTo>
                    <a:lnTo>
                      <a:pt x="7860" y="12850"/>
                    </a:lnTo>
                    <a:lnTo>
                      <a:pt x="8048" y="13106"/>
                    </a:lnTo>
                    <a:lnTo>
                      <a:pt x="8287" y="13380"/>
                    </a:lnTo>
                    <a:lnTo>
                      <a:pt x="8544" y="13602"/>
                    </a:lnTo>
                    <a:lnTo>
                      <a:pt x="8834" y="13807"/>
                    </a:lnTo>
                    <a:lnTo>
                      <a:pt x="9142" y="13995"/>
                    </a:lnTo>
                    <a:lnTo>
                      <a:pt x="9432" y="14166"/>
                    </a:lnTo>
                    <a:lnTo>
                      <a:pt x="9757" y="14268"/>
                    </a:lnTo>
                    <a:lnTo>
                      <a:pt x="10082" y="14354"/>
                    </a:lnTo>
                    <a:lnTo>
                      <a:pt x="10441" y="14388"/>
                    </a:lnTo>
                    <a:lnTo>
                      <a:pt x="10817" y="14422"/>
                    </a:lnTo>
                    <a:close/>
                  </a:path>
                </a:pathLst>
              </a:custGeom>
              <a:grpFill/>
              <a:ln w="9525">
                <a:miter lim="800000"/>
              </a:ln>
              <a:effectLst/>
            </p:spPr>
            <p:txBody>
              <a:bodyPr vert="horz" wrap="square" lIns="128541" tIns="64270" rIns="128541" bIns="64270" numCol="1" anchor="t" anchorCtr="0" compatLnSpc="1">
                <a:flatTx/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AutoShape 4"/>
              <p:cNvSpPr>
                <a:spLocks noEditPoints="1" noChangeArrowheads="1"/>
              </p:cNvSpPr>
              <p:nvPr/>
            </p:nvSpPr>
            <p:spPr bwMode="auto">
              <a:xfrm>
                <a:off x="4020489" y="2637035"/>
                <a:ext cx="493466" cy="463741"/>
              </a:xfrm>
              <a:custGeom>
                <a:avLst/>
                <a:gdLst>
                  <a:gd name="T0" fmla="*/ 10800 w 21600"/>
                  <a:gd name="T1" fmla="*/ 0 h 21600"/>
                  <a:gd name="T2" fmla="*/ 21600 w 21600"/>
                  <a:gd name="T3" fmla="*/ 10800 h 21600"/>
                  <a:gd name="T4" fmla="*/ 10800 w 21600"/>
                  <a:gd name="T5" fmla="*/ 21600 h 21600"/>
                  <a:gd name="T6" fmla="*/ 0 w 21600"/>
                  <a:gd name="T7" fmla="*/ 10800 h 21600"/>
                  <a:gd name="T8" fmla="*/ 4374 w 21600"/>
                  <a:gd name="T9" fmla="*/ 3964 h 21600"/>
                  <a:gd name="T10" fmla="*/ 17841 w 21600"/>
                  <a:gd name="T11" fmla="*/ 17635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9689" y="1725"/>
                    </a:moveTo>
                    <a:lnTo>
                      <a:pt x="10304" y="85"/>
                    </a:lnTo>
                    <a:lnTo>
                      <a:pt x="11637" y="85"/>
                    </a:lnTo>
                    <a:lnTo>
                      <a:pt x="12303" y="1777"/>
                    </a:lnTo>
                    <a:lnTo>
                      <a:pt x="13072" y="1931"/>
                    </a:lnTo>
                    <a:lnTo>
                      <a:pt x="14303" y="598"/>
                    </a:lnTo>
                    <a:lnTo>
                      <a:pt x="15533" y="1110"/>
                    </a:lnTo>
                    <a:lnTo>
                      <a:pt x="15584" y="2905"/>
                    </a:lnTo>
                    <a:lnTo>
                      <a:pt x="16405" y="3520"/>
                    </a:lnTo>
                    <a:lnTo>
                      <a:pt x="17891" y="2751"/>
                    </a:lnTo>
                    <a:lnTo>
                      <a:pt x="18917" y="3674"/>
                    </a:lnTo>
                    <a:lnTo>
                      <a:pt x="18199" y="5314"/>
                    </a:lnTo>
                    <a:lnTo>
                      <a:pt x="18763" y="6083"/>
                    </a:lnTo>
                    <a:lnTo>
                      <a:pt x="20403" y="6032"/>
                    </a:lnTo>
                    <a:lnTo>
                      <a:pt x="20865" y="7211"/>
                    </a:lnTo>
                    <a:lnTo>
                      <a:pt x="19737" y="8185"/>
                    </a:lnTo>
                    <a:lnTo>
                      <a:pt x="20096" y="9723"/>
                    </a:lnTo>
                    <a:lnTo>
                      <a:pt x="21634" y="10287"/>
                    </a:lnTo>
                    <a:lnTo>
                      <a:pt x="21582" y="11620"/>
                    </a:lnTo>
                    <a:lnTo>
                      <a:pt x="20147" y="12184"/>
                    </a:lnTo>
                    <a:lnTo>
                      <a:pt x="19942" y="13158"/>
                    </a:lnTo>
                    <a:lnTo>
                      <a:pt x="21070" y="14234"/>
                    </a:lnTo>
                    <a:lnTo>
                      <a:pt x="20608" y="15362"/>
                    </a:lnTo>
                    <a:lnTo>
                      <a:pt x="19019" y="15465"/>
                    </a:lnTo>
                    <a:lnTo>
                      <a:pt x="18404" y="16439"/>
                    </a:lnTo>
                    <a:lnTo>
                      <a:pt x="19122" y="17925"/>
                    </a:lnTo>
                    <a:lnTo>
                      <a:pt x="18096" y="18797"/>
                    </a:lnTo>
                    <a:lnTo>
                      <a:pt x="16763" y="18284"/>
                    </a:lnTo>
                    <a:lnTo>
                      <a:pt x="15431" y="19002"/>
                    </a:lnTo>
                    <a:lnTo>
                      <a:pt x="15277" y="20848"/>
                    </a:lnTo>
                    <a:lnTo>
                      <a:pt x="14149" y="21155"/>
                    </a:lnTo>
                    <a:lnTo>
                      <a:pt x="13021" y="19925"/>
                    </a:lnTo>
                    <a:lnTo>
                      <a:pt x="12252" y="20181"/>
                    </a:lnTo>
                    <a:lnTo>
                      <a:pt x="11739" y="21668"/>
                    </a:lnTo>
                    <a:lnTo>
                      <a:pt x="10201" y="21668"/>
                    </a:lnTo>
                    <a:lnTo>
                      <a:pt x="9740" y="20130"/>
                    </a:lnTo>
                    <a:lnTo>
                      <a:pt x="8253" y="19771"/>
                    </a:lnTo>
                    <a:lnTo>
                      <a:pt x="7125" y="21001"/>
                    </a:lnTo>
                    <a:lnTo>
                      <a:pt x="5895" y="20489"/>
                    </a:lnTo>
                    <a:lnTo>
                      <a:pt x="5946" y="18592"/>
                    </a:lnTo>
                    <a:lnTo>
                      <a:pt x="5177" y="18131"/>
                    </a:lnTo>
                    <a:lnTo>
                      <a:pt x="3383" y="18848"/>
                    </a:lnTo>
                    <a:lnTo>
                      <a:pt x="2614" y="17874"/>
                    </a:lnTo>
                    <a:lnTo>
                      <a:pt x="3383" y="16182"/>
                    </a:lnTo>
                    <a:lnTo>
                      <a:pt x="2922" y="15465"/>
                    </a:lnTo>
                    <a:lnTo>
                      <a:pt x="922" y="15516"/>
                    </a:lnTo>
                    <a:lnTo>
                      <a:pt x="512" y="14234"/>
                    </a:lnTo>
                    <a:lnTo>
                      <a:pt x="1948" y="12901"/>
                    </a:lnTo>
                    <a:lnTo>
                      <a:pt x="1896" y="12184"/>
                    </a:lnTo>
                    <a:lnTo>
                      <a:pt x="0" y="11415"/>
                    </a:lnTo>
                    <a:lnTo>
                      <a:pt x="51" y="10031"/>
                    </a:lnTo>
                    <a:lnTo>
                      <a:pt x="1948" y="9313"/>
                    </a:lnTo>
                    <a:lnTo>
                      <a:pt x="2101" y="8595"/>
                    </a:lnTo>
                    <a:lnTo>
                      <a:pt x="615" y="7160"/>
                    </a:lnTo>
                    <a:lnTo>
                      <a:pt x="1127" y="5878"/>
                    </a:lnTo>
                    <a:lnTo>
                      <a:pt x="3178" y="5981"/>
                    </a:lnTo>
                    <a:lnTo>
                      <a:pt x="3588" y="5417"/>
                    </a:lnTo>
                    <a:lnTo>
                      <a:pt x="2819" y="3520"/>
                    </a:lnTo>
                    <a:lnTo>
                      <a:pt x="3742" y="2597"/>
                    </a:lnTo>
                    <a:lnTo>
                      <a:pt x="5536" y="3417"/>
                    </a:lnTo>
                    <a:lnTo>
                      <a:pt x="6049" y="3058"/>
                    </a:lnTo>
                    <a:lnTo>
                      <a:pt x="6100" y="1264"/>
                    </a:lnTo>
                    <a:lnTo>
                      <a:pt x="7228" y="700"/>
                    </a:lnTo>
                    <a:lnTo>
                      <a:pt x="8510" y="2033"/>
                    </a:lnTo>
                    <a:lnTo>
                      <a:pt x="9689" y="1725"/>
                    </a:lnTo>
                    <a:close/>
                    <a:moveTo>
                      <a:pt x="10817" y="14422"/>
                    </a:moveTo>
                    <a:lnTo>
                      <a:pt x="11175" y="14388"/>
                    </a:lnTo>
                    <a:lnTo>
                      <a:pt x="11534" y="14354"/>
                    </a:lnTo>
                    <a:lnTo>
                      <a:pt x="11893" y="14268"/>
                    </a:lnTo>
                    <a:lnTo>
                      <a:pt x="12218" y="14166"/>
                    </a:lnTo>
                    <a:lnTo>
                      <a:pt x="12508" y="13995"/>
                    </a:lnTo>
                    <a:lnTo>
                      <a:pt x="12816" y="13807"/>
                    </a:lnTo>
                    <a:lnTo>
                      <a:pt x="13106" y="13602"/>
                    </a:lnTo>
                    <a:lnTo>
                      <a:pt x="13329" y="13380"/>
                    </a:lnTo>
                    <a:lnTo>
                      <a:pt x="13568" y="13106"/>
                    </a:lnTo>
                    <a:lnTo>
                      <a:pt x="13790" y="12850"/>
                    </a:lnTo>
                    <a:lnTo>
                      <a:pt x="13961" y="12560"/>
                    </a:lnTo>
                    <a:lnTo>
                      <a:pt x="14115" y="12269"/>
                    </a:lnTo>
                    <a:lnTo>
                      <a:pt x="14217" y="11927"/>
                    </a:lnTo>
                    <a:lnTo>
                      <a:pt x="14320" y="11568"/>
                    </a:lnTo>
                    <a:lnTo>
                      <a:pt x="14388" y="11210"/>
                    </a:lnTo>
                    <a:lnTo>
                      <a:pt x="14388" y="10851"/>
                    </a:lnTo>
                    <a:lnTo>
                      <a:pt x="14388" y="10492"/>
                    </a:lnTo>
                    <a:lnTo>
                      <a:pt x="14320" y="10133"/>
                    </a:lnTo>
                    <a:lnTo>
                      <a:pt x="14217" y="9808"/>
                    </a:lnTo>
                    <a:lnTo>
                      <a:pt x="14115" y="9467"/>
                    </a:lnTo>
                    <a:lnTo>
                      <a:pt x="13961" y="9142"/>
                    </a:lnTo>
                    <a:lnTo>
                      <a:pt x="13790" y="8851"/>
                    </a:lnTo>
                    <a:lnTo>
                      <a:pt x="13568" y="8595"/>
                    </a:lnTo>
                    <a:lnTo>
                      <a:pt x="13329" y="8322"/>
                    </a:lnTo>
                    <a:lnTo>
                      <a:pt x="13106" y="8100"/>
                    </a:lnTo>
                    <a:lnTo>
                      <a:pt x="12816" y="7894"/>
                    </a:lnTo>
                    <a:lnTo>
                      <a:pt x="12508" y="7741"/>
                    </a:lnTo>
                    <a:lnTo>
                      <a:pt x="12218" y="7570"/>
                    </a:lnTo>
                    <a:lnTo>
                      <a:pt x="11893" y="7433"/>
                    </a:lnTo>
                    <a:lnTo>
                      <a:pt x="11534" y="7382"/>
                    </a:lnTo>
                    <a:lnTo>
                      <a:pt x="11175" y="7313"/>
                    </a:lnTo>
                    <a:lnTo>
                      <a:pt x="10817" y="7313"/>
                    </a:lnTo>
                    <a:lnTo>
                      <a:pt x="10441" y="7313"/>
                    </a:lnTo>
                    <a:lnTo>
                      <a:pt x="10082" y="7382"/>
                    </a:lnTo>
                    <a:lnTo>
                      <a:pt x="9757" y="7433"/>
                    </a:lnTo>
                    <a:lnTo>
                      <a:pt x="9432" y="7570"/>
                    </a:lnTo>
                    <a:lnTo>
                      <a:pt x="9142" y="7741"/>
                    </a:lnTo>
                    <a:lnTo>
                      <a:pt x="8834" y="7894"/>
                    </a:lnTo>
                    <a:lnTo>
                      <a:pt x="8544" y="8100"/>
                    </a:lnTo>
                    <a:lnTo>
                      <a:pt x="8287" y="8322"/>
                    </a:lnTo>
                    <a:lnTo>
                      <a:pt x="8048" y="8595"/>
                    </a:lnTo>
                    <a:lnTo>
                      <a:pt x="7860" y="8851"/>
                    </a:lnTo>
                    <a:lnTo>
                      <a:pt x="7689" y="9142"/>
                    </a:lnTo>
                    <a:lnTo>
                      <a:pt x="7536" y="9467"/>
                    </a:lnTo>
                    <a:lnTo>
                      <a:pt x="7399" y="9808"/>
                    </a:lnTo>
                    <a:lnTo>
                      <a:pt x="7331" y="10133"/>
                    </a:lnTo>
                    <a:lnTo>
                      <a:pt x="7262" y="10492"/>
                    </a:lnTo>
                    <a:lnTo>
                      <a:pt x="7262" y="10851"/>
                    </a:lnTo>
                    <a:lnTo>
                      <a:pt x="7262" y="11210"/>
                    </a:lnTo>
                    <a:lnTo>
                      <a:pt x="7331" y="11568"/>
                    </a:lnTo>
                    <a:lnTo>
                      <a:pt x="7399" y="11927"/>
                    </a:lnTo>
                    <a:lnTo>
                      <a:pt x="7536" y="12269"/>
                    </a:lnTo>
                    <a:lnTo>
                      <a:pt x="7689" y="12560"/>
                    </a:lnTo>
                    <a:lnTo>
                      <a:pt x="7860" y="12850"/>
                    </a:lnTo>
                    <a:lnTo>
                      <a:pt x="8048" y="13106"/>
                    </a:lnTo>
                    <a:lnTo>
                      <a:pt x="8287" y="13380"/>
                    </a:lnTo>
                    <a:lnTo>
                      <a:pt x="8544" y="13602"/>
                    </a:lnTo>
                    <a:lnTo>
                      <a:pt x="8834" y="13807"/>
                    </a:lnTo>
                    <a:lnTo>
                      <a:pt x="9142" y="13995"/>
                    </a:lnTo>
                    <a:lnTo>
                      <a:pt x="9432" y="14166"/>
                    </a:lnTo>
                    <a:lnTo>
                      <a:pt x="9757" y="14268"/>
                    </a:lnTo>
                    <a:lnTo>
                      <a:pt x="10082" y="14354"/>
                    </a:lnTo>
                    <a:lnTo>
                      <a:pt x="10441" y="14388"/>
                    </a:lnTo>
                    <a:lnTo>
                      <a:pt x="10817" y="14422"/>
                    </a:lnTo>
                    <a:close/>
                  </a:path>
                </a:pathLst>
              </a:custGeom>
              <a:grpFill/>
              <a:ln w="9525">
                <a:miter lim="800000"/>
              </a:ln>
              <a:effectLst/>
            </p:spPr>
            <p:txBody>
              <a:bodyPr vert="horz" wrap="square" lIns="128541" tIns="64270" rIns="128541" bIns="64270" numCol="1" anchor="t" anchorCtr="0" compatLnSpc="1">
                <a:flatTx/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7" name="AutoShape 5"/>
              <p:cNvSpPr>
                <a:spLocks noEditPoints="1" noChangeArrowheads="1"/>
              </p:cNvSpPr>
              <p:nvPr/>
            </p:nvSpPr>
            <p:spPr bwMode="auto">
              <a:xfrm>
                <a:off x="4332205" y="2211710"/>
                <a:ext cx="723833" cy="665398"/>
              </a:xfrm>
              <a:custGeom>
                <a:avLst/>
                <a:gdLst>
                  <a:gd name="T0" fmla="*/ 10800 w 21600"/>
                  <a:gd name="T1" fmla="*/ 0 h 21600"/>
                  <a:gd name="T2" fmla="*/ 21600 w 21600"/>
                  <a:gd name="T3" fmla="*/ 10800 h 21600"/>
                  <a:gd name="T4" fmla="*/ 10800 w 21600"/>
                  <a:gd name="T5" fmla="*/ 21600 h 21600"/>
                  <a:gd name="T6" fmla="*/ 0 w 21600"/>
                  <a:gd name="T7" fmla="*/ 10800 h 21600"/>
                  <a:gd name="T8" fmla="*/ 4374 w 21600"/>
                  <a:gd name="T9" fmla="*/ 3964 h 21600"/>
                  <a:gd name="T10" fmla="*/ 17841 w 21600"/>
                  <a:gd name="T11" fmla="*/ 17635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9689" y="1725"/>
                    </a:moveTo>
                    <a:lnTo>
                      <a:pt x="10304" y="85"/>
                    </a:lnTo>
                    <a:lnTo>
                      <a:pt x="11637" y="85"/>
                    </a:lnTo>
                    <a:lnTo>
                      <a:pt x="12303" y="1777"/>
                    </a:lnTo>
                    <a:lnTo>
                      <a:pt x="13072" y="1931"/>
                    </a:lnTo>
                    <a:lnTo>
                      <a:pt x="14303" y="598"/>
                    </a:lnTo>
                    <a:lnTo>
                      <a:pt x="15533" y="1110"/>
                    </a:lnTo>
                    <a:lnTo>
                      <a:pt x="15584" y="2905"/>
                    </a:lnTo>
                    <a:lnTo>
                      <a:pt x="16405" y="3520"/>
                    </a:lnTo>
                    <a:lnTo>
                      <a:pt x="17891" y="2751"/>
                    </a:lnTo>
                    <a:lnTo>
                      <a:pt x="18917" y="3674"/>
                    </a:lnTo>
                    <a:lnTo>
                      <a:pt x="18199" y="5314"/>
                    </a:lnTo>
                    <a:lnTo>
                      <a:pt x="18763" y="6083"/>
                    </a:lnTo>
                    <a:lnTo>
                      <a:pt x="20403" y="6032"/>
                    </a:lnTo>
                    <a:lnTo>
                      <a:pt x="20865" y="7211"/>
                    </a:lnTo>
                    <a:lnTo>
                      <a:pt x="19737" y="8185"/>
                    </a:lnTo>
                    <a:lnTo>
                      <a:pt x="20096" y="9723"/>
                    </a:lnTo>
                    <a:lnTo>
                      <a:pt x="21634" y="10287"/>
                    </a:lnTo>
                    <a:lnTo>
                      <a:pt x="21582" y="11620"/>
                    </a:lnTo>
                    <a:lnTo>
                      <a:pt x="20147" y="12184"/>
                    </a:lnTo>
                    <a:lnTo>
                      <a:pt x="19942" y="13158"/>
                    </a:lnTo>
                    <a:lnTo>
                      <a:pt x="21070" y="14234"/>
                    </a:lnTo>
                    <a:lnTo>
                      <a:pt x="20608" y="15362"/>
                    </a:lnTo>
                    <a:lnTo>
                      <a:pt x="19019" y="15465"/>
                    </a:lnTo>
                    <a:lnTo>
                      <a:pt x="18404" y="16439"/>
                    </a:lnTo>
                    <a:lnTo>
                      <a:pt x="19122" y="17925"/>
                    </a:lnTo>
                    <a:lnTo>
                      <a:pt x="18096" y="18797"/>
                    </a:lnTo>
                    <a:lnTo>
                      <a:pt x="16763" y="18284"/>
                    </a:lnTo>
                    <a:lnTo>
                      <a:pt x="15431" y="19002"/>
                    </a:lnTo>
                    <a:lnTo>
                      <a:pt x="15277" y="20848"/>
                    </a:lnTo>
                    <a:lnTo>
                      <a:pt x="14149" y="21155"/>
                    </a:lnTo>
                    <a:lnTo>
                      <a:pt x="13021" y="19925"/>
                    </a:lnTo>
                    <a:lnTo>
                      <a:pt x="12252" y="20181"/>
                    </a:lnTo>
                    <a:lnTo>
                      <a:pt x="11739" y="21668"/>
                    </a:lnTo>
                    <a:lnTo>
                      <a:pt x="10201" y="21668"/>
                    </a:lnTo>
                    <a:lnTo>
                      <a:pt x="9740" y="20130"/>
                    </a:lnTo>
                    <a:lnTo>
                      <a:pt x="8253" y="19771"/>
                    </a:lnTo>
                    <a:lnTo>
                      <a:pt x="7125" y="21001"/>
                    </a:lnTo>
                    <a:lnTo>
                      <a:pt x="5895" y="20489"/>
                    </a:lnTo>
                    <a:lnTo>
                      <a:pt x="5946" y="18592"/>
                    </a:lnTo>
                    <a:lnTo>
                      <a:pt x="5177" y="18131"/>
                    </a:lnTo>
                    <a:lnTo>
                      <a:pt x="3383" y="18848"/>
                    </a:lnTo>
                    <a:lnTo>
                      <a:pt x="2614" y="17874"/>
                    </a:lnTo>
                    <a:lnTo>
                      <a:pt x="3383" y="16182"/>
                    </a:lnTo>
                    <a:lnTo>
                      <a:pt x="2922" y="15465"/>
                    </a:lnTo>
                    <a:lnTo>
                      <a:pt x="922" y="15516"/>
                    </a:lnTo>
                    <a:lnTo>
                      <a:pt x="512" y="14234"/>
                    </a:lnTo>
                    <a:lnTo>
                      <a:pt x="1948" y="12901"/>
                    </a:lnTo>
                    <a:lnTo>
                      <a:pt x="1896" y="12184"/>
                    </a:lnTo>
                    <a:lnTo>
                      <a:pt x="0" y="11415"/>
                    </a:lnTo>
                    <a:lnTo>
                      <a:pt x="51" y="10031"/>
                    </a:lnTo>
                    <a:lnTo>
                      <a:pt x="1948" y="9313"/>
                    </a:lnTo>
                    <a:lnTo>
                      <a:pt x="2101" y="8595"/>
                    </a:lnTo>
                    <a:lnTo>
                      <a:pt x="615" y="7160"/>
                    </a:lnTo>
                    <a:lnTo>
                      <a:pt x="1127" y="5878"/>
                    </a:lnTo>
                    <a:lnTo>
                      <a:pt x="3178" y="5981"/>
                    </a:lnTo>
                    <a:lnTo>
                      <a:pt x="3588" y="5417"/>
                    </a:lnTo>
                    <a:lnTo>
                      <a:pt x="2819" y="3520"/>
                    </a:lnTo>
                    <a:lnTo>
                      <a:pt x="3742" y="2597"/>
                    </a:lnTo>
                    <a:lnTo>
                      <a:pt x="5536" y="3417"/>
                    </a:lnTo>
                    <a:lnTo>
                      <a:pt x="6049" y="3058"/>
                    </a:lnTo>
                    <a:lnTo>
                      <a:pt x="6100" y="1264"/>
                    </a:lnTo>
                    <a:lnTo>
                      <a:pt x="7228" y="700"/>
                    </a:lnTo>
                    <a:lnTo>
                      <a:pt x="8510" y="2033"/>
                    </a:lnTo>
                    <a:lnTo>
                      <a:pt x="9689" y="1725"/>
                    </a:lnTo>
                    <a:close/>
                    <a:moveTo>
                      <a:pt x="10817" y="14422"/>
                    </a:moveTo>
                    <a:lnTo>
                      <a:pt x="11175" y="14388"/>
                    </a:lnTo>
                    <a:lnTo>
                      <a:pt x="11534" y="14354"/>
                    </a:lnTo>
                    <a:lnTo>
                      <a:pt x="11893" y="14268"/>
                    </a:lnTo>
                    <a:lnTo>
                      <a:pt x="12218" y="14166"/>
                    </a:lnTo>
                    <a:lnTo>
                      <a:pt x="12508" y="13995"/>
                    </a:lnTo>
                    <a:lnTo>
                      <a:pt x="12816" y="13807"/>
                    </a:lnTo>
                    <a:lnTo>
                      <a:pt x="13106" y="13602"/>
                    </a:lnTo>
                    <a:lnTo>
                      <a:pt x="13329" y="13380"/>
                    </a:lnTo>
                    <a:lnTo>
                      <a:pt x="13568" y="13106"/>
                    </a:lnTo>
                    <a:lnTo>
                      <a:pt x="13790" y="12850"/>
                    </a:lnTo>
                    <a:lnTo>
                      <a:pt x="13961" y="12560"/>
                    </a:lnTo>
                    <a:lnTo>
                      <a:pt x="14115" y="12269"/>
                    </a:lnTo>
                    <a:lnTo>
                      <a:pt x="14217" y="11927"/>
                    </a:lnTo>
                    <a:lnTo>
                      <a:pt x="14320" y="11568"/>
                    </a:lnTo>
                    <a:lnTo>
                      <a:pt x="14388" y="11210"/>
                    </a:lnTo>
                    <a:lnTo>
                      <a:pt x="14388" y="10851"/>
                    </a:lnTo>
                    <a:lnTo>
                      <a:pt x="14388" y="10492"/>
                    </a:lnTo>
                    <a:lnTo>
                      <a:pt x="14320" y="10133"/>
                    </a:lnTo>
                    <a:lnTo>
                      <a:pt x="14217" y="9808"/>
                    </a:lnTo>
                    <a:lnTo>
                      <a:pt x="14115" y="9467"/>
                    </a:lnTo>
                    <a:lnTo>
                      <a:pt x="13961" y="9142"/>
                    </a:lnTo>
                    <a:lnTo>
                      <a:pt x="13790" y="8851"/>
                    </a:lnTo>
                    <a:lnTo>
                      <a:pt x="13568" y="8595"/>
                    </a:lnTo>
                    <a:lnTo>
                      <a:pt x="13329" y="8322"/>
                    </a:lnTo>
                    <a:lnTo>
                      <a:pt x="13106" y="8100"/>
                    </a:lnTo>
                    <a:lnTo>
                      <a:pt x="12816" y="7894"/>
                    </a:lnTo>
                    <a:lnTo>
                      <a:pt x="12508" y="7741"/>
                    </a:lnTo>
                    <a:lnTo>
                      <a:pt x="12218" y="7570"/>
                    </a:lnTo>
                    <a:lnTo>
                      <a:pt x="11893" y="7433"/>
                    </a:lnTo>
                    <a:lnTo>
                      <a:pt x="11534" y="7382"/>
                    </a:lnTo>
                    <a:lnTo>
                      <a:pt x="11175" y="7313"/>
                    </a:lnTo>
                    <a:lnTo>
                      <a:pt x="10817" y="7313"/>
                    </a:lnTo>
                    <a:lnTo>
                      <a:pt x="10441" y="7313"/>
                    </a:lnTo>
                    <a:lnTo>
                      <a:pt x="10082" y="7382"/>
                    </a:lnTo>
                    <a:lnTo>
                      <a:pt x="9757" y="7433"/>
                    </a:lnTo>
                    <a:lnTo>
                      <a:pt x="9432" y="7570"/>
                    </a:lnTo>
                    <a:lnTo>
                      <a:pt x="9142" y="7741"/>
                    </a:lnTo>
                    <a:lnTo>
                      <a:pt x="8834" y="7894"/>
                    </a:lnTo>
                    <a:lnTo>
                      <a:pt x="8544" y="8100"/>
                    </a:lnTo>
                    <a:lnTo>
                      <a:pt x="8287" y="8322"/>
                    </a:lnTo>
                    <a:lnTo>
                      <a:pt x="8048" y="8595"/>
                    </a:lnTo>
                    <a:lnTo>
                      <a:pt x="7860" y="8851"/>
                    </a:lnTo>
                    <a:lnTo>
                      <a:pt x="7689" y="9142"/>
                    </a:lnTo>
                    <a:lnTo>
                      <a:pt x="7536" y="9467"/>
                    </a:lnTo>
                    <a:lnTo>
                      <a:pt x="7399" y="9808"/>
                    </a:lnTo>
                    <a:lnTo>
                      <a:pt x="7331" y="10133"/>
                    </a:lnTo>
                    <a:lnTo>
                      <a:pt x="7262" y="10492"/>
                    </a:lnTo>
                    <a:lnTo>
                      <a:pt x="7262" y="10851"/>
                    </a:lnTo>
                    <a:lnTo>
                      <a:pt x="7262" y="11210"/>
                    </a:lnTo>
                    <a:lnTo>
                      <a:pt x="7331" y="11568"/>
                    </a:lnTo>
                    <a:lnTo>
                      <a:pt x="7399" y="11927"/>
                    </a:lnTo>
                    <a:lnTo>
                      <a:pt x="7536" y="12269"/>
                    </a:lnTo>
                    <a:lnTo>
                      <a:pt x="7689" y="12560"/>
                    </a:lnTo>
                    <a:lnTo>
                      <a:pt x="7860" y="12850"/>
                    </a:lnTo>
                    <a:lnTo>
                      <a:pt x="8048" y="13106"/>
                    </a:lnTo>
                    <a:lnTo>
                      <a:pt x="8287" y="13380"/>
                    </a:lnTo>
                    <a:lnTo>
                      <a:pt x="8544" y="13602"/>
                    </a:lnTo>
                    <a:lnTo>
                      <a:pt x="8834" y="13807"/>
                    </a:lnTo>
                    <a:lnTo>
                      <a:pt x="9142" y="13995"/>
                    </a:lnTo>
                    <a:lnTo>
                      <a:pt x="9432" y="14166"/>
                    </a:lnTo>
                    <a:lnTo>
                      <a:pt x="9757" y="14268"/>
                    </a:lnTo>
                    <a:lnTo>
                      <a:pt x="10082" y="14354"/>
                    </a:lnTo>
                    <a:lnTo>
                      <a:pt x="10441" y="14388"/>
                    </a:lnTo>
                    <a:lnTo>
                      <a:pt x="10817" y="14422"/>
                    </a:lnTo>
                    <a:close/>
                  </a:path>
                </a:pathLst>
              </a:custGeom>
              <a:grpFill/>
              <a:ln w="9525">
                <a:miter lim="800000"/>
              </a:ln>
              <a:effectLst/>
            </p:spPr>
            <p:txBody>
              <a:bodyPr vert="horz" wrap="square" lIns="128541" tIns="64270" rIns="128541" bIns="64270" numCol="1" anchor="t" anchorCtr="0" compatLnSpc="1">
                <a:flatTx/>
              </a:bodyPr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8759312" y="3704718"/>
            <a:ext cx="708571" cy="708790"/>
            <a:chOff x="4499992" y="2931790"/>
            <a:chExt cx="504056" cy="504056"/>
          </a:xfrm>
        </p:grpSpPr>
        <p:sp>
          <p:nvSpPr>
            <p:cNvPr id="29" name="椭圆 28"/>
            <p:cNvSpPr/>
            <p:nvPr/>
          </p:nvSpPr>
          <p:spPr>
            <a:xfrm>
              <a:off x="4499992" y="2931790"/>
              <a:ext cx="504056" cy="50405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任意多边形 29"/>
            <p:cNvSpPr/>
            <p:nvPr/>
          </p:nvSpPr>
          <p:spPr>
            <a:xfrm rot="2700000" flipH="1">
              <a:off x="4562403" y="3109362"/>
              <a:ext cx="378741" cy="156747"/>
            </a:xfrm>
            <a:custGeom>
              <a:avLst/>
              <a:gdLst>
                <a:gd name="connsiteX0" fmla="*/ 243329 w 1505784"/>
                <a:gd name="connsiteY0" fmla="*/ 0 h 424682"/>
                <a:gd name="connsiteX1" fmla="*/ 470 w 1505784"/>
                <a:gd name="connsiteY1" fmla="*/ 106303 h 424682"/>
                <a:gd name="connsiteX2" fmla="*/ 0 w 1505784"/>
                <a:gd name="connsiteY2" fmla="*/ 109096 h 424682"/>
                <a:gd name="connsiteX3" fmla="*/ 163069 w 1505784"/>
                <a:gd name="connsiteY3" fmla="*/ 109096 h 424682"/>
                <a:gd name="connsiteX4" fmla="*/ 193950 w 1505784"/>
                <a:gd name="connsiteY4" fmla="*/ 140866 h 424682"/>
                <a:gd name="connsiteX5" fmla="*/ 193950 w 1505784"/>
                <a:gd name="connsiteY5" fmla="*/ 267940 h 424682"/>
                <a:gd name="connsiteX6" fmla="*/ 163069 w 1505784"/>
                <a:gd name="connsiteY6" fmla="*/ 299710 h 424682"/>
                <a:gd name="connsiteX7" fmla="*/ 0 w 1505784"/>
                <a:gd name="connsiteY7" fmla="*/ 299710 h 424682"/>
                <a:gd name="connsiteX8" fmla="*/ 470 w 1505784"/>
                <a:gd name="connsiteY8" fmla="*/ 302504 h 424682"/>
                <a:gd name="connsiteX9" fmla="*/ 246415 w 1505784"/>
                <a:gd name="connsiteY9" fmla="*/ 424681 h 424682"/>
                <a:gd name="connsiteX10" fmla="*/ 368855 w 1505784"/>
                <a:gd name="connsiteY10" fmla="*/ 341085 h 424682"/>
                <a:gd name="connsiteX11" fmla="*/ 394456 w 1505784"/>
                <a:gd name="connsiteY11" fmla="*/ 272406 h 424682"/>
                <a:gd name="connsiteX12" fmla="*/ 1099976 w 1505784"/>
                <a:gd name="connsiteY12" fmla="*/ 272406 h 424682"/>
                <a:gd name="connsiteX13" fmla="*/ 1126315 w 1505784"/>
                <a:gd name="connsiteY13" fmla="*/ 341086 h 424682"/>
                <a:gd name="connsiteX14" fmla="*/ 1252278 w 1505784"/>
                <a:gd name="connsiteY14" fmla="*/ 424682 h 424682"/>
                <a:gd name="connsiteX15" fmla="*/ 1505301 w 1505784"/>
                <a:gd name="connsiteY15" fmla="*/ 302505 h 424682"/>
                <a:gd name="connsiteX16" fmla="*/ 1505784 w 1505784"/>
                <a:gd name="connsiteY16" fmla="*/ 299711 h 424682"/>
                <a:gd name="connsiteX17" fmla="*/ 1338023 w 1505784"/>
                <a:gd name="connsiteY17" fmla="*/ 299711 h 424682"/>
                <a:gd name="connsiteX18" fmla="*/ 1306253 w 1505784"/>
                <a:gd name="connsiteY18" fmla="*/ 267941 h 424682"/>
                <a:gd name="connsiteX19" fmla="*/ 1306253 w 1505784"/>
                <a:gd name="connsiteY19" fmla="*/ 140867 h 424682"/>
                <a:gd name="connsiteX20" fmla="*/ 1338023 w 1505784"/>
                <a:gd name="connsiteY20" fmla="*/ 109097 h 424682"/>
                <a:gd name="connsiteX21" fmla="*/ 1505784 w 1505784"/>
                <a:gd name="connsiteY21" fmla="*/ 109097 h 424682"/>
                <a:gd name="connsiteX22" fmla="*/ 1505301 w 1505784"/>
                <a:gd name="connsiteY22" fmla="*/ 106304 h 424682"/>
                <a:gd name="connsiteX23" fmla="*/ 1255453 w 1505784"/>
                <a:gd name="connsiteY23" fmla="*/ 1 h 424682"/>
                <a:gd name="connsiteX24" fmla="*/ 1128299 w 1505784"/>
                <a:gd name="connsiteY24" fmla="*/ 75660 h 424682"/>
                <a:gd name="connsiteX25" fmla="*/ 1105608 w 1505784"/>
                <a:gd name="connsiteY25" fmla="*/ 128390 h 424682"/>
                <a:gd name="connsiteX26" fmla="*/ 388983 w 1505784"/>
                <a:gd name="connsiteY26" fmla="*/ 128390 h 424682"/>
                <a:gd name="connsiteX27" fmla="*/ 366926 w 1505784"/>
                <a:gd name="connsiteY27" fmla="*/ 75659 h 424682"/>
                <a:gd name="connsiteX28" fmla="*/ 243329 w 1505784"/>
                <a:gd name="connsiteY28" fmla="*/ 0 h 424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505784" h="424682">
                  <a:moveTo>
                    <a:pt x="243329" y="0"/>
                  </a:moveTo>
                  <a:cubicBezTo>
                    <a:pt x="156352" y="0"/>
                    <a:pt x="32347" y="15846"/>
                    <a:pt x="470" y="106303"/>
                  </a:cubicBezTo>
                  <a:lnTo>
                    <a:pt x="0" y="109096"/>
                  </a:lnTo>
                  <a:lnTo>
                    <a:pt x="163069" y="109096"/>
                  </a:lnTo>
                  <a:cubicBezTo>
                    <a:pt x="180124" y="109096"/>
                    <a:pt x="193950" y="123320"/>
                    <a:pt x="193950" y="140866"/>
                  </a:cubicBezTo>
                  <a:lnTo>
                    <a:pt x="193950" y="267940"/>
                  </a:lnTo>
                  <a:cubicBezTo>
                    <a:pt x="193950" y="285486"/>
                    <a:pt x="180124" y="299710"/>
                    <a:pt x="163069" y="299710"/>
                  </a:cubicBezTo>
                  <a:lnTo>
                    <a:pt x="0" y="299710"/>
                  </a:lnTo>
                  <a:lnTo>
                    <a:pt x="470" y="302504"/>
                  </a:lnTo>
                  <a:cubicBezTo>
                    <a:pt x="32347" y="392960"/>
                    <a:pt x="159438" y="424681"/>
                    <a:pt x="246415" y="424681"/>
                  </a:cubicBezTo>
                  <a:cubicBezTo>
                    <a:pt x="304400" y="424681"/>
                    <a:pt x="343908" y="387307"/>
                    <a:pt x="368855" y="341085"/>
                  </a:cubicBezTo>
                  <a:lnTo>
                    <a:pt x="394456" y="272406"/>
                  </a:lnTo>
                  <a:lnTo>
                    <a:pt x="1099976" y="272406"/>
                  </a:lnTo>
                  <a:lnTo>
                    <a:pt x="1126315" y="341086"/>
                  </a:lnTo>
                  <a:cubicBezTo>
                    <a:pt x="1151980" y="387308"/>
                    <a:pt x="1192625" y="424682"/>
                    <a:pt x="1252278" y="424682"/>
                  </a:cubicBezTo>
                  <a:cubicBezTo>
                    <a:pt x="1341758" y="424682"/>
                    <a:pt x="1472506" y="392961"/>
                    <a:pt x="1505301" y="302505"/>
                  </a:cubicBezTo>
                  <a:lnTo>
                    <a:pt x="1505784" y="299711"/>
                  </a:lnTo>
                  <a:lnTo>
                    <a:pt x="1338023" y="299711"/>
                  </a:lnTo>
                  <a:cubicBezTo>
                    <a:pt x="1320477" y="299711"/>
                    <a:pt x="1306253" y="285487"/>
                    <a:pt x="1306253" y="267941"/>
                  </a:cubicBezTo>
                  <a:lnTo>
                    <a:pt x="1306253" y="140867"/>
                  </a:lnTo>
                  <a:cubicBezTo>
                    <a:pt x="1306253" y="123321"/>
                    <a:pt x="1320477" y="109097"/>
                    <a:pt x="1338023" y="109097"/>
                  </a:cubicBezTo>
                  <a:lnTo>
                    <a:pt x="1505784" y="109097"/>
                  </a:lnTo>
                  <a:lnTo>
                    <a:pt x="1505301" y="106304"/>
                  </a:lnTo>
                  <a:cubicBezTo>
                    <a:pt x="1472506" y="15847"/>
                    <a:pt x="1344933" y="1"/>
                    <a:pt x="1255453" y="1"/>
                  </a:cubicBezTo>
                  <a:cubicBezTo>
                    <a:pt x="1195800" y="1"/>
                    <a:pt x="1154626" y="33407"/>
                    <a:pt x="1128299" y="75660"/>
                  </a:cubicBezTo>
                  <a:lnTo>
                    <a:pt x="1105608" y="128390"/>
                  </a:lnTo>
                  <a:lnTo>
                    <a:pt x="388983" y="128390"/>
                  </a:lnTo>
                  <a:lnTo>
                    <a:pt x="366926" y="75659"/>
                  </a:lnTo>
                  <a:cubicBezTo>
                    <a:pt x="341336" y="33406"/>
                    <a:pt x="301314" y="0"/>
                    <a:pt x="2433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任意多边形 30"/>
            <p:cNvSpPr/>
            <p:nvPr/>
          </p:nvSpPr>
          <p:spPr>
            <a:xfrm rot="2700000">
              <a:off x="4718860" y="2991193"/>
              <a:ext cx="69936" cy="396549"/>
            </a:xfrm>
            <a:custGeom>
              <a:avLst/>
              <a:gdLst>
                <a:gd name="connsiteX0" fmla="*/ 0 w 247822"/>
                <a:gd name="connsiteY0" fmla="*/ 822792 h 1636012"/>
                <a:gd name="connsiteX1" fmla="*/ 0 w 247822"/>
                <a:gd name="connsiteY1" fmla="*/ 792088 h 1636012"/>
                <a:gd name="connsiteX2" fmla="*/ 8367 w 247822"/>
                <a:gd name="connsiteY2" fmla="*/ 792088 h 1636012"/>
                <a:gd name="connsiteX3" fmla="*/ 32370 w 247822"/>
                <a:gd name="connsiteY3" fmla="*/ 768085 h 1636012"/>
                <a:gd name="connsiteX4" fmla="*/ 32370 w 247822"/>
                <a:gd name="connsiteY4" fmla="*/ 600067 h 1636012"/>
                <a:gd name="connsiteX5" fmla="*/ 8367 w 247822"/>
                <a:gd name="connsiteY5" fmla="*/ 576064 h 1636012"/>
                <a:gd name="connsiteX6" fmla="*/ 0 w 247822"/>
                <a:gd name="connsiteY6" fmla="*/ 576064 h 1636012"/>
                <a:gd name="connsiteX7" fmla="*/ 0 w 247822"/>
                <a:gd name="connsiteY7" fmla="*/ 41304 h 1636012"/>
                <a:gd name="connsiteX8" fmla="*/ 41304 w 247822"/>
                <a:gd name="connsiteY8" fmla="*/ 0 h 1636012"/>
                <a:gd name="connsiteX9" fmla="*/ 206518 w 247822"/>
                <a:gd name="connsiteY9" fmla="*/ 0 h 1636012"/>
                <a:gd name="connsiteX10" fmla="*/ 247822 w 247822"/>
                <a:gd name="connsiteY10" fmla="*/ 41304 h 1636012"/>
                <a:gd name="connsiteX11" fmla="*/ 247822 w 247822"/>
                <a:gd name="connsiteY11" fmla="*/ 576064 h 1636012"/>
                <a:gd name="connsiteX12" fmla="*/ 236752 w 247822"/>
                <a:gd name="connsiteY12" fmla="*/ 576064 h 1636012"/>
                <a:gd name="connsiteX13" fmla="*/ 212749 w 247822"/>
                <a:gd name="connsiteY13" fmla="*/ 600067 h 1636012"/>
                <a:gd name="connsiteX14" fmla="*/ 212749 w 247822"/>
                <a:gd name="connsiteY14" fmla="*/ 768085 h 1636012"/>
                <a:gd name="connsiteX15" fmla="*/ 236752 w 247822"/>
                <a:gd name="connsiteY15" fmla="*/ 792088 h 1636012"/>
                <a:gd name="connsiteX16" fmla="*/ 247822 w 247822"/>
                <a:gd name="connsiteY16" fmla="*/ 792088 h 1636012"/>
                <a:gd name="connsiteX17" fmla="*/ 247822 w 247822"/>
                <a:gd name="connsiteY17" fmla="*/ 822792 h 1636012"/>
                <a:gd name="connsiteX18" fmla="*/ 206518 w 247822"/>
                <a:gd name="connsiteY18" fmla="*/ 864096 h 1636012"/>
                <a:gd name="connsiteX19" fmla="*/ 159653 w 247822"/>
                <a:gd name="connsiteY19" fmla="*/ 864096 h 1636012"/>
                <a:gd name="connsiteX20" fmla="*/ 159653 w 247822"/>
                <a:gd name="connsiteY20" fmla="*/ 1440161 h 1636012"/>
                <a:gd name="connsiteX21" fmla="*/ 156770 w 247822"/>
                <a:gd name="connsiteY21" fmla="*/ 1440161 h 1636012"/>
                <a:gd name="connsiteX22" fmla="*/ 174479 w 247822"/>
                <a:gd name="connsiteY22" fmla="*/ 1510998 h 1636012"/>
                <a:gd name="connsiteX23" fmla="*/ 147476 w 247822"/>
                <a:gd name="connsiteY23" fmla="*/ 1636012 h 1636012"/>
                <a:gd name="connsiteX24" fmla="*/ 93471 w 247822"/>
                <a:gd name="connsiteY24" fmla="*/ 1636012 h 1636012"/>
                <a:gd name="connsiteX25" fmla="*/ 66468 w 247822"/>
                <a:gd name="connsiteY25" fmla="*/ 1510998 h 1636012"/>
                <a:gd name="connsiteX26" fmla="*/ 66469 w 247822"/>
                <a:gd name="connsiteY26" fmla="*/ 1510998 h 1636012"/>
                <a:gd name="connsiteX27" fmla="*/ 87645 w 247822"/>
                <a:gd name="connsiteY27" fmla="*/ 1426297 h 1636012"/>
                <a:gd name="connsiteX28" fmla="*/ 87645 w 247822"/>
                <a:gd name="connsiteY28" fmla="*/ 864096 h 1636012"/>
                <a:gd name="connsiteX29" fmla="*/ 41304 w 247822"/>
                <a:gd name="connsiteY29" fmla="*/ 864096 h 1636012"/>
                <a:gd name="connsiteX30" fmla="*/ 0 w 247822"/>
                <a:gd name="connsiteY30" fmla="*/ 822792 h 1636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47822" h="1636012">
                  <a:moveTo>
                    <a:pt x="0" y="822792"/>
                  </a:moveTo>
                  <a:lnTo>
                    <a:pt x="0" y="792088"/>
                  </a:lnTo>
                  <a:lnTo>
                    <a:pt x="8367" y="792088"/>
                  </a:lnTo>
                  <a:cubicBezTo>
                    <a:pt x="21623" y="792088"/>
                    <a:pt x="32370" y="781341"/>
                    <a:pt x="32370" y="768085"/>
                  </a:cubicBezTo>
                  <a:lnTo>
                    <a:pt x="32370" y="600067"/>
                  </a:lnTo>
                  <a:cubicBezTo>
                    <a:pt x="32370" y="586811"/>
                    <a:pt x="21623" y="576064"/>
                    <a:pt x="8367" y="576064"/>
                  </a:cubicBezTo>
                  <a:lnTo>
                    <a:pt x="0" y="576064"/>
                  </a:lnTo>
                  <a:lnTo>
                    <a:pt x="0" y="41304"/>
                  </a:lnTo>
                  <a:cubicBezTo>
                    <a:pt x="0" y="18492"/>
                    <a:pt x="18492" y="0"/>
                    <a:pt x="41304" y="0"/>
                  </a:cubicBezTo>
                  <a:lnTo>
                    <a:pt x="206518" y="0"/>
                  </a:lnTo>
                  <a:cubicBezTo>
                    <a:pt x="229330" y="0"/>
                    <a:pt x="247822" y="18492"/>
                    <a:pt x="247822" y="41304"/>
                  </a:cubicBezTo>
                  <a:lnTo>
                    <a:pt x="247822" y="576064"/>
                  </a:lnTo>
                  <a:lnTo>
                    <a:pt x="236752" y="576064"/>
                  </a:lnTo>
                  <a:cubicBezTo>
                    <a:pt x="223496" y="576064"/>
                    <a:pt x="212749" y="586811"/>
                    <a:pt x="212749" y="600067"/>
                  </a:cubicBezTo>
                  <a:lnTo>
                    <a:pt x="212749" y="768085"/>
                  </a:lnTo>
                  <a:cubicBezTo>
                    <a:pt x="212749" y="781341"/>
                    <a:pt x="223496" y="792088"/>
                    <a:pt x="236752" y="792088"/>
                  </a:cubicBezTo>
                  <a:lnTo>
                    <a:pt x="247822" y="792088"/>
                  </a:lnTo>
                  <a:lnTo>
                    <a:pt x="247822" y="822792"/>
                  </a:lnTo>
                  <a:cubicBezTo>
                    <a:pt x="247822" y="845604"/>
                    <a:pt x="229330" y="864096"/>
                    <a:pt x="206518" y="864096"/>
                  </a:cubicBezTo>
                  <a:lnTo>
                    <a:pt x="159653" y="864096"/>
                  </a:lnTo>
                  <a:lnTo>
                    <a:pt x="159653" y="1440161"/>
                  </a:lnTo>
                  <a:lnTo>
                    <a:pt x="156770" y="1440161"/>
                  </a:lnTo>
                  <a:lnTo>
                    <a:pt x="174479" y="1510998"/>
                  </a:lnTo>
                  <a:lnTo>
                    <a:pt x="147476" y="1636012"/>
                  </a:lnTo>
                  <a:lnTo>
                    <a:pt x="93471" y="1636012"/>
                  </a:lnTo>
                  <a:lnTo>
                    <a:pt x="66468" y="1510998"/>
                  </a:lnTo>
                  <a:lnTo>
                    <a:pt x="66469" y="1510998"/>
                  </a:lnTo>
                  <a:lnTo>
                    <a:pt x="87645" y="1426297"/>
                  </a:lnTo>
                  <a:lnTo>
                    <a:pt x="87645" y="864096"/>
                  </a:lnTo>
                  <a:lnTo>
                    <a:pt x="41304" y="864096"/>
                  </a:lnTo>
                  <a:cubicBezTo>
                    <a:pt x="18492" y="864096"/>
                    <a:pt x="0" y="845604"/>
                    <a:pt x="0" y="82279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007212" y="4821658"/>
            <a:ext cx="708571" cy="708790"/>
            <a:chOff x="6444208" y="2931790"/>
            <a:chExt cx="504056" cy="504056"/>
          </a:xfrm>
        </p:grpSpPr>
        <p:sp>
          <p:nvSpPr>
            <p:cNvPr id="33" name="椭圆 32"/>
            <p:cNvSpPr/>
            <p:nvPr/>
          </p:nvSpPr>
          <p:spPr>
            <a:xfrm>
              <a:off x="6444208" y="2931790"/>
              <a:ext cx="504056" cy="50405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任意多边形 33"/>
            <p:cNvSpPr/>
            <p:nvPr/>
          </p:nvSpPr>
          <p:spPr>
            <a:xfrm>
              <a:off x="6540683" y="3000534"/>
              <a:ext cx="324502" cy="357040"/>
            </a:xfrm>
            <a:custGeom>
              <a:avLst/>
              <a:gdLst>
                <a:gd name="connsiteX0" fmla="*/ 931783 w 1869827"/>
                <a:gd name="connsiteY0" fmla="*/ 271 h 1918186"/>
                <a:gd name="connsiteX1" fmla="*/ 974305 w 1869827"/>
                <a:gd name="connsiteY1" fmla="*/ 10700 h 1918186"/>
                <a:gd name="connsiteX2" fmla="*/ 1054166 w 1869827"/>
                <a:gd name="connsiteY2" fmla="*/ 221119 h 1918186"/>
                <a:gd name="connsiteX3" fmla="*/ 1051799 w 1869827"/>
                <a:gd name="connsiteY3" fmla="*/ 462334 h 1918186"/>
                <a:gd name="connsiteX4" fmla="*/ 1239231 w 1869827"/>
                <a:gd name="connsiteY4" fmla="*/ 627076 h 1918186"/>
                <a:gd name="connsiteX5" fmla="*/ 1239231 w 1869827"/>
                <a:gd name="connsiteY5" fmla="*/ 571200 h 1918186"/>
                <a:gd name="connsiteX6" fmla="*/ 1271559 w 1869827"/>
                <a:gd name="connsiteY6" fmla="*/ 538872 h 1918186"/>
                <a:gd name="connsiteX7" fmla="*/ 1303887 w 1869827"/>
                <a:gd name="connsiteY7" fmla="*/ 571200 h 1918186"/>
                <a:gd name="connsiteX8" fmla="*/ 1303887 w 1869827"/>
                <a:gd name="connsiteY8" fmla="*/ 683905 h 1918186"/>
                <a:gd name="connsiteX9" fmla="*/ 1404874 w 1869827"/>
                <a:gd name="connsiteY9" fmla="*/ 772667 h 1918186"/>
                <a:gd name="connsiteX10" fmla="*/ 1404874 w 1869827"/>
                <a:gd name="connsiteY10" fmla="*/ 749350 h 1918186"/>
                <a:gd name="connsiteX11" fmla="*/ 1437202 w 1869827"/>
                <a:gd name="connsiteY11" fmla="*/ 717022 h 1918186"/>
                <a:gd name="connsiteX12" fmla="*/ 1469530 w 1869827"/>
                <a:gd name="connsiteY12" fmla="*/ 749350 h 1918186"/>
                <a:gd name="connsiteX13" fmla="*/ 1469530 w 1869827"/>
                <a:gd name="connsiteY13" fmla="*/ 829496 h 1918186"/>
                <a:gd name="connsiteX14" fmla="*/ 1847638 w 1869827"/>
                <a:gd name="connsiteY14" fmla="*/ 1161832 h 1918186"/>
                <a:gd name="connsiteX15" fmla="*/ 1869827 w 1869827"/>
                <a:gd name="connsiteY15" fmla="*/ 1419055 h 1918186"/>
                <a:gd name="connsiteX16" fmla="*/ 1046215 w 1869827"/>
                <a:gd name="connsiteY16" fmla="*/ 1078566 h 1918186"/>
                <a:gd name="connsiteX17" fmla="*/ 1043674 w 1869827"/>
                <a:gd name="connsiteY17" fmla="*/ 1366305 h 1918186"/>
                <a:gd name="connsiteX18" fmla="*/ 1042775 w 1869827"/>
                <a:gd name="connsiteY18" fmla="*/ 1457997 h 1918186"/>
                <a:gd name="connsiteX19" fmla="*/ 1342462 w 1869827"/>
                <a:gd name="connsiteY19" fmla="*/ 1794838 h 1918186"/>
                <a:gd name="connsiteX20" fmla="*/ 1350783 w 1869827"/>
                <a:gd name="connsiteY20" fmla="*/ 1918186 h 1918186"/>
                <a:gd name="connsiteX21" fmla="*/ 1038846 w 1869827"/>
                <a:gd name="connsiteY21" fmla="*/ 1753278 h 1918186"/>
                <a:gd name="connsiteX22" fmla="*/ 1014095 w 1869827"/>
                <a:gd name="connsiteY22" fmla="*/ 1757698 h 1918186"/>
                <a:gd name="connsiteX23" fmla="*/ 937821 w 1869827"/>
                <a:gd name="connsiteY23" fmla="*/ 1879928 h 1918186"/>
                <a:gd name="connsiteX24" fmla="*/ 835524 w 1869827"/>
                <a:gd name="connsiteY24" fmla="*/ 1755002 h 1918186"/>
                <a:gd name="connsiteX25" fmla="*/ 835502 w 1869827"/>
                <a:gd name="connsiteY25" fmla="*/ 1752576 h 1918186"/>
                <a:gd name="connsiteX26" fmla="*/ 522237 w 1869827"/>
                <a:gd name="connsiteY26" fmla="*/ 1918186 h 1918186"/>
                <a:gd name="connsiteX27" fmla="*/ 530558 w 1869827"/>
                <a:gd name="connsiteY27" fmla="*/ 1794838 h 1918186"/>
                <a:gd name="connsiteX28" fmla="*/ 832039 w 1869827"/>
                <a:gd name="connsiteY28" fmla="*/ 1455981 h 1918186"/>
                <a:gd name="connsiteX29" fmla="*/ 830449 w 1869827"/>
                <a:gd name="connsiteY29" fmla="*/ 1363496 h 1918186"/>
                <a:gd name="connsiteX30" fmla="*/ 823416 w 1869827"/>
                <a:gd name="connsiteY30" fmla="*/ 1078647 h 1918186"/>
                <a:gd name="connsiteX31" fmla="*/ 0 w 1869827"/>
                <a:gd name="connsiteY31" fmla="*/ 1419055 h 1918186"/>
                <a:gd name="connsiteX32" fmla="*/ 22189 w 1869827"/>
                <a:gd name="connsiteY32" fmla="*/ 1161832 h 1918186"/>
                <a:gd name="connsiteX33" fmla="*/ 367859 w 1869827"/>
                <a:gd name="connsiteY33" fmla="*/ 858007 h 1918186"/>
                <a:gd name="connsiteX34" fmla="*/ 367859 w 1869827"/>
                <a:gd name="connsiteY34" fmla="*/ 749350 h 1918186"/>
                <a:gd name="connsiteX35" fmla="*/ 400187 w 1869827"/>
                <a:gd name="connsiteY35" fmla="*/ 717022 h 1918186"/>
                <a:gd name="connsiteX36" fmla="*/ 432515 w 1869827"/>
                <a:gd name="connsiteY36" fmla="*/ 749350 h 1918186"/>
                <a:gd name="connsiteX37" fmla="*/ 432515 w 1869827"/>
                <a:gd name="connsiteY37" fmla="*/ 801178 h 1918186"/>
                <a:gd name="connsiteX38" fmla="*/ 538729 w 1869827"/>
                <a:gd name="connsiteY38" fmla="*/ 707822 h 1918186"/>
                <a:gd name="connsiteX39" fmla="*/ 538729 w 1869827"/>
                <a:gd name="connsiteY39" fmla="*/ 571200 h 1918186"/>
                <a:gd name="connsiteX40" fmla="*/ 571057 w 1869827"/>
                <a:gd name="connsiteY40" fmla="*/ 538872 h 1918186"/>
                <a:gd name="connsiteX41" fmla="*/ 603385 w 1869827"/>
                <a:gd name="connsiteY41" fmla="*/ 571200 h 1918186"/>
                <a:gd name="connsiteX42" fmla="*/ 603385 w 1869827"/>
                <a:gd name="connsiteY42" fmla="*/ 650993 h 1918186"/>
                <a:gd name="connsiteX43" fmla="*/ 809562 w 1869827"/>
                <a:gd name="connsiteY43" fmla="*/ 469774 h 1918186"/>
                <a:gd name="connsiteX44" fmla="*/ 808973 w 1869827"/>
                <a:gd name="connsiteY44" fmla="*/ 435515 h 1918186"/>
                <a:gd name="connsiteX45" fmla="*/ 807189 w 1869827"/>
                <a:gd name="connsiteY45" fmla="*/ 235409 h 1918186"/>
                <a:gd name="connsiteX46" fmla="*/ 888052 w 1869827"/>
                <a:gd name="connsiteY46" fmla="*/ 9585 h 1918186"/>
                <a:gd name="connsiteX47" fmla="*/ 930676 w 1869827"/>
                <a:gd name="connsiteY47" fmla="*/ 0 h 1918186"/>
                <a:gd name="connsiteX48" fmla="*/ 933057 w 1869827"/>
                <a:gd name="connsiteY48" fmla="*/ 0 h 1918186"/>
                <a:gd name="connsiteX49" fmla="*/ 931783 w 1869827"/>
                <a:gd name="connsiteY49" fmla="*/ 271 h 1918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869827" h="1918186">
                  <a:moveTo>
                    <a:pt x="931783" y="271"/>
                  </a:moveTo>
                  <a:lnTo>
                    <a:pt x="974305" y="10700"/>
                  </a:lnTo>
                  <a:cubicBezTo>
                    <a:pt x="1017147" y="33140"/>
                    <a:pt x="1054166" y="93921"/>
                    <a:pt x="1054166" y="221119"/>
                  </a:cubicBezTo>
                  <a:lnTo>
                    <a:pt x="1051799" y="462334"/>
                  </a:lnTo>
                  <a:lnTo>
                    <a:pt x="1239231" y="627076"/>
                  </a:lnTo>
                  <a:lnTo>
                    <a:pt x="1239231" y="571200"/>
                  </a:lnTo>
                  <a:cubicBezTo>
                    <a:pt x="1239231" y="553346"/>
                    <a:pt x="1253705" y="538872"/>
                    <a:pt x="1271559" y="538872"/>
                  </a:cubicBezTo>
                  <a:cubicBezTo>
                    <a:pt x="1289413" y="538872"/>
                    <a:pt x="1303887" y="553346"/>
                    <a:pt x="1303887" y="571200"/>
                  </a:cubicBezTo>
                  <a:lnTo>
                    <a:pt x="1303887" y="683905"/>
                  </a:lnTo>
                  <a:lnTo>
                    <a:pt x="1404874" y="772667"/>
                  </a:lnTo>
                  <a:lnTo>
                    <a:pt x="1404874" y="749350"/>
                  </a:lnTo>
                  <a:cubicBezTo>
                    <a:pt x="1404874" y="731496"/>
                    <a:pt x="1419348" y="717022"/>
                    <a:pt x="1437202" y="717022"/>
                  </a:cubicBezTo>
                  <a:cubicBezTo>
                    <a:pt x="1455056" y="717022"/>
                    <a:pt x="1469530" y="731496"/>
                    <a:pt x="1469530" y="749350"/>
                  </a:cubicBezTo>
                  <a:lnTo>
                    <a:pt x="1469530" y="829496"/>
                  </a:lnTo>
                  <a:lnTo>
                    <a:pt x="1847638" y="1161832"/>
                  </a:lnTo>
                  <a:lnTo>
                    <a:pt x="1869827" y="1419055"/>
                  </a:lnTo>
                  <a:lnTo>
                    <a:pt x="1046215" y="1078566"/>
                  </a:lnTo>
                  <a:lnTo>
                    <a:pt x="1043674" y="1366305"/>
                  </a:lnTo>
                  <a:lnTo>
                    <a:pt x="1042775" y="1457997"/>
                  </a:lnTo>
                  <a:lnTo>
                    <a:pt x="1342462" y="1794838"/>
                  </a:lnTo>
                  <a:lnTo>
                    <a:pt x="1350783" y="1918186"/>
                  </a:lnTo>
                  <a:lnTo>
                    <a:pt x="1038846" y="1753278"/>
                  </a:lnTo>
                  <a:lnTo>
                    <a:pt x="1014095" y="1757698"/>
                  </a:lnTo>
                  <a:cubicBezTo>
                    <a:pt x="963095" y="1776085"/>
                    <a:pt x="971419" y="1844076"/>
                    <a:pt x="937821" y="1879928"/>
                  </a:cubicBezTo>
                  <a:cubicBezTo>
                    <a:pt x="900545" y="1843050"/>
                    <a:pt x="908517" y="1758544"/>
                    <a:pt x="835524" y="1755002"/>
                  </a:cubicBezTo>
                  <a:lnTo>
                    <a:pt x="835502" y="1752576"/>
                  </a:lnTo>
                  <a:lnTo>
                    <a:pt x="522237" y="1918186"/>
                  </a:lnTo>
                  <a:lnTo>
                    <a:pt x="530558" y="1794838"/>
                  </a:lnTo>
                  <a:lnTo>
                    <a:pt x="832039" y="1455981"/>
                  </a:lnTo>
                  <a:lnTo>
                    <a:pt x="830449" y="1363496"/>
                  </a:lnTo>
                  <a:lnTo>
                    <a:pt x="823416" y="1078647"/>
                  </a:lnTo>
                  <a:lnTo>
                    <a:pt x="0" y="1419055"/>
                  </a:lnTo>
                  <a:lnTo>
                    <a:pt x="22189" y="1161832"/>
                  </a:lnTo>
                  <a:lnTo>
                    <a:pt x="367859" y="858007"/>
                  </a:lnTo>
                  <a:lnTo>
                    <a:pt x="367859" y="749350"/>
                  </a:lnTo>
                  <a:cubicBezTo>
                    <a:pt x="367859" y="731496"/>
                    <a:pt x="382333" y="717022"/>
                    <a:pt x="400187" y="717022"/>
                  </a:cubicBezTo>
                  <a:cubicBezTo>
                    <a:pt x="418041" y="717022"/>
                    <a:pt x="432515" y="731496"/>
                    <a:pt x="432515" y="749350"/>
                  </a:cubicBezTo>
                  <a:lnTo>
                    <a:pt x="432515" y="801178"/>
                  </a:lnTo>
                  <a:lnTo>
                    <a:pt x="538729" y="707822"/>
                  </a:lnTo>
                  <a:lnTo>
                    <a:pt x="538729" y="571200"/>
                  </a:lnTo>
                  <a:cubicBezTo>
                    <a:pt x="538729" y="553346"/>
                    <a:pt x="553203" y="538872"/>
                    <a:pt x="571057" y="538872"/>
                  </a:cubicBezTo>
                  <a:cubicBezTo>
                    <a:pt x="588911" y="538872"/>
                    <a:pt x="603385" y="553346"/>
                    <a:pt x="603385" y="571200"/>
                  </a:cubicBezTo>
                  <a:lnTo>
                    <a:pt x="603385" y="650993"/>
                  </a:lnTo>
                  <a:lnTo>
                    <a:pt x="809562" y="469774"/>
                  </a:lnTo>
                  <a:lnTo>
                    <a:pt x="808973" y="435515"/>
                  </a:lnTo>
                  <a:cubicBezTo>
                    <a:pt x="808099" y="370425"/>
                    <a:pt x="807477" y="303884"/>
                    <a:pt x="807189" y="235409"/>
                  </a:cubicBezTo>
                  <a:cubicBezTo>
                    <a:pt x="801830" y="90353"/>
                    <a:pt x="842866" y="30463"/>
                    <a:pt x="888052" y="9585"/>
                  </a:cubicBezTo>
                  <a:close/>
                  <a:moveTo>
                    <a:pt x="930676" y="0"/>
                  </a:moveTo>
                  <a:lnTo>
                    <a:pt x="933057" y="0"/>
                  </a:lnTo>
                  <a:lnTo>
                    <a:pt x="931783" y="27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35" name="直接连接符 34"/>
          <p:cNvCxnSpPr>
            <a:stCxn id="2" idx="6"/>
            <a:endCxn id="5" idx="5"/>
          </p:cNvCxnSpPr>
          <p:nvPr/>
        </p:nvCxnSpPr>
        <p:spPr>
          <a:xfrm flipH="1" flipV="1">
            <a:off x="4937535" y="3192772"/>
            <a:ext cx="242588" cy="862162"/>
          </a:xfrm>
          <a:prstGeom prst="line">
            <a:avLst/>
          </a:prstGeom>
          <a:ln w="15875">
            <a:solidFill>
              <a:schemeClr val="accent2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>
            <a:stCxn id="2" idx="6"/>
            <a:endCxn id="23" idx="6"/>
          </p:cNvCxnSpPr>
          <p:nvPr/>
        </p:nvCxnSpPr>
        <p:spPr>
          <a:xfrm flipH="1">
            <a:off x="4327121" y="4054934"/>
            <a:ext cx="853002" cy="4181"/>
          </a:xfrm>
          <a:prstGeom prst="line">
            <a:avLst/>
          </a:prstGeom>
          <a:ln w="15875">
            <a:solidFill>
              <a:schemeClr val="accent2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组合 36"/>
          <p:cNvGrpSpPr/>
          <p:nvPr/>
        </p:nvGrpSpPr>
        <p:grpSpPr>
          <a:xfrm>
            <a:off x="4332733" y="4821658"/>
            <a:ext cx="784949" cy="708790"/>
            <a:chOff x="1096508" y="3377854"/>
            <a:chExt cx="558389" cy="504056"/>
          </a:xfrm>
        </p:grpSpPr>
        <p:sp>
          <p:nvSpPr>
            <p:cNvPr id="38" name="椭圆 37"/>
            <p:cNvSpPr/>
            <p:nvPr/>
          </p:nvSpPr>
          <p:spPr>
            <a:xfrm>
              <a:off x="1096508" y="3377854"/>
              <a:ext cx="504056" cy="50405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191"/>
            <p:cNvSpPr>
              <a:spLocks noEditPoints="1"/>
            </p:cNvSpPr>
            <p:nvPr/>
          </p:nvSpPr>
          <p:spPr bwMode="auto">
            <a:xfrm>
              <a:off x="1654897" y="3623301"/>
              <a:ext cx="0" cy="9525"/>
            </a:xfrm>
            <a:custGeom>
              <a:avLst/>
              <a:gdLst>
                <a:gd name="T0" fmla="*/ 6 h 6"/>
                <a:gd name="T1" fmla="*/ 6 h 6"/>
                <a:gd name="T2" fmla="*/ 6 h 6"/>
                <a:gd name="T3" fmla="*/ 5 h 6"/>
                <a:gd name="T4" fmla="*/ 5 h 6"/>
                <a:gd name="T5" fmla="*/ 5 h 6"/>
                <a:gd name="T6" fmla="*/ 5 h 6"/>
                <a:gd name="T7" fmla="*/ 5 h 6"/>
                <a:gd name="T8" fmla="*/ 5 h 6"/>
                <a:gd name="T9" fmla="*/ 5 h 6"/>
                <a:gd name="T10" fmla="*/ 5 h 6"/>
                <a:gd name="T11" fmla="*/ 5 h 6"/>
                <a:gd name="T12" fmla="*/ 4 h 6"/>
                <a:gd name="T13" fmla="*/ 4 h 6"/>
                <a:gd name="T14" fmla="*/ 4 h 6"/>
                <a:gd name="T15" fmla="*/ 4 h 6"/>
                <a:gd name="T16" fmla="*/ 4 h 6"/>
                <a:gd name="T17" fmla="*/ 4 h 6"/>
                <a:gd name="T18" fmla="*/ 4 h 6"/>
                <a:gd name="T19" fmla="*/ 4 h 6"/>
                <a:gd name="T20" fmla="*/ 4 h 6"/>
                <a:gd name="T21" fmla="*/ 4 h 6"/>
                <a:gd name="T22" fmla="*/ 4 h 6"/>
                <a:gd name="T23" fmla="*/ 4 h 6"/>
                <a:gd name="T24" fmla="*/ 3 h 6"/>
                <a:gd name="T25" fmla="*/ 3 h 6"/>
                <a:gd name="T26" fmla="*/ 3 h 6"/>
                <a:gd name="T27" fmla="*/ 3 h 6"/>
                <a:gd name="T28" fmla="*/ 3 h 6"/>
                <a:gd name="T29" fmla="*/ 3 h 6"/>
                <a:gd name="T30" fmla="*/ 3 h 6"/>
                <a:gd name="T31" fmla="*/ 3 h 6"/>
                <a:gd name="T32" fmla="*/ 3 h 6"/>
                <a:gd name="T33" fmla="*/ 2 h 6"/>
                <a:gd name="T34" fmla="*/ 2 h 6"/>
                <a:gd name="T35" fmla="*/ 2 h 6"/>
                <a:gd name="T36" fmla="*/ 2 h 6"/>
                <a:gd name="T37" fmla="*/ 2 h 6"/>
                <a:gd name="T38" fmla="*/ 2 h 6"/>
                <a:gd name="T39" fmla="*/ 2 h 6"/>
                <a:gd name="T40" fmla="*/ 2 h 6"/>
                <a:gd name="T41" fmla="*/ 2 h 6"/>
                <a:gd name="T42" fmla="*/ 1 h 6"/>
                <a:gd name="T43" fmla="*/ 2 h 6"/>
                <a:gd name="T44" fmla="*/ 1 h 6"/>
                <a:gd name="T45" fmla="*/ 1 h 6"/>
                <a:gd name="T46" fmla="*/ 1 h 6"/>
                <a:gd name="T47" fmla="*/ 1 h 6"/>
                <a:gd name="T48" fmla="*/ 1 h 6"/>
                <a:gd name="T49" fmla="*/ 1 h 6"/>
                <a:gd name="T50" fmla="*/ 1 h 6"/>
                <a:gd name="T51" fmla="*/ 1 h 6"/>
                <a:gd name="T52" fmla="*/ 1 h 6"/>
                <a:gd name="T53" fmla="*/ 1 h 6"/>
                <a:gd name="T54" fmla="*/ 0 h 6"/>
                <a:gd name="T55" fmla="*/ 0 h 6"/>
                <a:gd name="T56" fmla="*/ 0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  <a:cxn ang="0">
                  <a:pos x="0" y="T8"/>
                </a:cxn>
                <a:cxn ang="0">
                  <a:pos x="0" y="T9"/>
                </a:cxn>
                <a:cxn ang="0">
                  <a:pos x="0" y="T10"/>
                </a:cxn>
                <a:cxn ang="0">
                  <a:pos x="0" y="T11"/>
                </a:cxn>
                <a:cxn ang="0">
                  <a:pos x="0" y="T12"/>
                </a:cxn>
                <a:cxn ang="0">
                  <a:pos x="0" y="T13"/>
                </a:cxn>
                <a:cxn ang="0">
                  <a:pos x="0" y="T14"/>
                </a:cxn>
                <a:cxn ang="0">
                  <a:pos x="0" y="T15"/>
                </a:cxn>
                <a:cxn ang="0">
                  <a:pos x="0" y="T16"/>
                </a:cxn>
                <a:cxn ang="0">
                  <a:pos x="0" y="T17"/>
                </a:cxn>
                <a:cxn ang="0">
                  <a:pos x="0" y="T18"/>
                </a:cxn>
                <a:cxn ang="0">
                  <a:pos x="0" y="T19"/>
                </a:cxn>
                <a:cxn ang="0">
                  <a:pos x="0" y="T20"/>
                </a:cxn>
                <a:cxn ang="0">
                  <a:pos x="0" y="T21"/>
                </a:cxn>
                <a:cxn ang="0">
                  <a:pos x="0" y="T22"/>
                </a:cxn>
                <a:cxn ang="0">
                  <a:pos x="0" y="T23"/>
                </a:cxn>
                <a:cxn ang="0">
                  <a:pos x="0" y="T24"/>
                </a:cxn>
                <a:cxn ang="0">
                  <a:pos x="0" y="T25"/>
                </a:cxn>
                <a:cxn ang="0">
                  <a:pos x="0" y="T26"/>
                </a:cxn>
                <a:cxn ang="0">
                  <a:pos x="0" y="T27"/>
                </a:cxn>
                <a:cxn ang="0">
                  <a:pos x="0" y="T28"/>
                </a:cxn>
                <a:cxn ang="0">
                  <a:pos x="0" y="T29"/>
                </a:cxn>
                <a:cxn ang="0">
                  <a:pos x="0" y="T30"/>
                </a:cxn>
                <a:cxn ang="0">
                  <a:pos x="0" y="T31"/>
                </a:cxn>
                <a:cxn ang="0">
                  <a:pos x="0" y="T32"/>
                </a:cxn>
                <a:cxn ang="0">
                  <a:pos x="0" y="T33"/>
                </a:cxn>
                <a:cxn ang="0">
                  <a:pos x="0" y="T34"/>
                </a:cxn>
                <a:cxn ang="0">
                  <a:pos x="0" y="T35"/>
                </a:cxn>
                <a:cxn ang="0">
                  <a:pos x="0" y="T36"/>
                </a:cxn>
                <a:cxn ang="0">
                  <a:pos x="0" y="T37"/>
                </a:cxn>
                <a:cxn ang="0">
                  <a:pos x="0" y="T38"/>
                </a:cxn>
                <a:cxn ang="0">
                  <a:pos x="0" y="T39"/>
                </a:cxn>
                <a:cxn ang="0">
                  <a:pos x="0" y="T40"/>
                </a:cxn>
                <a:cxn ang="0">
                  <a:pos x="0" y="T41"/>
                </a:cxn>
                <a:cxn ang="0">
                  <a:pos x="0" y="T42"/>
                </a:cxn>
                <a:cxn ang="0">
                  <a:pos x="0" y="T43"/>
                </a:cxn>
                <a:cxn ang="0">
                  <a:pos x="0" y="T44"/>
                </a:cxn>
                <a:cxn ang="0">
                  <a:pos x="0" y="T45"/>
                </a:cxn>
                <a:cxn ang="0">
                  <a:pos x="0" y="T46"/>
                </a:cxn>
                <a:cxn ang="0">
                  <a:pos x="0" y="T47"/>
                </a:cxn>
                <a:cxn ang="0">
                  <a:pos x="0" y="T48"/>
                </a:cxn>
                <a:cxn ang="0">
                  <a:pos x="0" y="T49"/>
                </a:cxn>
                <a:cxn ang="0">
                  <a:pos x="0" y="T50"/>
                </a:cxn>
                <a:cxn ang="0">
                  <a:pos x="0" y="T51"/>
                </a:cxn>
                <a:cxn ang="0">
                  <a:pos x="0" y="T52"/>
                </a:cxn>
                <a:cxn ang="0">
                  <a:pos x="0" y="T53"/>
                </a:cxn>
                <a:cxn ang="0">
                  <a:pos x="0" y="T54"/>
                </a:cxn>
                <a:cxn ang="0">
                  <a:pos x="0" y="T55"/>
                </a:cxn>
                <a:cxn ang="0">
                  <a:pos x="0" y="T56"/>
                </a:cxn>
              </a:cxnLst>
              <a:rect l="0" t="0" r="r" b="b"/>
              <a:pathLst>
                <a:path h="6">
                  <a:moveTo>
                    <a:pt x="0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moveTo>
                    <a:pt x="0" y="5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moveTo>
                    <a:pt x="0" y="5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moveTo>
                    <a:pt x="0" y="5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moveTo>
                    <a:pt x="0" y="1"/>
                  </a:move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41" tIns="64270" rIns="128541" bIns="6427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53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194"/>
            <p:cNvSpPr>
              <a:spLocks noEditPoints="1"/>
            </p:cNvSpPr>
            <p:nvPr/>
          </p:nvSpPr>
          <p:spPr bwMode="auto">
            <a:xfrm>
              <a:off x="1221509" y="3496301"/>
              <a:ext cx="255588" cy="255588"/>
            </a:xfrm>
            <a:custGeom>
              <a:avLst/>
              <a:gdLst>
                <a:gd name="T0" fmla="*/ 92 w 184"/>
                <a:gd name="T1" fmla="*/ 0 h 184"/>
                <a:gd name="T2" fmla="*/ 0 w 184"/>
                <a:gd name="T3" fmla="*/ 92 h 184"/>
                <a:gd name="T4" fmla="*/ 92 w 184"/>
                <a:gd name="T5" fmla="*/ 184 h 184"/>
                <a:gd name="T6" fmla="*/ 184 w 184"/>
                <a:gd name="T7" fmla="*/ 92 h 184"/>
                <a:gd name="T8" fmla="*/ 92 w 184"/>
                <a:gd name="T9" fmla="*/ 0 h 184"/>
                <a:gd name="T10" fmla="*/ 92 w 184"/>
                <a:gd name="T11" fmla="*/ 164 h 184"/>
                <a:gd name="T12" fmla="*/ 20 w 184"/>
                <a:gd name="T13" fmla="*/ 92 h 184"/>
                <a:gd name="T14" fmla="*/ 92 w 184"/>
                <a:gd name="T15" fmla="*/ 20 h 184"/>
                <a:gd name="T16" fmla="*/ 164 w 184"/>
                <a:gd name="T17" fmla="*/ 92 h 184"/>
                <a:gd name="T18" fmla="*/ 92 w 184"/>
                <a:gd name="T19" fmla="*/ 164 h 184"/>
                <a:gd name="T20" fmla="*/ 92 w 184"/>
                <a:gd name="T21" fmla="*/ 40 h 184"/>
                <a:gd name="T22" fmla="*/ 40 w 184"/>
                <a:gd name="T23" fmla="*/ 92 h 184"/>
                <a:gd name="T24" fmla="*/ 92 w 184"/>
                <a:gd name="T25" fmla="*/ 144 h 184"/>
                <a:gd name="T26" fmla="*/ 144 w 184"/>
                <a:gd name="T27" fmla="*/ 92 h 184"/>
                <a:gd name="T28" fmla="*/ 92 w 184"/>
                <a:gd name="T29" fmla="*/ 40 h 184"/>
                <a:gd name="T30" fmla="*/ 92 w 184"/>
                <a:gd name="T31" fmla="*/ 124 h 184"/>
                <a:gd name="T32" fmla="*/ 60 w 184"/>
                <a:gd name="T33" fmla="*/ 92 h 184"/>
                <a:gd name="T34" fmla="*/ 92 w 184"/>
                <a:gd name="T35" fmla="*/ 60 h 184"/>
                <a:gd name="T36" fmla="*/ 124 w 184"/>
                <a:gd name="T37" fmla="*/ 92 h 184"/>
                <a:gd name="T38" fmla="*/ 92 w 184"/>
                <a:gd name="T39" fmla="*/ 12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4" h="184">
                  <a:moveTo>
                    <a:pt x="92" y="0"/>
                  </a:move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ubicBezTo>
                    <a:pt x="143" y="184"/>
                    <a:pt x="184" y="143"/>
                    <a:pt x="184" y="92"/>
                  </a:cubicBezTo>
                  <a:cubicBezTo>
                    <a:pt x="184" y="41"/>
                    <a:pt x="143" y="0"/>
                    <a:pt x="92" y="0"/>
                  </a:cubicBezTo>
                  <a:close/>
                  <a:moveTo>
                    <a:pt x="92" y="164"/>
                  </a:moveTo>
                  <a:cubicBezTo>
                    <a:pt x="52" y="164"/>
                    <a:pt x="20" y="132"/>
                    <a:pt x="20" y="92"/>
                  </a:cubicBezTo>
                  <a:cubicBezTo>
                    <a:pt x="20" y="52"/>
                    <a:pt x="52" y="20"/>
                    <a:pt x="92" y="20"/>
                  </a:cubicBezTo>
                  <a:cubicBezTo>
                    <a:pt x="132" y="20"/>
                    <a:pt x="164" y="52"/>
                    <a:pt x="164" y="92"/>
                  </a:cubicBezTo>
                  <a:cubicBezTo>
                    <a:pt x="164" y="132"/>
                    <a:pt x="132" y="164"/>
                    <a:pt x="92" y="164"/>
                  </a:cubicBezTo>
                  <a:close/>
                  <a:moveTo>
                    <a:pt x="92" y="40"/>
                  </a:moveTo>
                  <a:cubicBezTo>
                    <a:pt x="63" y="40"/>
                    <a:pt x="40" y="63"/>
                    <a:pt x="40" y="92"/>
                  </a:cubicBezTo>
                  <a:cubicBezTo>
                    <a:pt x="40" y="121"/>
                    <a:pt x="63" y="144"/>
                    <a:pt x="92" y="144"/>
                  </a:cubicBezTo>
                  <a:cubicBezTo>
                    <a:pt x="121" y="144"/>
                    <a:pt x="144" y="121"/>
                    <a:pt x="144" y="92"/>
                  </a:cubicBezTo>
                  <a:cubicBezTo>
                    <a:pt x="144" y="63"/>
                    <a:pt x="121" y="40"/>
                    <a:pt x="92" y="40"/>
                  </a:cubicBezTo>
                  <a:close/>
                  <a:moveTo>
                    <a:pt x="92" y="124"/>
                  </a:moveTo>
                  <a:cubicBezTo>
                    <a:pt x="74" y="124"/>
                    <a:pt x="60" y="110"/>
                    <a:pt x="60" y="92"/>
                  </a:cubicBezTo>
                  <a:cubicBezTo>
                    <a:pt x="60" y="74"/>
                    <a:pt x="74" y="60"/>
                    <a:pt x="92" y="60"/>
                  </a:cubicBezTo>
                  <a:cubicBezTo>
                    <a:pt x="110" y="60"/>
                    <a:pt x="124" y="74"/>
                    <a:pt x="124" y="92"/>
                  </a:cubicBezTo>
                  <a:cubicBezTo>
                    <a:pt x="124" y="110"/>
                    <a:pt x="110" y="124"/>
                    <a:pt x="92" y="1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41" tIns="64270" rIns="128541" bIns="6427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53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Oval 195"/>
            <p:cNvSpPr>
              <a:spLocks noChangeArrowheads="1"/>
            </p:cNvSpPr>
            <p:nvPr/>
          </p:nvSpPr>
          <p:spPr bwMode="auto">
            <a:xfrm>
              <a:off x="1332634" y="3607426"/>
              <a:ext cx="33338" cy="33338"/>
            </a:xfrm>
            <a:prstGeom prst="ellipse">
              <a:avLst/>
            </a:prstGeom>
            <a:solidFill>
              <a:srgbClr val="F092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41" tIns="64270" rIns="128541" bIns="6427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53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196"/>
            <p:cNvSpPr/>
            <p:nvPr/>
          </p:nvSpPr>
          <p:spPr bwMode="auto">
            <a:xfrm>
              <a:off x="1340572" y="3443914"/>
              <a:ext cx="188913" cy="188913"/>
            </a:xfrm>
            <a:custGeom>
              <a:avLst/>
              <a:gdLst>
                <a:gd name="T0" fmla="*/ 116 w 136"/>
                <a:gd name="T1" fmla="*/ 26 h 136"/>
                <a:gd name="T2" fmla="*/ 119 w 136"/>
                <a:gd name="T3" fmla="*/ 23 h 136"/>
                <a:gd name="T4" fmla="*/ 119 w 136"/>
                <a:gd name="T5" fmla="*/ 17 h 136"/>
                <a:gd name="T6" fmla="*/ 113 w 136"/>
                <a:gd name="T7" fmla="*/ 17 h 136"/>
                <a:gd name="T8" fmla="*/ 110 w 136"/>
                <a:gd name="T9" fmla="*/ 20 h 136"/>
                <a:gd name="T10" fmla="*/ 108 w 136"/>
                <a:gd name="T11" fmla="*/ 0 h 136"/>
                <a:gd name="T12" fmla="*/ 74 w 136"/>
                <a:gd name="T13" fmla="*/ 34 h 136"/>
                <a:gd name="T14" fmla="*/ 76 w 136"/>
                <a:gd name="T15" fmla="*/ 54 h 136"/>
                <a:gd name="T16" fmla="*/ 23 w 136"/>
                <a:gd name="T17" fmla="*/ 107 h 136"/>
                <a:gd name="T18" fmla="*/ 0 w 136"/>
                <a:gd name="T19" fmla="*/ 130 h 136"/>
                <a:gd name="T20" fmla="*/ 6 w 136"/>
                <a:gd name="T21" fmla="*/ 136 h 136"/>
                <a:gd name="T22" fmla="*/ 82 w 136"/>
                <a:gd name="T23" fmla="*/ 60 h 136"/>
                <a:gd name="T24" fmla="*/ 102 w 136"/>
                <a:gd name="T25" fmla="*/ 62 h 136"/>
                <a:gd name="T26" fmla="*/ 136 w 136"/>
                <a:gd name="T27" fmla="*/ 28 h 136"/>
                <a:gd name="T28" fmla="*/ 116 w 136"/>
                <a:gd name="T29" fmla="*/ 2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6" h="136">
                  <a:moveTo>
                    <a:pt x="116" y="26"/>
                  </a:moveTo>
                  <a:cubicBezTo>
                    <a:pt x="119" y="23"/>
                    <a:pt x="119" y="23"/>
                    <a:pt x="119" y="23"/>
                  </a:cubicBezTo>
                  <a:cubicBezTo>
                    <a:pt x="121" y="21"/>
                    <a:pt x="121" y="19"/>
                    <a:pt x="119" y="17"/>
                  </a:cubicBezTo>
                  <a:cubicBezTo>
                    <a:pt x="117" y="15"/>
                    <a:pt x="115" y="15"/>
                    <a:pt x="113" y="17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23" y="107"/>
                    <a:pt x="23" y="107"/>
                    <a:pt x="23" y="107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6" y="136"/>
                    <a:pt x="6" y="136"/>
                    <a:pt x="6" y="136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102" y="62"/>
                    <a:pt x="102" y="62"/>
                    <a:pt x="102" y="62"/>
                  </a:cubicBezTo>
                  <a:cubicBezTo>
                    <a:pt x="136" y="28"/>
                    <a:pt x="136" y="28"/>
                    <a:pt x="136" y="28"/>
                  </a:cubicBezTo>
                  <a:lnTo>
                    <a:pt x="116" y="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8541" tIns="64270" rIns="128541" bIns="6427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53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43" name="直接连接符 42"/>
          <p:cNvCxnSpPr>
            <a:stCxn id="2" idx="6"/>
            <a:endCxn id="42" idx="5"/>
          </p:cNvCxnSpPr>
          <p:nvPr/>
        </p:nvCxnSpPr>
        <p:spPr>
          <a:xfrm flipH="1">
            <a:off x="4886709" y="4054934"/>
            <a:ext cx="293414" cy="859618"/>
          </a:xfrm>
          <a:prstGeom prst="line">
            <a:avLst/>
          </a:prstGeom>
          <a:ln w="15875">
            <a:solidFill>
              <a:schemeClr val="accent2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组合 43"/>
          <p:cNvGrpSpPr/>
          <p:nvPr/>
        </p:nvGrpSpPr>
        <p:grpSpPr>
          <a:xfrm>
            <a:off x="8007212" y="2587780"/>
            <a:ext cx="708571" cy="708790"/>
            <a:chOff x="5467116" y="1476208"/>
            <a:chExt cx="504056" cy="504056"/>
          </a:xfrm>
        </p:grpSpPr>
        <p:sp>
          <p:nvSpPr>
            <p:cNvPr id="45" name="椭圆 44"/>
            <p:cNvSpPr/>
            <p:nvPr/>
          </p:nvSpPr>
          <p:spPr>
            <a:xfrm>
              <a:off x="5467116" y="1476208"/>
              <a:ext cx="504056" cy="50405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6" name="组合 45"/>
            <p:cNvGrpSpPr/>
            <p:nvPr/>
          </p:nvGrpSpPr>
          <p:grpSpPr>
            <a:xfrm>
              <a:off x="5623656" y="1594641"/>
              <a:ext cx="190976" cy="280751"/>
              <a:chOff x="6669088" y="3119438"/>
              <a:chExt cx="371475" cy="546100"/>
            </a:xfrm>
            <a:solidFill>
              <a:schemeClr val="bg1"/>
            </a:solidFill>
          </p:grpSpPr>
          <p:sp>
            <p:nvSpPr>
              <p:cNvPr id="47" name="Freeform 39"/>
              <p:cNvSpPr/>
              <p:nvPr/>
            </p:nvSpPr>
            <p:spPr bwMode="auto">
              <a:xfrm>
                <a:off x="6669088" y="3119438"/>
                <a:ext cx="371475" cy="546100"/>
              </a:xfrm>
              <a:custGeom>
                <a:avLst/>
                <a:gdLst>
                  <a:gd name="T0" fmla="*/ 301 w 468"/>
                  <a:gd name="T1" fmla="*/ 3 h 687"/>
                  <a:gd name="T2" fmla="*/ 383 w 468"/>
                  <a:gd name="T3" fmla="*/ 36 h 687"/>
                  <a:gd name="T4" fmla="*/ 438 w 468"/>
                  <a:gd name="T5" fmla="*/ 91 h 687"/>
                  <a:gd name="T6" fmla="*/ 464 w 468"/>
                  <a:gd name="T7" fmla="*/ 159 h 687"/>
                  <a:gd name="T8" fmla="*/ 464 w 468"/>
                  <a:gd name="T9" fmla="*/ 236 h 687"/>
                  <a:gd name="T10" fmla="*/ 438 w 468"/>
                  <a:gd name="T11" fmla="*/ 310 h 687"/>
                  <a:gd name="T12" fmla="*/ 386 w 468"/>
                  <a:gd name="T13" fmla="*/ 377 h 687"/>
                  <a:gd name="T14" fmla="*/ 328 w 468"/>
                  <a:gd name="T15" fmla="*/ 422 h 687"/>
                  <a:gd name="T16" fmla="*/ 299 w 468"/>
                  <a:gd name="T17" fmla="*/ 452 h 687"/>
                  <a:gd name="T18" fmla="*/ 294 w 468"/>
                  <a:gd name="T19" fmla="*/ 481 h 687"/>
                  <a:gd name="T20" fmla="*/ 305 w 468"/>
                  <a:gd name="T21" fmla="*/ 526 h 687"/>
                  <a:gd name="T22" fmla="*/ 316 w 468"/>
                  <a:gd name="T23" fmla="*/ 583 h 687"/>
                  <a:gd name="T24" fmla="*/ 305 w 468"/>
                  <a:gd name="T25" fmla="*/ 627 h 687"/>
                  <a:gd name="T26" fmla="*/ 258 w 468"/>
                  <a:gd name="T27" fmla="*/ 668 h 687"/>
                  <a:gd name="T28" fmla="*/ 191 w 468"/>
                  <a:gd name="T29" fmla="*/ 687 h 687"/>
                  <a:gd name="T30" fmla="*/ 159 w 468"/>
                  <a:gd name="T31" fmla="*/ 684 h 687"/>
                  <a:gd name="T32" fmla="*/ 108 w 468"/>
                  <a:gd name="T33" fmla="*/ 653 h 687"/>
                  <a:gd name="T34" fmla="*/ 95 w 468"/>
                  <a:gd name="T35" fmla="*/ 610 h 687"/>
                  <a:gd name="T36" fmla="*/ 104 w 468"/>
                  <a:gd name="T37" fmla="*/ 574 h 687"/>
                  <a:gd name="T38" fmla="*/ 117 w 468"/>
                  <a:gd name="T39" fmla="*/ 555 h 687"/>
                  <a:gd name="T40" fmla="*/ 121 w 468"/>
                  <a:gd name="T41" fmla="*/ 562 h 687"/>
                  <a:gd name="T42" fmla="*/ 134 w 468"/>
                  <a:gd name="T43" fmla="*/ 614 h 687"/>
                  <a:gd name="T44" fmla="*/ 169 w 468"/>
                  <a:gd name="T45" fmla="*/ 638 h 687"/>
                  <a:gd name="T46" fmla="*/ 212 w 468"/>
                  <a:gd name="T47" fmla="*/ 640 h 687"/>
                  <a:gd name="T48" fmla="*/ 256 w 468"/>
                  <a:gd name="T49" fmla="*/ 614 h 687"/>
                  <a:gd name="T50" fmla="*/ 271 w 468"/>
                  <a:gd name="T51" fmla="*/ 593 h 687"/>
                  <a:gd name="T52" fmla="*/ 269 w 468"/>
                  <a:gd name="T53" fmla="*/ 564 h 687"/>
                  <a:gd name="T54" fmla="*/ 252 w 468"/>
                  <a:gd name="T55" fmla="*/ 513 h 687"/>
                  <a:gd name="T56" fmla="*/ 250 w 468"/>
                  <a:gd name="T57" fmla="*/ 456 h 687"/>
                  <a:gd name="T58" fmla="*/ 275 w 468"/>
                  <a:gd name="T59" fmla="*/ 411 h 687"/>
                  <a:gd name="T60" fmla="*/ 328 w 468"/>
                  <a:gd name="T61" fmla="*/ 365 h 687"/>
                  <a:gd name="T62" fmla="*/ 388 w 468"/>
                  <a:gd name="T63" fmla="*/ 308 h 687"/>
                  <a:gd name="T64" fmla="*/ 419 w 468"/>
                  <a:gd name="T65" fmla="*/ 235 h 687"/>
                  <a:gd name="T66" fmla="*/ 419 w 468"/>
                  <a:gd name="T67" fmla="*/ 166 h 687"/>
                  <a:gd name="T68" fmla="*/ 400 w 468"/>
                  <a:gd name="T69" fmla="*/ 113 h 687"/>
                  <a:gd name="T70" fmla="*/ 358 w 468"/>
                  <a:gd name="T71" fmla="*/ 72 h 687"/>
                  <a:gd name="T72" fmla="*/ 294 w 468"/>
                  <a:gd name="T73" fmla="*/ 47 h 687"/>
                  <a:gd name="T74" fmla="*/ 244 w 468"/>
                  <a:gd name="T75" fmla="*/ 45 h 687"/>
                  <a:gd name="T76" fmla="*/ 161 w 468"/>
                  <a:gd name="T77" fmla="*/ 58 h 687"/>
                  <a:gd name="T78" fmla="*/ 104 w 468"/>
                  <a:gd name="T79" fmla="*/ 92 h 687"/>
                  <a:gd name="T80" fmla="*/ 64 w 468"/>
                  <a:gd name="T81" fmla="*/ 140 h 687"/>
                  <a:gd name="T82" fmla="*/ 38 w 468"/>
                  <a:gd name="T83" fmla="*/ 199 h 687"/>
                  <a:gd name="T84" fmla="*/ 26 w 468"/>
                  <a:gd name="T85" fmla="*/ 250 h 687"/>
                  <a:gd name="T86" fmla="*/ 25 w 468"/>
                  <a:gd name="T87" fmla="*/ 272 h 687"/>
                  <a:gd name="T88" fmla="*/ 25 w 468"/>
                  <a:gd name="T89" fmla="*/ 276 h 687"/>
                  <a:gd name="T90" fmla="*/ 17 w 468"/>
                  <a:gd name="T91" fmla="*/ 265 h 687"/>
                  <a:gd name="T92" fmla="*/ 2 w 468"/>
                  <a:gd name="T93" fmla="*/ 231 h 687"/>
                  <a:gd name="T94" fmla="*/ 2 w 468"/>
                  <a:gd name="T95" fmla="*/ 176 h 687"/>
                  <a:gd name="T96" fmla="*/ 26 w 468"/>
                  <a:gd name="T97" fmla="*/ 115 h 687"/>
                  <a:gd name="T98" fmla="*/ 64 w 468"/>
                  <a:gd name="T99" fmla="*/ 68 h 687"/>
                  <a:gd name="T100" fmla="*/ 121 w 468"/>
                  <a:gd name="T101" fmla="*/ 28 h 687"/>
                  <a:gd name="T102" fmla="*/ 199 w 468"/>
                  <a:gd name="T103" fmla="*/ 3 h 687"/>
                  <a:gd name="T104" fmla="*/ 250 w 468"/>
                  <a:gd name="T105" fmla="*/ 0 h 6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468" h="687">
                    <a:moveTo>
                      <a:pt x="250" y="0"/>
                    </a:moveTo>
                    <a:lnTo>
                      <a:pt x="301" y="3"/>
                    </a:lnTo>
                    <a:lnTo>
                      <a:pt x="345" y="17"/>
                    </a:lnTo>
                    <a:lnTo>
                      <a:pt x="383" y="36"/>
                    </a:lnTo>
                    <a:lnTo>
                      <a:pt x="413" y="60"/>
                    </a:lnTo>
                    <a:lnTo>
                      <a:pt x="438" y="91"/>
                    </a:lnTo>
                    <a:lnTo>
                      <a:pt x="455" y="123"/>
                    </a:lnTo>
                    <a:lnTo>
                      <a:pt x="464" y="159"/>
                    </a:lnTo>
                    <a:lnTo>
                      <a:pt x="468" y="197"/>
                    </a:lnTo>
                    <a:lnTo>
                      <a:pt x="464" y="236"/>
                    </a:lnTo>
                    <a:lnTo>
                      <a:pt x="455" y="274"/>
                    </a:lnTo>
                    <a:lnTo>
                      <a:pt x="438" y="310"/>
                    </a:lnTo>
                    <a:lnTo>
                      <a:pt x="415" y="346"/>
                    </a:lnTo>
                    <a:lnTo>
                      <a:pt x="386" y="377"/>
                    </a:lnTo>
                    <a:lnTo>
                      <a:pt x="352" y="403"/>
                    </a:lnTo>
                    <a:lnTo>
                      <a:pt x="328" y="422"/>
                    </a:lnTo>
                    <a:lnTo>
                      <a:pt x="311" y="437"/>
                    </a:lnTo>
                    <a:lnTo>
                      <a:pt x="299" y="452"/>
                    </a:lnTo>
                    <a:lnTo>
                      <a:pt x="295" y="468"/>
                    </a:lnTo>
                    <a:lnTo>
                      <a:pt x="294" y="481"/>
                    </a:lnTo>
                    <a:lnTo>
                      <a:pt x="297" y="502"/>
                    </a:lnTo>
                    <a:lnTo>
                      <a:pt x="305" y="526"/>
                    </a:lnTo>
                    <a:lnTo>
                      <a:pt x="312" y="553"/>
                    </a:lnTo>
                    <a:lnTo>
                      <a:pt x="316" y="583"/>
                    </a:lnTo>
                    <a:lnTo>
                      <a:pt x="314" y="604"/>
                    </a:lnTo>
                    <a:lnTo>
                      <a:pt x="305" y="627"/>
                    </a:lnTo>
                    <a:lnTo>
                      <a:pt x="288" y="646"/>
                    </a:lnTo>
                    <a:lnTo>
                      <a:pt x="258" y="668"/>
                    </a:lnTo>
                    <a:lnTo>
                      <a:pt x="223" y="682"/>
                    </a:lnTo>
                    <a:lnTo>
                      <a:pt x="191" y="687"/>
                    </a:lnTo>
                    <a:lnTo>
                      <a:pt x="189" y="687"/>
                    </a:lnTo>
                    <a:lnTo>
                      <a:pt x="159" y="684"/>
                    </a:lnTo>
                    <a:lnTo>
                      <a:pt x="133" y="670"/>
                    </a:lnTo>
                    <a:lnTo>
                      <a:pt x="108" y="653"/>
                    </a:lnTo>
                    <a:lnTo>
                      <a:pt x="98" y="631"/>
                    </a:lnTo>
                    <a:lnTo>
                      <a:pt x="95" y="610"/>
                    </a:lnTo>
                    <a:lnTo>
                      <a:pt x="98" y="591"/>
                    </a:lnTo>
                    <a:lnTo>
                      <a:pt x="104" y="574"/>
                    </a:lnTo>
                    <a:lnTo>
                      <a:pt x="112" y="562"/>
                    </a:lnTo>
                    <a:lnTo>
                      <a:pt x="117" y="555"/>
                    </a:lnTo>
                    <a:lnTo>
                      <a:pt x="121" y="551"/>
                    </a:lnTo>
                    <a:lnTo>
                      <a:pt x="121" y="562"/>
                    </a:lnTo>
                    <a:lnTo>
                      <a:pt x="125" y="591"/>
                    </a:lnTo>
                    <a:lnTo>
                      <a:pt x="134" y="614"/>
                    </a:lnTo>
                    <a:lnTo>
                      <a:pt x="150" y="629"/>
                    </a:lnTo>
                    <a:lnTo>
                      <a:pt x="169" y="638"/>
                    </a:lnTo>
                    <a:lnTo>
                      <a:pt x="191" y="642"/>
                    </a:lnTo>
                    <a:lnTo>
                      <a:pt x="212" y="640"/>
                    </a:lnTo>
                    <a:lnTo>
                      <a:pt x="235" y="631"/>
                    </a:lnTo>
                    <a:lnTo>
                      <a:pt x="256" y="614"/>
                    </a:lnTo>
                    <a:lnTo>
                      <a:pt x="265" y="602"/>
                    </a:lnTo>
                    <a:lnTo>
                      <a:pt x="271" y="593"/>
                    </a:lnTo>
                    <a:lnTo>
                      <a:pt x="271" y="583"/>
                    </a:lnTo>
                    <a:lnTo>
                      <a:pt x="269" y="564"/>
                    </a:lnTo>
                    <a:lnTo>
                      <a:pt x="261" y="540"/>
                    </a:lnTo>
                    <a:lnTo>
                      <a:pt x="252" y="513"/>
                    </a:lnTo>
                    <a:lnTo>
                      <a:pt x="248" y="481"/>
                    </a:lnTo>
                    <a:lnTo>
                      <a:pt x="250" y="456"/>
                    </a:lnTo>
                    <a:lnTo>
                      <a:pt x="259" y="434"/>
                    </a:lnTo>
                    <a:lnTo>
                      <a:pt x="275" y="411"/>
                    </a:lnTo>
                    <a:lnTo>
                      <a:pt x="297" y="388"/>
                    </a:lnTo>
                    <a:lnTo>
                      <a:pt x="328" y="365"/>
                    </a:lnTo>
                    <a:lnTo>
                      <a:pt x="362" y="339"/>
                    </a:lnTo>
                    <a:lnTo>
                      <a:pt x="388" y="308"/>
                    </a:lnTo>
                    <a:lnTo>
                      <a:pt x="407" y="272"/>
                    </a:lnTo>
                    <a:lnTo>
                      <a:pt x="419" y="235"/>
                    </a:lnTo>
                    <a:lnTo>
                      <a:pt x="422" y="197"/>
                    </a:lnTo>
                    <a:lnTo>
                      <a:pt x="419" y="166"/>
                    </a:lnTo>
                    <a:lnTo>
                      <a:pt x="411" y="138"/>
                    </a:lnTo>
                    <a:lnTo>
                      <a:pt x="400" y="113"/>
                    </a:lnTo>
                    <a:lnTo>
                      <a:pt x="381" y="91"/>
                    </a:lnTo>
                    <a:lnTo>
                      <a:pt x="358" y="72"/>
                    </a:lnTo>
                    <a:lnTo>
                      <a:pt x="330" y="56"/>
                    </a:lnTo>
                    <a:lnTo>
                      <a:pt x="294" y="47"/>
                    </a:lnTo>
                    <a:lnTo>
                      <a:pt x="250" y="43"/>
                    </a:lnTo>
                    <a:lnTo>
                      <a:pt x="244" y="45"/>
                    </a:lnTo>
                    <a:lnTo>
                      <a:pt x="199" y="49"/>
                    </a:lnTo>
                    <a:lnTo>
                      <a:pt x="161" y="58"/>
                    </a:lnTo>
                    <a:lnTo>
                      <a:pt x="129" y="74"/>
                    </a:lnTo>
                    <a:lnTo>
                      <a:pt x="104" y="92"/>
                    </a:lnTo>
                    <a:lnTo>
                      <a:pt x="81" y="115"/>
                    </a:lnTo>
                    <a:lnTo>
                      <a:pt x="64" y="140"/>
                    </a:lnTo>
                    <a:lnTo>
                      <a:pt x="49" y="168"/>
                    </a:lnTo>
                    <a:lnTo>
                      <a:pt x="38" y="199"/>
                    </a:lnTo>
                    <a:lnTo>
                      <a:pt x="30" y="227"/>
                    </a:lnTo>
                    <a:lnTo>
                      <a:pt x="26" y="250"/>
                    </a:lnTo>
                    <a:lnTo>
                      <a:pt x="25" y="267"/>
                    </a:lnTo>
                    <a:lnTo>
                      <a:pt x="25" y="272"/>
                    </a:lnTo>
                    <a:lnTo>
                      <a:pt x="25" y="276"/>
                    </a:lnTo>
                    <a:lnTo>
                      <a:pt x="25" y="276"/>
                    </a:lnTo>
                    <a:lnTo>
                      <a:pt x="23" y="272"/>
                    </a:lnTo>
                    <a:lnTo>
                      <a:pt x="17" y="265"/>
                    </a:lnTo>
                    <a:lnTo>
                      <a:pt x="9" y="250"/>
                    </a:lnTo>
                    <a:lnTo>
                      <a:pt x="2" y="231"/>
                    </a:lnTo>
                    <a:lnTo>
                      <a:pt x="0" y="206"/>
                    </a:lnTo>
                    <a:lnTo>
                      <a:pt x="2" y="176"/>
                    </a:lnTo>
                    <a:lnTo>
                      <a:pt x="11" y="142"/>
                    </a:lnTo>
                    <a:lnTo>
                      <a:pt x="26" y="115"/>
                    </a:lnTo>
                    <a:lnTo>
                      <a:pt x="43" y="91"/>
                    </a:lnTo>
                    <a:lnTo>
                      <a:pt x="64" y="68"/>
                    </a:lnTo>
                    <a:lnTo>
                      <a:pt x="91" y="45"/>
                    </a:lnTo>
                    <a:lnTo>
                      <a:pt x="121" y="28"/>
                    </a:lnTo>
                    <a:lnTo>
                      <a:pt x="157" y="13"/>
                    </a:lnTo>
                    <a:lnTo>
                      <a:pt x="199" y="3"/>
                    </a:lnTo>
                    <a:lnTo>
                      <a:pt x="244" y="0"/>
                    </a:lnTo>
                    <a:lnTo>
                      <a:pt x="25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128541" tIns="64270" rIns="128541" bIns="6427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8" name="Freeform 40"/>
              <p:cNvSpPr>
                <a:spLocks noEditPoints="1"/>
              </p:cNvSpPr>
              <p:nvPr/>
            </p:nvSpPr>
            <p:spPr bwMode="auto">
              <a:xfrm>
                <a:off x="6777038" y="3200401"/>
                <a:ext cx="177800" cy="165100"/>
              </a:xfrm>
              <a:custGeom>
                <a:avLst/>
                <a:gdLst>
                  <a:gd name="T0" fmla="*/ 0 w 226"/>
                  <a:gd name="T1" fmla="*/ 127 h 206"/>
                  <a:gd name="T2" fmla="*/ 0 w 226"/>
                  <a:gd name="T3" fmla="*/ 127 h 206"/>
                  <a:gd name="T4" fmla="*/ 0 w 226"/>
                  <a:gd name="T5" fmla="*/ 127 h 206"/>
                  <a:gd name="T6" fmla="*/ 0 w 226"/>
                  <a:gd name="T7" fmla="*/ 127 h 206"/>
                  <a:gd name="T8" fmla="*/ 114 w 226"/>
                  <a:gd name="T9" fmla="*/ 0 h 206"/>
                  <a:gd name="T10" fmla="*/ 122 w 226"/>
                  <a:gd name="T11" fmla="*/ 0 h 206"/>
                  <a:gd name="T12" fmla="*/ 133 w 226"/>
                  <a:gd name="T13" fmla="*/ 0 h 206"/>
                  <a:gd name="T14" fmla="*/ 141 w 226"/>
                  <a:gd name="T15" fmla="*/ 2 h 206"/>
                  <a:gd name="T16" fmla="*/ 144 w 226"/>
                  <a:gd name="T17" fmla="*/ 2 h 206"/>
                  <a:gd name="T18" fmla="*/ 175 w 226"/>
                  <a:gd name="T19" fmla="*/ 9 h 206"/>
                  <a:gd name="T20" fmla="*/ 197 w 226"/>
                  <a:gd name="T21" fmla="*/ 25 h 206"/>
                  <a:gd name="T22" fmla="*/ 214 w 226"/>
                  <a:gd name="T23" fmla="*/ 44 h 206"/>
                  <a:gd name="T24" fmla="*/ 222 w 226"/>
                  <a:gd name="T25" fmla="*/ 66 h 206"/>
                  <a:gd name="T26" fmla="*/ 226 w 226"/>
                  <a:gd name="T27" fmla="*/ 91 h 206"/>
                  <a:gd name="T28" fmla="*/ 222 w 226"/>
                  <a:gd name="T29" fmla="*/ 117 h 206"/>
                  <a:gd name="T30" fmla="*/ 213 w 226"/>
                  <a:gd name="T31" fmla="*/ 144 h 206"/>
                  <a:gd name="T32" fmla="*/ 197 w 226"/>
                  <a:gd name="T33" fmla="*/ 169 h 206"/>
                  <a:gd name="T34" fmla="*/ 178 w 226"/>
                  <a:gd name="T35" fmla="*/ 188 h 206"/>
                  <a:gd name="T36" fmla="*/ 156 w 226"/>
                  <a:gd name="T37" fmla="*/ 201 h 206"/>
                  <a:gd name="T38" fmla="*/ 127 w 226"/>
                  <a:gd name="T39" fmla="*/ 206 h 206"/>
                  <a:gd name="T40" fmla="*/ 127 w 226"/>
                  <a:gd name="T41" fmla="*/ 206 h 206"/>
                  <a:gd name="T42" fmla="*/ 114 w 226"/>
                  <a:gd name="T43" fmla="*/ 203 h 206"/>
                  <a:gd name="T44" fmla="*/ 106 w 226"/>
                  <a:gd name="T45" fmla="*/ 195 h 206"/>
                  <a:gd name="T46" fmla="*/ 101 w 226"/>
                  <a:gd name="T47" fmla="*/ 186 h 206"/>
                  <a:gd name="T48" fmla="*/ 97 w 226"/>
                  <a:gd name="T49" fmla="*/ 176 h 206"/>
                  <a:gd name="T50" fmla="*/ 97 w 226"/>
                  <a:gd name="T51" fmla="*/ 169 h 206"/>
                  <a:gd name="T52" fmla="*/ 97 w 226"/>
                  <a:gd name="T53" fmla="*/ 165 h 206"/>
                  <a:gd name="T54" fmla="*/ 112 w 226"/>
                  <a:gd name="T55" fmla="*/ 174 h 206"/>
                  <a:gd name="T56" fmla="*/ 127 w 226"/>
                  <a:gd name="T57" fmla="*/ 176 h 206"/>
                  <a:gd name="T58" fmla="*/ 144 w 226"/>
                  <a:gd name="T59" fmla="*/ 174 h 206"/>
                  <a:gd name="T60" fmla="*/ 160 w 226"/>
                  <a:gd name="T61" fmla="*/ 165 h 206"/>
                  <a:gd name="T62" fmla="*/ 175 w 226"/>
                  <a:gd name="T63" fmla="*/ 150 h 206"/>
                  <a:gd name="T64" fmla="*/ 186 w 226"/>
                  <a:gd name="T65" fmla="*/ 131 h 206"/>
                  <a:gd name="T66" fmla="*/ 194 w 226"/>
                  <a:gd name="T67" fmla="*/ 112 h 206"/>
                  <a:gd name="T68" fmla="*/ 196 w 226"/>
                  <a:gd name="T69" fmla="*/ 91 h 206"/>
                  <a:gd name="T70" fmla="*/ 194 w 226"/>
                  <a:gd name="T71" fmla="*/ 74 h 206"/>
                  <a:gd name="T72" fmla="*/ 188 w 226"/>
                  <a:gd name="T73" fmla="*/ 59 h 206"/>
                  <a:gd name="T74" fmla="*/ 177 w 226"/>
                  <a:gd name="T75" fmla="*/ 47 h 206"/>
                  <a:gd name="T76" fmla="*/ 161 w 226"/>
                  <a:gd name="T77" fmla="*/ 38 h 206"/>
                  <a:gd name="T78" fmla="*/ 141 w 226"/>
                  <a:gd name="T79" fmla="*/ 30 h 206"/>
                  <a:gd name="T80" fmla="*/ 125 w 226"/>
                  <a:gd name="T81" fmla="*/ 30 h 206"/>
                  <a:gd name="T82" fmla="*/ 114 w 226"/>
                  <a:gd name="T83" fmla="*/ 28 h 206"/>
                  <a:gd name="T84" fmla="*/ 84 w 226"/>
                  <a:gd name="T85" fmla="*/ 34 h 206"/>
                  <a:gd name="T86" fmla="*/ 59 w 226"/>
                  <a:gd name="T87" fmla="*/ 45 h 206"/>
                  <a:gd name="T88" fmla="*/ 38 w 226"/>
                  <a:gd name="T89" fmla="*/ 61 h 206"/>
                  <a:gd name="T90" fmla="*/ 23 w 226"/>
                  <a:gd name="T91" fmla="*/ 80 h 206"/>
                  <a:gd name="T92" fmla="*/ 12 w 226"/>
                  <a:gd name="T93" fmla="*/ 97 h 206"/>
                  <a:gd name="T94" fmla="*/ 6 w 226"/>
                  <a:gd name="T95" fmla="*/ 112 h 206"/>
                  <a:gd name="T96" fmla="*/ 0 w 226"/>
                  <a:gd name="T97" fmla="*/ 123 h 206"/>
                  <a:gd name="T98" fmla="*/ 0 w 226"/>
                  <a:gd name="T99" fmla="*/ 127 h 206"/>
                  <a:gd name="T100" fmla="*/ 0 w 226"/>
                  <a:gd name="T101" fmla="*/ 121 h 206"/>
                  <a:gd name="T102" fmla="*/ 0 w 226"/>
                  <a:gd name="T103" fmla="*/ 106 h 206"/>
                  <a:gd name="T104" fmla="*/ 6 w 226"/>
                  <a:gd name="T105" fmla="*/ 83 h 206"/>
                  <a:gd name="T106" fmla="*/ 17 w 226"/>
                  <a:gd name="T107" fmla="*/ 61 h 206"/>
                  <a:gd name="T108" fmla="*/ 19 w 226"/>
                  <a:gd name="T109" fmla="*/ 57 h 206"/>
                  <a:gd name="T110" fmla="*/ 25 w 226"/>
                  <a:gd name="T111" fmla="*/ 47 h 206"/>
                  <a:gd name="T112" fmla="*/ 36 w 226"/>
                  <a:gd name="T113" fmla="*/ 36 h 206"/>
                  <a:gd name="T114" fmla="*/ 50 w 226"/>
                  <a:gd name="T115" fmla="*/ 23 h 206"/>
                  <a:gd name="T116" fmla="*/ 67 w 226"/>
                  <a:gd name="T117" fmla="*/ 11 h 206"/>
                  <a:gd name="T118" fmla="*/ 89 w 226"/>
                  <a:gd name="T119" fmla="*/ 2 h 206"/>
                  <a:gd name="T120" fmla="*/ 114 w 226"/>
                  <a:gd name="T121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26" h="206">
                    <a:moveTo>
                      <a:pt x="0" y="127"/>
                    </a:moveTo>
                    <a:lnTo>
                      <a:pt x="0" y="127"/>
                    </a:lnTo>
                    <a:lnTo>
                      <a:pt x="0" y="127"/>
                    </a:lnTo>
                    <a:lnTo>
                      <a:pt x="0" y="127"/>
                    </a:lnTo>
                    <a:close/>
                    <a:moveTo>
                      <a:pt x="114" y="0"/>
                    </a:moveTo>
                    <a:lnTo>
                      <a:pt x="122" y="0"/>
                    </a:lnTo>
                    <a:lnTo>
                      <a:pt x="133" y="0"/>
                    </a:lnTo>
                    <a:lnTo>
                      <a:pt x="141" y="2"/>
                    </a:lnTo>
                    <a:lnTo>
                      <a:pt x="144" y="2"/>
                    </a:lnTo>
                    <a:lnTo>
                      <a:pt x="175" y="9"/>
                    </a:lnTo>
                    <a:lnTo>
                      <a:pt x="197" y="25"/>
                    </a:lnTo>
                    <a:lnTo>
                      <a:pt x="214" y="44"/>
                    </a:lnTo>
                    <a:lnTo>
                      <a:pt x="222" y="66"/>
                    </a:lnTo>
                    <a:lnTo>
                      <a:pt x="226" y="91"/>
                    </a:lnTo>
                    <a:lnTo>
                      <a:pt x="222" y="117"/>
                    </a:lnTo>
                    <a:lnTo>
                      <a:pt x="213" y="144"/>
                    </a:lnTo>
                    <a:lnTo>
                      <a:pt x="197" y="169"/>
                    </a:lnTo>
                    <a:lnTo>
                      <a:pt x="178" y="188"/>
                    </a:lnTo>
                    <a:lnTo>
                      <a:pt x="156" y="201"/>
                    </a:lnTo>
                    <a:lnTo>
                      <a:pt x="127" y="206"/>
                    </a:lnTo>
                    <a:lnTo>
                      <a:pt x="127" y="206"/>
                    </a:lnTo>
                    <a:lnTo>
                      <a:pt x="114" y="203"/>
                    </a:lnTo>
                    <a:lnTo>
                      <a:pt x="106" y="195"/>
                    </a:lnTo>
                    <a:lnTo>
                      <a:pt x="101" y="186"/>
                    </a:lnTo>
                    <a:lnTo>
                      <a:pt x="97" y="176"/>
                    </a:lnTo>
                    <a:lnTo>
                      <a:pt x="97" y="169"/>
                    </a:lnTo>
                    <a:lnTo>
                      <a:pt x="97" y="165"/>
                    </a:lnTo>
                    <a:lnTo>
                      <a:pt x="112" y="174"/>
                    </a:lnTo>
                    <a:lnTo>
                      <a:pt x="127" y="176"/>
                    </a:lnTo>
                    <a:lnTo>
                      <a:pt x="144" y="174"/>
                    </a:lnTo>
                    <a:lnTo>
                      <a:pt x="160" y="165"/>
                    </a:lnTo>
                    <a:lnTo>
                      <a:pt x="175" y="150"/>
                    </a:lnTo>
                    <a:lnTo>
                      <a:pt x="186" y="131"/>
                    </a:lnTo>
                    <a:lnTo>
                      <a:pt x="194" y="112"/>
                    </a:lnTo>
                    <a:lnTo>
                      <a:pt x="196" y="91"/>
                    </a:lnTo>
                    <a:lnTo>
                      <a:pt x="194" y="74"/>
                    </a:lnTo>
                    <a:lnTo>
                      <a:pt x="188" y="59"/>
                    </a:lnTo>
                    <a:lnTo>
                      <a:pt x="177" y="47"/>
                    </a:lnTo>
                    <a:lnTo>
                      <a:pt x="161" y="38"/>
                    </a:lnTo>
                    <a:lnTo>
                      <a:pt x="141" y="30"/>
                    </a:lnTo>
                    <a:lnTo>
                      <a:pt x="125" y="30"/>
                    </a:lnTo>
                    <a:lnTo>
                      <a:pt x="114" y="28"/>
                    </a:lnTo>
                    <a:lnTo>
                      <a:pt x="84" y="34"/>
                    </a:lnTo>
                    <a:lnTo>
                      <a:pt x="59" y="45"/>
                    </a:lnTo>
                    <a:lnTo>
                      <a:pt x="38" y="61"/>
                    </a:lnTo>
                    <a:lnTo>
                      <a:pt x="23" y="80"/>
                    </a:lnTo>
                    <a:lnTo>
                      <a:pt x="12" y="97"/>
                    </a:lnTo>
                    <a:lnTo>
                      <a:pt x="6" y="112"/>
                    </a:lnTo>
                    <a:lnTo>
                      <a:pt x="0" y="123"/>
                    </a:lnTo>
                    <a:lnTo>
                      <a:pt x="0" y="127"/>
                    </a:lnTo>
                    <a:lnTo>
                      <a:pt x="0" y="121"/>
                    </a:lnTo>
                    <a:lnTo>
                      <a:pt x="0" y="106"/>
                    </a:lnTo>
                    <a:lnTo>
                      <a:pt x="6" y="83"/>
                    </a:lnTo>
                    <a:lnTo>
                      <a:pt x="17" y="61"/>
                    </a:lnTo>
                    <a:lnTo>
                      <a:pt x="19" y="57"/>
                    </a:lnTo>
                    <a:lnTo>
                      <a:pt x="25" y="47"/>
                    </a:lnTo>
                    <a:lnTo>
                      <a:pt x="36" y="36"/>
                    </a:lnTo>
                    <a:lnTo>
                      <a:pt x="50" y="23"/>
                    </a:lnTo>
                    <a:lnTo>
                      <a:pt x="67" y="11"/>
                    </a:lnTo>
                    <a:lnTo>
                      <a:pt x="89" y="2"/>
                    </a:lnTo>
                    <a:lnTo>
                      <a:pt x="11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128541" tIns="64270" rIns="128541" bIns="6427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9" name="Freeform 41"/>
              <p:cNvSpPr/>
              <p:nvPr/>
            </p:nvSpPr>
            <p:spPr bwMode="auto">
              <a:xfrm>
                <a:off x="6810376" y="3454401"/>
                <a:ext cx="38100" cy="122238"/>
              </a:xfrm>
              <a:custGeom>
                <a:avLst/>
                <a:gdLst>
                  <a:gd name="T0" fmla="*/ 19 w 47"/>
                  <a:gd name="T1" fmla="*/ 0 h 156"/>
                  <a:gd name="T2" fmla="*/ 19 w 47"/>
                  <a:gd name="T3" fmla="*/ 0 h 156"/>
                  <a:gd name="T4" fmla="*/ 19 w 47"/>
                  <a:gd name="T5" fmla="*/ 4 h 156"/>
                  <a:gd name="T6" fmla="*/ 17 w 47"/>
                  <a:gd name="T7" fmla="*/ 10 h 156"/>
                  <a:gd name="T8" fmla="*/ 17 w 47"/>
                  <a:gd name="T9" fmla="*/ 19 h 156"/>
                  <a:gd name="T10" fmla="*/ 17 w 47"/>
                  <a:gd name="T11" fmla="*/ 29 h 156"/>
                  <a:gd name="T12" fmla="*/ 19 w 47"/>
                  <a:gd name="T13" fmla="*/ 51 h 156"/>
                  <a:gd name="T14" fmla="*/ 23 w 47"/>
                  <a:gd name="T15" fmla="*/ 80 h 156"/>
                  <a:gd name="T16" fmla="*/ 32 w 47"/>
                  <a:gd name="T17" fmla="*/ 110 h 156"/>
                  <a:gd name="T18" fmla="*/ 47 w 47"/>
                  <a:gd name="T19" fmla="*/ 140 h 156"/>
                  <a:gd name="T20" fmla="*/ 23 w 47"/>
                  <a:gd name="T21" fmla="*/ 156 h 156"/>
                  <a:gd name="T22" fmla="*/ 9 w 47"/>
                  <a:gd name="T23" fmla="*/ 127 h 156"/>
                  <a:gd name="T24" fmla="*/ 2 w 47"/>
                  <a:gd name="T25" fmla="*/ 101 h 156"/>
                  <a:gd name="T26" fmla="*/ 0 w 47"/>
                  <a:gd name="T27" fmla="*/ 78 h 156"/>
                  <a:gd name="T28" fmla="*/ 0 w 47"/>
                  <a:gd name="T29" fmla="*/ 63 h 156"/>
                  <a:gd name="T30" fmla="*/ 2 w 47"/>
                  <a:gd name="T31" fmla="*/ 57 h 156"/>
                  <a:gd name="T32" fmla="*/ 4 w 47"/>
                  <a:gd name="T33" fmla="*/ 44 h 156"/>
                  <a:gd name="T34" fmla="*/ 8 w 47"/>
                  <a:gd name="T35" fmla="*/ 29 h 156"/>
                  <a:gd name="T36" fmla="*/ 13 w 47"/>
                  <a:gd name="T37" fmla="*/ 14 h 156"/>
                  <a:gd name="T38" fmla="*/ 17 w 47"/>
                  <a:gd name="T39" fmla="*/ 4 h 156"/>
                  <a:gd name="T40" fmla="*/ 19 w 47"/>
                  <a:gd name="T41" fmla="*/ 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7" h="156">
                    <a:moveTo>
                      <a:pt x="19" y="0"/>
                    </a:moveTo>
                    <a:lnTo>
                      <a:pt x="19" y="0"/>
                    </a:lnTo>
                    <a:lnTo>
                      <a:pt x="19" y="4"/>
                    </a:lnTo>
                    <a:lnTo>
                      <a:pt x="17" y="10"/>
                    </a:lnTo>
                    <a:lnTo>
                      <a:pt x="17" y="19"/>
                    </a:lnTo>
                    <a:lnTo>
                      <a:pt x="17" y="29"/>
                    </a:lnTo>
                    <a:lnTo>
                      <a:pt x="19" y="51"/>
                    </a:lnTo>
                    <a:lnTo>
                      <a:pt x="23" y="80"/>
                    </a:lnTo>
                    <a:lnTo>
                      <a:pt x="32" y="110"/>
                    </a:lnTo>
                    <a:lnTo>
                      <a:pt x="47" y="140"/>
                    </a:lnTo>
                    <a:lnTo>
                      <a:pt x="23" y="156"/>
                    </a:lnTo>
                    <a:lnTo>
                      <a:pt x="9" y="127"/>
                    </a:lnTo>
                    <a:lnTo>
                      <a:pt x="2" y="101"/>
                    </a:lnTo>
                    <a:lnTo>
                      <a:pt x="0" y="78"/>
                    </a:lnTo>
                    <a:lnTo>
                      <a:pt x="0" y="63"/>
                    </a:lnTo>
                    <a:lnTo>
                      <a:pt x="2" y="57"/>
                    </a:lnTo>
                    <a:lnTo>
                      <a:pt x="4" y="44"/>
                    </a:lnTo>
                    <a:lnTo>
                      <a:pt x="8" y="29"/>
                    </a:lnTo>
                    <a:lnTo>
                      <a:pt x="13" y="14"/>
                    </a:lnTo>
                    <a:lnTo>
                      <a:pt x="17" y="4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128541" tIns="64270" rIns="128541" bIns="6427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50" name="圆角矩形 49"/>
          <p:cNvSpPr/>
          <p:nvPr/>
        </p:nvSpPr>
        <p:spPr>
          <a:xfrm>
            <a:off x="5748196" y="3427494"/>
            <a:ext cx="1476330" cy="1192304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6"/>
          <p:cNvSpPr txBox="1">
            <a:spLocks noChangeArrowheads="1"/>
          </p:cNvSpPr>
          <p:nvPr/>
        </p:nvSpPr>
        <p:spPr bwMode="auto">
          <a:xfrm>
            <a:off x="5668624" y="3498097"/>
            <a:ext cx="1585243" cy="994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8541" tIns="64270" rIns="128541" bIns="64270" numCol="1" anchor="t" anchorCtr="0" compatLnSpc="1">
            <a:spAutoFit/>
          </a:bodyPr>
          <a:lstStyle/>
          <a:p>
            <a:pPr algn="ctr" defTabSz="1285240"/>
            <a:r>
              <a:rPr lang="zh-CN" altLang="en-US" sz="281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这里添加内容</a:t>
            </a:r>
            <a:endParaRPr lang="zh-CN" altLang="en-US" sz="281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52" name="直接连接符 51"/>
          <p:cNvCxnSpPr>
            <a:stCxn id="29" idx="2"/>
            <a:endCxn id="3" idx="6"/>
          </p:cNvCxnSpPr>
          <p:nvPr/>
        </p:nvCxnSpPr>
        <p:spPr>
          <a:xfrm flipH="1" flipV="1">
            <a:off x="7795993" y="4054935"/>
            <a:ext cx="963321" cy="4179"/>
          </a:xfrm>
          <a:prstGeom prst="line">
            <a:avLst/>
          </a:prstGeom>
          <a:ln w="15875">
            <a:solidFill>
              <a:schemeClr val="accent2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>
            <a:stCxn id="45" idx="3"/>
            <a:endCxn id="3" idx="6"/>
          </p:cNvCxnSpPr>
          <p:nvPr/>
        </p:nvCxnSpPr>
        <p:spPr>
          <a:xfrm flipH="1">
            <a:off x="7795992" y="3192771"/>
            <a:ext cx="314988" cy="862164"/>
          </a:xfrm>
          <a:prstGeom prst="line">
            <a:avLst/>
          </a:prstGeom>
          <a:ln w="15875">
            <a:solidFill>
              <a:schemeClr val="accent2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>
            <a:stCxn id="33" idx="1"/>
            <a:endCxn id="3" idx="6"/>
          </p:cNvCxnSpPr>
          <p:nvPr/>
        </p:nvCxnSpPr>
        <p:spPr>
          <a:xfrm flipH="1" flipV="1">
            <a:off x="7795992" y="4054935"/>
            <a:ext cx="314988" cy="870524"/>
          </a:xfrm>
          <a:prstGeom prst="line">
            <a:avLst/>
          </a:prstGeom>
          <a:ln w="15875">
            <a:solidFill>
              <a:schemeClr val="accent2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矩形 54"/>
          <p:cNvSpPr/>
          <p:nvPr/>
        </p:nvSpPr>
        <p:spPr>
          <a:xfrm>
            <a:off x="8938886" y="2293503"/>
            <a:ext cx="3036734" cy="9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8541" tIns="64270" rIns="128541" bIns="64270" numCol="1" anchor="t" anchorCtr="0" compatLnSpc="1">
            <a:spAutoFit/>
          </a:bodyPr>
          <a:lstStyle/>
          <a:p>
            <a:pPr algn="just" defTabSz="1285240">
              <a:lnSpc>
                <a:spcPct val="150000"/>
              </a:lnSpc>
            </a:pPr>
            <a:r>
              <a:rPr lang="zh-CN" altLang="en-US" sz="197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点击这里添加文字介绍</a:t>
            </a:r>
            <a:endParaRPr lang="en-US" altLang="zh-CN" sz="197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 defTabSz="1285240">
              <a:lnSpc>
                <a:spcPct val="150000"/>
              </a:lnSpc>
            </a:pPr>
            <a:r>
              <a:rPr lang="zh-CN" altLang="en-US" sz="197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点击这里添加文字介绍</a:t>
            </a:r>
            <a:endParaRPr lang="en-US" altLang="zh-CN" sz="197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1425040" y="2293503"/>
            <a:ext cx="3036734" cy="9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8541" tIns="64270" rIns="128541" bIns="64270" numCol="1" anchor="t" anchorCtr="0" compatLnSpc="1">
            <a:spAutoFit/>
          </a:bodyPr>
          <a:lstStyle/>
          <a:p>
            <a:pPr algn="just" defTabSz="1285240">
              <a:lnSpc>
                <a:spcPct val="150000"/>
              </a:lnSpc>
            </a:pPr>
            <a:r>
              <a:rPr lang="zh-CN" altLang="en-US" sz="197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点击这里添加文字介绍</a:t>
            </a:r>
            <a:endParaRPr lang="en-US" altLang="zh-CN" sz="197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 defTabSz="1285240">
              <a:lnSpc>
                <a:spcPct val="150000"/>
              </a:lnSpc>
            </a:pPr>
            <a:r>
              <a:rPr lang="zh-CN" altLang="en-US" sz="197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点击这里添加文字介绍</a:t>
            </a:r>
            <a:endParaRPr lang="en-US" altLang="zh-CN" sz="197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654914" y="3545278"/>
            <a:ext cx="3036734" cy="9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8541" tIns="64270" rIns="128541" bIns="64270" numCol="1" anchor="t" anchorCtr="0" compatLnSpc="1">
            <a:spAutoFit/>
          </a:bodyPr>
          <a:lstStyle/>
          <a:p>
            <a:pPr algn="just" defTabSz="1285240">
              <a:lnSpc>
                <a:spcPct val="150000"/>
              </a:lnSpc>
            </a:pPr>
            <a:r>
              <a:rPr lang="zh-CN" altLang="en-US" sz="197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点击这里添加文字介绍</a:t>
            </a:r>
            <a:endParaRPr lang="en-US" altLang="zh-CN" sz="197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 defTabSz="1285240">
              <a:lnSpc>
                <a:spcPct val="150000"/>
              </a:lnSpc>
            </a:pPr>
            <a:r>
              <a:rPr lang="zh-CN" altLang="en-US" sz="197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点击这里添加文字介绍</a:t>
            </a:r>
            <a:endParaRPr lang="en-US" altLang="zh-CN" sz="197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1315136" y="4779249"/>
            <a:ext cx="3036734" cy="9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8541" tIns="64270" rIns="128541" bIns="64270" numCol="1" anchor="t" anchorCtr="0" compatLnSpc="1">
            <a:spAutoFit/>
          </a:bodyPr>
          <a:lstStyle/>
          <a:p>
            <a:pPr algn="just" defTabSz="1285240">
              <a:lnSpc>
                <a:spcPct val="150000"/>
              </a:lnSpc>
            </a:pPr>
            <a:r>
              <a:rPr lang="zh-CN" altLang="en-US" sz="197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点击这里添加文字介绍</a:t>
            </a:r>
            <a:endParaRPr lang="en-US" altLang="zh-CN" sz="197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 defTabSz="1285240">
              <a:lnSpc>
                <a:spcPct val="150000"/>
              </a:lnSpc>
            </a:pPr>
            <a:r>
              <a:rPr lang="zh-CN" altLang="en-US" sz="197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点击这里添加文字介绍</a:t>
            </a:r>
            <a:endParaRPr lang="en-US" altLang="zh-CN" sz="197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8844687" y="4779249"/>
            <a:ext cx="3036734" cy="9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8541" tIns="64270" rIns="128541" bIns="64270" numCol="1" anchor="t" anchorCtr="0" compatLnSpc="1">
            <a:spAutoFit/>
          </a:bodyPr>
          <a:lstStyle/>
          <a:p>
            <a:pPr algn="just" defTabSz="1285240">
              <a:lnSpc>
                <a:spcPct val="150000"/>
              </a:lnSpc>
            </a:pPr>
            <a:r>
              <a:rPr lang="zh-CN" altLang="en-US" sz="197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点击这里添加文字介绍</a:t>
            </a:r>
            <a:endParaRPr lang="en-US" altLang="zh-CN" sz="197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 defTabSz="1285240">
              <a:lnSpc>
                <a:spcPct val="150000"/>
              </a:lnSpc>
            </a:pPr>
            <a:r>
              <a:rPr lang="zh-CN" altLang="en-US" sz="197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点击这里添加文字介绍</a:t>
            </a:r>
            <a:endParaRPr lang="en-US" altLang="zh-CN" sz="197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9505066" y="3539580"/>
            <a:ext cx="3036734" cy="9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8541" tIns="64270" rIns="128541" bIns="64270" numCol="1" anchor="t" anchorCtr="0" compatLnSpc="1">
            <a:spAutoFit/>
          </a:bodyPr>
          <a:lstStyle/>
          <a:p>
            <a:pPr algn="just" defTabSz="1285240">
              <a:lnSpc>
                <a:spcPct val="150000"/>
              </a:lnSpc>
            </a:pPr>
            <a:r>
              <a:rPr lang="zh-CN" altLang="en-US" sz="197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点击这里添加文字介绍</a:t>
            </a:r>
            <a:endParaRPr lang="en-US" altLang="zh-CN" sz="197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 defTabSz="1285240">
              <a:lnSpc>
                <a:spcPct val="150000"/>
              </a:lnSpc>
            </a:pPr>
            <a:r>
              <a:rPr lang="zh-CN" altLang="en-US" sz="197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点击这里添加文字介绍</a:t>
            </a:r>
            <a:endParaRPr lang="en-US" altLang="zh-CN" sz="197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TextBox 6"/>
          <p:cNvSpPr txBox="1">
            <a:spLocks noChangeArrowheads="1"/>
          </p:cNvSpPr>
          <p:nvPr/>
        </p:nvSpPr>
        <p:spPr bwMode="auto">
          <a:xfrm>
            <a:off x="4854918" y="675485"/>
            <a:ext cx="804055" cy="562350"/>
          </a:xfrm>
          <a:prstGeom prst="rect">
            <a:avLst/>
          </a:prstGeom>
          <a:noFill/>
          <a:ln>
            <a:noFill/>
          </a:ln>
        </p:spPr>
        <p:txBody>
          <a:bodyPr vert="horz" wrap="square" lIns="128541" tIns="64270" rIns="128541" bIns="64270" numCol="1" anchor="t" anchorCtr="0" compatLnSpc="1">
            <a:spAutoFit/>
          </a:bodyPr>
          <a:lstStyle/>
          <a:p>
            <a:pPr algn="ctr" defTabSz="1285240"/>
            <a:r>
              <a:rPr lang="en-US" altLang="zh-CN" sz="281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zh-CN" altLang="en-US" sz="253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592784" y="374451"/>
            <a:ext cx="3185988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zh-CN" altLang="en-US" sz="2800" spc="300" dirty="0" smtClean="0">
                <a:latin typeface="Century Gothic" panose="020B0502020202020204" pitchFamily="34" charset="0"/>
                <a:ea typeface="微软雅黑" panose="020B0503020204020204" pitchFamily="34" charset="-122"/>
              </a:rPr>
              <a:t>添加标题文字</a:t>
            </a:r>
            <a:endParaRPr lang="zh-CN" altLang="en-US" sz="2800" spc="300" dirty="0"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2137" y="326784"/>
            <a:ext cx="557003" cy="557003"/>
          </a:xfrm>
          <a:prstGeom prst="rect">
            <a:avLst/>
          </a:prstGeom>
          <a:solidFill>
            <a:srgbClr val="01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0" grpId="0" animBg="1"/>
      <p:bldP spid="51" grpId="0"/>
      <p:bldP spid="55" grpId="0"/>
      <p:bldP spid="56" grpId="0"/>
      <p:bldP spid="57" grpId="0"/>
      <p:bldP spid="58" grpId="0"/>
      <p:bldP spid="59" grpId="0"/>
      <p:bldP spid="6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 flipH="1">
            <a:off x="8957873" y="6230523"/>
            <a:ext cx="942454" cy="202756"/>
          </a:xfrm>
          <a:custGeom>
            <a:avLst/>
            <a:gdLst>
              <a:gd name="T0" fmla="*/ 20 w 23"/>
              <a:gd name="T1" fmla="*/ 0 h 5"/>
              <a:gd name="T2" fmla="*/ 3 w 23"/>
              <a:gd name="T3" fmla="*/ 0 h 5"/>
              <a:gd name="T4" fmla="*/ 0 w 23"/>
              <a:gd name="T5" fmla="*/ 2 h 5"/>
              <a:gd name="T6" fmla="*/ 3 w 23"/>
              <a:gd name="T7" fmla="*/ 5 h 5"/>
              <a:gd name="T8" fmla="*/ 20 w 23"/>
              <a:gd name="T9" fmla="*/ 5 h 5"/>
              <a:gd name="T10" fmla="*/ 23 w 23"/>
              <a:gd name="T11" fmla="*/ 2 h 5"/>
              <a:gd name="T12" fmla="*/ 20 w 23"/>
              <a:gd name="T13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" h="5">
                <a:moveTo>
                  <a:pt x="20" y="0"/>
                </a:moveTo>
                <a:cubicBezTo>
                  <a:pt x="3" y="0"/>
                  <a:pt x="3" y="0"/>
                  <a:pt x="3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4"/>
                  <a:pt x="1" y="5"/>
                  <a:pt x="3" y="5"/>
                </a:cubicBezTo>
                <a:cubicBezTo>
                  <a:pt x="20" y="5"/>
                  <a:pt x="20" y="5"/>
                  <a:pt x="20" y="5"/>
                </a:cubicBezTo>
                <a:cubicBezTo>
                  <a:pt x="22" y="5"/>
                  <a:pt x="23" y="4"/>
                  <a:pt x="23" y="2"/>
                </a:cubicBezTo>
                <a:cubicBezTo>
                  <a:pt x="23" y="1"/>
                  <a:pt x="22" y="0"/>
                  <a:pt x="2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Freeform 24"/>
          <p:cNvSpPr/>
          <p:nvPr/>
        </p:nvSpPr>
        <p:spPr>
          <a:xfrm flipH="1">
            <a:off x="8710851" y="5811759"/>
            <a:ext cx="1436494" cy="418764"/>
          </a:xfrm>
          <a:custGeom>
            <a:avLst/>
            <a:gdLst>
              <a:gd name="connsiteX0" fmla="*/ 0 w 2645228"/>
              <a:gd name="connsiteY0" fmla="*/ 0 h 496975"/>
              <a:gd name="connsiteX1" fmla="*/ 2645228 w 2645228"/>
              <a:gd name="connsiteY1" fmla="*/ 0 h 496975"/>
              <a:gd name="connsiteX2" fmla="*/ 2645228 w 2645228"/>
              <a:gd name="connsiteY2" fmla="*/ 56095 h 496975"/>
              <a:gd name="connsiteX3" fmla="*/ 2204348 w 2645228"/>
              <a:gd name="connsiteY3" fmla="*/ 496975 h 496975"/>
              <a:gd name="connsiteX4" fmla="*/ 440880 w 2645228"/>
              <a:gd name="connsiteY4" fmla="*/ 496975 h 496975"/>
              <a:gd name="connsiteX5" fmla="*/ 0 w 2645228"/>
              <a:gd name="connsiteY5" fmla="*/ 56095 h 496975"/>
              <a:gd name="connsiteX6" fmla="*/ 0 w 2645228"/>
              <a:gd name="connsiteY6" fmla="*/ 0 h 496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45228" h="496975">
                <a:moveTo>
                  <a:pt x="0" y="0"/>
                </a:moveTo>
                <a:lnTo>
                  <a:pt x="2645228" y="0"/>
                </a:lnTo>
                <a:lnTo>
                  <a:pt x="2645228" y="56095"/>
                </a:lnTo>
                <a:cubicBezTo>
                  <a:pt x="2645228" y="299586"/>
                  <a:pt x="2447839" y="496975"/>
                  <a:pt x="2204348" y="496975"/>
                </a:cubicBezTo>
                <a:lnTo>
                  <a:pt x="440880" y="496975"/>
                </a:lnTo>
                <a:cubicBezTo>
                  <a:pt x="197389" y="496975"/>
                  <a:pt x="0" y="299586"/>
                  <a:pt x="0" y="56095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25"/>
          <p:cNvSpPr/>
          <p:nvPr/>
        </p:nvSpPr>
        <p:spPr>
          <a:xfrm flipH="1">
            <a:off x="9108699" y="6517802"/>
            <a:ext cx="640801" cy="136794"/>
          </a:xfrm>
          <a:custGeom>
            <a:avLst/>
            <a:gdLst>
              <a:gd name="connsiteX0" fmla="*/ 0 w 694404"/>
              <a:gd name="connsiteY0" fmla="*/ 0 h 288475"/>
              <a:gd name="connsiteX1" fmla="*/ 694404 w 694404"/>
              <a:gd name="connsiteY1" fmla="*/ 0 h 288475"/>
              <a:gd name="connsiteX2" fmla="*/ 693800 w 694404"/>
              <a:gd name="connsiteY2" fmla="*/ 5989 h 288475"/>
              <a:gd name="connsiteX3" fmla="*/ 347202 w 694404"/>
              <a:gd name="connsiteY3" fmla="*/ 288475 h 288475"/>
              <a:gd name="connsiteX4" fmla="*/ 604 w 694404"/>
              <a:gd name="connsiteY4" fmla="*/ 5989 h 288475"/>
              <a:gd name="connsiteX5" fmla="*/ 0 w 694404"/>
              <a:gd name="connsiteY5" fmla="*/ 0 h 288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4404" h="288475">
                <a:moveTo>
                  <a:pt x="0" y="0"/>
                </a:moveTo>
                <a:lnTo>
                  <a:pt x="694404" y="0"/>
                </a:lnTo>
                <a:lnTo>
                  <a:pt x="693800" y="5989"/>
                </a:lnTo>
                <a:cubicBezTo>
                  <a:pt x="660811" y="167204"/>
                  <a:pt x="518169" y="288475"/>
                  <a:pt x="347202" y="288475"/>
                </a:cubicBezTo>
                <a:cubicBezTo>
                  <a:pt x="176235" y="288475"/>
                  <a:pt x="33593" y="167204"/>
                  <a:pt x="604" y="598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Freeform 5"/>
          <p:cNvSpPr/>
          <p:nvPr/>
        </p:nvSpPr>
        <p:spPr bwMode="auto">
          <a:xfrm>
            <a:off x="9313824" y="5002631"/>
            <a:ext cx="187464" cy="554025"/>
          </a:xfrm>
          <a:custGeom>
            <a:avLst/>
            <a:gdLst>
              <a:gd name="T0" fmla="*/ 77 w 112"/>
              <a:gd name="T1" fmla="*/ 270 h 331"/>
              <a:gd name="T2" fmla="*/ 44 w 112"/>
              <a:gd name="T3" fmla="*/ 331 h 331"/>
              <a:gd name="T4" fmla="*/ 15 w 112"/>
              <a:gd name="T5" fmla="*/ 328 h 331"/>
              <a:gd name="T6" fmla="*/ 0 w 112"/>
              <a:gd name="T7" fmla="*/ 261 h 331"/>
              <a:gd name="T8" fmla="*/ 35 w 112"/>
              <a:gd name="T9" fmla="*/ 0 h 331"/>
              <a:gd name="T10" fmla="*/ 112 w 112"/>
              <a:gd name="T11" fmla="*/ 11 h 331"/>
              <a:gd name="T12" fmla="*/ 77 w 112"/>
              <a:gd name="T13" fmla="*/ 270 h 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2" h="331">
                <a:moveTo>
                  <a:pt x="77" y="270"/>
                </a:moveTo>
                <a:lnTo>
                  <a:pt x="44" y="331"/>
                </a:lnTo>
                <a:lnTo>
                  <a:pt x="15" y="328"/>
                </a:lnTo>
                <a:lnTo>
                  <a:pt x="0" y="261"/>
                </a:lnTo>
                <a:lnTo>
                  <a:pt x="35" y="0"/>
                </a:lnTo>
                <a:lnTo>
                  <a:pt x="112" y="11"/>
                </a:lnTo>
                <a:lnTo>
                  <a:pt x="77" y="27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Freeform 6"/>
          <p:cNvSpPr/>
          <p:nvPr/>
        </p:nvSpPr>
        <p:spPr bwMode="auto">
          <a:xfrm>
            <a:off x="9367383" y="4903876"/>
            <a:ext cx="147294" cy="170726"/>
          </a:xfrm>
          <a:custGeom>
            <a:avLst/>
            <a:gdLst>
              <a:gd name="T0" fmla="*/ 58 w 64"/>
              <a:gd name="T1" fmla="*/ 48 h 74"/>
              <a:gd name="T2" fmla="*/ 27 w 64"/>
              <a:gd name="T3" fmla="*/ 72 h 74"/>
              <a:gd name="T4" fmla="*/ 26 w 64"/>
              <a:gd name="T5" fmla="*/ 72 h 74"/>
              <a:gd name="T6" fmla="*/ 2 w 64"/>
              <a:gd name="T7" fmla="*/ 41 h 74"/>
              <a:gd name="T8" fmla="*/ 6 w 64"/>
              <a:gd name="T9" fmla="*/ 15 h 74"/>
              <a:gd name="T10" fmla="*/ 35 w 64"/>
              <a:gd name="T11" fmla="*/ 7 h 74"/>
              <a:gd name="T12" fmla="*/ 36 w 64"/>
              <a:gd name="T13" fmla="*/ 7 h 74"/>
              <a:gd name="T14" fmla="*/ 62 w 64"/>
              <a:gd name="T15" fmla="*/ 22 h 74"/>
              <a:gd name="T16" fmla="*/ 58 w 64"/>
              <a:gd name="T17" fmla="*/ 48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" h="74">
                <a:moveTo>
                  <a:pt x="58" y="48"/>
                </a:moveTo>
                <a:cubicBezTo>
                  <a:pt x="56" y="63"/>
                  <a:pt x="42" y="74"/>
                  <a:pt x="27" y="72"/>
                </a:cubicBezTo>
                <a:cubicBezTo>
                  <a:pt x="26" y="72"/>
                  <a:pt x="26" y="72"/>
                  <a:pt x="26" y="72"/>
                </a:cubicBezTo>
                <a:cubicBezTo>
                  <a:pt x="11" y="70"/>
                  <a:pt x="0" y="56"/>
                  <a:pt x="2" y="41"/>
                </a:cubicBezTo>
                <a:cubicBezTo>
                  <a:pt x="6" y="15"/>
                  <a:pt x="6" y="15"/>
                  <a:pt x="6" y="15"/>
                </a:cubicBezTo>
                <a:cubicBezTo>
                  <a:pt x="8" y="0"/>
                  <a:pt x="20" y="5"/>
                  <a:pt x="35" y="7"/>
                </a:cubicBezTo>
                <a:cubicBezTo>
                  <a:pt x="36" y="7"/>
                  <a:pt x="36" y="7"/>
                  <a:pt x="36" y="7"/>
                </a:cubicBezTo>
                <a:cubicBezTo>
                  <a:pt x="51" y="9"/>
                  <a:pt x="64" y="7"/>
                  <a:pt x="62" y="22"/>
                </a:cubicBezTo>
                <a:lnTo>
                  <a:pt x="58" y="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7"/>
          <p:cNvSpPr/>
          <p:nvPr/>
        </p:nvSpPr>
        <p:spPr bwMode="auto">
          <a:xfrm>
            <a:off x="9350647" y="4965806"/>
            <a:ext cx="160683" cy="155663"/>
          </a:xfrm>
          <a:custGeom>
            <a:avLst/>
            <a:gdLst>
              <a:gd name="T0" fmla="*/ 85 w 96"/>
              <a:gd name="T1" fmla="*/ 93 h 93"/>
              <a:gd name="T2" fmla="*/ 0 w 96"/>
              <a:gd name="T3" fmla="*/ 81 h 93"/>
              <a:gd name="T4" fmla="*/ 11 w 96"/>
              <a:gd name="T5" fmla="*/ 0 h 93"/>
              <a:gd name="T6" fmla="*/ 96 w 96"/>
              <a:gd name="T7" fmla="*/ 12 h 93"/>
              <a:gd name="T8" fmla="*/ 85 w 96"/>
              <a:gd name="T9" fmla="*/ 93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6" h="93">
                <a:moveTo>
                  <a:pt x="85" y="93"/>
                </a:moveTo>
                <a:lnTo>
                  <a:pt x="0" y="81"/>
                </a:lnTo>
                <a:lnTo>
                  <a:pt x="11" y="0"/>
                </a:lnTo>
                <a:lnTo>
                  <a:pt x="96" y="12"/>
                </a:lnTo>
                <a:lnTo>
                  <a:pt x="85" y="9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Freeform 8"/>
          <p:cNvSpPr/>
          <p:nvPr/>
        </p:nvSpPr>
        <p:spPr bwMode="auto">
          <a:xfrm>
            <a:off x="9338929" y="5536569"/>
            <a:ext cx="48541" cy="80342"/>
          </a:xfrm>
          <a:custGeom>
            <a:avLst/>
            <a:gdLst>
              <a:gd name="T0" fmla="*/ 0 w 21"/>
              <a:gd name="T1" fmla="*/ 5 h 35"/>
              <a:gd name="T2" fmla="*/ 5 w 21"/>
              <a:gd name="T3" fmla="*/ 26 h 35"/>
              <a:gd name="T4" fmla="*/ 21 w 21"/>
              <a:gd name="T5" fmla="*/ 9 h 35"/>
              <a:gd name="T6" fmla="*/ 0 w 21"/>
              <a:gd name="T7" fmla="*/ 5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" h="35">
                <a:moveTo>
                  <a:pt x="0" y="5"/>
                </a:moveTo>
                <a:cubicBezTo>
                  <a:pt x="0" y="5"/>
                  <a:pt x="3" y="22"/>
                  <a:pt x="5" y="26"/>
                </a:cubicBezTo>
                <a:cubicBezTo>
                  <a:pt x="6" y="31"/>
                  <a:pt x="9" y="35"/>
                  <a:pt x="21" y="9"/>
                </a:cubicBezTo>
                <a:cubicBezTo>
                  <a:pt x="21" y="9"/>
                  <a:pt x="13" y="0"/>
                  <a:pt x="0" y="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Freeform 9"/>
          <p:cNvSpPr/>
          <p:nvPr/>
        </p:nvSpPr>
        <p:spPr bwMode="auto">
          <a:xfrm>
            <a:off x="9507984" y="5000956"/>
            <a:ext cx="185791" cy="554025"/>
          </a:xfrm>
          <a:custGeom>
            <a:avLst/>
            <a:gdLst>
              <a:gd name="T0" fmla="*/ 75 w 111"/>
              <a:gd name="T1" fmla="*/ 269 h 331"/>
              <a:gd name="T2" fmla="*/ 44 w 111"/>
              <a:gd name="T3" fmla="*/ 331 h 331"/>
              <a:gd name="T4" fmla="*/ 15 w 111"/>
              <a:gd name="T5" fmla="*/ 326 h 331"/>
              <a:gd name="T6" fmla="*/ 0 w 111"/>
              <a:gd name="T7" fmla="*/ 259 h 331"/>
              <a:gd name="T8" fmla="*/ 34 w 111"/>
              <a:gd name="T9" fmla="*/ 0 h 331"/>
              <a:gd name="T10" fmla="*/ 111 w 111"/>
              <a:gd name="T11" fmla="*/ 9 h 331"/>
              <a:gd name="T12" fmla="*/ 75 w 111"/>
              <a:gd name="T13" fmla="*/ 269 h 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1" h="331">
                <a:moveTo>
                  <a:pt x="75" y="269"/>
                </a:moveTo>
                <a:lnTo>
                  <a:pt x="44" y="331"/>
                </a:lnTo>
                <a:lnTo>
                  <a:pt x="15" y="326"/>
                </a:lnTo>
                <a:lnTo>
                  <a:pt x="0" y="259"/>
                </a:lnTo>
                <a:lnTo>
                  <a:pt x="34" y="0"/>
                </a:lnTo>
                <a:lnTo>
                  <a:pt x="111" y="9"/>
                </a:lnTo>
                <a:lnTo>
                  <a:pt x="75" y="26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Freeform 10"/>
          <p:cNvSpPr/>
          <p:nvPr/>
        </p:nvSpPr>
        <p:spPr bwMode="auto">
          <a:xfrm>
            <a:off x="9559869" y="4898855"/>
            <a:ext cx="147294" cy="170726"/>
          </a:xfrm>
          <a:custGeom>
            <a:avLst/>
            <a:gdLst>
              <a:gd name="T0" fmla="*/ 58 w 64"/>
              <a:gd name="T1" fmla="*/ 48 h 74"/>
              <a:gd name="T2" fmla="*/ 27 w 64"/>
              <a:gd name="T3" fmla="*/ 72 h 74"/>
              <a:gd name="T4" fmla="*/ 26 w 64"/>
              <a:gd name="T5" fmla="*/ 72 h 74"/>
              <a:gd name="T6" fmla="*/ 2 w 64"/>
              <a:gd name="T7" fmla="*/ 41 h 74"/>
              <a:gd name="T8" fmla="*/ 6 w 64"/>
              <a:gd name="T9" fmla="*/ 15 h 74"/>
              <a:gd name="T10" fmla="*/ 35 w 64"/>
              <a:gd name="T11" fmla="*/ 7 h 74"/>
              <a:gd name="T12" fmla="*/ 36 w 64"/>
              <a:gd name="T13" fmla="*/ 7 h 74"/>
              <a:gd name="T14" fmla="*/ 61 w 64"/>
              <a:gd name="T15" fmla="*/ 23 h 74"/>
              <a:gd name="T16" fmla="*/ 58 w 64"/>
              <a:gd name="T17" fmla="*/ 48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" h="74">
                <a:moveTo>
                  <a:pt x="58" y="48"/>
                </a:moveTo>
                <a:cubicBezTo>
                  <a:pt x="56" y="64"/>
                  <a:pt x="42" y="74"/>
                  <a:pt x="27" y="72"/>
                </a:cubicBezTo>
                <a:cubicBezTo>
                  <a:pt x="26" y="72"/>
                  <a:pt x="26" y="72"/>
                  <a:pt x="26" y="72"/>
                </a:cubicBezTo>
                <a:cubicBezTo>
                  <a:pt x="11" y="70"/>
                  <a:pt x="0" y="56"/>
                  <a:pt x="2" y="41"/>
                </a:cubicBezTo>
                <a:cubicBezTo>
                  <a:pt x="6" y="15"/>
                  <a:pt x="6" y="15"/>
                  <a:pt x="6" y="15"/>
                </a:cubicBezTo>
                <a:cubicBezTo>
                  <a:pt x="8" y="0"/>
                  <a:pt x="20" y="5"/>
                  <a:pt x="35" y="7"/>
                </a:cubicBezTo>
                <a:cubicBezTo>
                  <a:pt x="36" y="7"/>
                  <a:pt x="36" y="7"/>
                  <a:pt x="36" y="7"/>
                </a:cubicBezTo>
                <a:cubicBezTo>
                  <a:pt x="51" y="9"/>
                  <a:pt x="64" y="7"/>
                  <a:pt x="61" y="23"/>
                </a:cubicBezTo>
                <a:lnTo>
                  <a:pt x="58" y="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11"/>
          <p:cNvSpPr/>
          <p:nvPr/>
        </p:nvSpPr>
        <p:spPr bwMode="auto">
          <a:xfrm>
            <a:off x="9544805" y="4964133"/>
            <a:ext cx="160683" cy="153989"/>
          </a:xfrm>
          <a:custGeom>
            <a:avLst/>
            <a:gdLst>
              <a:gd name="T0" fmla="*/ 85 w 96"/>
              <a:gd name="T1" fmla="*/ 92 h 92"/>
              <a:gd name="T2" fmla="*/ 0 w 96"/>
              <a:gd name="T3" fmla="*/ 81 h 92"/>
              <a:gd name="T4" fmla="*/ 11 w 96"/>
              <a:gd name="T5" fmla="*/ 0 h 92"/>
              <a:gd name="T6" fmla="*/ 96 w 96"/>
              <a:gd name="T7" fmla="*/ 11 h 92"/>
              <a:gd name="T8" fmla="*/ 85 w 96"/>
              <a:gd name="T9" fmla="*/ 92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6" h="92">
                <a:moveTo>
                  <a:pt x="85" y="92"/>
                </a:moveTo>
                <a:lnTo>
                  <a:pt x="0" y="81"/>
                </a:lnTo>
                <a:lnTo>
                  <a:pt x="11" y="0"/>
                </a:lnTo>
                <a:lnTo>
                  <a:pt x="96" y="11"/>
                </a:lnTo>
                <a:lnTo>
                  <a:pt x="85" y="9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12"/>
          <p:cNvSpPr/>
          <p:nvPr/>
        </p:nvSpPr>
        <p:spPr bwMode="auto">
          <a:xfrm>
            <a:off x="9533089" y="5531547"/>
            <a:ext cx="48541" cy="80342"/>
          </a:xfrm>
          <a:custGeom>
            <a:avLst/>
            <a:gdLst>
              <a:gd name="T0" fmla="*/ 0 w 21"/>
              <a:gd name="T1" fmla="*/ 6 h 35"/>
              <a:gd name="T2" fmla="*/ 5 w 21"/>
              <a:gd name="T3" fmla="*/ 27 h 35"/>
              <a:gd name="T4" fmla="*/ 21 w 21"/>
              <a:gd name="T5" fmla="*/ 10 h 35"/>
              <a:gd name="T6" fmla="*/ 0 w 21"/>
              <a:gd name="T7" fmla="*/ 6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" h="35">
                <a:moveTo>
                  <a:pt x="0" y="6"/>
                </a:moveTo>
                <a:cubicBezTo>
                  <a:pt x="0" y="6"/>
                  <a:pt x="3" y="22"/>
                  <a:pt x="5" y="27"/>
                </a:cubicBezTo>
                <a:cubicBezTo>
                  <a:pt x="6" y="31"/>
                  <a:pt x="9" y="35"/>
                  <a:pt x="21" y="10"/>
                </a:cubicBezTo>
                <a:cubicBezTo>
                  <a:pt x="21" y="10"/>
                  <a:pt x="13" y="0"/>
                  <a:pt x="0" y="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13"/>
          <p:cNvSpPr/>
          <p:nvPr/>
        </p:nvSpPr>
        <p:spPr bwMode="auto">
          <a:xfrm>
            <a:off x="9677036" y="5004303"/>
            <a:ext cx="43518" cy="281197"/>
          </a:xfrm>
          <a:custGeom>
            <a:avLst/>
            <a:gdLst>
              <a:gd name="T0" fmla="*/ 4 w 19"/>
              <a:gd name="T1" fmla="*/ 0 h 122"/>
              <a:gd name="T2" fmla="*/ 19 w 19"/>
              <a:gd name="T3" fmla="*/ 16 h 122"/>
              <a:gd name="T4" fmla="*/ 7 w 19"/>
              <a:gd name="T5" fmla="*/ 115 h 122"/>
              <a:gd name="T6" fmla="*/ 0 w 19"/>
              <a:gd name="T7" fmla="*/ 121 h 122"/>
              <a:gd name="T8" fmla="*/ 10 w 19"/>
              <a:gd name="T9" fmla="*/ 43 h 122"/>
              <a:gd name="T10" fmla="*/ 5 w 19"/>
              <a:gd name="T11" fmla="*/ 34 h 122"/>
              <a:gd name="T12" fmla="*/ 4 w 19"/>
              <a:gd name="T13" fmla="*/ 0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9" h="122">
                <a:moveTo>
                  <a:pt x="4" y="0"/>
                </a:moveTo>
                <a:cubicBezTo>
                  <a:pt x="4" y="0"/>
                  <a:pt x="18" y="10"/>
                  <a:pt x="19" y="16"/>
                </a:cubicBezTo>
                <a:cubicBezTo>
                  <a:pt x="19" y="21"/>
                  <a:pt x="7" y="115"/>
                  <a:pt x="7" y="115"/>
                </a:cubicBezTo>
                <a:cubicBezTo>
                  <a:pt x="7" y="115"/>
                  <a:pt x="8" y="122"/>
                  <a:pt x="0" y="121"/>
                </a:cubicBezTo>
                <a:cubicBezTo>
                  <a:pt x="10" y="43"/>
                  <a:pt x="10" y="43"/>
                  <a:pt x="10" y="43"/>
                </a:cubicBezTo>
                <a:cubicBezTo>
                  <a:pt x="5" y="34"/>
                  <a:pt x="5" y="34"/>
                  <a:pt x="5" y="34"/>
                </a:cubicBezTo>
                <a:cubicBezTo>
                  <a:pt x="4" y="0"/>
                  <a:pt x="4" y="0"/>
                  <a:pt x="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9" name="Group 123"/>
          <p:cNvGrpSpPr/>
          <p:nvPr/>
        </p:nvGrpSpPr>
        <p:grpSpPr>
          <a:xfrm>
            <a:off x="8374828" y="4875004"/>
            <a:ext cx="862002" cy="654453"/>
            <a:chOff x="7170738" y="4168775"/>
            <a:chExt cx="817563" cy="620713"/>
          </a:xfrm>
          <a:solidFill>
            <a:schemeClr val="accent2"/>
          </a:solidFill>
        </p:grpSpPr>
        <p:sp>
          <p:nvSpPr>
            <p:cNvPr id="20" name="Freeform 14"/>
            <p:cNvSpPr/>
            <p:nvPr/>
          </p:nvSpPr>
          <p:spPr bwMode="auto">
            <a:xfrm>
              <a:off x="7170738" y="4168775"/>
              <a:ext cx="785813" cy="354013"/>
            </a:xfrm>
            <a:custGeom>
              <a:avLst/>
              <a:gdLst>
                <a:gd name="T0" fmla="*/ 246 w 495"/>
                <a:gd name="T1" fmla="*/ 223 h 223"/>
                <a:gd name="T2" fmla="*/ 0 w 495"/>
                <a:gd name="T3" fmla="*/ 111 h 223"/>
                <a:gd name="T4" fmla="*/ 252 w 495"/>
                <a:gd name="T5" fmla="*/ 0 h 223"/>
                <a:gd name="T6" fmla="*/ 495 w 495"/>
                <a:gd name="T7" fmla="*/ 109 h 223"/>
                <a:gd name="T8" fmla="*/ 246 w 495"/>
                <a:gd name="T9" fmla="*/ 223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5" h="223">
                  <a:moveTo>
                    <a:pt x="246" y="223"/>
                  </a:moveTo>
                  <a:lnTo>
                    <a:pt x="0" y="111"/>
                  </a:lnTo>
                  <a:lnTo>
                    <a:pt x="252" y="0"/>
                  </a:lnTo>
                  <a:lnTo>
                    <a:pt x="495" y="109"/>
                  </a:lnTo>
                  <a:lnTo>
                    <a:pt x="246" y="2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10" tIns="48205" rIns="96410" bIns="48205" numCol="1" anchor="t" anchorCtr="0" compatLnSpc="1"/>
            <a:lstStyle/>
            <a:p>
              <a:pPr>
                <a:lnSpc>
                  <a:spcPct val="120000"/>
                </a:lnSpc>
              </a:pPr>
              <a:endParaRPr lang="id-ID" sz="142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ectangle 15"/>
            <p:cNvSpPr>
              <a:spLocks noChangeArrowheads="1"/>
            </p:cNvSpPr>
            <p:nvPr/>
          </p:nvSpPr>
          <p:spPr bwMode="auto">
            <a:xfrm>
              <a:off x="7924800" y="4335463"/>
              <a:ext cx="23813" cy="2571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10" tIns="48205" rIns="96410" bIns="48205" numCol="1" anchor="t" anchorCtr="0" compatLnSpc="1"/>
            <a:lstStyle/>
            <a:p>
              <a:pPr>
                <a:lnSpc>
                  <a:spcPct val="120000"/>
                </a:lnSpc>
              </a:pPr>
              <a:endParaRPr lang="id-ID" sz="142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Oval 16"/>
            <p:cNvSpPr>
              <a:spLocks noChangeArrowheads="1"/>
            </p:cNvSpPr>
            <p:nvPr/>
          </p:nvSpPr>
          <p:spPr bwMode="auto">
            <a:xfrm>
              <a:off x="7897813" y="4564063"/>
              <a:ext cx="76200" cy="777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10" tIns="48205" rIns="96410" bIns="48205" numCol="1" anchor="t" anchorCtr="0" compatLnSpc="1"/>
            <a:lstStyle/>
            <a:p>
              <a:pPr>
                <a:lnSpc>
                  <a:spcPct val="120000"/>
                </a:lnSpc>
              </a:pPr>
              <a:endParaRPr lang="id-ID" sz="142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17"/>
            <p:cNvSpPr/>
            <p:nvPr/>
          </p:nvSpPr>
          <p:spPr bwMode="auto">
            <a:xfrm>
              <a:off x="7888288" y="4605338"/>
              <a:ext cx="55563" cy="171450"/>
            </a:xfrm>
            <a:custGeom>
              <a:avLst/>
              <a:gdLst>
                <a:gd name="T0" fmla="*/ 14 w 26"/>
                <a:gd name="T1" fmla="*/ 4 h 79"/>
                <a:gd name="T2" fmla="*/ 6 w 26"/>
                <a:gd name="T3" fmla="*/ 79 h 79"/>
                <a:gd name="T4" fmla="*/ 26 w 26"/>
                <a:gd name="T5" fmla="*/ 79 h 79"/>
                <a:gd name="T6" fmla="*/ 26 w 26"/>
                <a:gd name="T7" fmla="*/ 0 h 79"/>
                <a:gd name="T8" fmla="*/ 14 w 26"/>
                <a:gd name="T9" fmla="*/ 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79">
                  <a:moveTo>
                    <a:pt x="14" y="4"/>
                  </a:moveTo>
                  <a:cubicBezTo>
                    <a:pt x="14" y="4"/>
                    <a:pt x="0" y="34"/>
                    <a:pt x="6" y="79"/>
                  </a:cubicBezTo>
                  <a:cubicBezTo>
                    <a:pt x="26" y="79"/>
                    <a:pt x="26" y="79"/>
                    <a:pt x="26" y="79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14" y="7"/>
                    <a:pt x="1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10" tIns="48205" rIns="96410" bIns="48205" numCol="1" anchor="t" anchorCtr="0" compatLnSpc="1"/>
            <a:lstStyle/>
            <a:p>
              <a:pPr>
                <a:lnSpc>
                  <a:spcPct val="120000"/>
                </a:lnSpc>
              </a:pPr>
              <a:endParaRPr lang="id-ID" sz="142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18"/>
            <p:cNvSpPr/>
            <p:nvPr/>
          </p:nvSpPr>
          <p:spPr bwMode="auto">
            <a:xfrm>
              <a:off x="7932738" y="4605338"/>
              <a:ext cx="55563" cy="171450"/>
            </a:xfrm>
            <a:custGeom>
              <a:avLst/>
              <a:gdLst>
                <a:gd name="T0" fmla="*/ 11 w 25"/>
                <a:gd name="T1" fmla="*/ 4 h 79"/>
                <a:gd name="T2" fmla="*/ 20 w 25"/>
                <a:gd name="T3" fmla="*/ 79 h 79"/>
                <a:gd name="T4" fmla="*/ 0 w 25"/>
                <a:gd name="T5" fmla="*/ 79 h 79"/>
                <a:gd name="T6" fmla="*/ 0 w 25"/>
                <a:gd name="T7" fmla="*/ 0 h 79"/>
                <a:gd name="T8" fmla="*/ 11 w 25"/>
                <a:gd name="T9" fmla="*/ 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9">
                  <a:moveTo>
                    <a:pt x="11" y="4"/>
                  </a:moveTo>
                  <a:cubicBezTo>
                    <a:pt x="11" y="4"/>
                    <a:pt x="25" y="34"/>
                    <a:pt x="2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1" y="7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10" tIns="48205" rIns="96410" bIns="48205" numCol="1" anchor="t" anchorCtr="0" compatLnSpc="1"/>
            <a:lstStyle/>
            <a:p>
              <a:pPr>
                <a:lnSpc>
                  <a:spcPct val="120000"/>
                </a:lnSpc>
              </a:pPr>
              <a:endParaRPr lang="id-ID" sz="142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19"/>
            <p:cNvSpPr/>
            <p:nvPr/>
          </p:nvSpPr>
          <p:spPr bwMode="auto">
            <a:xfrm>
              <a:off x="7327900" y="4449763"/>
              <a:ext cx="455613" cy="339725"/>
            </a:xfrm>
            <a:custGeom>
              <a:avLst/>
              <a:gdLst>
                <a:gd name="T0" fmla="*/ 209 w 209"/>
                <a:gd name="T1" fmla="*/ 0 h 156"/>
                <a:gd name="T2" fmla="*/ 104 w 209"/>
                <a:gd name="T3" fmla="*/ 49 h 156"/>
                <a:gd name="T4" fmla="*/ 0 w 209"/>
                <a:gd name="T5" fmla="*/ 0 h 156"/>
                <a:gd name="T6" fmla="*/ 0 w 209"/>
                <a:gd name="T7" fmla="*/ 120 h 156"/>
                <a:gd name="T8" fmla="*/ 102 w 209"/>
                <a:gd name="T9" fmla="*/ 156 h 156"/>
                <a:gd name="T10" fmla="*/ 102 w 209"/>
                <a:gd name="T11" fmla="*/ 156 h 156"/>
                <a:gd name="T12" fmla="*/ 104 w 209"/>
                <a:gd name="T13" fmla="*/ 156 h 156"/>
                <a:gd name="T14" fmla="*/ 107 w 209"/>
                <a:gd name="T15" fmla="*/ 156 h 156"/>
                <a:gd name="T16" fmla="*/ 107 w 209"/>
                <a:gd name="T17" fmla="*/ 156 h 156"/>
                <a:gd name="T18" fmla="*/ 209 w 209"/>
                <a:gd name="T19" fmla="*/ 120 h 156"/>
                <a:gd name="T20" fmla="*/ 209 w 209"/>
                <a:gd name="T21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9" h="156">
                  <a:moveTo>
                    <a:pt x="209" y="0"/>
                  </a:moveTo>
                  <a:cubicBezTo>
                    <a:pt x="209" y="1"/>
                    <a:pt x="121" y="41"/>
                    <a:pt x="104" y="49"/>
                  </a:cubicBezTo>
                  <a:cubicBezTo>
                    <a:pt x="87" y="41"/>
                    <a:pt x="0" y="1"/>
                    <a:pt x="0" y="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28" y="150"/>
                    <a:pt x="84" y="155"/>
                    <a:pt x="102" y="156"/>
                  </a:cubicBezTo>
                  <a:cubicBezTo>
                    <a:pt x="102" y="156"/>
                    <a:pt x="102" y="156"/>
                    <a:pt x="102" y="156"/>
                  </a:cubicBezTo>
                  <a:cubicBezTo>
                    <a:pt x="102" y="156"/>
                    <a:pt x="103" y="156"/>
                    <a:pt x="104" y="156"/>
                  </a:cubicBezTo>
                  <a:cubicBezTo>
                    <a:pt x="106" y="156"/>
                    <a:pt x="107" y="156"/>
                    <a:pt x="107" y="156"/>
                  </a:cubicBezTo>
                  <a:cubicBezTo>
                    <a:pt x="107" y="156"/>
                    <a:pt x="107" y="156"/>
                    <a:pt x="107" y="156"/>
                  </a:cubicBezTo>
                  <a:cubicBezTo>
                    <a:pt x="125" y="155"/>
                    <a:pt x="181" y="150"/>
                    <a:pt x="209" y="120"/>
                  </a:cubicBezTo>
                  <a:lnTo>
                    <a:pt x="20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10" tIns="48205" rIns="96410" bIns="48205" numCol="1" anchor="t" anchorCtr="0" compatLnSpc="1"/>
            <a:lstStyle/>
            <a:p>
              <a:pPr>
                <a:lnSpc>
                  <a:spcPct val="120000"/>
                </a:lnSpc>
              </a:pPr>
              <a:endParaRPr lang="id-ID" sz="142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6" name="Freeform 20"/>
          <p:cNvSpPr>
            <a:spLocks noEditPoints="1"/>
          </p:cNvSpPr>
          <p:nvPr/>
        </p:nvSpPr>
        <p:spPr bwMode="auto">
          <a:xfrm>
            <a:off x="7673510" y="2640914"/>
            <a:ext cx="503811" cy="530591"/>
          </a:xfrm>
          <a:custGeom>
            <a:avLst/>
            <a:gdLst>
              <a:gd name="T0" fmla="*/ 168 w 219"/>
              <a:gd name="T1" fmla="*/ 224 h 231"/>
              <a:gd name="T2" fmla="*/ 197 w 219"/>
              <a:gd name="T3" fmla="*/ 212 h 231"/>
              <a:gd name="T4" fmla="*/ 168 w 219"/>
              <a:gd name="T5" fmla="*/ 132 h 231"/>
              <a:gd name="T6" fmla="*/ 168 w 219"/>
              <a:gd name="T7" fmla="*/ 150 h 231"/>
              <a:gd name="T8" fmla="*/ 192 w 219"/>
              <a:gd name="T9" fmla="*/ 190 h 231"/>
              <a:gd name="T10" fmla="*/ 168 w 219"/>
              <a:gd name="T11" fmla="*/ 209 h 231"/>
              <a:gd name="T12" fmla="*/ 168 w 219"/>
              <a:gd name="T13" fmla="*/ 224 h 231"/>
              <a:gd name="T14" fmla="*/ 168 w 219"/>
              <a:gd name="T15" fmla="*/ 203 h 231"/>
              <a:gd name="T16" fmla="*/ 168 w 219"/>
              <a:gd name="T17" fmla="*/ 157 h 231"/>
              <a:gd name="T18" fmla="*/ 181 w 219"/>
              <a:gd name="T19" fmla="*/ 187 h 231"/>
              <a:gd name="T20" fmla="*/ 168 w 219"/>
              <a:gd name="T21" fmla="*/ 203 h 231"/>
              <a:gd name="T22" fmla="*/ 146 w 219"/>
              <a:gd name="T23" fmla="*/ 112 h 231"/>
              <a:gd name="T24" fmla="*/ 141 w 219"/>
              <a:gd name="T25" fmla="*/ 98 h 231"/>
              <a:gd name="T26" fmla="*/ 141 w 219"/>
              <a:gd name="T27" fmla="*/ 44 h 231"/>
              <a:gd name="T28" fmla="*/ 146 w 219"/>
              <a:gd name="T29" fmla="*/ 37 h 231"/>
              <a:gd name="T30" fmla="*/ 148 w 219"/>
              <a:gd name="T31" fmla="*/ 37 h 231"/>
              <a:gd name="T32" fmla="*/ 148 w 219"/>
              <a:gd name="T33" fmla="*/ 14 h 231"/>
              <a:gd name="T34" fmla="*/ 146 w 219"/>
              <a:gd name="T35" fmla="*/ 14 h 231"/>
              <a:gd name="T36" fmla="*/ 146 w 219"/>
              <a:gd name="T37" fmla="*/ 13 h 231"/>
              <a:gd name="T38" fmla="*/ 114 w 219"/>
              <a:gd name="T39" fmla="*/ 0 h 231"/>
              <a:gd name="T40" fmla="*/ 81 w 219"/>
              <a:gd name="T41" fmla="*/ 13 h 231"/>
              <a:gd name="T42" fmla="*/ 81 w 219"/>
              <a:gd name="T43" fmla="*/ 14 h 231"/>
              <a:gd name="T44" fmla="*/ 80 w 219"/>
              <a:gd name="T45" fmla="*/ 14 h 231"/>
              <a:gd name="T46" fmla="*/ 80 w 219"/>
              <a:gd name="T47" fmla="*/ 37 h 231"/>
              <a:gd name="T48" fmla="*/ 81 w 219"/>
              <a:gd name="T49" fmla="*/ 37 h 231"/>
              <a:gd name="T50" fmla="*/ 90 w 219"/>
              <a:gd name="T51" fmla="*/ 45 h 231"/>
              <a:gd name="T52" fmla="*/ 90 w 219"/>
              <a:gd name="T53" fmla="*/ 98 h 231"/>
              <a:gd name="T54" fmla="*/ 83 w 219"/>
              <a:gd name="T55" fmla="*/ 112 h 231"/>
              <a:gd name="T56" fmla="*/ 31 w 219"/>
              <a:gd name="T57" fmla="*/ 212 h 231"/>
              <a:gd name="T58" fmla="*/ 114 w 219"/>
              <a:gd name="T59" fmla="*/ 230 h 231"/>
              <a:gd name="T60" fmla="*/ 168 w 219"/>
              <a:gd name="T61" fmla="*/ 224 h 231"/>
              <a:gd name="T62" fmla="*/ 168 w 219"/>
              <a:gd name="T63" fmla="*/ 209 h 231"/>
              <a:gd name="T64" fmla="*/ 144 w 219"/>
              <a:gd name="T65" fmla="*/ 212 h 231"/>
              <a:gd name="T66" fmla="*/ 144 w 219"/>
              <a:gd name="T67" fmla="*/ 212 h 231"/>
              <a:gd name="T68" fmla="*/ 168 w 219"/>
              <a:gd name="T69" fmla="*/ 203 h 231"/>
              <a:gd name="T70" fmla="*/ 168 w 219"/>
              <a:gd name="T71" fmla="*/ 157 h 231"/>
              <a:gd name="T72" fmla="*/ 149 w 219"/>
              <a:gd name="T73" fmla="*/ 134 h 231"/>
              <a:gd name="T74" fmla="*/ 168 w 219"/>
              <a:gd name="T75" fmla="*/ 150 h 231"/>
              <a:gd name="T76" fmla="*/ 168 w 219"/>
              <a:gd name="T77" fmla="*/ 132 h 231"/>
              <a:gd name="T78" fmla="*/ 146 w 219"/>
              <a:gd name="T79" fmla="*/ 112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19" h="231">
                <a:moveTo>
                  <a:pt x="168" y="224"/>
                </a:moveTo>
                <a:cubicBezTo>
                  <a:pt x="179" y="221"/>
                  <a:pt x="189" y="217"/>
                  <a:pt x="197" y="212"/>
                </a:cubicBezTo>
                <a:cubicBezTo>
                  <a:pt x="219" y="196"/>
                  <a:pt x="191" y="157"/>
                  <a:pt x="168" y="132"/>
                </a:cubicBezTo>
                <a:cubicBezTo>
                  <a:pt x="168" y="150"/>
                  <a:pt x="168" y="150"/>
                  <a:pt x="168" y="150"/>
                </a:cubicBezTo>
                <a:cubicBezTo>
                  <a:pt x="180" y="162"/>
                  <a:pt x="193" y="177"/>
                  <a:pt x="192" y="190"/>
                </a:cubicBezTo>
                <a:cubicBezTo>
                  <a:pt x="192" y="201"/>
                  <a:pt x="180" y="207"/>
                  <a:pt x="168" y="209"/>
                </a:cubicBezTo>
                <a:cubicBezTo>
                  <a:pt x="168" y="224"/>
                  <a:pt x="168" y="224"/>
                  <a:pt x="168" y="224"/>
                </a:cubicBezTo>
                <a:close/>
                <a:moveTo>
                  <a:pt x="168" y="203"/>
                </a:moveTo>
                <a:cubicBezTo>
                  <a:pt x="168" y="157"/>
                  <a:pt x="168" y="157"/>
                  <a:pt x="168" y="157"/>
                </a:cubicBezTo>
                <a:cubicBezTo>
                  <a:pt x="175" y="167"/>
                  <a:pt x="182" y="179"/>
                  <a:pt x="181" y="187"/>
                </a:cubicBezTo>
                <a:cubicBezTo>
                  <a:pt x="180" y="194"/>
                  <a:pt x="175" y="199"/>
                  <a:pt x="168" y="203"/>
                </a:cubicBezTo>
                <a:close/>
                <a:moveTo>
                  <a:pt x="146" y="112"/>
                </a:moveTo>
                <a:cubicBezTo>
                  <a:pt x="146" y="112"/>
                  <a:pt x="141" y="109"/>
                  <a:pt x="141" y="98"/>
                </a:cubicBezTo>
                <a:cubicBezTo>
                  <a:pt x="141" y="90"/>
                  <a:pt x="141" y="56"/>
                  <a:pt x="141" y="44"/>
                </a:cubicBezTo>
                <a:cubicBezTo>
                  <a:pt x="144" y="43"/>
                  <a:pt x="146" y="40"/>
                  <a:pt x="146" y="37"/>
                </a:cubicBezTo>
                <a:cubicBezTo>
                  <a:pt x="148" y="37"/>
                  <a:pt x="148" y="37"/>
                  <a:pt x="148" y="37"/>
                </a:cubicBezTo>
                <a:cubicBezTo>
                  <a:pt x="148" y="14"/>
                  <a:pt x="148" y="14"/>
                  <a:pt x="148" y="14"/>
                </a:cubicBezTo>
                <a:cubicBezTo>
                  <a:pt x="146" y="14"/>
                  <a:pt x="146" y="14"/>
                  <a:pt x="146" y="14"/>
                </a:cubicBezTo>
                <a:cubicBezTo>
                  <a:pt x="146" y="14"/>
                  <a:pt x="146" y="13"/>
                  <a:pt x="146" y="13"/>
                </a:cubicBezTo>
                <a:cubicBezTo>
                  <a:pt x="146" y="6"/>
                  <a:pt x="132" y="0"/>
                  <a:pt x="114" y="0"/>
                </a:cubicBezTo>
                <a:cubicBezTo>
                  <a:pt x="95" y="0"/>
                  <a:pt x="81" y="6"/>
                  <a:pt x="81" y="13"/>
                </a:cubicBezTo>
                <a:cubicBezTo>
                  <a:pt x="81" y="13"/>
                  <a:pt x="81" y="14"/>
                  <a:pt x="81" y="14"/>
                </a:cubicBezTo>
                <a:cubicBezTo>
                  <a:pt x="80" y="14"/>
                  <a:pt x="80" y="14"/>
                  <a:pt x="80" y="14"/>
                </a:cubicBezTo>
                <a:cubicBezTo>
                  <a:pt x="80" y="37"/>
                  <a:pt x="80" y="37"/>
                  <a:pt x="80" y="37"/>
                </a:cubicBezTo>
                <a:cubicBezTo>
                  <a:pt x="81" y="37"/>
                  <a:pt x="81" y="37"/>
                  <a:pt x="81" y="37"/>
                </a:cubicBezTo>
                <a:cubicBezTo>
                  <a:pt x="81" y="40"/>
                  <a:pt x="84" y="43"/>
                  <a:pt x="90" y="45"/>
                </a:cubicBezTo>
                <a:cubicBezTo>
                  <a:pt x="90" y="56"/>
                  <a:pt x="90" y="90"/>
                  <a:pt x="90" y="98"/>
                </a:cubicBezTo>
                <a:cubicBezTo>
                  <a:pt x="90" y="109"/>
                  <a:pt x="83" y="112"/>
                  <a:pt x="83" y="112"/>
                </a:cubicBezTo>
                <a:cubicBezTo>
                  <a:pt x="71" y="119"/>
                  <a:pt x="0" y="190"/>
                  <a:pt x="31" y="212"/>
                </a:cubicBezTo>
                <a:cubicBezTo>
                  <a:pt x="58" y="231"/>
                  <a:pt x="105" y="230"/>
                  <a:pt x="114" y="230"/>
                </a:cubicBezTo>
                <a:cubicBezTo>
                  <a:pt x="121" y="230"/>
                  <a:pt x="145" y="230"/>
                  <a:pt x="168" y="224"/>
                </a:cubicBezTo>
                <a:cubicBezTo>
                  <a:pt x="168" y="209"/>
                  <a:pt x="168" y="209"/>
                  <a:pt x="168" y="209"/>
                </a:cubicBezTo>
                <a:cubicBezTo>
                  <a:pt x="156" y="212"/>
                  <a:pt x="144" y="212"/>
                  <a:pt x="144" y="212"/>
                </a:cubicBezTo>
                <a:cubicBezTo>
                  <a:pt x="144" y="212"/>
                  <a:pt x="144" y="212"/>
                  <a:pt x="144" y="212"/>
                </a:cubicBezTo>
                <a:cubicBezTo>
                  <a:pt x="144" y="212"/>
                  <a:pt x="158" y="210"/>
                  <a:pt x="168" y="203"/>
                </a:cubicBezTo>
                <a:cubicBezTo>
                  <a:pt x="168" y="157"/>
                  <a:pt x="168" y="157"/>
                  <a:pt x="168" y="157"/>
                </a:cubicBezTo>
                <a:cubicBezTo>
                  <a:pt x="159" y="144"/>
                  <a:pt x="149" y="134"/>
                  <a:pt x="149" y="134"/>
                </a:cubicBezTo>
                <a:cubicBezTo>
                  <a:pt x="149" y="134"/>
                  <a:pt x="158" y="141"/>
                  <a:pt x="168" y="150"/>
                </a:cubicBezTo>
                <a:cubicBezTo>
                  <a:pt x="168" y="132"/>
                  <a:pt x="168" y="132"/>
                  <a:pt x="168" y="132"/>
                </a:cubicBezTo>
                <a:cubicBezTo>
                  <a:pt x="159" y="122"/>
                  <a:pt x="150" y="114"/>
                  <a:pt x="146" y="1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Oval 21"/>
          <p:cNvSpPr>
            <a:spLocks noChangeArrowheads="1"/>
          </p:cNvSpPr>
          <p:nvPr/>
        </p:nvSpPr>
        <p:spPr bwMode="auto">
          <a:xfrm>
            <a:off x="10888859" y="2517053"/>
            <a:ext cx="148967" cy="14896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Freeform 22"/>
          <p:cNvSpPr/>
          <p:nvPr/>
        </p:nvSpPr>
        <p:spPr bwMode="auto">
          <a:xfrm>
            <a:off x="10942419" y="2627523"/>
            <a:ext cx="234330" cy="488746"/>
          </a:xfrm>
          <a:custGeom>
            <a:avLst/>
            <a:gdLst>
              <a:gd name="T0" fmla="*/ 0 w 102"/>
              <a:gd name="T1" fmla="*/ 6 h 213"/>
              <a:gd name="T2" fmla="*/ 68 w 102"/>
              <a:gd name="T3" fmla="*/ 184 h 213"/>
              <a:gd name="T4" fmla="*/ 99 w 102"/>
              <a:gd name="T5" fmla="*/ 213 h 213"/>
              <a:gd name="T6" fmla="*/ 23 w 102"/>
              <a:gd name="T7" fmla="*/ 0 h 213"/>
              <a:gd name="T8" fmla="*/ 0 w 102"/>
              <a:gd name="T9" fmla="*/ 6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2" h="213">
                <a:moveTo>
                  <a:pt x="0" y="6"/>
                </a:moveTo>
                <a:cubicBezTo>
                  <a:pt x="0" y="7"/>
                  <a:pt x="68" y="184"/>
                  <a:pt x="68" y="184"/>
                </a:cubicBezTo>
                <a:cubicBezTo>
                  <a:pt x="68" y="184"/>
                  <a:pt x="96" y="213"/>
                  <a:pt x="99" y="213"/>
                </a:cubicBezTo>
                <a:cubicBezTo>
                  <a:pt x="102" y="213"/>
                  <a:pt x="23" y="0"/>
                  <a:pt x="23" y="0"/>
                </a:cubicBezTo>
                <a:lnTo>
                  <a:pt x="0" y="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Freeform 23"/>
          <p:cNvSpPr/>
          <p:nvPr/>
        </p:nvSpPr>
        <p:spPr bwMode="auto">
          <a:xfrm>
            <a:off x="10736544" y="2627523"/>
            <a:ext cx="251068" cy="482052"/>
          </a:xfrm>
          <a:custGeom>
            <a:avLst/>
            <a:gdLst>
              <a:gd name="T0" fmla="*/ 149 w 150"/>
              <a:gd name="T1" fmla="*/ 14 h 288"/>
              <a:gd name="T2" fmla="*/ 40 w 150"/>
              <a:gd name="T3" fmla="*/ 248 h 288"/>
              <a:gd name="T4" fmla="*/ 0 w 150"/>
              <a:gd name="T5" fmla="*/ 288 h 288"/>
              <a:gd name="T6" fmla="*/ 11 w 150"/>
              <a:gd name="T7" fmla="*/ 233 h 288"/>
              <a:gd name="T8" fmla="*/ 117 w 150"/>
              <a:gd name="T9" fmla="*/ 0 h 288"/>
              <a:gd name="T10" fmla="*/ 150 w 150"/>
              <a:gd name="T11" fmla="*/ 11 h 288"/>
              <a:gd name="T12" fmla="*/ 149 w 150"/>
              <a:gd name="T13" fmla="*/ 14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0" h="288">
                <a:moveTo>
                  <a:pt x="149" y="14"/>
                </a:moveTo>
                <a:lnTo>
                  <a:pt x="40" y="248"/>
                </a:lnTo>
                <a:lnTo>
                  <a:pt x="0" y="288"/>
                </a:lnTo>
                <a:lnTo>
                  <a:pt x="11" y="233"/>
                </a:lnTo>
                <a:lnTo>
                  <a:pt x="117" y="0"/>
                </a:lnTo>
                <a:lnTo>
                  <a:pt x="150" y="11"/>
                </a:lnTo>
                <a:lnTo>
                  <a:pt x="149" y="1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Freeform 24"/>
          <p:cNvSpPr/>
          <p:nvPr/>
        </p:nvSpPr>
        <p:spPr bwMode="auto">
          <a:xfrm>
            <a:off x="10955810" y="2463491"/>
            <a:ext cx="26781" cy="83690"/>
          </a:xfrm>
          <a:custGeom>
            <a:avLst/>
            <a:gdLst>
              <a:gd name="T0" fmla="*/ 12 w 12"/>
              <a:gd name="T1" fmla="*/ 30 h 36"/>
              <a:gd name="T2" fmla="*/ 6 w 12"/>
              <a:gd name="T3" fmla="*/ 36 h 36"/>
              <a:gd name="T4" fmla="*/ 0 w 12"/>
              <a:gd name="T5" fmla="*/ 30 h 36"/>
              <a:gd name="T6" fmla="*/ 0 w 12"/>
              <a:gd name="T7" fmla="*/ 6 h 36"/>
              <a:gd name="T8" fmla="*/ 6 w 12"/>
              <a:gd name="T9" fmla="*/ 0 h 36"/>
              <a:gd name="T10" fmla="*/ 12 w 12"/>
              <a:gd name="T11" fmla="*/ 6 h 36"/>
              <a:gd name="T12" fmla="*/ 12 w 12"/>
              <a:gd name="T13" fmla="*/ 3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" h="36">
                <a:moveTo>
                  <a:pt x="12" y="30"/>
                </a:moveTo>
                <a:cubicBezTo>
                  <a:pt x="12" y="33"/>
                  <a:pt x="10" y="36"/>
                  <a:pt x="6" y="36"/>
                </a:cubicBezTo>
                <a:cubicBezTo>
                  <a:pt x="3" y="36"/>
                  <a:pt x="0" y="33"/>
                  <a:pt x="0" y="30"/>
                </a:cubicBezTo>
                <a:cubicBezTo>
                  <a:pt x="0" y="6"/>
                  <a:pt x="0" y="6"/>
                  <a:pt x="0" y="6"/>
                </a:cubicBezTo>
                <a:cubicBezTo>
                  <a:pt x="0" y="3"/>
                  <a:pt x="3" y="0"/>
                  <a:pt x="6" y="0"/>
                </a:cubicBezTo>
                <a:cubicBezTo>
                  <a:pt x="10" y="0"/>
                  <a:pt x="12" y="3"/>
                  <a:pt x="12" y="6"/>
                </a:cubicBezTo>
                <a:lnTo>
                  <a:pt x="12" y="3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Freeform 25"/>
          <p:cNvSpPr>
            <a:spLocks noEditPoints="1"/>
          </p:cNvSpPr>
          <p:nvPr/>
        </p:nvSpPr>
        <p:spPr bwMode="auto">
          <a:xfrm>
            <a:off x="9757379" y="2103628"/>
            <a:ext cx="237678" cy="642735"/>
          </a:xfrm>
          <a:custGeom>
            <a:avLst/>
            <a:gdLst>
              <a:gd name="T0" fmla="*/ 51 w 103"/>
              <a:gd name="T1" fmla="*/ 280 h 280"/>
              <a:gd name="T2" fmla="*/ 103 w 103"/>
              <a:gd name="T3" fmla="*/ 140 h 280"/>
              <a:gd name="T4" fmla="*/ 51 w 103"/>
              <a:gd name="T5" fmla="*/ 0 h 280"/>
              <a:gd name="T6" fmla="*/ 51 w 103"/>
              <a:gd name="T7" fmla="*/ 22 h 280"/>
              <a:gd name="T8" fmla="*/ 94 w 103"/>
              <a:gd name="T9" fmla="*/ 140 h 280"/>
              <a:gd name="T10" fmla="*/ 51 w 103"/>
              <a:gd name="T11" fmla="*/ 257 h 280"/>
              <a:gd name="T12" fmla="*/ 51 w 103"/>
              <a:gd name="T13" fmla="*/ 280 h 280"/>
              <a:gd name="T14" fmla="*/ 51 w 103"/>
              <a:gd name="T15" fmla="*/ 0 h 280"/>
              <a:gd name="T16" fmla="*/ 0 w 103"/>
              <a:gd name="T17" fmla="*/ 140 h 280"/>
              <a:gd name="T18" fmla="*/ 51 w 103"/>
              <a:gd name="T19" fmla="*/ 280 h 280"/>
              <a:gd name="T20" fmla="*/ 51 w 103"/>
              <a:gd name="T21" fmla="*/ 280 h 280"/>
              <a:gd name="T22" fmla="*/ 51 w 103"/>
              <a:gd name="T23" fmla="*/ 257 h 280"/>
              <a:gd name="T24" fmla="*/ 51 w 103"/>
              <a:gd name="T25" fmla="*/ 257 h 280"/>
              <a:gd name="T26" fmla="*/ 51 w 103"/>
              <a:gd name="T27" fmla="*/ 257 h 280"/>
              <a:gd name="T28" fmla="*/ 8 w 103"/>
              <a:gd name="T29" fmla="*/ 140 h 280"/>
              <a:gd name="T30" fmla="*/ 51 w 103"/>
              <a:gd name="T31" fmla="*/ 22 h 280"/>
              <a:gd name="T32" fmla="*/ 51 w 103"/>
              <a:gd name="T33" fmla="*/ 22 h 280"/>
              <a:gd name="T34" fmla="*/ 51 w 103"/>
              <a:gd name="T35" fmla="*/ 0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03" h="280">
                <a:moveTo>
                  <a:pt x="51" y="280"/>
                </a:moveTo>
                <a:cubicBezTo>
                  <a:pt x="80" y="280"/>
                  <a:pt x="103" y="217"/>
                  <a:pt x="103" y="140"/>
                </a:cubicBezTo>
                <a:cubicBezTo>
                  <a:pt x="103" y="62"/>
                  <a:pt x="80" y="0"/>
                  <a:pt x="51" y="0"/>
                </a:cubicBezTo>
                <a:cubicBezTo>
                  <a:pt x="51" y="22"/>
                  <a:pt x="51" y="22"/>
                  <a:pt x="51" y="22"/>
                </a:cubicBezTo>
                <a:cubicBezTo>
                  <a:pt x="75" y="22"/>
                  <a:pt x="94" y="75"/>
                  <a:pt x="94" y="140"/>
                </a:cubicBezTo>
                <a:cubicBezTo>
                  <a:pt x="94" y="204"/>
                  <a:pt x="75" y="257"/>
                  <a:pt x="51" y="257"/>
                </a:cubicBezTo>
                <a:lnTo>
                  <a:pt x="51" y="280"/>
                </a:lnTo>
                <a:close/>
                <a:moveTo>
                  <a:pt x="51" y="0"/>
                </a:moveTo>
                <a:cubicBezTo>
                  <a:pt x="23" y="0"/>
                  <a:pt x="0" y="62"/>
                  <a:pt x="0" y="140"/>
                </a:cubicBezTo>
                <a:cubicBezTo>
                  <a:pt x="0" y="217"/>
                  <a:pt x="23" y="280"/>
                  <a:pt x="51" y="280"/>
                </a:cubicBezTo>
                <a:cubicBezTo>
                  <a:pt x="51" y="280"/>
                  <a:pt x="51" y="280"/>
                  <a:pt x="51" y="280"/>
                </a:cubicBezTo>
                <a:cubicBezTo>
                  <a:pt x="51" y="257"/>
                  <a:pt x="51" y="257"/>
                  <a:pt x="51" y="257"/>
                </a:cubicBezTo>
                <a:cubicBezTo>
                  <a:pt x="51" y="257"/>
                  <a:pt x="51" y="257"/>
                  <a:pt x="51" y="257"/>
                </a:cubicBezTo>
                <a:cubicBezTo>
                  <a:pt x="51" y="257"/>
                  <a:pt x="51" y="257"/>
                  <a:pt x="51" y="257"/>
                </a:cubicBezTo>
                <a:cubicBezTo>
                  <a:pt x="27" y="257"/>
                  <a:pt x="8" y="204"/>
                  <a:pt x="8" y="140"/>
                </a:cubicBezTo>
                <a:cubicBezTo>
                  <a:pt x="8" y="75"/>
                  <a:pt x="27" y="22"/>
                  <a:pt x="51" y="22"/>
                </a:cubicBezTo>
                <a:cubicBezTo>
                  <a:pt x="51" y="22"/>
                  <a:pt x="51" y="22"/>
                  <a:pt x="51" y="22"/>
                </a:cubicBezTo>
                <a:cubicBezTo>
                  <a:pt x="51" y="0"/>
                  <a:pt x="51" y="0"/>
                  <a:pt x="5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Freeform 26"/>
          <p:cNvSpPr>
            <a:spLocks noEditPoints="1"/>
          </p:cNvSpPr>
          <p:nvPr/>
        </p:nvSpPr>
        <p:spPr bwMode="auto">
          <a:xfrm>
            <a:off x="9553175" y="2306155"/>
            <a:ext cx="644410" cy="236005"/>
          </a:xfrm>
          <a:custGeom>
            <a:avLst/>
            <a:gdLst>
              <a:gd name="T0" fmla="*/ 280 w 280"/>
              <a:gd name="T1" fmla="*/ 52 h 103"/>
              <a:gd name="T2" fmla="*/ 140 w 280"/>
              <a:gd name="T3" fmla="*/ 0 h 103"/>
              <a:gd name="T4" fmla="*/ 140 w 280"/>
              <a:gd name="T5" fmla="*/ 8 h 103"/>
              <a:gd name="T6" fmla="*/ 257 w 280"/>
              <a:gd name="T7" fmla="*/ 52 h 103"/>
              <a:gd name="T8" fmla="*/ 140 w 280"/>
              <a:gd name="T9" fmla="*/ 95 h 103"/>
              <a:gd name="T10" fmla="*/ 140 w 280"/>
              <a:gd name="T11" fmla="*/ 103 h 103"/>
              <a:gd name="T12" fmla="*/ 280 w 280"/>
              <a:gd name="T13" fmla="*/ 52 h 103"/>
              <a:gd name="T14" fmla="*/ 140 w 280"/>
              <a:gd name="T15" fmla="*/ 0 h 103"/>
              <a:gd name="T16" fmla="*/ 140 w 280"/>
              <a:gd name="T17" fmla="*/ 0 h 103"/>
              <a:gd name="T18" fmla="*/ 0 w 280"/>
              <a:gd name="T19" fmla="*/ 52 h 103"/>
              <a:gd name="T20" fmla="*/ 140 w 280"/>
              <a:gd name="T21" fmla="*/ 103 h 103"/>
              <a:gd name="T22" fmla="*/ 140 w 280"/>
              <a:gd name="T23" fmla="*/ 103 h 103"/>
              <a:gd name="T24" fmla="*/ 140 w 280"/>
              <a:gd name="T25" fmla="*/ 95 h 103"/>
              <a:gd name="T26" fmla="*/ 140 w 280"/>
              <a:gd name="T27" fmla="*/ 95 h 103"/>
              <a:gd name="T28" fmla="*/ 23 w 280"/>
              <a:gd name="T29" fmla="*/ 52 h 103"/>
              <a:gd name="T30" fmla="*/ 23 w 280"/>
              <a:gd name="T31" fmla="*/ 52 h 103"/>
              <a:gd name="T32" fmla="*/ 140 w 280"/>
              <a:gd name="T33" fmla="*/ 8 h 103"/>
              <a:gd name="T34" fmla="*/ 140 w 280"/>
              <a:gd name="T35" fmla="*/ 8 h 103"/>
              <a:gd name="T36" fmla="*/ 140 w 280"/>
              <a:gd name="T37" fmla="*/ 0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80" h="103">
                <a:moveTo>
                  <a:pt x="280" y="52"/>
                </a:moveTo>
                <a:cubicBezTo>
                  <a:pt x="280" y="23"/>
                  <a:pt x="217" y="0"/>
                  <a:pt x="140" y="0"/>
                </a:cubicBezTo>
                <a:cubicBezTo>
                  <a:pt x="140" y="8"/>
                  <a:pt x="140" y="8"/>
                  <a:pt x="140" y="8"/>
                </a:cubicBezTo>
                <a:cubicBezTo>
                  <a:pt x="205" y="8"/>
                  <a:pt x="257" y="28"/>
                  <a:pt x="257" y="52"/>
                </a:cubicBezTo>
                <a:cubicBezTo>
                  <a:pt x="257" y="75"/>
                  <a:pt x="205" y="95"/>
                  <a:pt x="140" y="95"/>
                </a:cubicBezTo>
                <a:cubicBezTo>
                  <a:pt x="140" y="103"/>
                  <a:pt x="140" y="103"/>
                  <a:pt x="140" y="103"/>
                </a:cubicBezTo>
                <a:cubicBezTo>
                  <a:pt x="217" y="103"/>
                  <a:pt x="280" y="80"/>
                  <a:pt x="280" y="52"/>
                </a:cubicBezTo>
                <a:close/>
                <a:moveTo>
                  <a:pt x="140" y="0"/>
                </a:moveTo>
                <a:cubicBezTo>
                  <a:pt x="140" y="0"/>
                  <a:pt x="140" y="0"/>
                  <a:pt x="140" y="0"/>
                </a:cubicBezTo>
                <a:cubicBezTo>
                  <a:pt x="63" y="0"/>
                  <a:pt x="0" y="23"/>
                  <a:pt x="0" y="52"/>
                </a:cubicBezTo>
                <a:cubicBezTo>
                  <a:pt x="0" y="80"/>
                  <a:pt x="63" y="103"/>
                  <a:pt x="140" y="103"/>
                </a:cubicBezTo>
                <a:cubicBezTo>
                  <a:pt x="140" y="103"/>
                  <a:pt x="140" y="103"/>
                  <a:pt x="140" y="103"/>
                </a:cubicBezTo>
                <a:cubicBezTo>
                  <a:pt x="140" y="95"/>
                  <a:pt x="140" y="95"/>
                  <a:pt x="140" y="95"/>
                </a:cubicBezTo>
                <a:cubicBezTo>
                  <a:pt x="140" y="95"/>
                  <a:pt x="140" y="95"/>
                  <a:pt x="140" y="95"/>
                </a:cubicBezTo>
                <a:cubicBezTo>
                  <a:pt x="75" y="95"/>
                  <a:pt x="23" y="75"/>
                  <a:pt x="23" y="52"/>
                </a:cubicBezTo>
                <a:cubicBezTo>
                  <a:pt x="23" y="52"/>
                  <a:pt x="23" y="52"/>
                  <a:pt x="23" y="52"/>
                </a:cubicBezTo>
                <a:cubicBezTo>
                  <a:pt x="23" y="28"/>
                  <a:pt x="75" y="8"/>
                  <a:pt x="140" y="8"/>
                </a:cubicBezTo>
                <a:cubicBezTo>
                  <a:pt x="140" y="8"/>
                  <a:pt x="140" y="8"/>
                  <a:pt x="140" y="8"/>
                </a:cubicBezTo>
                <a:lnTo>
                  <a:pt x="14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Freeform 27"/>
          <p:cNvSpPr>
            <a:spLocks noEditPoints="1"/>
          </p:cNvSpPr>
          <p:nvPr/>
        </p:nvSpPr>
        <p:spPr bwMode="auto">
          <a:xfrm>
            <a:off x="9601715" y="2160538"/>
            <a:ext cx="547329" cy="525570"/>
          </a:xfrm>
          <a:custGeom>
            <a:avLst/>
            <a:gdLst>
              <a:gd name="T0" fmla="*/ 218 w 238"/>
              <a:gd name="T1" fmla="*/ 16 h 229"/>
              <a:gd name="T2" fmla="*/ 119 w 238"/>
              <a:gd name="T3" fmla="*/ 46 h 229"/>
              <a:gd name="T4" fmla="*/ 119 w 238"/>
              <a:gd name="T5" fmla="*/ 57 h 229"/>
              <a:gd name="T6" fmla="*/ 202 w 238"/>
              <a:gd name="T7" fmla="*/ 32 h 229"/>
              <a:gd name="T8" fmla="*/ 150 w 238"/>
              <a:gd name="T9" fmla="*/ 145 h 229"/>
              <a:gd name="T10" fmla="*/ 119 w 238"/>
              <a:gd name="T11" fmla="*/ 172 h 229"/>
              <a:gd name="T12" fmla="*/ 119 w 238"/>
              <a:gd name="T13" fmla="*/ 183 h 229"/>
              <a:gd name="T14" fmla="*/ 156 w 238"/>
              <a:gd name="T15" fmla="*/ 151 h 229"/>
              <a:gd name="T16" fmla="*/ 218 w 238"/>
              <a:gd name="T17" fmla="*/ 16 h 229"/>
              <a:gd name="T18" fmla="*/ 119 w 238"/>
              <a:gd name="T19" fmla="*/ 46 h 229"/>
              <a:gd name="T20" fmla="*/ 83 w 238"/>
              <a:gd name="T21" fmla="*/ 78 h 229"/>
              <a:gd name="T22" fmla="*/ 20 w 238"/>
              <a:gd name="T23" fmla="*/ 214 h 229"/>
              <a:gd name="T24" fmla="*/ 119 w 238"/>
              <a:gd name="T25" fmla="*/ 183 h 229"/>
              <a:gd name="T26" fmla="*/ 119 w 238"/>
              <a:gd name="T27" fmla="*/ 172 h 229"/>
              <a:gd name="T28" fmla="*/ 36 w 238"/>
              <a:gd name="T29" fmla="*/ 197 h 229"/>
              <a:gd name="T30" fmla="*/ 36 w 238"/>
              <a:gd name="T31" fmla="*/ 197 h 229"/>
              <a:gd name="T32" fmla="*/ 89 w 238"/>
              <a:gd name="T33" fmla="*/ 84 h 229"/>
              <a:gd name="T34" fmla="*/ 119 w 238"/>
              <a:gd name="T35" fmla="*/ 57 h 229"/>
              <a:gd name="T36" fmla="*/ 119 w 238"/>
              <a:gd name="T37" fmla="*/ 46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38" h="229">
                <a:moveTo>
                  <a:pt x="218" y="16"/>
                </a:moveTo>
                <a:cubicBezTo>
                  <a:pt x="202" y="0"/>
                  <a:pt x="162" y="13"/>
                  <a:pt x="119" y="46"/>
                </a:cubicBezTo>
                <a:cubicBezTo>
                  <a:pt x="119" y="57"/>
                  <a:pt x="119" y="57"/>
                  <a:pt x="119" y="57"/>
                </a:cubicBezTo>
                <a:cubicBezTo>
                  <a:pt x="155" y="30"/>
                  <a:pt x="189" y="19"/>
                  <a:pt x="202" y="32"/>
                </a:cubicBezTo>
                <a:cubicBezTo>
                  <a:pt x="219" y="49"/>
                  <a:pt x="195" y="99"/>
                  <a:pt x="150" y="145"/>
                </a:cubicBezTo>
                <a:cubicBezTo>
                  <a:pt x="140" y="155"/>
                  <a:pt x="129" y="164"/>
                  <a:pt x="119" y="172"/>
                </a:cubicBezTo>
                <a:cubicBezTo>
                  <a:pt x="119" y="183"/>
                  <a:pt x="119" y="183"/>
                  <a:pt x="119" y="183"/>
                </a:cubicBezTo>
                <a:cubicBezTo>
                  <a:pt x="131" y="174"/>
                  <a:pt x="144" y="163"/>
                  <a:pt x="156" y="151"/>
                </a:cubicBezTo>
                <a:cubicBezTo>
                  <a:pt x="210" y="96"/>
                  <a:pt x="238" y="36"/>
                  <a:pt x="218" y="16"/>
                </a:cubicBezTo>
                <a:close/>
                <a:moveTo>
                  <a:pt x="119" y="46"/>
                </a:moveTo>
                <a:cubicBezTo>
                  <a:pt x="107" y="55"/>
                  <a:pt x="95" y="66"/>
                  <a:pt x="83" y="78"/>
                </a:cubicBezTo>
                <a:cubicBezTo>
                  <a:pt x="28" y="133"/>
                  <a:pt x="0" y="193"/>
                  <a:pt x="20" y="214"/>
                </a:cubicBezTo>
                <a:cubicBezTo>
                  <a:pt x="36" y="229"/>
                  <a:pt x="76" y="216"/>
                  <a:pt x="119" y="183"/>
                </a:cubicBezTo>
                <a:cubicBezTo>
                  <a:pt x="119" y="172"/>
                  <a:pt x="119" y="172"/>
                  <a:pt x="119" y="172"/>
                </a:cubicBezTo>
                <a:cubicBezTo>
                  <a:pt x="83" y="199"/>
                  <a:pt x="49" y="211"/>
                  <a:pt x="36" y="197"/>
                </a:cubicBezTo>
                <a:cubicBezTo>
                  <a:pt x="36" y="197"/>
                  <a:pt x="36" y="197"/>
                  <a:pt x="36" y="197"/>
                </a:cubicBezTo>
                <a:cubicBezTo>
                  <a:pt x="19" y="181"/>
                  <a:pt x="43" y="130"/>
                  <a:pt x="89" y="84"/>
                </a:cubicBezTo>
                <a:cubicBezTo>
                  <a:pt x="99" y="74"/>
                  <a:pt x="109" y="65"/>
                  <a:pt x="119" y="57"/>
                </a:cubicBezTo>
                <a:lnTo>
                  <a:pt x="119" y="4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Freeform 28"/>
          <p:cNvSpPr>
            <a:spLocks noEditPoints="1"/>
          </p:cNvSpPr>
          <p:nvPr/>
        </p:nvSpPr>
        <p:spPr bwMode="auto">
          <a:xfrm>
            <a:off x="9601715" y="2160538"/>
            <a:ext cx="547329" cy="525570"/>
          </a:xfrm>
          <a:custGeom>
            <a:avLst/>
            <a:gdLst>
              <a:gd name="T0" fmla="*/ 218 w 238"/>
              <a:gd name="T1" fmla="*/ 214 h 229"/>
              <a:gd name="T2" fmla="*/ 156 w 238"/>
              <a:gd name="T3" fmla="*/ 78 h 229"/>
              <a:gd name="T4" fmla="*/ 119 w 238"/>
              <a:gd name="T5" fmla="*/ 46 h 229"/>
              <a:gd name="T6" fmla="*/ 119 w 238"/>
              <a:gd name="T7" fmla="*/ 57 h 229"/>
              <a:gd name="T8" fmla="*/ 150 w 238"/>
              <a:gd name="T9" fmla="*/ 84 h 229"/>
              <a:gd name="T10" fmla="*/ 202 w 238"/>
              <a:gd name="T11" fmla="*/ 197 h 229"/>
              <a:gd name="T12" fmla="*/ 119 w 238"/>
              <a:gd name="T13" fmla="*/ 172 h 229"/>
              <a:gd name="T14" fmla="*/ 119 w 238"/>
              <a:gd name="T15" fmla="*/ 183 h 229"/>
              <a:gd name="T16" fmla="*/ 218 w 238"/>
              <a:gd name="T17" fmla="*/ 214 h 229"/>
              <a:gd name="T18" fmla="*/ 119 w 238"/>
              <a:gd name="T19" fmla="*/ 46 h 229"/>
              <a:gd name="T20" fmla="*/ 20 w 238"/>
              <a:gd name="T21" fmla="*/ 16 h 229"/>
              <a:gd name="T22" fmla="*/ 83 w 238"/>
              <a:gd name="T23" fmla="*/ 151 h 229"/>
              <a:gd name="T24" fmla="*/ 119 w 238"/>
              <a:gd name="T25" fmla="*/ 183 h 229"/>
              <a:gd name="T26" fmla="*/ 119 w 238"/>
              <a:gd name="T27" fmla="*/ 172 h 229"/>
              <a:gd name="T28" fmla="*/ 89 w 238"/>
              <a:gd name="T29" fmla="*/ 145 h 229"/>
              <a:gd name="T30" fmla="*/ 36 w 238"/>
              <a:gd name="T31" fmla="*/ 32 h 229"/>
              <a:gd name="T32" fmla="*/ 36 w 238"/>
              <a:gd name="T33" fmla="*/ 32 h 229"/>
              <a:gd name="T34" fmla="*/ 119 w 238"/>
              <a:gd name="T35" fmla="*/ 57 h 229"/>
              <a:gd name="T36" fmla="*/ 119 w 238"/>
              <a:gd name="T37" fmla="*/ 46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38" h="229">
                <a:moveTo>
                  <a:pt x="218" y="214"/>
                </a:moveTo>
                <a:cubicBezTo>
                  <a:pt x="238" y="193"/>
                  <a:pt x="210" y="133"/>
                  <a:pt x="156" y="78"/>
                </a:cubicBezTo>
                <a:cubicBezTo>
                  <a:pt x="144" y="66"/>
                  <a:pt x="131" y="55"/>
                  <a:pt x="119" y="46"/>
                </a:cubicBezTo>
                <a:cubicBezTo>
                  <a:pt x="119" y="57"/>
                  <a:pt x="119" y="57"/>
                  <a:pt x="119" y="57"/>
                </a:cubicBezTo>
                <a:cubicBezTo>
                  <a:pt x="129" y="65"/>
                  <a:pt x="140" y="74"/>
                  <a:pt x="150" y="84"/>
                </a:cubicBezTo>
                <a:cubicBezTo>
                  <a:pt x="195" y="130"/>
                  <a:pt x="219" y="181"/>
                  <a:pt x="202" y="197"/>
                </a:cubicBezTo>
                <a:cubicBezTo>
                  <a:pt x="189" y="211"/>
                  <a:pt x="155" y="199"/>
                  <a:pt x="119" y="172"/>
                </a:cubicBezTo>
                <a:cubicBezTo>
                  <a:pt x="119" y="183"/>
                  <a:pt x="119" y="183"/>
                  <a:pt x="119" y="183"/>
                </a:cubicBezTo>
                <a:cubicBezTo>
                  <a:pt x="162" y="216"/>
                  <a:pt x="202" y="229"/>
                  <a:pt x="218" y="214"/>
                </a:cubicBezTo>
                <a:close/>
                <a:moveTo>
                  <a:pt x="119" y="46"/>
                </a:moveTo>
                <a:cubicBezTo>
                  <a:pt x="76" y="13"/>
                  <a:pt x="36" y="0"/>
                  <a:pt x="20" y="16"/>
                </a:cubicBezTo>
                <a:cubicBezTo>
                  <a:pt x="0" y="36"/>
                  <a:pt x="28" y="96"/>
                  <a:pt x="83" y="151"/>
                </a:cubicBezTo>
                <a:cubicBezTo>
                  <a:pt x="95" y="163"/>
                  <a:pt x="107" y="174"/>
                  <a:pt x="119" y="183"/>
                </a:cubicBezTo>
                <a:cubicBezTo>
                  <a:pt x="119" y="172"/>
                  <a:pt x="119" y="172"/>
                  <a:pt x="119" y="172"/>
                </a:cubicBezTo>
                <a:cubicBezTo>
                  <a:pt x="109" y="164"/>
                  <a:pt x="99" y="155"/>
                  <a:pt x="89" y="145"/>
                </a:cubicBezTo>
                <a:cubicBezTo>
                  <a:pt x="43" y="99"/>
                  <a:pt x="19" y="49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49" y="19"/>
                  <a:pt x="83" y="30"/>
                  <a:pt x="119" y="57"/>
                </a:cubicBezTo>
                <a:lnTo>
                  <a:pt x="119" y="4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Oval 29"/>
          <p:cNvSpPr>
            <a:spLocks noChangeArrowheads="1"/>
          </p:cNvSpPr>
          <p:nvPr/>
        </p:nvSpPr>
        <p:spPr bwMode="auto">
          <a:xfrm>
            <a:off x="9827677" y="2374782"/>
            <a:ext cx="98754" cy="9875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Freeform 30"/>
          <p:cNvSpPr>
            <a:spLocks noEditPoints="1"/>
          </p:cNvSpPr>
          <p:nvPr/>
        </p:nvSpPr>
        <p:spPr bwMode="auto">
          <a:xfrm>
            <a:off x="10585902" y="1921184"/>
            <a:ext cx="271154" cy="513854"/>
          </a:xfrm>
          <a:custGeom>
            <a:avLst/>
            <a:gdLst>
              <a:gd name="T0" fmla="*/ 67 w 162"/>
              <a:gd name="T1" fmla="*/ 307 h 307"/>
              <a:gd name="T2" fmla="*/ 162 w 162"/>
              <a:gd name="T3" fmla="*/ 307 h 307"/>
              <a:gd name="T4" fmla="*/ 67 w 162"/>
              <a:gd name="T5" fmla="*/ 127 h 307"/>
              <a:gd name="T6" fmla="*/ 67 w 162"/>
              <a:gd name="T7" fmla="*/ 193 h 307"/>
              <a:gd name="T8" fmla="*/ 110 w 162"/>
              <a:gd name="T9" fmla="*/ 267 h 307"/>
              <a:gd name="T10" fmla="*/ 67 w 162"/>
              <a:gd name="T11" fmla="*/ 267 h 307"/>
              <a:gd name="T12" fmla="*/ 67 w 162"/>
              <a:gd name="T13" fmla="*/ 307 h 307"/>
              <a:gd name="T14" fmla="*/ 0 w 162"/>
              <a:gd name="T15" fmla="*/ 0 h 307"/>
              <a:gd name="T16" fmla="*/ 0 w 162"/>
              <a:gd name="T17" fmla="*/ 307 h 307"/>
              <a:gd name="T18" fmla="*/ 67 w 162"/>
              <a:gd name="T19" fmla="*/ 307 h 307"/>
              <a:gd name="T20" fmla="*/ 67 w 162"/>
              <a:gd name="T21" fmla="*/ 267 h 307"/>
              <a:gd name="T22" fmla="*/ 24 w 162"/>
              <a:gd name="T23" fmla="*/ 267 h 307"/>
              <a:gd name="T24" fmla="*/ 24 w 162"/>
              <a:gd name="T25" fmla="*/ 120 h 307"/>
              <a:gd name="T26" fmla="*/ 24 w 162"/>
              <a:gd name="T27" fmla="*/ 120 h 307"/>
              <a:gd name="T28" fmla="*/ 67 w 162"/>
              <a:gd name="T29" fmla="*/ 193 h 307"/>
              <a:gd name="T30" fmla="*/ 67 w 162"/>
              <a:gd name="T31" fmla="*/ 127 h 307"/>
              <a:gd name="T32" fmla="*/ 0 w 162"/>
              <a:gd name="T33" fmla="*/ 0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62" h="307">
                <a:moveTo>
                  <a:pt x="67" y="307"/>
                </a:moveTo>
                <a:lnTo>
                  <a:pt x="162" y="307"/>
                </a:lnTo>
                <a:lnTo>
                  <a:pt x="67" y="127"/>
                </a:lnTo>
                <a:lnTo>
                  <a:pt x="67" y="193"/>
                </a:lnTo>
                <a:lnTo>
                  <a:pt x="110" y="267"/>
                </a:lnTo>
                <a:lnTo>
                  <a:pt x="67" y="267"/>
                </a:lnTo>
                <a:lnTo>
                  <a:pt x="67" y="307"/>
                </a:lnTo>
                <a:close/>
                <a:moveTo>
                  <a:pt x="0" y="0"/>
                </a:moveTo>
                <a:lnTo>
                  <a:pt x="0" y="307"/>
                </a:lnTo>
                <a:lnTo>
                  <a:pt x="67" y="307"/>
                </a:lnTo>
                <a:lnTo>
                  <a:pt x="67" y="267"/>
                </a:lnTo>
                <a:lnTo>
                  <a:pt x="24" y="267"/>
                </a:lnTo>
                <a:lnTo>
                  <a:pt x="24" y="120"/>
                </a:lnTo>
                <a:lnTo>
                  <a:pt x="24" y="120"/>
                </a:lnTo>
                <a:lnTo>
                  <a:pt x="67" y="193"/>
                </a:lnTo>
                <a:lnTo>
                  <a:pt x="67" y="12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Rectangle 31"/>
          <p:cNvSpPr>
            <a:spLocks noChangeArrowheads="1"/>
          </p:cNvSpPr>
          <p:nvPr/>
        </p:nvSpPr>
        <p:spPr bwMode="auto">
          <a:xfrm>
            <a:off x="10450327" y="1919511"/>
            <a:ext cx="68625" cy="50046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Freeform 32"/>
          <p:cNvSpPr>
            <a:spLocks noEditPoints="1"/>
          </p:cNvSpPr>
          <p:nvPr/>
        </p:nvSpPr>
        <p:spPr bwMode="auto">
          <a:xfrm>
            <a:off x="8227535" y="4440237"/>
            <a:ext cx="592522" cy="433512"/>
          </a:xfrm>
          <a:custGeom>
            <a:avLst/>
            <a:gdLst>
              <a:gd name="T0" fmla="*/ 213 w 258"/>
              <a:gd name="T1" fmla="*/ 31 h 189"/>
              <a:gd name="T2" fmla="*/ 204 w 258"/>
              <a:gd name="T3" fmla="*/ 69 h 189"/>
              <a:gd name="T4" fmla="*/ 228 w 258"/>
              <a:gd name="T5" fmla="*/ 109 h 189"/>
              <a:gd name="T6" fmla="*/ 204 w 258"/>
              <a:gd name="T7" fmla="*/ 146 h 189"/>
              <a:gd name="T8" fmla="*/ 204 w 258"/>
              <a:gd name="T9" fmla="*/ 27 h 189"/>
              <a:gd name="T10" fmla="*/ 91 w 258"/>
              <a:gd name="T11" fmla="*/ 14 h 189"/>
              <a:gd name="T12" fmla="*/ 97 w 258"/>
              <a:gd name="T13" fmla="*/ 15 h 189"/>
              <a:gd name="T14" fmla="*/ 91 w 258"/>
              <a:gd name="T15" fmla="*/ 42 h 189"/>
              <a:gd name="T16" fmla="*/ 91 w 258"/>
              <a:gd name="T17" fmla="*/ 162 h 189"/>
              <a:gd name="T18" fmla="*/ 166 w 258"/>
              <a:gd name="T19" fmla="*/ 145 h 189"/>
              <a:gd name="T20" fmla="*/ 204 w 258"/>
              <a:gd name="T21" fmla="*/ 125 h 189"/>
              <a:gd name="T22" fmla="*/ 191 w 258"/>
              <a:gd name="T23" fmla="*/ 122 h 189"/>
              <a:gd name="T24" fmla="*/ 204 w 258"/>
              <a:gd name="T25" fmla="*/ 69 h 189"/>
              <a:gd name="T26" fmla="*/ 91 w 258"/>
              <a:gd name="T27" fmla="*/ 6 h 189"/>
              <a:gd name="T28" fmla="*/ 78 w 258"/>
              <a:gd name="T29" fmla="*/ 24 h 189"/>
              <a:gd name="T30" fmla="*/ 91 w 258"/>
              <a:gd name="T31" fmla="*/ 14 h 189"/>
              <a:gd name="T32" fmla="*/ 78 w 258"/>
              <a:gd name="T33" fmla="*/ 188 h 189"/>
              <a:gd name="T34" fmla="*/ 91 w 258"/>
              <a:gd name="T35" fmla="*/ 162 h 189"/>
              <a:gd name="T36" fmla="*/ 78 w 258"/>
              <a:gd name="T37" fmla="*/ 176 h 189"/>
              <a:gd name="T38" fmla="*/ 91 w 258"/>
              <a:gd name="T39" fmla="*/ 42 h 189"/>
              <a:gd name="T40" fmla="*/ 80 w 258"/>
              <a:gd name="T41" fmla="*/ 134 h 189"/>
              <a:gd name="T42" fmla="*/ 78 w 258"/>
              <a:gd name="T43" fmla="*/ 64 h 189"/>
              <a:gd name="T44" fmla="*/ 78 w 258"/>
              <a:gd name="T45" fmla="*/ 33 h 189"/>
              <a:gd name="T46" fmla="*/ 91 w 258"/>
              <a:gd name="T47" fmla="*/ 42 h 189"/>
              <a:gd name="T48" fmla="*/ 60 w 258"/>
              <a:gd name="T49" fmla="*/ 18 h 189"/>
              <a:gd name="T50" fmla="*/ 68 w 258"/>
              <a:gd name="T51" fmla="*/ 42 h 189"/>
              <a:gd name="T52" fmla="*/ 78 w 258"/>
              <a:gd name="T53" fmla="*/ 33 h 189"/>
              <a:gd name="T54" fmla="*/ 78 w 258"/>
              <a:gd name="T55" fmla="*/ 9 h 189"/>
              <a:gd name="T56" fmla="*/ 78 w 258"/>
              <a:gd name="T57" fmla="*/ 188 h 189"/>
              <a:gd name="T58" fmla="*/ 60 w 258"/>
              <a:gd name="T59" fmla="*/ 176 h 189"/>
              <a:gd name="T60" fmla="*/ 78 w 258"/>
              <a:gd name="T61" fmla="*/ 64 h 189"/>
              <a:gd name="T62" fmla="*/ 60 w 258"/>
              <a:gd name="T63" fmla="*/ 134 h 189"/>
              <a:gd name="T64" fmla="*/ 70 w 258"/>
              <a:gd name="T65" fmla="*/ 116 h 189"/>
              <a:gd name="T66" fmla="*/ 60 w 258"/>
              <a:gd name="T67" fmla="*/ 87 h 189"/>
              <a:gd name="T68" fmla="*/ 76 w 258"/>
              <a:gd name="T69" fmla="*/ 68 h 189"/>
              <a:gd name="T70" fmla="*/ 60 w 258"/>
              <a:gd name="T71" fmla="*/ 18 h 189"/>
              <a:gd name="T72" fmla="*/ 60 w 258"/>
              <a:gd name="T73" fmla="*/ 187 h 189"/>
              <a:gd name="T74" fmla="*/ 59 w 258"/>
              <a:gd name="T75" fmla="*/ 175 h 189"/>
              <a:gd name="T76" fmla="*/ 49 w 258"/>
              <a:gd name="T77" fmla="*/ 144 h 189"/>
              <a:gd name="T78" fmla="*/ 60 w 258"/>
              <a:gd name="T79" fmla="*/ 125 h 189"/>
              <a:gd name="T80" fmla="*/ 41 w 258"/>
              <a:gd name="T81" fmla="*/ 125 h 189"/>
              <a:gd name="T82" fmla="*/ 60 w 258"/>
              <a:gd name="T83" fmla="*/ 87 h 189"/>
              <a:gd name="T84" fmla="*/ 51 w 258"/>
              <a:gd name="T85" fmla="*/ 76 h 189"/>
              <a:gd name="T86" fmla="*/ 43 w 258"/>
              <a:gd name="T87" fmla="*/ 51 h 189"/>
              <a:gd name="T88" fmla="*/ 60 w 258"/>
              <a:gd name="T89" fmla="*/ 18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58" h="189">
                <a:moveTo>
                  <a:pt x="253" y="104"/>
                </a:moveTo>
                <a:cubicBezTo>
                  <a:pt x="258" y="60"/>
                  <a:pt x="213" y="31"/>
                  <a:pt x="213" y="31"/>
                </a:cubicBezTo>
                <a:cubicBezTo>
                  <a:pt x="210" y="30"/>
                  <a:pt x="207" y="28"/>
                  <a:pt x="204" y="27"/>
                </a:cubicBezTo>
                <a:cubicBezTo>
                  <a:pt x="204" y="69"/>
                  <a:pt x="204" y="69"/>
                  <a:pt x="204" y="69"/>
                </a:cubicBezTo>
                <a:cubicBezTo>
                  <a:pt x="208" y="69"/>
                  <a:pt x="212" y="70"/>
                  <a:pt x="216" y="72"/>
                </a:cubicBezTo>
                <a:cubicBezTo>
                  <a:pt x="230" y="79"/>
                  <a:pt x="235" y="95"/>
                  <a:pt x="228" y="109"/>
                </a:cubicBezTo>
                <a:cubicBezTo>
                  <a:pt x="224" y="119"/>
                  <a:pt x="214" y="125"/>
                  <a:pt x="204" y="125"/>
                </a:cubicBezTo>
                <a:cubicBezTo>
                  <a:pt x="204" y="146"/>
                  <a:pt x="204" y="146"/>
                  <a:pt x="204" y="146"/>
                </a:cubicBezTo>
                <a:cubicBezTo>
                  <a:pt x="230" y="144"/>
                  <a:pt x="249" y="134"/>
                  <a:pt x="253" y="104"/>
                </a:cubicBezTo>
                <a:close/>
                <a:moveTo>
                  <a:pt x="204" y="27"/>
                </a:moveTo>
                <a:cubicBezTo>
                  <a:pt x="156" y="5"/>
                  <a:pt x="119" y="0"/>
                  <a:pt x="91" y="6"/>
                </a:cubicBezTo>
                <a:cubicBezTo>
                  <a:pt x="91" y="14"/>
                  <a:pt x="91" y="14"/>
                  <a:pt x="91" y="14"/>
                </a:cubicBezTo>
                <a:cubicBezTo>
                  <a:pt x="93" y="14"/>
                  <a:pt x="95" y="14"/>
                  <a:pt x="97" y="15"/>
                </a:cubicBezTo>
                <a:cubicBezTo>
                  <a:pt x="97" y="15"/>
                  <a:pt x="97" y="15"/>
                  <a:pt x="97" y="15"/>
                </a:cubicBezTo>
                <a:cubicBezTo>
                  <a:pt x="104" y="19"/>
                  <a:pt x="107" y="27"/>
                  <a:pt x="103" y="34"/>
                </a:cubicBezTo>
                <a:cubicBezTo>
                  <a:pt x="101" y="39"/>
                  <a:pt x="96" y="42"/>
                  <a:pt x="91" y="42"/>
                </a:cubicBezTo>
                <a:cubicBezTo>
                  <a:pt x="91" y="146"/>
                  <a:pt x="91" y="146"/>
                  <a:pt x="91" y="146"/>
                </a:cubicBezTo>
                <a:cubicBezTo>
                  <a:pt x="93" y="151"/>
                  <a:pt x="93" y="157"/>
                  <a:pt x="91" y="162"/>
                </a:cubicBezTo>
                <a:cubicBezTo>
                  <a:pt x="91" y="185"/>
                  <a:pt x="91" y="185"/>
                  <a:pt x="91" y="185"/>
                </a:cubicBezTo>
                <a:cubicBezTo>
                  <a:pt x="117" y="174"/>
                  <a:pt x="138" y="143"/>
                  <a:pt x="166" y="145"/>
                </a:cubicBezTo>
                <a:cubicBezTo>
                  <a:pt x="179" y="147"/>
                  <a:pt x="192" y="147"/>
                  <a:pt x="204" y="146"/>
                </a:cubicBezTo>
                <a:cubicBezTo>
                  <a:pt x="204" y="125"/>
                  <a:pt x="204" y="125"/>
                  <a:pt x="204" y="125"/>
                </a:cubicBezTo>
                <a:cubicBezTo>
                  <a:pt x="199" y="125"/>
                  <a:pt x="195" y="124"/>
                  <a:pt x="191" y="122"/>
                </a:cubicBezTo>
                <a:cubicBezTo>
                  <a:pt x="191" y="122"/>
                  <a:pt x="191" y="122"/>
                  <a:pt x="191" y="122"/>
                </a:cubicBezTo>
                <a:cubicBezTo>
                  <a:pt x="177" y="115"/>
                  <a:pt x="172" y="98"/>
                  <a:pt x="179" y="84"/>
                </a:cubicBezTo>
                <a:cubicBezTo>
                  <a:pt x="184" y="74"/>
                  <a:pt x="193" y="69"/>
                  <a:pt x="204" y="69"/>
                </a:cubicBezTo>
                <a:lnTo>
                  <a:pt x="204" y="27"/>
                </a:lnTo>
                <a:close/>
                <a:moveTo>
                  <a:pt x="91" y="6"/>
                </a:moveTo>
                <a:cubicBezTo>
                  <a:pt x="86" y="6"/>
                  <a:pt x="82" y="8"/>
                  <a:pt x="78" y="9"/>
                </a:cubicBezTo>
                <a:cubicBezTo>
                  <a:pt x="78" y="24"/>
                  <a:pt x="78" y="24"/>
                  <a:pt x="78" y="24"/>
                </a:cubicBezTo>
                <a:cubicBezTo>
                  <a:pt x="78" y="23"/>
                  <a:pt x="78" y="22"/>
                  <a:pt x="78" y="22"/>
                </a:cubicBezTo>
                <a:cubicBezTo>
                  <a:pt x="81" y="17"/>
                  <a:pt x="86" y="14"/>
                  <a:pt x="91" y="14"/>
                </a:cubicBezTo>
                <a:cubicBezTo>
                  <a:pt x="91" y="6"/>
                  <a:pt x="91" y="6"/>
                  <a:pt x="91" y="6"/>
                </a:cubicBezTo>
                <a:close/>
                <a:moveTo>
                  <a:pt x="78" y="188"/>
                </a:moveTo>
                <a:cubicBezTo>
                  <a:pt x="82" y="188"/>
                  <a:pt x="87" y="187"/>
                  <a:pt x="91" y="185"/>
                </a:cubicBezTo>
                <a:cubicBezTo>
                  <a:pt x="91" y="162"/>
                  <a:pt x="91" y="162"/>
                  <a:pt x="91" y="162"/>
                </a:cubicBezTo>
                <a:cubicBezTo>
                  <a:pt x="90" y="163"/>
                  <a:pt x="90" y="164"/>
                  <a:pt x="90" y="165"/>
                </a:cubicBezTo>
                <a:cubicBezTo>
                  <a:pt x="87" y="170"/>
                  <a:pt x="83" y="174"/>
                  <a:pt x="78" y="176"/>
                </a:cubicBezTo>
                <a:cubicBezTo>
                  <a:pt x="78" y="188"/>
                  <a:pt x="78" y="188"/>
                  <a:pt x="78" y="188"/>
                </a:cubicBezTo>
                <a:close/>
                <a:moveTo>
                  <a:pt x="91" y="42"/>
                </a:moveTo>
                <a:cubicBezTo>
                  <a:pt x="91" y="146"/>
                  <a:pt x="91" y="146"/>
                  <a:pt x="91" y="146"/>
                </a:cubicBezTo>
                <a:cubicBezTo>
                  <a:pt x="89" y="141"/>
                  <a:pt x="85" y="136"/>
                  <a:pt x="80" y="134"/>
                </a:cubicBezTo>
                <a:cubicBezTo>
                  <a:pt x="79" y="133"/>
                  <a:pt x="78" y="133"/>
                  <a:pt x="78" y="133"/>
                </a:cubicBezTo>
                <a:cubicBezTo>
                  <a:pt x="78" y="64"/>
                  <a:pt x="78" y="64"/>
                  <a:pt x="78" y="64"/>
                </a:cubicBezTo>
                <a:cubicBezTo>
                  <a:pt x="79" y="61"/>
                  <a:pt x="79" y="57"/>
                  <a:pt x="78" y="54"/>
                </a:cubicBezTo>
                <a:cubicBezTo>
                  <a:pt x="78" y="33"/>
                  <a:pt x="78" y="33"/>
                  <a:pt x="78" y="33"/>
                </a:cubicBezTo>
                <a:cubicBezTo>
                  <a:pt x="79" y="36"/>
                  <a:pt x="81" y="39"/>
                  <a:pt x="84" y="41"/>
                </a:cubicBezTo>
                <a:cubicBezTo>
                  <a:pt x="86" y="42"/>
                  <a:pt x="89" y="42"/>
                  <a:pt x="91" y="42"/>
                </a:cubicBezTo>
                <a:close/>
                <a:moveTo>
                  <a:pt x="78" y="9"/>
                </a:moveTo>
                <a:cubicBezTo>
                  <a:pt x="71" y="11"/>
                  <a:pt x="65" y="14"/>
                  <a:pt x="60" y="18"/>
                </a:cubicBezTo>
                <a:cubicBezTo>
                  <a:pt x="60" y="40"/>
                  <a:pt x="60" y="40"/>
                  <a:pt x="60" y="40"/>
                </a:cubicBezTo>
                <a:cubicBezTo>
                  <a:pt x="62" y="40"/>
                  <a:pt x="65" y="41"/>
                  <a:pt x="68" y="42"/>
                </a:cubicBezTo>
                <a:cubicBezTo>
                  <a:pt x="73" y="45"/>
                  <a:pt x="76" y="49"/>
                  <a:pt x="78" y="54"/>
                </a:cubicBezTo>
                <a:cubicBezTo>
                  <a:pt x="78" y="33"/>
                  <a:pt x="78" y="33"/>
                  <a:pt x="78" y="33"/>
                </a:cubicBezTo>
                <a:cubicBezTo>
                  <a:pt x="77" y="30"/>
                  <a:pt x="77" y="27"/>
                  <a:pt x="78" y="24"/>
                </a:cubicBezTo>
                <a:cubicBezTo>
                  <a:pt x="78" y="9"/>
                  <a:pt x="78" y="9"/>
                  <a:pt x="78" y="9"/>
                </a:cubicBezTo>
                <a:close/>
                <a:moveTo>
                  <a:pt x="60" y="187"/>
                </a:moveTo>
                <a:cubicBezTo>
                  <a:pt x="66" y="188"/>
                  <a:pt x="72" y="189"/>
                  <a:pt x="78" y="188"/>
                </a:cubicBezTo>
                <a:cubicBezTo>
                  <a:pt x="78" y="176"/>
                  <a:pt x="78" y="176"/>
                  <a:pt x="78" y="176"/>
                </a:cubicBezTo>
                <a:cubicBezTo>
                  <a:pt x="72" y="178"/>
                  <a:pt x="65" y="178"/>
                  <a:pt x="60" y="176"/>
                </a:cubicBezTo>
                <a:cubicBezTo>
                  <a:pt x="60" y="187"/>
                  <a:pt x="60" y="187"/>
                  <a:pt x="60" y="187"/>
                </a:cubicBezTo>
                <a:close/>
                <a:moveTo>
                  <a:pt x="78" y="64"/>
                </a:moveTo>
                <a:cubicBezTo>
                  <a:pt x="78" y="133"/>
                  <a:pt x="78" y="133"/>
                  <a:pt x="78" y="133"/>
                </a:cubicBezTo>
                <a:cubicBezTo>
                  <a:pt x="72" y="131"/>
                  <a:pt x="65" y="131"/>
                  <a:pt x="60" y="134"/>
                </a:cubicBezTo>
                <a:cubicBezTo>
                  <a:pt x="60" y="125"/>
                  <a:pt x="60" y="125"/>
                  <a:pt x="60" y="125"/>
                </a:cubicBezTo>
                <a:cubicBezTo>
                  <a:pt x="64" y="123"/>
                  <a:pt x="67" y="120"/>
                  <a:pt x="70" y="116"/>
                </a:cubicBezTo>
                <a:cubicBezTo>
                  <a:pt x="75" y="105"/>
                  <a:pt x="71" y="92"/>
                  <a:pt x="60" y="87"/>
                </a:cubicBezTo>
                <a:cubicBezTo>
                  <a:pt x="60" y="87"/>
                  <a:pt x="60" y="87"/>
                  <a:pt x="60" y="87"/>
                </a:cubicBezTo>
                <a:cubicBezTo>
                  <a:pt x="60" y="78"/>
                  <a:pt x="60" y="78"/>
                  <a:pt x="60" y="78"/>
                </a:cubicBezTo>
                <a:cubicBezTo>
                  <a:pt x="66" y="78"/>
                  <a:pt x="73" y="74"/>
                  <a:pt x="76" y="68"/>
                </a:cubicBezTo>
                <a:cubicBezTo>
                  <a:pt x="77" y="66"/>
                  <a:pt x="77" y="65"/>
                  <a:pt x="78" y="64"/>
                </a:cubicBezTo>
                <a:close/>
                <a:moveTo>
                  <a:pt x="60" y="18"/>
                </a:moveTo>
                <a:cubicBezTo>
                  <a:pt x="0" y="56"/>
                  <a:pt x="10" y="159"/>
                  <a:pt x="46" y="180"/>
                </a:cubicBezTo>
                <a:cubicBezTo>
                  <a:pt x="51" y="183"/>
                  <a:pt x="55" y="185"/>
                  <a:pt x="60" y="187"/>
                </a:cubicBezTo>
                <a:cubicBezTo>
                  <a:pt x="60" y="176"/>
                  <a:pt x="60" y="176"/>
                  <a:pt x="60" y="176"/>
                </a:cubicBezTo>
                <a:cubicBezTo>
                  <a:pt x="59" y="175"/>
                  <a:pt x="59" y="175"/>
                  <a:pt x="59" y="175"/>
                </a:cubicBezTo>
                <a:cubicBezTo>
                  <a:pt x="59" y="175"/>
                  <a:pt x="59" y="175"/>
                  <a:pt x="59" y="175"/>
                </a:cubicBezTo>
                <a:cubicBezTo>
                  <a:pt x="48" y="170"/>
                  <a:pt x="43" y="156"/>
                  <a:pt x="49" y="144"/>
                </a:cubicBezTo>
                <a:cubicBezTo>
                  <a:pt x="51" y="139"/>
                  <a:pt x="55" y="136"/>
                  <a:pt x="60" y="134"/>
                </a:cubicBezTo>
                <a:cubicBezTo>
                  <a:pt x="60" y="125"/>
                  <a:pt x="60" y="125"/>
                  <a:pt x="60" y="125"/>
                </a:cubicBezTo>
                <a:cubicBezTo>
                  <a:pt x="54" y="128"/>
                  <a:pt x="47" y="128"/>
                  <a:pt x="41" y="125"/>
                </a:cubicBezTo>
                <a:cubicBezTo>
                  <a:pt x="41" y="125"/>
                  <a:pt x="41" y="125"/>
                  <a:pt x="41" y="125"/>
                </a:cubicBezTo>
                <a:cubicBezTo>
                  <a:pt x="31" y="120"/>
                  <a:pt x="26" y="107"/>
                  <a:pt x="32" y="97"/>
                </a:cubicBezTo>
                <a:cubicBezTo>
                  <a:pt x="37" y="86"/>
                  <a:pt x="49" y="82"/>
                  <a:pt x="60" y="87"/>
                </a:cubicBezTo>
                <a:cubicBezTo>
                  <a:pt x="60" y="78"/>
                  <a:pt x="60" y="78"/>
                  <a:pt x="60" y="78"/>
                </a:cubicBezTo>
                <a:cubicBezTo>
                  <a:pt x="57" y="78"/>
                  <a:pt x="54" y="77"/>
                  <a:pt x="51" y="76"/>
                </a:cubicBezTo>
                <a:cubicBezTo>
                  <a:pt x="42" y="71"/>
                  <a:pt x="38" y="60"/>
                  <a:pt x="43" y="51"/>
                </a:cubicBezTo>
                <a:cubicBezTo>
                  <a:pt x="43" y="51"/>
                  <a:pt x="43" y="51"/>
                  <a:pt x="43" y="51"/>
                </a:cubicBezTo>
                <a:cubicBezTo>
                  <a:pt x="46" y="44"/>
                  <a:pt x="53" y="40"/>
                  <a:pt x="60" y="40"/>
                </a:cubicBezTo>
                <a:lnTo>
                  <a:pt x="60" y="1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9" name="Group 127"/>
          <p:cNvGrpSpPr/>
          <p:nvPr/>
        </p:nvGrpSpPr>
        <p:grpSpPr>
          <a:xfrm>
            <a:off x="9892954" y="4873748"/>
            <a:ext cx="535614" cy="689601"/>
            <a:chOff x="8610600" y="4127500"/>
            <a:chExt cx="508001" cy="654050"/>
          </a:xfrm>
          <a:solidFill>
            <a:schemeClr val="accent2"/>
          </a:solidFill>
        </p:grpSpPr>
        <p:sp>
          <p:nvSpPr>
            <p:cNvPr id="40" name="Freeform 33"/>
            <p:cNvSpPr/>
            <p:nvPr/>
          </p:nvSpPr>
          <p:spPr bwMode="auto">
            <a:xfrm>
              <a:off x="8618538" y="4127500"/>
              <a:ext cx="500063" cy="503238"/>
            </a:xfrm>
            <a:custGeom>
              <a:avLst/>
              <a:gdLst>
                <a:gd name="T0" fmla="*/ 169 w 230"/>
                <a:gd name="T1" fmla="*/ 12 h 231"/>
                <a:gd name="T2" fmla="*/ 215 w 230"/>
                <a:gd name="T3" fmla="*/ 103 h 231"/>
                <a:gd name="T4" fmla="*/ 102 w 230"/>
                <a:gd name="T5" fmla="*/ 216 h 231"/>
                <a:gd name="T6" fmla="*/ 12 w 230"/>
                <a:gd name="T7" fmla="*/ 171 h 231"/>
                <a:gd name="T8" fmla="*/ 0 w 230"/>
                <a:gd name="T9" fmla="*/ 181 h 231"/>
                <a:gd name="T10" fmla="*/ 102 w 230"/>
                <a:gd name="T11" fmla="*/ 231 h 231"/>
                <a:gd name="T12" fmla="*/ 230 w 230"/>
                <a:gd name="T13" fmla="*/ 103 h 231"/>
                <a:gd name="T14" fmla="*/ 178 w 230"/>
                <a:gd name="T15" fmla="*/ 0 h 231"/>
                <a:gd name="T16" fmla="*/ 169 w 230"/>
                <a:gd name="T17" fmla="*/ 12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0" h="231">
                  <a:moveTo>
                    <a:pt x="169" y="12"/>
                  </a:moveTo>
                  <a:cubicBezTo>
                    <a:pt x="197" y="32"/>
                    <a:pt x="215" y="65"/>
                    <a:pt x="215" y="103"/>
                  </a:cubicBezTo>
                  <a:cubicBezTo>
                    <a:pt x="215" y="165"/>
                    <a:pt x="165" y="216"/>
                    <a:pt x="102" y="216"/>
                  </a:cubicBezTo>
                  <a:cubicBezTo>
                    <a:pt x="65" y="216"/>
                    <a:pt x="33" y="198"/>
                    <a:pt x="12" y="17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24" y="211"/>
                    <a:pt x="61" y="231"/>
                    <a:pt x="102" y="231"/>
                  </a:cubicBezTo>
                  <a:cubicBezTo>
                    <a:pt x="173" y="231"/>
                    <a:pt x="230" y="174"/>
                    <a:pt x="230" y="103"/>
                  </a:cubicBezTo>
                  <a:cubicBezTo>
                    <a:pt x="230" y="61"/>
                    <a:pt x="210" y="23"/>
                    <a:pt x="178" y="0"/>
                  </a:cubicBezTo>
                  <a:lnTo>
                    <a:pt x="169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10" tIns="48205" rIns="96410" bIns="48205" numCol="1" anchor="t" anchorCtr="0" compatLnSpc="1"/>
            <a:lstStyle/>
            <a:p>
              <a:pPr>
                <a:lnSpc>
                  <a:spcPct val="120000"/>
                </a:lnSpc>
              </a:pPr>
              <a:endParaRPr lang="id-ID" sz="142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8621713" y="4137025"/>
              <a:ext cx="442913" cy="441325"/>
            </a:xfrm>
            <a:custGeom>
              <a:avLst/>
              <a:gdLst>
                <a:gd name="T0" fmla="*/ 102 w 203"/>
                <a:gd name="T1" fmla="*/ 203 h 203"/>
                <a:gd name="T2" fmla="*/ 203 w 203"/>
                <a:gd name="T3" fmla="*/ 101 h 203"/>
                <a:gd name="T4" fmla="*/ 102 w 203"/>
                <a:gd name="T5" fmla="*/ 0 h 203"/>
                <a:gd name="T6" fmla="*/ 102 w 203"/>
                <a:gd name="T7" fmla="*/ 5 h 203"/>
                <a:gd name="T8" fmla="*/ 198 w 203"/>
                <a:gd name="T9" fmla="*/ 101 h 203"/>
                <a:gd name="T10" fmla="*/ 102 w 203"/>
                <a:gd name="T11" fmla="*/ 198 h 203"/>
                <a:gd name="T12" fmla="*/ 102 w 203"/>
                <a:gd name="T13" fmla="*/ 203 h 203"/>
                <a:gd name="T14" fmla="*/ 102 w 203"/>
                <a:gd name="T15" fmla="*/ 0 h 203"/>
                <a:gd name="T16" fmla="*/ 0 w 203"/>
                <a:gd name="T17" fmla="*/ 101 h 203"/>
                <a:gd name="T18" fmla="*/ 102 w 203"/>
                <a:gd name="T19" fmla="*/ 203 h 203"/>
                <a:gd name="T20" fmla="*/ 102 w 203"/>
                <a:gd name="T21" fmla="*/ 203 h 203"/>
                <a:gd name="T22" fmla="*/ 102 w 203"/>
                <a:gd name="T23" fmla="*/ 198 h 203"/>
                <a:gd name="T24" fmla="*/ 102 w 203"/>
                <a:gd name="T25" fmla="*/ 198 h 203"/>
                <a:gd name="T26" fmla="*/ 102 w 203"/>
                <a:gd name="T27" fmla="*/ 198 h 203"/>
                <a:gd name="T28" fmla="*/ 5 w 203"/>
                <a:gd name="T29" fmla="*/ 101 h 203"/>
                <a:gd name="T30" fmla="*/ 102 w 203"/>
                <a:gd name="T31" fmla="*/ 5 h 203"/>
                <a:gd name="T32" fmla="*/ 102 w 203"/>
                <a:gd name="T33" fmla="*/ 5 h 203"/>
                <a:gd name="T34" fmla="*/ 102 w 203"/>
                <a:gd name="T35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3" h="203">
                  <a:moveTo>
                    <a:pt x="102" y="203"/>
                  </a:moveTo>
                  <a:cubicBezTo>
                    <a:pt x="158" y="203"/>
                    <a:pt x="203" y="157"/>
                    <a:pt x="203" y="101"/>
                  </a:cubicBezTo>
                  <a:cubicBezTo>
                    <a:pt x="203" y="45"/>
                    <a:pt x="158" y="0"/>
                    <a:pt x="102" y="0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55" y="5"/>
                    <a:pt x="198" y="48"/>
                    <a:pt x="198" y="101"/>
                  </a:cubicBezTo>
                  <a:cubicBezTo>
                    <a:pt x="198" y="155"/>
                    <a:pt x="155" y="198"/>
                    <a:pt x="102" y="198"/>
                  </a:cubicBezTo>
                  <a:lnTo>
                    <a:pt x="102" y="203"/>
                  </a:lnTo>
                  <a:close/>
                  <a:moveTo>
                    <a:pt x="102" y="0"/>
                  </a:moveTo>
                  <a:cubicBezTo>
                    <a:pt x="46" y="0"/>
                    <a:pt x="0" y="45"/>
                    <a:pt x="0" y="101"/>
                  </a:cubicBezTo>
                  <a:cubicBezTo>
                    <a:pt x="0" y="157"/>
                    <a:pt x="46" y="203"/>
                    <a:pt x="102" y="203"/>
                  </a:cubicBezTo>
                  <a:cubicBezTo>
                    <a:pt x="102" y="203"/>
                    <a:pt x="102" y="203"/>
                    <a:pt x="102" y="203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48" y="198"/>
                    <a:pt x="5" y="155"/>
                    <a:pt x="5" y="101"/>
                  </a:cubicBezTo>
                  <a:cubicBezTo>
                    <a:pt x="5" y="48"/>
                    <a:pt x="48" y="5"/>
                    <a:pt x="102" y="5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0"/>
                    <a:pt x="102" y="0"/>
                    <a:pt x="10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10" tIns="48205" rIns="96410" bIns="48205" numCol="1" anchor="t" anchorCtr="0" compatLnSpc="1"/>
            <a:lstStyle/>
            <a:p>
              <a:pPr>
                <a:lnSpc>
                  <a:spcPct val="120000"/>
                </a:lnSpc>
              </a:pPr>
              <a:endParaRPr lang="id-ID" sz="142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35"/>
            <p:cNvSpPr/>
            <p:nvPr/>
          </p:nvSpPr>
          <p:spPr bwMode="auto">
            <a:xfrm>
              <a:off x="8610600" y="4144963"/>
              <a:ext cx="496888" cy="433388"/>
            </a:xfrm>
            <a:custGeom>
              <a:avLst/>
              <a:gdLst>
                <a:gd name="T0" fmla="*/ 65 w 228"/>
                <a:gd name="T1" fmla="*/ 15 h 199"/>
                <a:gd name="T2" fmla="*/ 61 w 228"/>
                <a:gd name="T3" fmla="*/ 23 h 199"/>
                <a:gd name="T4" fmla="*/ 57 w 228"/>
                <a:gd name="T5" fmla="*/ 29 h 199"/>
                <a:gd name="T6" fmla="*/ 54 w 228"/>
                <a:gd name="T7" fmla="*/ 26 h 199"/>
                <a:gd name="T8" fmla="*/ 52 w 228"/>
                <a:gd name="T9" fmla="*/ 32 h 199"/>
                <a:gd name="T10" fmla="*/ 42 w 228"/>
                <a:gd name="T11" fmla="*/ 34 h 199"/>
                <a:gd name="T12" fmla="*/ 36 w 228"/>
                <a:gd name="T13" fmla="*/ 41 h 199"/>
                <a:gd name="T14" fmla="*/ 27 w 228"/>
                <a:gd name="T15" fmla="*/ 53 h 199"/>
                <a:gd name="T16" fmla="*/ 21 w 228"/>
                <a:gd name="T17" fmla="*/ 61 h 199"/>
                <a:gd name="T18" fmla="*/ 27 w 228"/>
                <a:gd name="T19" fmla="*/ 67 h 199"/>
                <a:gd name="T20" fmla="*/ 27 w 228"/>
                <a:gd name="T21" fmla="*/ 70 h 199"/>
                <a:gd name="T22" fmla="*/ 22 w 228"/>
                <a:gd name="T23" fmla="*/ 65 h 199"/>
                <a:gd name="T24" fmla="*/ 18 w 228"/>
                <a:gd name="T25" fmla="*/ 60 h 199"/>
                <a:gd name="T26" fmla="*/ 16 w 228"/>
                <a:gd name="T27" fmla="*/ 69 h 199"/>
                <a:gd name="T28" fmla="*/ 17 w 228"/>
                <a:gd name="T29" fmla="*/ 83 h 199"/>
                <a:gd name="T30" fmla="*/ 24 w 228"/>
                <a:gd name="T31" fmla="*/ 80 h 199"/>
                <a:gd name="T32" fmla="*/ 32 w 228"/>
                <a:gd name="T33" fmla="*/ 88 h 199"/>
                <a:gd name="T34" fmla="*/ 41 w 228"/>
                <a:gd name="T35" fmla="*/ 98 h 199"/>
                <a:gd name="T36" fmla="*/ 50 w 228"/>
                <a:gd name="T37" fmla="*/ 105 h 199"/>
                <a:gd name="T38" fmla="*/ 61 w 228"/>
                <a:gd name="T39" fmla="*/ 117 h 199"/>
                <a:gd name="T40" fmla="*/ 58 w 228"/>
                <a:gd name="T41" fmla="*/ 134 h 199"/>
                <a:gd name="T42" fmla="*/ 49 w 228"/>
                <a:gd name="T43" fmla="*/ 155 h 199"/>
                <a:gd name="T44" fmla="*/ 52 w 228"/>
                <a:gd name="T45" fmla="*/ 170 h 199"/>
                <a:gd name="T46" fmla="*/ 46 w 228"/>
                <a:gd name="T47" fmla="*/ 171 h 199"/>
                <a:gd name="T48" fmla="*/ 32 w 228"/>
                <a:gd name="T49" fmla="*/ 148 h 199"/>
                <a:gd name="T50" fmla="*/ 16 w 228"/>
                <a:gd name="T51" fmla="*/ 113 h 199"/>
                <a:gd name="T52" fmla="*/ 11 w 228"/>
                <a:gd name="T53" fmla="*/ 87 h 199"/>
                <a:gd name="T54" fmla="*/ 73 w 228"/>
                <a:gd name="T55" fmla="*/ 183 h 199"/>
                <a:gd name="T56" fmla="*/ 89 w 228"/>
                <a:gd name="T57" fmla="*/ 181 h 199"/>
                <a:gd name="T58" fmla="*/ 110 w 228"/>
                <a:gd name="T59" fmla="*/ 178 h 199"/>
                <a:gd name="T60" fmla="*/ 108 w 228"/>
                <a:gd name="T61" fmla="*/ 187 h 199"/>
                <a:gd name="T62" fmla="*/ 121 w 228"/>
                <a:gd name="T63" fmla="*/ 186 h 199"/>
                <a:gd name="T64" fmla="*/ 139 w 228"/>
                <a:gd name="T65" fmla="*/ 184 h 199"/>
                <a:gd name="T66" fmla="*/ 137 w 228"/>
                <a:gd name="T67" fmla="*/ 3 h 199"/>
                <a:gd name="T68" fmla="*/ 197 w 228"/>
                <a:gd name="T69" fmla="*/ 64 h 199"/>
                <a:gd name="T70" fmla="*/ 189 w 228"/>
                <a:gd name="T71" fmla="*/ 58 h 199"/>
                <a:gd name="T72" fmla="*/ 181 w 228"/>
                <a:gd name="T73" fmla="*/ 74 h 199"/>
                <a:gd name="T74" fmla="*/ 170 w 228"/>
                <a:gd name="T75" fmla="*/ 59 h 199"/>
                <a:gd name="T76" fmla="*/ 174 w 228"/>
                <a:gd name="T77" fmla="*/ 75 h 199"/>
                <a:gd name="T78" fmla="*/ 186 w 228"/>
                <a:gd name="T79" fmla="*/ 79 h 199"/>
                <a:gd name="T80" fmla="*/ 181 w 228"/>
                <a:gd name="T81" fmla="*/ 100 h 199"/>
                <a:gd name="T82" fmla="*/ 175 w 228"/>
                <a:gd name="T83" fmla="*/ 122 h 199"/>
                <a:gd name="T84" fmla="*/ 168 w 228"/>
                <a:gd name="T85" fmla="*/ 137 h 199"/>
                <a:gd name="T86" fmla="*/ 147 w 228"/>
                <a:gd name="T87" fmla="*/ 154 h 199"/>
                <a:gd name="T88" fmla="*/ 141 w 228"/>
                <a:gd name="T89" fmla="*/ 139 h 199"/>
                <a:gd name="T90" fmla="*/ 142 w 228"/>
                <a:gd name="T91" fmla="*/ 121 h 199"/>
                <a:gd name="T92" fmla="*/ 135 w 228"/>
                <a:gd name="T93" fmla="*/ 101 h 199"/>
                <a:gd name="T94" fmla="*/ 125 w 228"/>
                <a:gd name="T95" fmla="*/ 89 h 199"/>
                <a:gd name="T96" fmla="*/ 99 w 228"/>
                <a:gd name="T97" fmla="*/ 90 h 199"/>
                <a:gd name="T98" fmla="*/ 89 w 228"/>
                <a:gd name="T99" fmla="*/ 76 h 199"/>
                <a:gd name="T100" fmla="*/ 100 w 228"/>
                <a:gd name="T101" fmla="*/ 49 h 199"/>
                <a:gd name="T102" fmla="*/ 119 w 228"/>
                <a:gd name="T103" fmla="*/ 41 h 199"/>
                <a:gd name="T104" fmla="*/ 130 w 228"/>
                <a:gd name="T105" fmla="*/ 46 h 199"/>
                <a:gd name="T106" fmla="*/ 146 w 228"/>
                <a:gd name="T107" fmla="*/ 46 h 199"/>
                <a:gd name="T108" fmla="*/ 162 w 228"/>
                <a:gd name="T109" fmla="*/ 44 h 199"/>
                <a:gd name="T110" fmla="*/ 147 w 228"/>
                <a:gd name="T111" fmla="*/ 37 h 199"/>
                <a:gd name="T112" fmla="*/ 146 w 228"/>
                <a:gd name="T113" fmla="*/ 32 h 199"/>
                <a:gd name="T114" fmla="*/ 127 w 228"/>
                <a:gd name="T115" fmla="*/ 32 h 199"/>
                <a:gd name="T116" fmla="*/ 111 w 228"/>
                <a:gd name="T117" fmla="*/ 37 h 199"/>
                <a:gd name="T118" fmla="*/ 107 w 228"/>
                <a:gd name="T119" fmla="*/ 21 h 199"/>
                <a:gd name="T120" fmla="*/ 96 w 228"/>
                <a:gd name="T121" fmla="*/ 11 h 199"/>
                <a:gd name="T122" fmla="*/ 109 w 228"/>
                <a:gd name="T123" fmla="*/ 3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28" h="199">
                  <a:moveTo>
                    <a:pt x="92" y="0"/>
                  </a:moveTo>
                  <a:cubicBezTo>
                    <a:pt x="92" y="0"/>
                    <a:pt x="58" y="5"/>
                    <a:pt x="35" y="31"/>
                  </a:cubicBezTo>
                  <a:cubicBezTo>
                    <a:pt x="35" y="31"/>
                    <a:pt x="53" y="13"/>
                    <a:pt x="64" y="13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66" y="14"/>
                    <a:pt x="66" y="15"/>
                    <a:pt x="65" y="15"/>
                  </a:cubicBezTo>
                  <a:cubicBezTo>
                    <a:pt x="65" y="16"/>
                    <a:pt x="64" y="17"/>
                    <a:pt x="64" y="18"/>
                  </a:cubicBezTo>
                  <a:cubicBezTo>
                    <a:pt x="64" y="18"/>
                    <a:pt x="64" y="20"/>
                    <a:pt x="64" y="20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3" y="21"/>
                    <a:pt x="62" y="21"/>
                    <a:pt x="62" y="22"/>
                  </a:cubicBezTo>
                  <a:cubicBezTo>
                    <a:pt x="62" y="22"/>
                    <a:pt x="61" y="22"/>
                    <a:pt x="61" y="23"/>
                  </a:cubicBezTo>
                  <a:cubicBezTo>
                    <a:pt x="61" y="24"/>
                    <a:pt x="61" y="25"/>
                    <a:pt x="61" y="25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1" y="28"/>
                    <a:pt x="61" y="28"/>
                    <a:pt x="61" y="28"/>
                  </a:cubicBezTo>
                  <a:cubicBezTo>
                    <a:pt x="59" y="29"/>
                    <a:pt x="59" y="29"/>
                    <a:pt x="59" y="29"/>
                  </a:cubicBezTo>
                  <a:cubicBezTo>
                    <a:pt x="59" y="29"/>
                    <a:pt x="58" y="29"/>
                    <a:pt x="57" y="29"/>
                  </a:cubicBezTo>
                  <a:cubicBezTo>
                    <a:pt x="56" y="29"/>
                    <a:pt x="56" y="27"/>
                    <a:pt x="56" y="27"/>
                  </a:cubicBezTo>
                  <a:cubicBezTo>
                    <a:pt x="58" y="26"/>
                    <a:pt x="58" y="26"/>
                    <a:pt x="58" y="26"/>
                  </a:cubicBezTo>
                  <a:cubicBezTo>
                    <a:pt x="58" y="26"/>
                    <a:pt x="58" y="26"/>
                    <a:pt x="58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5" y="24"/>
                    <a:pt x="54" y="26"/>
                    <a:pt x="54" y="26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2" y="27"/>
                    <a:pt x="51" y="29"/>
                    <a:pt x="51" y="29"/>
                  </a:cubicBezTo>
                  <a:cubicBezTo>
                    <a:pt x="52" y="29"/>
                    <a:pt x="53" y="29"/>
                    <a:pt x="53" y="29"/>
                  </a:cubicBezTo>
                  <a:cubicBezTo>
                    <a:pt x="53" y="29"/>
                    <a:pt x="53" y="30"/>
                    <a:pt x="53" y="31"/>
                  </a:cubicBezTo>
                  <a:cubicBezTo>
                    <a:pt x="53" y="31"/>
                    <a:pt x="52" y="32"/>
                    <a:pt x="52" y="32"/>
                  </a:cubicBezTo>
                  <a:cubicBezTo>
                    <a:pt x="52" y="32"/>
                    <a:pt x="52" y="33"/>
                    <a:pt x="51" y="33"/>
                  </a:cubicBezTo>
                  <a:cubicBezTo>
                    <a:pt x="50" y="32"/>
                    <a:pt x="49" y="32"/>
                    <a:pt x="48" y="32"/>
                  </a:cubicBezTo>
                  <a:cubicBezTo>
                    <a:pt x="47" y="32"/>
                    <a:pt x="46" y="31"/>
                    <a:pt x="46" y="3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3"/>
                    <a:pt x="42" y="34"/>
                    <a:pt x="42" y="34"/>
                  </a:cubicBezTo>
                  <a:cubicBezTo>
                    <a:pt x="42" y="34"/>
                    <a:pt x="41" y="35"/>
                    <a:pt x="41" y="35"/>
                  </a:cubicBezTo>
                  <a:cubicBezTo>
                    <a:pt x="41" y="35"/>
                    <a:pt x="41" y="37"/>
                    <a:pt x="41" y="37"/>
                  </a:cubicBezTo>
                  <a:cubicBezTo>
                    <a:pt x="41" y="37"/>
                    <a:pt x="40" y="38"/>
                    <a:pt x="38" y="38"/>
                  </a:cubicBezTo>
                  <a:cubicBezTo>
                    <a:pt x="37" y="39"/>
                    <a:pt x="36" y="39"/>
                    <a:pt x="36" y="39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1"/>
                    <a:pt x="34" y="42"/>
                    <a:pt x="34" y="43"/>
                  </a:cubicBezTo>
                  <a:cubicBezTo>
                    <a:pt x="33" y="44"/>
                    <a:pt x="30" y="46"/>
                    <a:pt x="30" y="46"/>
                  </a:cubicBezTo>
                  <a:cubicBezTo>
                    <a:pt x="30" y="46"/>
                    <a:pt x="29" y="47"/>
                    <a:pt x="28" y="48"/>
                  </a:cubicBezTo>
                  <a:cubicBezTo>
                    <a:pt x="28" y="49"/>
                    <a:pt x="28" y="50"/>
                    <a:pt x="28" y="51"/>
                  </a:cubicBezTo>
                  <a:cubicBezTo>
                    <a:pt x="28" y="51"/>
                    <a:pt x="27" y="52"/>
                    <a:pt x="27" y="53"/>
                  </a:cubicBezTo>
                  <a:cubicBezTo>
                    <a:pt x="27" y="54"/>
                    <a:pt x="26" y="55"/>
                    <a:pt x="26" y="56"/>
                  </a:cubicBezTo>
                  <a:cubicBezTo>
                    <a:pt x="25" y="56"/>
                    <a:pt x="25" y="57"/>
                    <a:pt x="24" y="57"/>
                  </a:cubicBezTo>
                  <a:cubicBezTo>
                    <a:pt x="24" y="57"/>
                    <a:pt x="22" y="58"/>
                    <a:pt x="21" y="58"/>
                  </a:cubicBezTo>
                  <a:cubicBezTo>
                    <a:pt x="20" y="59"/>
                    <a:pt x="20" y="60"/>
                    <a:pt x="20" y="60"/>
                  </a:cubicBezTo>
                  <a:cubicBezTo>
                    <a:pt x="20" y="60"/>
                    <a:pt x="21" y="61"/>
                    <a:pt x="21" y="61"/>
                  </a:cubicBezTo>
                  <a:cubicBezTo>
                    <a:pt x="22" y="61"/>
                    <a:pt x="23" y="62"/>
                    <a:pt x="23" y="62"/>
                  </a:cubicBezTo>
                  <a:cubicBezTo>
                    <a:pt x="23" y="62"/>
                    <a:pt x="23" y="63"/>
                    <a:pt x="23" y="64"/>
                  </a:cubicBezTo>
                  <a:cubicBezTo>
                    <a:pt x="23" y="64"/>
                    <a:pt x="22" y="66"/>
                    <a:pt x="23" y="66"/>
                  </a:cubicBezTo>
                  <a:cubicBezTo>
                    <a:pt x="24" y="66"/>
                    <a:pt x="25" y="66"/>
                    <a:pt x="25" y="66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9" y="68"/>
                    <a:pt x="29" y="68"/>
                    <a:pt x="29" y="68"/>
                  </a:cubicBezTo>
                  <a:cubicBezTo>
                    <a:pt x="29" y="68"/>
                    <a:pt x="29" y="69"/>
                    <a:pt x="29" y="70"/>
                  </a:cubicBezTo>
                  <a:cubicBezTo>
                    <a:pt x="28" y="70"/>
                    <a:pt x="28" y="71"/>
                    <a:pt x="28" y="71"/>
                  </a:cubicBezTo>
                  <a:cubicBezTo>
                    <a:pt x="27" y="71"/>
                    <a:pt x="27" y="71"/>
                    <a:pt x="27" y="70"/>
                  </a:cubicBezTo>
                  <a:cubicBezTo>
                    <a:pt x="27" y="69"/>
                    <a:pt x="27" y="69"/>
                    <a:pt x="26" y="68"/>
                  </a:cubicBezTo>
                  <a:cubicBezTo>
                    <a:pt x="25" y="68"/>
                    <a:pt x="24" y="69"/>
                    <a:pt x="24" y="69"/>
                  </a:cubicBezTo>
                  <a:cubicBezTo>
                    <a:pt x="24" y="69"/>
                    <a:pt x="23" y="69"/>
                    <a:pt x="23" y="68"/>
                  </a:cubicBezTo>
                  <a:cubicBezTo>
                    <a:pt x="22" y="67"/>
                    <a:pt x="22" y="68"/>
                    <a:pt x="22" y="67"/>
                  </a:cubicBezTo>
                  <a:cubicBezTo>
                    <a:pt x="22" y="66"/>
                    <a:pt x="23" y="66"/>
                    <a:pt x="22" y="65"/>
                  </a:cubicBezTo>
                  <a:cubicBezTo>
                    <a:pt x="22" y="65"/>
                    <a:pt x="21" y="64"/>
                    <a:pt x="21" y="64"/>
                  </a:cubicBezTo>
                  <a:cubicBezTo>
                    <a:pt x="20" y="64"/>
                    <a:pt x="21" y="65"/>
                    <a:pt x="20" y="64"/>
                  </a:cubicBezTo>
                  <a:cubicBezTo>
                    <a:pt x="20" y="63"/>
                    <a:pt x="19" y="63"/>
                    <a:pt x="19" y="63"/>
                  </a:cubicBezTo>
                  <a:cubicBezTo>
                    <a:pt x="19" y="63"/>
                    <a:pt x="18" y="63"/>
                    <a:pt x="18" y="62"/>
                  </a:cubicBezTo>
                  <a:cubicBezTo>
                    <a:pt x="18" y="62"/>
                    <a:pt x="18" y="61"/>
                    <a:pt x="18" y="60"/>
                  </a:cubicBezTo>
                  <a:cubicBezTo>
                    <a:pt x="18" y="60"/>
                    <a:pt x="19" y="59"/>
                    <a:pt x="19" y="58"/>
                  </a:cubicBezTo>
                  <a:cubicBezTo>
                    <a:pt x="19" y="58"/>
                    <a:pt x="19" y="55"/>
                    <a:pt x="19" y="55"/>
                  </a:cubicBezTo>
                  <a:cubicBezTo>
                    <a:pt x="19" y="55"/>
                    <a:pt x="16" y="61"/>
                    <a:pt x="15" y="66"/>
                  </a:cubicBezTo>
                  <a:cubicBezTo>
                    <a:pt x="15" y="66"/>
                    <a:pt x="16" y="65"/>
                    <a:pt x="16" y="66"/>
                  </a:cubicBezTo>
                  <a:cubicBezTo>
                    <a:pt x="16" y="67"/>
                    <a:pt x="17" y="68"/>
                    <a:pt x="16" y="69"/>
                  </a:cubicBezTo>
                  <a:cubicBezTo>
                    <a:pt x="16" y="69"/>
                    <a:pt x="16" y="69"/>
                    <a:pt x="16" y="72"/>
                  </a:cubicBezTo>
                  <a:cubicBezTo>
                    <a:pt x="16" y="74"/>
                    <a:pt x="17" y="75"/>
                    <a:pt x="17" y="76"/>
                  </a:cubicBezTo>
                  <a:cubicBezTo>
                    <a:pt x="16" y="76"/>
                    <a:pt x="16" y="77"/>
                    <a:pt x="16" y="78"/>
                  </a:cubicBezTo>
                  <a:cubicBezTo>
                    <a:pt x="16" y="79"/>
                    <a:pt x="16" y="82"/>
                    <a:pt x="17" y="82"/>
                  </a:cubicBezTo>
                  <a:cubicBezTo>
                    <a:pt x="17" y="82"/>
                    <a:pt x="17" y="83"/>
                    <a:pt x="17" y="83"/>
                  </a:cubicBezTo>
                  <a:cubicBezTo>
                    <a:pt x="18" y="84"/>
                    <a:pt x="17" y="85"/>
                    <a:pt x="18" y="84"/>
                  </a:cubicBezTo>
                  <a:cubicBezTo>
                    <a:pt x="19" y="82"/>
                    <a:pt x="20" y="81"/>
                    <a:pt x="20" y="81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20" y="80"/>
                    <a:pt x="20" y="79"/>
                    <a:pt x="22" y="79"/>
                  </a:cubicBezTo>
                  <a:cubicBezTo>
                    <a:pt x="23" y="79"/>
                    <a:pt x="24" y="79"/>
                    <a:pt x="24" y="80"/>
                  </a:cubicBezTo>
                  <a:cubicBezTo>
                    <a:pt x="25" y="80"/>
                    <a:pt x="23" y="82"/>
                    <a:pt x="24" y="82"/>
                  </a:cubicBezTo>
                  <a:cubicBezTo>
                    <a:pt x="25" y="82"/>
                    <a:pt x="27" y="81"/>
                    <a:pt x="28" y="81"/>
                  </a:cubicBezTo>
                  <a:cubicBezTo>
                    <a:pt x="29" y="81"/>
                    <a:pt x="29" y="82"/>
                    <a:pt x="30" y="83"/>
                  </a:cubicBezTo>
                  <a:cubicBezTo>
                    <a:pt x="30" y="84"/>
                    <a:pt x="30" y="85"/>
                    <a:pt x="31" y="86"/>
                  </a:cubicBezTo>
                  <a:cubicBezTo>
                    <a:pt x="32" y="86"/>
                    <a:pt x="31" y="87"/>
                    <a:pt x="32" y="88"/>
                  </a:cubicBezTo>
                  <a:cubicBezTo>
                    <a:pt x="32" y="89"/>
                    <a:pt x="34" y="90"/>
                    <a:pt x="35" y="90"/>
                  </a:cubicBezTo>
                  <a:cubicBezTo>
                    <a:pt x="35" y="90"/>
                    <a:pt x="37" y="90"/>
                    <a:pt x="38" y="90"/>
                  </a:cubicBezTo>
                  <a:cubicBezTo>
                    <a:pt x="39" y="91"/>
                    <a:pt x="38" y="92"/>
                    <a:pt x="39" y="92"/>
                  </a:cubicBezTo>
                  <a:cubicBezTo>
                    <a:pt x="40" y="92"/>
                    <a:pt x="41" y="95"/>
                    <a:pt x="41" y="95"/>
                  </a:cubicBezTo>
                  <a:cubicBezTo>
                    <a:pt x="41" y="95"/>
                    <a:pt x="41" y="97"/>
                    <a:pt x="41" y="98"/>
                  </a:cubicBezTo>
                  <a:cubicBezTo>
                    <a:pt x="41" y="98"/>
                    <a:pt x="41" y="99"/>
                    <a:pt x="42" y="100"/>
                  </a:cubicBezTo>
                  <a:cubicBezTo>
                    <a:pt x="42" y="100"/>
                    <a:pt x="44" y="100"/>
                    <a:pt x="44" y="100"/>
                  </a:cubicBezTo>
                  <a:cubicBezTo>
                    <a:pt x="44" y="100"/>
                    <a:pt x="43" y="102"/>
                    <a:pt x="45" y="102"/>
                  </a:cubicBezTo>
                  <a:cubicBezTo>
                    <a:pt x="47" y="103"/>
                    <a:pt x="48" y="103"/>
                    <a:pt x="49" y="104"/>
                  </a:cubicBezTo>
                  <a:cubicBezTo>
                    <a:pt x="49" y="104"/>
                    <a:pt x="48" y="105"/>
                    <a:pt x="50" y="105"/>
                  </a:cubicBezTo>
                  <a:cubicBezTo>
                    <a:pt x="52" y="105"/>
                    <a:pt x="54" y="105"/>
                    <a:pt x="55" y="106"/>
                  </a:cubicBezTo>
                  <a:cubicBezTo>
                    <a:pt x="56" y="106"/>
                    <a:pt x="55" y="107"/>
                    <a:pt x="57" y="109"/>
                  </a:cubicBezTo>
                  <a:cubicBezTo>
                    <a:pt x="60" y="110"/>
                    <a:pt x="60" y="111"/>
                    <a:pt x="61" y="111"/>
                  </a:cubicBezTo>
                  <a:cubicBezTo>
                    <a:pt x="62" y="111"/>
                    <a:pt x="63" y="111"/>
                    <a:pt x="63" y="113"/>
                  </a:cubicBezTo>
                  <a:cubicBezTo>
                    <a:pt x="62" y="115"/>
                    <a:pt x="62" y="116"/>
                    <a:pt x="61" y="117"/>
                  </a:cubicBezTo>
                  <a:cubicBezTo>
                    <a:pt x="60" y="118"/>
                    <a:pt x="59" y="120"/>
                    <a:pt x="58" y="121"/>
                  </a:cubicBezTo>
                  <a:cubicBezTo>
                    <a:pt x="58" y="122"/>
                    <a:pt x="57" y="123"/>
                    <a:pt x="58" y="124"/>
                  </a:cubicBezTo>
                  <a:cubicBezTo>
                    <a:pt x="58" y="126"/>
                    <a:pt x="59" y="127"/>
                    <a:pt x="59" y="128"/>
                  </a:cubicBezTo>
                  <a:cubicBezTo>
                    <a:pt x="59" y="129"/>
                    <a:pt x="59" y="131"/>
                    <a:pt x="59" y="132"/>
                  </a:cubicBezTo>
                  <a:cubicBezTo>
                    <a:pt x="58" y="133"/>
                    <a:pt x="58" y="134"/>
                    <a:pt x="58" y="134"/>
                  </a:cubicBezTo>
                  <a:cubicBezTo>
                    <a:pt x="58" y="134"/>
                    <a:pt x="59" y="136"/>
                    <a:pt x="58" y="137"/>
                  </a:cubicBezTo>
                  <a:cubicBezTo>
                    <a:pt x="57" y="138"/>
                    <a:pt x="55" y="140"/>
                    <a:pt x="54" y="140"/>
                  </a:cubicBezTo>
                  <a:cubicBezTo>
                    <a:pt x="53" y="140"/>
                    <a:pt x="51" y="142"/>
                    <a:pt x="51" y="142"/>
                  </a:cubicBezTo>
                  <a:cubicBezTo>
                    <a:pt x="51" y="142"/>
                    <a:pt x="51" y="146"/>
                    <a:pt x="51" y="147"/>
                  </a:cubicBezTo>
                  <a:cubicBezTo>
                    <a:pt x="51" y="147"/>
                    <a:pt x="47" y="154"/>
                    <a:pt x="49" y="155"/>
                  </a:cubicBezTo>
                  <a:cubicBezTo>
                    <a:pt x="50" y="156"/>
                    <a:pt x="50" y="158"/>
                    <a:pt x="50" y="159"/>
                  </a:cubicBezTo>
                  <a:cubicBezTo>
                    <a:pt x="49" y="160"/>
                    <a:pt x="49" y="160"/>
                    <a:pt x="49" y="160"/>
                  </a:cubicBezTo>
                  <a:cubicBezTo>
                    <a:pt x="48" y="161"/>
                    <a:pt x="46" y="161"/>
                    <a:pt x="47" y="163"/>
                  </a:cubicBezTo>
                  <a:cubicBezTo>
                    <a:pt x="49" y="165"/>
                    <a:pt x="50" y="165"/>
                    <a:pt x="50" y="167"/>
                  </a:cubicBezTo>
                  <a:cubicBezTo>
                    <a:pt x="51" y="168"/>
                    <a:pt x="51" y="168"/>
                    <a:pt x="52" y="170"/>
                  </a:cubicBezTo>
                  <a:cubicBezTo>
                    <a:pt x="53" y="171"/>
                    <a:pt x="53" y="172"/>
                    <a:pt x="54" y="173"/>
                  </a:cubicBezTo>
                  <a:cubicBezTo>
                    <a:pt x="55" y="174"/>
                    <a:pt x="56" y="175"/>
                    <a:pt x="56" y="176"/>
                  </a:cubicBezTo>
                  <a:cubicBezTo>
                    <a:pt x="56" y="177"/>
                    <a:pt x="59" y="179"/>
                    <a:pt x="56" y="177"/>
                  </a:cubicBezTo>
                  <a:cubicBezTo>
                    <a:pt x="53" y="175"/>
                    <a:pt x="56" y="177"/>
                    <a:pt x="52" y="174"/>
                  </a:cubicBezTo>
                  <a:cubicBezTo>
                    <a:pt x="49" y="171"/>
                    <a:pt x="48" y="173"/>
                    <a:pt x="46" y="171"/>
                  </a:cubicBezTo>
                  <a:cubicBezTo>
                    <a:pt x="45" y="169"/>
                    <a:pt x="47" y="175"/>
                    <a:pt x="44" y="168"/>
                  </a:cubicBezTo>
                  <a:cubicBezTo>
                    <a:pt x="41" y="160"/>
                    <a:pt x="40" y="161"/>
                    <a:pt x="39" y="159"/>
                  </a:cubicBezTo>
                  <a:cubicBezTo>
                    <a:pt x="39" y="157"/>
                    <a:pt x="39" y="159"/>
                    <a:pt x="37" y="155"/>
                  </a:cubicBezTo>
                  <a:cubicBezTo>
                    <a:pt x="35" y="151"/>
                    <a:pt x="37" y="154"/>
                    <a:pt x="35" y="151"/>
                  </a:cubicBezTo>
                  <a:cubicBezTo>
                    <a:pt x="33" y="149"/>
                    <a:pt x="33" y="152"/>
                    <a:pt x="32" y="148"/>
                  </a:cubicBezTo>
                  <a:cubicBezTo>
                    <a:pt x="31" y="143"/>
                    <a:pt x="31" y="146"/>
                    <a:pt x="30" y="141"/>
                  </a:cubicBezTo>
                  <a:cubicBezTo>
                    <a:pt x="28" y="136"/>
                    <a:pt x="31" y="136"/>
                    <a:pt x="28" y="133"/>
                  </a:cubicBezTo>
                  <a:cubicBezTo>
                    <a:pt x="25" y="131"/>
                    <a:pt x="25" y="132"/>
                    <a:pt x="24" y="131"/>
                  </a:cubicBezTo>
                  <a:cubicBezTo>
                    <a:pt x="23" y="129"/>
                    <a:pt x="25" y="130"/>
                    <a:pt x="22" y="126"/>
                  </a:cubicBezTo>
                  <a:cubicBezTo>
                    <a:pt x="20" y="122"/>
                    <a:pt x="16" y="120"/>
                    <a:pt x="16" y="113"/>
                  </a:cubicBezTo>
                  <a:cubicBezTo>
                    <a:pt x="16" y="105"/>
                    <a:pt x="16" y="104"/>
                    <a:pt x="16" y="104"/>
                  </a:cubicBezTo>
                  <a:cubicBezTo>
                    <a:pt x="16" y="104"/>
                    <a:pt x="13" y="101"/>
                    <a:pt x="14" y="97"/>
                  </a:cubicBezTo>
                  <a:cubicBezTo>
                    <a:pt x="15" y="92"/>
                    <a:pt x="16" y="94"/>
                    <a:pt x="15" y="92"/>
                  </a:cubicBezTo>
                  <a:cubicBezTo>
                    <a:pt x="15" y="91"/>
                    <a:pt x="14" y="91"/>
                    <a:pt x="13" y="89"/>
                  </a:cubicBezTo>
                  <a:cubicBezTo>
                    <a:pt x="12" y="88"/>
                    <a:pt x="12" y="88"/>
                    <a:pt x="11" y="87"/>
                  </a:cubicBezTo>
                  <a:cubicBezTo>
                    <a:pt x="11" y="86"/>
                    <a:pt x="11" y="83"/>
                    <a:pt x="11" y="83"/>
                  </a:cubicBezTo>
                  <a:cubicBezTo>
                    <a:pt x="10" y="84"/>
                    <a:pt x="10" y="84"/>
                    <a:pt x="10" y="84"/>
                  </a:cubicBezTo>
                  <a:cubicBezTo>
                    <a:pt x="10" y="84"/>
                    <a:pt x="0" y="182"/>
                    <a:pt x="97" y="197"/>
                  </a:cubicBezTo>
                  <a:cubicBezTo>
                    <a:pt x="97" y="197"/>
                    <a:pt x="75" y="192"/>
                    <a:pt x="73" y="187"/>
                  </a:cubicBezTo>
                  <a:cubicBezTo>
                    <a:pt x="73" y="187"/>
                    <a:pt x="72" y="183"/>
                    <a:pt x="73" y="183"/>
                  </a:cubicBezTo>
                  <a:cubicBezTo>
                    <a:pt x="74" y="183"/>
                    <a:pt x="76" y="184"/>
                    <a:pt x="77" y="183"/>
                  </a:cubicBezTo>
                  <a:cubicBezTo>
                    <a:pt x="79" y="181"/>
                    <a:pt x="80" y="180"/>
                    <a:pt x="80" y="180"/>
                  </a:cubicBezTo>
                  <a:cubicBezTo>
                    <a:pt x="80" y="182"/>
                    <a:pt x="80" y="182"/>
                    <a:pt x="80" y="182"/>
                  </a:cubicBezTo>
                  <a:cubicBezTo>
                    <a:pt x="80" y="182"/>
                    <a:pt x="79" y="182"/>
                    <a:pt x="83" y="181"/>
                  </a:cubicBezTo>
                  <a:cubicBezTo>
                    <a:pt x="88" y="181"/>
                    <a:pt x="88" y="181"/>
                    <a:pt x="89" y="181"/>
                  </a:cubicBezTo>
                  <a:cubicBezTo>
                    <a:pt x="91" y="180"/>
                    <a:pt x="93" y="176"/>
                    <a:pt x="94" y="178"/>
                  </a:cubicBezTo>
                  <a:cubicBezTo>
                    <a:pt x="95" y="181"/>
                    <a:pt x="93" y="180"/>
                    <a:pt x="95" y="181"/>
                  </a:cubicBezTo>
                  <a:cubicBezTo>
                    <a:pt x="97" y="181"/>
                    <a:pt x="101" y="180"/>
                    <a:pt x="101" y="180"/>
                  </a:cubicBezTo>
                  <a:cubicBezTo>
                    <a:pt x="101" y="180"/>
                    <a:pt x="108" y="181"/>
                    <a:pt x="108" y="180"/>
                  </a:cubicBezTo>
                  <a:cubicBezTo>
                    <a:pt x="109" y="179"/>
                    <a:pt x="109" y="178"/>
                    <a:pt x="110" y="178"/>
                  </a:cubicBezTo>
                  <a:cubicBezTo>
                    <a:pt x="111" y="178"/>
                    <a:pt x="112" y="180"/>
                    <a:pt x="112" y="180"/>
                  </a:cubicBezTo>
                  <a:cubicBezTo>
                    <a:pt x="108" y="182"/>
                    <a:pt x="108" y="182"/>
                    <a:pt x="108" y="182"/>
                  </a:cubicBezTo>
                  <a:cubicBezTo>
                    <a:pt x="105" y="185"/>
                    <a:pt x="105" y="185"/>
                    <a:pt x="105" y="185"/>
                  </a:cubicBezTo>
                  <a:cubicBezTo>
                    <a:pt x="105" y="185"/>
                    <a:pt x="103" y="185"/>
                    <a:pt x="105" y="186"/>
                  </a:cubicBezTo>
                  <a:cubicBezTo>
                    <a:pt x="106" y="187"/>
                    <a:pt x="107" y="187"/>
                    <a:pt x="108" y="187"/>
                  </a:cubicBezTo>
                  <a:cubicBezTo>
                    <a:pt x="110" y="187"/>
                    <a:pt x="114" y="190"/>
                    <a:pt x="115" y="188"/>
                  </a:cubicBezTo>
                  <a:cubicBezTo>
                    <a:pt x="116" y="186"/>
                    <a:pt x="116" y="186"/>
                    <a:pt x="117" y="185"/>
                  </a:cubicBezTo>
                  <a:cubicBezTo>
                    <a:pt x="117" y="184"/>
                    <a:pt x="117" y="182"/>
                    <a:pt x="119" y="182"/>
                  </a:cubicBezTo>
                  <a:cubicBezTo>
                    <a:pt x="120" y="182"/>
                    <a:pt x="122" y="183"/>
                    <a:pt x="122" y="183"/>
                  </a:cubicBezTo>
                  <a:cubicBezTo>
                    <a:pt x="121" y="186"/>
                    <a:pt x="121" y="186"/>
                    <a:pt x="121" y="186"/>
                  </a:cubicBezTo>
                  <a:cubicBezTo>
                    <a:pt x="121" y="186"/>
                    <a:pt x="123" y="186"/>
                    <a:pt x="125" y="186"/>
                  </a:cubicBezTo>
                  <a:cubicBezTo>
                    <a:pt x="126" y="186"/>
                    <a:pt x="126" y="188"/>
                    <a:pt x="128" y="186"/>
                  </a:cubicBezTo>
                  <a:cubicBezTo>
                    <a:pt x="129" y="184"/>
                    <a:pt x="129" y="184"/>
                    <a:pt x="131" y="184"/>
                  </a:cubicBezTo>
                  <a:cubicBezTo>
                    <a:pt x="133" y="184"/>
                    <a:pt x="135" y="183"/>
                    <a:pt x="136" y="183"/>
                  </a:cubicBezTo>
                  <a:cubicBezTo>
                    <a:pt x="136" y="184"/>
                    <a:pt x="138" y="184"/>
                    <a:pt x="139" y="184"/>
                  </a:cubicBezTo>
                  <a:cubicBezTo>
                    <a:pt x="139" y="184"/>
                    <a:pt x="143" y="186"/>
                    <a:pt x="143" y="186"/>
                  </a:cubicBezTo>
                  <a:cubicBezTo>
                    <a:pt x="144" y="185"/>
                    <a:pt x="148" y="186"/>
                    <a:pt x="148" y="186"/>
                  </a:cubicBezTo>
                  <a:cubicBezTo>
                    <a:pt x="148" y="186"/>
                    <a:pt x="137" y="196"/>
                    <a:pt x="113" y="197"/>
                  </a:cubicBezTo>
                  <a:cubicBezTo>
                    <a:pt x="113" y="197"/>
                    <a:pt x="167" y="199"/>
                    <a:pt x="197" y="146"/>
                  </a:cubicBezTo>
                  <a:cubicBezTo>
                    <a:pt x="228" y="94"/>
                    <a:pt x="206" y="26"/>
                    <a:pt x="137" y="3"/>
                  </a:cubicBezTo>
                  <a:cubicBezTo>
                    <a:pt x="137" y="3"/>
                    <a:pt x="189" y="22"/>
                    <a:pt x="203" y="71"/>
                  </a:cubicBezTo>
                  <a:cubicBezTo>
                    <a:pt x="202" y="72"/>
                    <a:pt x="202" y="72"/>
                    <a:pt x="202" y="72"/>
                  </a:cubicBezTo>
                  <a:cubicBezTo>
                    <a:pt x="201" y="71"/>
                    <a:pt x="201" y="72"/>
                    <a:pt x="200" y="69"/>
                  </a:cubicBezTo>
                  <a:cubicBezTo>
                    <a:pt x="199" y="67"/>
                    <a:pt x="199" y="68"/>
                    <a:pt x="199" y="66"/>
                  </a:cubicBezTo>
                  <a:cubicBezTo>
                    <a:pt x="198" y="64"/>
                    <a:pt x="198" y="65"/>
                    <a:pt x="197" y="64"/>
                  </a:cubicBezTo>
                  <a:cubicBezTo>
                    <a:pt x="195" y="62"/>
                    <a:pt x="195" y="62"/>
                    <a:pt x="194" y="61"/>
                  </a:cubicBezTo>
                  <a:cubicBezTo>
                    <a:pt x="193" y="61"/>
                    <a:pt x="192" y="58"/>
                    <a:pt x="192" y="57"/>
                  </a:cubicBezTo>
                  <a:cubicBezTo>
                    <a:pt x="191" y="56"/>
                    <a:pt x="189" y="55"/>
                    <a:pt x="188" y="55"/>
                  </a:cubicBezTo>
                  <a:cubicBezTo>
                    <a:pt x="187" y="55"/>
                    <a:pt x="188" y="54"/>
                    <a:pt x="187" y="55"/>
                  </a:cubicBezTo>
                  <a:cubicBezTo>
                    <a:pt x="187" y="56"/>
                    <a:pt x="189" y="58"/>
                    <a:pt x="189" y="58"/>
                  </a:cubicBezTo>
                  <a:cubicBezTo>
                    <a:pt x="189" y="62"/>
                    <a:pt x="189" y="62"/>
                    <a:pt x="189" y="62"/>
                  </a:cubicBezTo>
                  <a:cubicBezTo>
                    <a:pt x="189" y="62"/>
                    <a:pt x="190" y="65"/>
                    <a:pt x="190" y="66"/>
                  </a:cubicBezTo>
                  <a:cubicBezTo>
                    <a:pt x="190" y="67"/>
                    <a:pt x="189" y="70"/>
                    <a:pt x="189" y="70"/>
                  </a:cubicBezTo>
                  <a:cubicBezTo>
                    <a:pt x="189" y="70"/>
                    <a:pt x="188" y="72"/>
                    <a:pt x="187" y="73"/>
                  </a:cubicBezTo>
                  <a:cubicBezTo>
                    <a:pt x="186" y="73"/>
                    <a:pt x="181" y="74"/>
                    <a:pt x="181" y="74"/>
                  </a:cubicBezTo>
                  <a:cubicBezTo>
                    <a:pt x="181" y="74"/>
                    <a:pt x="179" y="72"/>
                    <a:pt x="179" y="71"/>
                  </a:cubicBezTo>
                  <a:cubicBezTo>
                    <a:pt x="178" y="69"/>
                    <a:pt x="175" y="69"/>
                    <a:pt x="174" y="68"/>
                  </a:cubicBezTo>
                  <a:cubicBezTo>
                    <a:pt x="174" y="67"/>
                    <a:pt x="175" y="66"/>
                    <a:pt x="173" y="64"/>
                  </a:cubicBezTo>
                  <a:cubicBezTo>
                    <a:pt x="172" y="62"/>
                    <a:pt x="173" y="63"/>
                    <a:pt x="172" y="61"/>
                  </a:cubicBezTo>
                  <a:cubicBezTo>
                    <a:pt x="170" y="59"/>
                    <a:pt x="170" y="59"/>
                    <a:pt x="170" y="59"/>
                  </a:cubicBezTo>
                  <a:cubicBezTo>
                    <a:pt x="170" y="59"/>
                    <a:pt x="166" y="58"/>
                    <a:pt x="167" y="60"/>
                  </a:cubicBezTo>
                  <a:cubicBezTo>
                    <a:pt x="168" y="63"/>
                    <a:pt x="167" y="65"/>
                    <a:pt x="168" y="65"/>
                  </a:cubicBezTo>
                  <a:cubicBezTo>
                    <a:pt x="169" y="66"/>
                    <a:pt x="170" y="65"/>
                    <a:pt x="171" y="67"/>
                  </a:cubicBezTo>
                  <a:cubicBezTo>
                    <a:pt x="172" y="69"/>
                    <a:pt x="172" y="70"/>
                    <a:pt x="172" y="71"/>
                  </a:cubicBezTo>
                  <a:cubicBezTo>
                    <a:pt x="173" y="71"/>
                    <a:pt x="173" y="74"/>
                    <a:pt x="174" y="75"/>
                  </a:cubicBezTo>
                  <a:cubicBezTo>
                    <a:pt x="175" y="75"/>
                    <a:pt x="178" y="75"/>
                    <a:pt x="178" y="76"/>
                  </a:cubicBezTo>
                  <a:cubicBezTo>
                    <a:pt x="177" y="77"/>
                    <a:pt x="176" y="78"/>
                    <a:pt x="178" y="79"/>
                  </a:cubicBezTo>
                  <a:cubicBezTo>
                    <a:pt x="179" y="79"/>
                    <a:pt x="179" y="80"/>
                    <a:pt x="180" y="80"/>
                  </a:cubicBezTo>
                  <a:cubicBezTo>
                    <a:pt x="181" y="80"/>
                    <a:pt x="181" y="80"/>
                    <a:pt x="182" y="79"/>
                  </a:cubicBezTo>
                  <a:cubicBezTo>
                    <a:pt x="184" y="79"/>
                    <a:pt x="186" y="79"/>
                    <a:pt x="186" y="79"/>
                  </a:cubicBezTo>
                  <a:cubicBezTo>
                    <a:pt x="186" y="79"/>
                    <a:pt x="188" y="80"/>
                    <a:pt x="188" y="81"/>
                  </a:cubicBezTo>
                  <a:cubicBezTo>
                    <a:pt x="188" y="82"/>
                    <a:pt x="187" y="86"/>
                    <a:pt x="187" y="86"/>
                  </a:cubicBezTo>
                  <a:cubicBezTo>
                    <a:pt x="185" y="90"/>
                    <a:pt x="185" y="90"/>
                    <a:pt x="185" y="90"/>
                  </a:cubicBezTo>
                  <a:cubicBezTo>
                    <a:pt x="185" y="90"/>
                    <a:pt x="185" y="97"/>
                    <a:pt x="184" y="97"/>
                  </a:cubicBezTo>
                  <a:cubicBezTo>
                    <a:pt x="183" y="97"/>
                    <a:pt x="182" y="100"/>
                    <a:pt x="181" y="100"/>
                  </a:cubicBezTo>
                  <a:cubicBezTo>
                    <a:pt x="180" y="101"/>
                    <a:pt x="180" y="105"/>
                    <a:pt x="180" y="105"/>
                  </a:cubicBezTo>
                  <a:cubicBezTo>
                    <a:pt x="178" y="108"/>
                    <a:pt x="178" y="108"/>
                    <a:pt x="178" y="108"/>
                  </a:cubicBezTo>
                  <a:cubicBezTo>
                    <a:pt x="178" y="108"/>
                    <a:pt x="178" y="111"/>
                    <a:pt x="178" y="112"/>
                  </a:cubicBezTo>
                  <a:cubicBezTo>
                    <a:pt x="178" y="113"/>
                    <a:pt x="179" y="117"/>
                    <a:pt x="178" y="119"/>
                  </a:cubicBezTo>
                  <a:cubicBezTo>
                    <a:pt x="178" y="121"/>
                    <a:pt x="175" y="122"/>
                    <a:pt x="175" y="122"/>
                  </a:cubicBezTo>
                  <a:cubicBezTo>
                    <a:pt x="175" y="122"/>
                    <a:pt x="179" y="126"/>
                    <a:pt x="177" y="126"/>
                  </a:cubicBezTo>
                  <a:cubicBezTo>
                    <a:pt x="175" y="127"/>
                    <a:pt x="173" y="129"/>
                    <a:pt x="173" y="130"/>
                  </a:cubicBezTo>
                  <a:cubicBezTo>
                    <a:pt x="172" y="131"/>
                    <a:pt x="172" y="132"/>
                    <a:pt x="171" y="132"/>
                  </a:cubicBezTo>
                  <a:cubicBezTo>
                    <a:pt x="170" y="133"/>
                    <a:pt x="168" y="133"/>
                    <a:pt x="168" y="134"/>
                  </a:cubicBezTo>
                  <a:cubicBezTo>
                    <a:pt x="168" y="134"/>
                    <a:pt x="168" y="137"/>
                    <a:pt x="168" y="137"/>
                  </a:cubicBezTo>
                  <a:cubicBezTo>
                    <a:pt x="164" y="142"/>
                    <a:pt x="164" y="142"/>
                    <a:pt x="164" y="142"/>
                  </a:cubicBezTo>
                  <a:cubicBezTo>
                    <a:pt x="160" y="146"/>
                    <a:pt x="160" y="146"/>
                    <a:pt x="160" y="146"/>
                  </a:cubicBezTo>
                  <a:cubicBezTo>
                    <a:pt x="160" y="146"/>
                    <a:pt x="160" y="149"/>
                    <a:pt x="159" y="149"/>
                  </a:cubicBezTo>
                  <a:cubicBezTo>
                    <a:pt x="158" y="149"/>
                    <a:pt x="153" y="151"/>
                    <a:pt x="152" y="152"/>
                  </a:cubicBezTo>
                  <a:cubicBezTo>
                    <a:pt x="152" y="152"/>
                    <a:pt x="148" y="154"/>
                    <a:pt x="147" y="154"/>
                  </a:cubicBezTo>
                  <a:cubicBezTo>
                    <a:pt x="146" y="154"/>
                    <a:pt x="148" y="157"/>
                    <a:pt x="146" y="154"/>
                  </a:cubicBezTo>
                  <a:cubicBezTo>
                    <a:pt x="144" y="151"/>
                    <a:pt x="145" y="153"/>
                    <a:pt x="144" y="149"/>
                  </a:cubicBezTo>
                  <a:cubicBezTo>
                    <a:pt x="142" y="145"/>
                    <a:pt x="142" y="148"/>
                    <a:pt x="142" y="145"/>
                  </a:cubicBezTo>
                  <a:cubicBezTo>
                    <a:pt x="142" y="143"/>
                    <a:pt x="142" y="145"/>
                    <a:pt x="142" y="143"/>
                  </a:cubicBezTo>
                  <a:cubicBezTo>
                    <a:pt x="142" y="140"/>
                    <a:pt x="143" y="142"/>
                    <a:pt x="141" y="139"/>
                  </a:cubicBezTo>
                  <a:cubicBezTo>
                    <a:pt x="140" y="136"/>
                    <a:pt x="140" y="137"/>
                    <a:pt x="138" y="135"/>
                  </a:cubicBezTo>
                  <a:cubicBezTo>
                    <a:pt x="136" y="133"/>
                    <a:pt x="135" y="135"/>
                    <a:pt x="136" y="132"/>
                  </a:cubicBezTo>
                  <a:cubicBezTo>
                    <a:pt x="137" y="129"/>
                    <a:pt x="137" y="132"/>
                    <a:pt x="137" y="129"/>
                  </a:cubicBezTo>
                  <a:cubicBezTo>
                    <a:pt x="138" y="126"/>
                    <a:pt x="137" y="125"/>
                    <a:pt x="139" y="124"/>
                  </a:cubicBezTo>
                  <a:cubicBezTo>
                    <a:pt x="141" y="123"/>
                    <a:pt x="142" y="122"/>
                    <a:pt x="142" y="121"/>
                  </a:cubicBezTo>
                  <a:cubicBezTo>
                    <a:pt x="142" y="119"/>
                    <a:pt x="142" y="118"/>
                    <a:pt x="142" y="117"/>
                  </a:cubicBezTo>
                  <a:cubicBezTo>
                    <a:pt x="141" y="116"/>
                    <a:pt x="139" y="114"/>
                    <a:pt x="139" y="113"/>
                  </a:cubicBezTo>
                  <a:cubicBezTo>
                    <a:pt x="139" y="112"/>
                    <a:pt x="139" y="113"/>
                    <a:pt x="137" y="111"/>
                  </a:cubicBezTo>
                  <a:cubicBezTo>
                    <a:pt x="136" y="109"/>
                    <a:pt x="135" y="108"/>
                    <a:pt x="135" y="108"/>
                  </a:cubicBezTo>
                  <a:cubicBezTo>
                    <a:pt x="135" y="108"/>
                    <a:pt x="135" y="103"/>
                    <a:pt x="135" y="101"/>
                  </a:cubicBezTo>
                  <a:cubicBezTo>
                    <a:pt x="135" y="99"/>
                    <a:pt x="134" y="102"/>
                    <a:pt x="135" y="99"/>
                  </a:cubicBezTo>
                  <a:cubicBezTo>
                    <a:pt x="135" y="96"/>
                    <a:pt x="135" y="94"/>
                    <a:pt x="135" y="94"/>
                  </a:cubicBezTo>
                  <a:cubicBezTo>
                    <a:pt x="135" y="94"/>
                    <a:pt x="132" y="92"/>
                    <a:pt x="131" y="92"/>
                  </a:cubicBezTo>
                  <a:cubicBezTo>
                    <a:pt x="129" y="92"/>
                    <a:pt x="129" y="94"/>
                    <a:pt x="127" y="93"/>
                  </a:cubicBezTo>
                  <a:cubicBezTo>
                    <a:pt x="125" y="91"/>
                    <a:pt x="126" y="90"/>
                    <a:pt x="125" y="89"/>
                  </a:cubicBezTo>
                  <a:cubicBezTo>
                    <a:pt x="124" y="89"/>
                    <a:pt x="123" y="89"/>
                    <a:pt x="122" y="90"/>
                  </a:cubicBezTo>
                  <a:cubicBezTo>
                    <a:pt x="121" y="91"/>
                    <a:pt x="118" y="91"/>
                    <a:pt x="116" y="91"/>
                  </a:cubicBezTo>
                  <a:cubicBezTo>
                    <a:pt x="114" y="92"/>
                    <a:pt x="113" y="92"/>
                    <a:pt x="110" y="92"/>
                  </a:cubicBezTo>
                  <a:cubicBezTo>
                    <a:pt x="108" y="92"/>
                    <a:pt x="104" y="93"/>
                    <a:pt x="102" y="92"/>
                  </a:cubicBezTo>
                  <a:cubicBezTo>
                    <a:pt x="100" y="91"/>
                    <a:pt x="100" y="92"/>
                    <a:pt x="99" y="90"/>
                  </a:cubicBezTo>
                  <a:cubicBezTo>
                    <a:pt x="98" y="88"/>
                    <a:pt x="99" y="88"/>
                    <a:pt x="97" y="87"/>
                  </a:cubicBezTo>
                  <a:cubicBezTo>
                    <a:pt x="95" y="86"/>
                    <a:pt x="94" y="87"/>
                    <a:pt x="94" y="85"/>
                  </a:cubicBezTo>
                  <a:cubicBezTo>
                    <a:pt x="94" y="82"/>
                    <a:pt x="95" y="83"/>
                    <a:pt x="93" y="81"/>
                  </a:cubicBezTo>
                  <a:cubicBezTo>
                    <a:pt x="92" y="79"/>
                    <a:pt x="94" y="82"/>
                    <a:pt x="92" y="79"/>
                  </a:cubicBezTo>
                  <a:cubicBezTo>
                    <a:pt x="89" y="76"/>
                    <a:pt x="88" y="79"/>
                    <a:pt x="89" y="76"/>
                  </a:cubicBezTo>
                  <a:cubicBezTo>
                    <a:pt x="90" y="74"/>
                    <a:pt x="91" y="75"/>
                    <a:pt x="91" y="73"/>
                  </a:cubicBezTo>
                  <a:cubicBezTo>
                    <a:pt x="91" y="70"/>
                    <a:pt x="95" y="74"/>
                    <a:pt x="92" y="68"/>
                  </a:cubicBezTo>
                  <a:cubicBezTo>
                    <a:pt x="90" y="63"/>
                    <a:pt x="89" y="64"/>
                    <a:pt x="92" y="60"/>
                  </a:cubicBezTo>
                  <a:cubicBezTo>
                    <a:pt x="94" y="55"/>
                    <a:pt x="97" y="54"/>
                    <a:pt x="98" y="53"/>
                  </a:cubicBezTo>
                  <a:cubicBezTo>
                    <a:pt x="98" y="52"/>
                    <a:pt x="99" y="50"/>
                    <a:pt x="100" y="49"/>
                  </a:cubicBezTo>
                  <a:cubicBezTo>
                    <a:pt x="101" y="48"/>
                    <a:pt x="100" y="48"/>
                    <a:pt x="102" y="48"/>
                  </a:cubicBezTo>
                  <a:cubicBezTo>
                    <a:pt x="104" y="48"/>
                    <a:pt x="107" y="47"/>
                    <a:pt x="108" y="46"/>
                  </a:cubicBezTo>
                  <a:cubicBezTo>
                    <a:pt x="109" y="45"/>
                    <a:pt x="111" y="42"/>
                    <a:pt x="112" y="42"/>
                  </a:cubicBezTo>
                  <a:cubicBezTo>
                    <a:pt x="113" y="42"/>
                    <a:pt x="113" y="42"/>
                    <a:pt x="115" y="42"/>
                  </a:cubicBezTo>
                  <a:cubicBezTo>
                    <a:pt x="117" y="41"/>
                    <a:pt x="117" y="41"/>
                    <a:pt x="119" y="41"/>
                  </a:cubicBezTo>
                  <a:cubicBezTo>
                    <a:pt x="120" y="41"/>
                    <a:pt x="117" y="42"/>
                    <a:pt x="121" y="41"/>
                  </a:cubicBezTo>
                  <a:cubicBezTo>
                    <a:pt x="125" y="40"/>
                    <a:pt x="124" y="40"/>
                    <a:pt x="125" y="40"/>
                  </a:cubicBezTo>
                  <a:cubicBezTo>
                    <a:pt x="126" y="40"/>
                    <a:pt x="126" y="41"/>
                    <a:pt x="127" y="41"/>
                  </a:cubicBezTo>
                  <a:cubicBezTo>
                    <a:pt x="129" y="41"/>
                    <a:pt x="129" y="38"/>
                    <a:pt x="129" y="41"/>
                  </a:cubicBezTo>
                  <a:cubicBezTo>
                    <a:pt x="129" y="45"/>
                    <a:pt x="128" y="46"/>
                    <a:pt x="130" y="46"/>
                  </a:cubicBezTo>
                  <a:cubicBezTo>
                    <a:pt x="133" y="47"/>
                    <a:pt x="130" y="47"/>
                    <a:pt x="133" y="47"/>
                  </a:cubicBezTo>
                  <a:cubicBezTo>
                    <a:pt x="136" y="47"/>
                    <a:pt x="135" y="47"/>
                    <a:pt x="137" y="48"/>
                  </a:cubicBezTo>
                  <a:cubicBezTo>
                    <a:pt x="138" y="48"/>
                    <a:pt x="139" y="49"/>
                    <a:pt x="141" y="49"/>
                  </a:cubicBezTo>
                  <a:cubicBezTo>
                    <a:pt x="143" y="49"/>
                    <a:pt x="140" y="52"/>
                    <a:pt x="143" y="49"/>
                  </a:cubicBezTo>
                  <a:cubicBezTo>
                    <a:pt x="146" y="46"/>
                    <a:pt x="141" y="46"/>
                    <a:pt x="146" y="46"/>
                  </a:cubicBezTo>
                  <a:cubicBezTo>
                    <a:pt x="151" y="47"/>
                    <a:pt x="152" y="48"/>
                    <a:pt x="153" y="48"/>
                  </a:cubicBezTo>
                  <a:cubicBezTo>
                    <a:pt x="154" y="47"/>
                    <a:pt x="154" y="48"/>
                    <a:pt x="156" y="47"/>
                  </a:cubicBezTo>
                  <a:cubicBezTo>
                    <a:pt x="159" y="46"/>
                    <a:pt x="159" y="46"/>
                    <a:pt x="160" y="46"/>
                  </a:cubicBezTo>
                  <a:cubicBezTo>
                    <a:pt x="161" y="47"/>
                    <a:pt x="161" y="49"/>
                    <a:pt x="162" y="47"/>
                  </a:cubicBezTo>
                  <a:cubicBezTo>
                    <a:pt x="163" y="45"/>
                    <a:pt x="165" y="45"/>
                    <a:pt x="162" y="44"/>
                  </a:cubicBezTo>
                  <a:cubicBezTo>
                    <a:pt x="159" y="42"/>
                    <a:pt x="158" y="44"/>
                    <a:pt x="158" y="42"/>
                  </a:cubicBezTo>
                  <a:cubicBezTo>
                    <a:pt x="157" y="40"/>
                    <a:pt x="160" y="41"/>
                    <a:pt x="157" y="40"/>
                  </a:cubicBezTo>
                  <a:cubicBezTo>
                    <a:pt x="154" y="40"/>
                    <a:pt x="155" y="40"/>
                    <a:pt x="153" y="39"/>
                  </a:cubicBezTo>
                  <a:cubicBezTo>
                    <a:pt x="151" y="38"/>
                    <a:pt x="149" y="41"/>
                    <a:pt x="148" y="39"/>
                  </a:cubicBezTo>
                  <a:cubicBezTo>
                    <a:pt x="147" y="37"/>
                    <a:pt x="143" y="41"/>
                    <a:pt x="147" y="37"/>
                  </a:cubicBezTo>
                  <a:cubicBezTo>
                    <a:pt x="151" y="34"/>
                    <a:pt x="149" y="32"/>
                    <a:pt x="152" y="33"/>
                  </a:cubicBezTo>
                  <a:cubicBezTo>
                    <a:pt x="155" y="34"/>
                    <a:pt x="154" y="36"/>
                    <a:pt x="155" y="35"/>
                  </a:cubicBezTo>
                  <a:cubicBezTo>
                    <a:pt x="157" y="33"/>
                    <a:pt x="160" y="32"/>
                    <a:pt x="157" y="30"/>
                  </a:cubicBezTo>
                  <a:cubicBezTo>
                    <a:pt x="154" y="28"/>
                    <a:pt x="156" y="29"/>
                    <a:pt x="153" y="28"/>
                  </a:cubicBezTo>
                  <a:cubicBezTo>
                    <a:pt x="150" y="26"/>
                    <a:pt x="147" y="33"/>
                    <a:pt x="146" y="32"/>
                  </a:cubicBezTo>
                  <a:cubicBezTo>
                    <a:pt x="145" y="31"/>
                    <a:pt x="144" y="30"/>
                    <a:pt x="143" y="31"/>
                  </a:cubicBezTo>
                  <a:cubicBezTo>
                    <a:pt x="142" y="31"/>
                    <a:pt x="142" y="34"/>
                    <a:pt x="142" y="36"/>
                  </a:cubicBezTo>
                  <a:cubicBezTo>
                    <a:pt x="142" y="38"/>
                    <a:pt x="143" y="38"/>
                    <a:pt x="140" y="37"/>
                  </a:cubicBezTo>
                  <a:cubicBezTo>
                    <a:pt x="137" y="35"/>
                    <a:pt x="144" y="36"/>
                    <a:pt x="137" y="33"/>
                  </a:cubicBezTo>
                  <a:cubicBezTo>
                    <a:pt x="130" y="31"/>
                    <a:pt x="128" y="31"/>
                    <a:pt x="127" y="32"/>
                  </a:cubicBezTo>
                  <a:cubicBezTo>
                    <a:pt x="126" y="33"/>
                    <a:pt x="125" y="33"/>
                    <a:pt x="124" y="34"/>
                  </a:cubicBezTo>
                  <a:cubicBezTo>
                    <a:pt x="123" y="35"/>
                    <a:pt x="126" y="36"/>
                    <a:pt x="123" y="35"/>
                  </a:cubicBezTo>
                  <a:cubicBezTo>
                    <a:pt x="120" y="33"/>
                    <a:pt x="118" y="35"/>
                    <a:pt x="118" y="35"/>
                  </a:cubicBezTo>
                  <a:cubicBezTo>
                    <a:pt x="118" y="35"/>
                    <a:pt x="117" y="35"/>
                    <a:pt x="116" y="36"/>
                  </a:cubicBezTo>
                  <a:cubicBezTo>
                    <a:pt x="114" y="37"/>
                    <a:pt x="112" y="38"/>
                    <a:pt x="111" y="37"/>
                  </a:cubicBezTo>
                  <a:cubicBezTo>
                    <a:pt x="109" y="37"/>
                    <a:pt x="106" y="38"/>
                    <a:pt x="109" y="34"/>
                  </a:cubicBezTo>
                  <a:cubicBezTo>
                    <a:pt x="111" y="31"/>
                    <a:pt x="109" y="33"/>
                    <a:pt x="113" y="31"/>
                  </a:cubicBezTo>
                  <a:cubicBezTo>
                    <a:pt x="117" y="30"/>
                    <a:pt x="123" y="29"/>
                    <a:pt x="118" y="28"/>
                  </a:cubicBezTo>
                  <a:cubicBezTo>
                    <a:pt x="113" y="27"/>
                    <a:pt x="121" y="27"/>
                    <a:pt x="114" y="24"/>
                  </a:cubicBezTo>
                  <a:cubicBezTo>
                    <a:pt x="107" y="21"/>
                    <a:pt x="107" y="25"/>
                    <a:pt x="107" y="21"/>
                  </a:cubicBezTo>
                  <a:cubicBezTo>
                    <a:pt x="108" y="16"/>
                    <a:pt x="107" y="16"/>
                    <a:pt x="106" y="16"/>
                  </a:cubicBezTo>
                  <a:cubicBezTo>
                    <a:pt x="104" y="16"/>
                    <a:pt x="100" y="17"/>
                    <a:pt x="98" y="18"/>
                  </a:cubicBezTo>
                  <a:cubicBezTo>
                    <a:pt x="97" y="18"/>
                    <a:pt x="99" y="19"/>
                    <a:pt x="96" y="17"/>
                  </a:cubicBezTo>
                  <a:cubicBezTo>
                    <a:pt x="92" y="15"/>
                    <a:pt x="91" y="18"/>
                    <a:pt x="92" y="15"/>
                  </a:cubicBezTo>
                  <a:cubicBezTo>
                    <a:pt x="94" y="13"/>
                    <a:pt x="94" y="12"/>
                    <a:pt x="96" y="11"/>
                  </a:cubicBezTo>
                  <a:cubicBezTo>
                    <a:pt x="98" y="9"/>
                    <a:pt x="97" y="3"/>
                    <a:pt x="102" y="5"/>
                  </a:cubicBezTo>
                  <a:cubicBezTo>
                    <a:pt x="106" y="8"/>
                    <a:pt x="105" y="7"/>
                    <a:pt x="108" y="7"/>
                  </a:cubicBezTo>
                  <a:cubicBezTo>
                    <a:pt x="112" y="7"/>
                    <a:pt x="114" y="7"/>
                    <a:pt x="114" y="6"/>
                  </a:cubicBezTo>
                  <a:cubicBezTo>
                    <a:pt x="114" y="5"/>
                    <a:pt x="109" y="3"/>
                    <a:pt x="109" y="3"/>
                  </a:cubicBezTo>
                  <a:cubicBezTo>
                    <a:pt x="109" y="3"/>
                    <a:pt x="108" y="4"/>
                    <a:pt x="109" y="3"/>
                  </a:cubicBezTo>
                  <a:cubicBezTo>
                    <a:pt x="109" y="2"/>
                    <a:pt x="110" y="1"/>
                    <a:pt x="110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96" y="0"/>
                    <a:pt x="9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10" tIns="48205" rIns="96410" bIns="48205" numCol="1" anchor="t" anchorCtr="0" compatLnSpc="1"/>
            <a:lstStyle/>
            <a:p>
              <a:pPr>
                <a:lnSpc>
                  <a:spcPct val="120000"/>
                </a:lnSpc>
              </a:pPr>
              <a:endParaRPr lang="id-ID" sz="142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36"/>
            <p:cNvSpPr/>
            <p:nvPr/>
          </p:nvSpPr>
          <p:spPr bwMode="auto">
            <a:xfrm>
              <a:off x="8729663" y="4613275"/>
              <a:ext cx="141288" cy="168275"/>
            </a:xfrm>
            <a:custGeom>
              <a:avLst/>
              <a:gdLst>
                <a:gd name="T0" fmla="*/ 45 w 65"/>
                <a:gd name="T1" fmla="*/ 5 h 77"/>
                <a:gd name="T2" fmla="*/ 45 w 65"/>
                <a:gd name="T3" fmla="*/ 28 h 77"/>
                <a:gd name="T4" fmla="*/ 25 w 65"/>
                <a:gd name="T5" fmla="*/ 45 h 77"/>
                <a:gd name="T6" fmla="*/ 1 w 65"/>
                <a:gd name="T7" fmla="*/ 64 h 77"/>
                <a:gd name="T8" fmla="*/ 65 w 65"/>
                <a:gd name="T9" fmla="*/ 77 h 77"/>
                <a:gd name="T10" fmla="*/ 65 w 65"/>
                <a:gd name="T11" fmla="*/ 0 h 77"/>
                <a:gd name="T12" fmla="*/ 45 w 65"/>
                <a:gd name="T13" fmla="*/ 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" h="77">
                  <a:moveTo>
                    <a:pt x="45" y="5"/>
                  </a:moveTo>
                  <a:cubicBezTo>
                    <a:pt x="45" y="28"/>
                    <a:pt x="45" y="28"/>
                    <a:pt x="45" y="28"/>
                  </a:cubicBezTo>
                  <a:cubicBezTo>
                    <a:pt x="45" y="28"/>
                    <a:pt x="39" y="40"/>
                    <a:pt x="25" y="45"/>
                  </a:cubicBezTo>
                  <a:cubicBezTo>
                    <a:pt x="12" y="49"/>
                    <a:pt x="0" y="56"/>
                    <a:pt x="1" y="64"/>
                  </a:cubicBezTo>
                  <a:cubicBezTo>
                    <a:pt x="2" y="71"/>
                    <a:pt x="18" y="77"/>
                    <a:pt x="65" y="77"/>
                  </a:cubicBezTo>
                  <a:cubicBezTo>
                    <a:pt x="65" y="0"/>
                    <a:pt x="65" y="0"/>
                    <a:pt x="65" y="0"/>
                  </a:cubicBezTo>
                  <a:lnTo>
                    <a:pt x="45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10" tIns="48205" rIns="96410" bIns="48205" numCol="1" anchor="t" anchorCtr="0" compatLnSpc="1"/>
            <a:lstStyle/>
            <a:p>
              <a:pPr>
                <a:lnSpc>
                  <a:spcPct val="120000"/>
                </a:lnSpc>
              </a:pPr>
              <a:endParaRPr lang="id-ID" sz="142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37"/>
            <p:cNvSpPr/>
            <p:nvPr/>
          </p:nvSpPr>
          <p:spPr bwMode="auto">
            <a:xfrm>
              <a:off x="8855075" y="4613275"/>
              <a:ext cx="134938" cy="168275"/>
            </a:xfrm>
            <a:custGeom>
              <a:avLst/>
              <a:gdLst>
                <a:gd name="T0" fmla="*/ 14 w 62"/>
                <a:gd name="T1" fmla="*/ 5 h 77"/>
                <a:gd name="T2" fmla="*/ 14 w 62"/>
                <a:gd name="T3" fmla="*/ 28 h 77"/>
                <a:gd name="T4" fmla="*/ 32 w 62"/>
                <a:gd name="T5" fmla="*/ 45 h 77"/>
                <a:gd name="T6" fmla="*/ 61 w 62"/>
                <a:gd name="T7" fmla="*/ 64 h 77"/>
                <a:gd name="T8" fmla="*/ 0 w 62"/>
                <a:gd name="T9" fmla="*/ 77 h 77"/>
                <a:gd name="T10" fmla="*/ 0 w 62"/>
                <a:gd name="T11" fmla="*/ 0 h 77"/>
                <a:gd name="T12" fmla="*/ 14 w 62"/>
                <a:gd name="T13" fmla="*/ 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77">
                  <a:moveTo>
                    <a:pt x="14" y="5"/>
                  </a:move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9" y="40"/>
                    <a:pt x="32" y="45"/>
                  </a:cubicBezTo>
                  <a:cubicBezTo>
                    <a:pt x="46" y="49"/>
                    <a:pt x="62" y="56"/>
                    <a:pt x="61" y="64"/>
                  </a:cubicBezTo>
                  <a:cubicBezTo>
                    <a:pt x="60" y="71"/>
                    <a:pt x="34" y="77"/>
                    <a:pt x="0" y="77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4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10" tIns="48205" rIns="96410" bIns="48205" numCol="1" anchor="t" anchorCtr="0" compatLnSpc="1"/>
            <a:lstStyle/>
            <a:p>
              <a:pPr>
                <a:lnSpc>
                  <a:spcPct val="120000"/>
                </a:lnSpc>
              </a:pPr>
              <a:endParaRPr lang="id-ID" sz="142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Freeform 38"/>
            <p:cNvSpPr/>
            <p:nvPr/>
          </p:nvSpPr>
          <p:spPr bwMode="auto">
            <a:xfrm>
              <a:off x="8618538" y="4127500"/>
              <a:ext cx="500063" cy="503238"/>
            </a:xfrm>
            <a:custGeom>
              <a:avLst/>
              <a:gdLst>
                <a:gd name="T0" fmla="*/ 169 w 230"/>
                <a:gd name="T1" fmla="*/ 12 h 231"/>
                <a:gd name="T2" fmla="*/ 215 w 230"/>
                <a:gd name="T3" fmla="*/ 103 h 231"/>
                <a:gd name="T4" fmla="*/ 102 w 230"/>
                <a:gd name="T5" fmla="*/ 216 h 231"/>
                <a:gd name="T6" fmla="*/ 12 w 230"/>
                <a:gd name="T7" fmla="*/ 171 h 231"/>
                <a:gd name="T8" fmla="*/ 0 w 230"/>
                <a:gd name="T9" fmla="*/ 181 h 231"/>
                <a:gd name="T10" fmla="*/ 102 w 230"/>
                <a:gd name="T11" fmla="*/ 231 h 231"/>
                <a:gd name="T12" fmla="*/ 230 w 230"/>
                <a:gd name="T13" fmla="*/ 103 h 231"/>
                <a:gd name="T14" fmla="*/ 178 w 230"/>
                <a:gd name="T15" fmla="*/ 0 h 231"/>
                <a:gd name="T16" fmla="*/ 169 w 230"/>
                <a:gd name="T17" fmla="*/ 12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0" h="231">
                  <a:moveTo>
                    <a:pt x="169" y="12"/>
                  </a:moveTo>
                  <a:cubicBezTo>
                    <a:pt x="197" y="32"/>
                    <a:pt x="215" y="65"/>
                    <a:pt x="215" y="103"/>
                  </a:cubicBezTo>
                  <a:cubicBezTo>
                    <a:pt x="215" y="165"/>
                    <a:pt x="165" y="216"/>
                    <a:pt x="102" y="216"/>
                  </a:cubicBezTo>
                  <a:cubicBezTo>
                    <a:pt x="65" y="216"/>
                    <a:pt x="33" y="198"/>
                    <a:pt x="12" y="17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24" y="211"/>
                    <a:pt x="61" y="231"/>
                    <a:pt x="102" y="231"/>
                  </a:cubicBezTo>
                  <a:cubicBezTo>
                    <a:pt x="173" y="231"/>
                    <a:pt x="230" y="174"/>
                    <a:pt x="230" y="103"/>
                  </a:cubicBezTo>
                  <a:cubicBezTo>
                    <a:pt x="230" y="61"/>
                    <a:pt x="210" y="23"/>
                    <a:pt x="178" y="0"/>
                  </a:cubicBezTo>
                  <a:lnTo>
                    <a:pt x="169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10" tIns="48205" rIns="96410" bIns="48205" numCol="1" anchor="t" anchorCtr="0" compatLnSpc="1"/>
            <a:lstStyle/>
            <a:p>
              <a:pPr>
                <a:lnSpc>
                  <a:spcPct val="120000"/>
                </a:lnSpc>
              </a:pPr>
              <a:endParaRPr lang="id-ID" sz="142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Freeform 39"/>
            <p:cNvSpPr>
              <a:spLocks noEditPoints="1"/>
            </p:cNvSpPr>
            <p:nvPr/>
          </p:nvSpPr>
          <p:spPr bwMode="auto">
            <a:xfrm>
              <a:off x="8621713" y="4137025"/>
              <a:ext cx="442913" cy="441325"/>
            </a:xfrm>
            <a:custGeom>
              <a:avLst/>
              <a:gdLst>
                <a:gd name="T0" fmla="*/ 102 w 203"/>
                <a:gd name="T1" fmla="*/ 203 h 203"/>
                <a:gd name="T2" fmla="*/ 203 w 203"/>
                <a:gd name="T3" fmla="*/ 101 h 203"/>
                <a:gd name="T4" fmla="*/ 102 w 203"/>
                <a:gd name="T5" fmla="*/ 0 h 203"/>
                <a:gd name="T6" fmla="*/ 102 w 203"/>
                <a:gd name="T7" fmla="*/ 5 h 203"/>
                <a:gd name="T8" fmla="*/ 198 w 203"/>
                <a:gd name="T9" fmla="*/ 101 h 203"/>
                <a:gd name="T10" fmla="*/ 102 w 203"/>
                <a:gd name="T11" fmla="*/ 198 h 203"/>
                <a:gd name="T12" fmla="*/ 102 w 203"/>
                <a:gd name="T13" fmla="*/ 203 h 203"/>
                <a:gd name="T14" fmla="*/ 102 w 203"/>
                <a:gd name="T15" fmla="*/ 0 h 203"/>
                <a:gd name="T16" fmla="*/ 0 w 203"/>
                <a:gd name="T17" fmla="*/ 101 h 203"/>
                <a:gd name="T18" fmla="*/ 102 w 203"/>
                <a:gd name="T19" fmla="*/ 203 h 203"/>
                <a:gd name="T20" fmla="*/ 102 w 203"/>
                <a:gd name="T21" fmla="*/ 203 h 203"/>
                <a:gd name="T22" fmla="*/ 102 w 203"/>
                <a:gd name="T23" fmla="*/ 198 h 203"/>
                <a:gd name="T24" fmla="*/ 102 w 203"/>
                <a:gd name="T25" fmla="*/ 198 h 203"/>
                <a:gd name="T26" fmla="*/ 102 w 203"/>
                <a:gd name="T27" fmla="*/ 198 h 203"/>
                <a:gd name="T28" fmla="*/ 5 w 203"/>
                <a:gd name="T29" fmla="*/ 101 h 203"/>
                <a:gd name="T30" fmla="*/ 102 w 203"/>
                <a:gd name="T31" fmla="*/ 5 h 203"/>
                <a:gd name="T32" fmla="*/ 102 w 203"/>
                <a:gd name="T33" fmla="*/ 5 h 203"/>
                <a:gd name="T34" fmla="*/ 102 w 203"/>
                <a:gd name="T35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3" h="203">
                  <a:moveTo>
                    <a:pt x="102" y="203"/>
                  </a:moveTo>
                  <a:cubicBezTo>
                    <a:pt x="158" y="203"/>
                    <a:pt x="203" y="157"/>
                    <a:pt x="203" y="101"/>
                  </a:cubicBezTo>
                  <a:cubicBezTo>
                    <a:pt x="203" y="45"/>
                    <a:pt x="158" y="0"/>
                    <a:pt x="102" y="0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55" y="5"/>
                    <a:pt x="198" y="48"/>
                    <a:pt x="198" y="101"/>
                  </a:cubicBezTo>
                  <a:cubicBezTo>
                    <a:pt x="198" y="155"/>
                    <a:pt x="155" y="198"/>
                    <a:pt x="102" y="198"/>
                  </a:cubicBezTo>
                  <a:lnTo>
                    <a:pt x="102" y="203"/>
                  </a:lnTo>
                  <a:close/>
                  <a:moveTo>
                    <a:pt x="102" y="0"/>
                  </a:moveTo>
                  <a:cubicBezTo>
                    <a:pt x="46" y="0"/>
                    <a:pt x="0" y="45"/>
                    <a:pt x="0" y="101"/>
                  </a:cubicBezTo>
                  <a:cubicBezTo>
                    <a:pt x="0" y="157"/>
                    <a:pt x="46" y="203"/>
                    <a:pt x="102" y="203"/>
                  </a:cubicBezTo>
                  <a:cubicBezTo>
                    <a:pt x="102" y="203"/>
                    <a:pt x="102" y="203"/>
                    <a:pt x="102" y="203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48" y="198"/>
                    <a:pt x="5" y="155"/>
                    <a:pt x="5" y="101"/>
                  </a:cubicBezTo>
                  <a:cubicBezTo>
                    <a:pt x="5" y="48"/>
                    <a:pt x="48" y="5"/>
                    <a:pt x="102" y="5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0"/>
                    <a:pt x="102" y="0"/>
                    <a:pt x="10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10" tIns="48205" rIns="96410" bIns="48205" numCol="1" anchor="t" anchorCtr="0" compatLnSpc="1"/>
            <a:lstStyle/>
            <a:p>
              <a:pPr>
                <a:lnSpc>
                  <a:spcPct val="120000"/>
                </a:lnSpc>
              </a:pPr>
              <a:endParaRPr lang="id-ID" sz="142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40"/>
            <p:cNvSpPr/>
            <p:nvPr/>
          </p:nvSpPr>
          <p:spPr bwMode="auto">
            <a:xfrm>
              <a:off x="8610600" y="4144963"/>
              <a:ext cx="496888" cy="433388"/>
            </a:xfrm>
            <a:custGeom>
              <a:avLst/>
              <a:gdLst>
                <a:gd name="T0" fmla="*/ 65 w 228"/>
                <a:gd name="T1" fmla="*/ 15 h 199"/>
                <a:gd name="T2" fmla="*/ 61 w 228"/>
                <a:gd name="T3" fmla="*/ 23 h 199"/>
                <a:gd name="T4" fmla="*/ 57 w 228"/>
                <a:gd name="T5" fmla="*/ 29 h 199"/>
                <a:gd name="T6" fmla="*/ 54 w 228"/>
                <a:gd name="T7" fmla="*/ 26 h 199"/>
                <a:gd name="T8" fmla="*/ 52 w 228"/>
                <a:gd name="T9" fmla="*/ 32 h 199"/>
                <a:gd name="T10" fmla="*/ 42 w 228"/>
                <a:gd name="T11" fmla="*/ 34 h 199"/>
                <a:gd name="T12" fmla="*/ 36 w 228"/>
                <a:gd name="T13" fmla="*/ 41 h 199"/>
                <a:gd name="T14" fmla="*/ 27 w 228"/>
                <a:gd name="T15" fmla="*/ 53 h 199"/>
                <a:gd name="T16" fmla="*/ 21 w 228"/>
                <a:gd name="T17" fmla="*/ 61 h 199"/>
                <a:gd name="T18" fmla="*/ 27 w 228"/>
                <a:gd name="T19" fmla="*/ 67 h 199"/>
                <a:gd name="T20" fmla="*/ 27 w 228"/>
                <a:gd name="T21" fmla="*/ 70 h 199"/>
                <a:gd name="T22" fmla="*/ 22 w 228"/>
                <a:gd name="T23" fmla="*/ 65 h 199"/>
                <a:gd name="T24" fmla="*/ 18 w 228"/>
                <a:gd name="T25" fmla="*/ 60 h 199"/>
                <a:gd name="T26" fmla="*/ 16 w 228"/>
                <a:gd name="T27" fmla="*/ 69 h 199"/>
                <a:gd name="T28" fmla="*/ 17 w 228"/>
                <a:gd name="T29" fmla="*/ 83 h 199"/>
                <a:gd name="T30" fmla="*/ 24 w 228"/>
                <a:gd name="T31" fmla="*/ 80 h 199"/>
                <a:gd name="T32" fmla="*/ 32 w 228"/>
                <a:gd name="T33" fmla="*/ 88 h 199"/>
                <a:gd name="T34" fmla="*/ 41 w 228"/>
                <a:gd name="T35" fmla="*/ 98 h 199"/>
                <a:gd name="T36" fmla="*/ 50 w 228"/>
                <a:gd name="T37" fmla="*/ 105 h 199"/>
                <a:gd name="T38" fmla="*/ 61 w 228"/>
                <a:gd name="T39" fmla="*/ 117 h 199"/>
                <a:gd name="T40" fmla="*/ 58 w 228"/>
                <a:gd name="T41" fmla="*/ 134 h 199"/>
                <a:gd name="T42" fmla="*/ 49 w 228"/>
                <a:gd name="T43" fmla="*/ 155 h 199"/>
                <a:gd name="T44" fmla="*/ 52 w 228"/>
                <a:gd name="T45" fmla="*/ 170 h 199"/>
                <a:gd name="T46" fmla="*/ 46 w 228"/>
                <a:gd name="T47" fmla="*/ 171 h 199"/>
                <a:gd name="T48" fmla="*/ 32 w 228"/>
                <a:gd name="T49" fmla="*/ 148 h 199"/>
                <a:gd name="T50" fmla="*/ 16 w 228"/>
                <a:gd name="T51" fmla="*/ 113 h 199"/>
                <a:gd name="T52" fmla="*/ 11 w 228"/>
                <a:gd name="T53" fmla="*/ 87 h 199"/>
                <a:gd name="T54" fmla="*/ 73 w 228"/>
                <a:gd name="T55" fmla="*/ 183 h 199"/>
                <a:gd name="T56" fmla="*/ 89 w 228"/>
                <a:gd name="T57" fmla="*/ 181 h 199"/>
                <a:gd name="T58" fmla="*/ 110 w 228"/>
                <a:gd name="T59" fmla="*/ 178 h 199"/>
                <a:gd name="T60" fmla="*/ 108 w 228"/>
                <a:gd name="T61" fmla="*/ 187 h 199"/>
                <a:gd name="T62" fmla="*/ 121 w 228"/>
                <a:gd name="T63" fmla="*/ 186 h 199"/>
                <a:gd name="T64" fmla="*/ 139 w 228"/>
                <a:gd name="T65" fmla="*/ 184 h 199"/>
                <a:gd name="T66" fmla="*/ 137 w 228"/>
                <a:gd name="T67" fmla="*/ 3 h 199"/>
                <a:gd name="T68" fmla="*/ 197 w 228"/>
                <a:gd name="T69" fmla="*/ 64 h 199"/>
                <a:gd name="T70" fmla="*/ 189 w 228"/>
                <a:gd name="T71" fmla="*/ 58 h 199"/>
                <a:gd name="T72" fmla="*/ 181 w 228"/>
                <a:gd name="T73" fmla="*/ 74 h 199"/>
                <a:gd name="T74" fmla="*/ 170 w 228"/>
                <a:gd name="T75" fmla="*/ 59 h 199"/>
                <a:gd name="T76" fmla="*/ 174 w 228"/>
                <a:gd name="T77" fmla="*/ 75 h 199"/>
                <a:gd name="T78" fmla="*/ 186 w 228"/>
                <a:gd name="T79" fmla="*/ 79 h 199"/>
                <a:gd name="T80" fmla="*/ 181 w 228"/>
                <a:gd name="T81" fmla="*/ 100 h 199"/>
                <a:gd name="T82" fmla="*/ 175 w 228"/>
                <a:gd name="T83" fmla="*/ 122 h 199"/>
                <a:gd name="T84" fmla="*/ 168 w 228"/>
                <a:gd name="T85" fmla="*/ 137 h 199"/>
                <a:gd name="T86" fmla="*/ 147 w 228"/>
                <a:gd name="T87" fmla="*/ 154 h 199"/>
                <a:gd name="T88" fmla="*/ 141 w 228"/>
                <a:gd name="T89" fmla="*/ 139 h 199"/>
                <a:gd name="T90" fmla="*/ 142 w 228"/>
                <a:gd name="T91" fmla="*/ 121 h 199"/>
                <a:gd name="T92" fmla="*/ 135 w 228"/>
                <a:gd name="T93" fmla="*/ 101 h 199"/>
                <a:gd name="T94" fmla="*/ 125 w 228"/>
                <a:gd name="T95" fmla="*/ 89 h 199"/>
                <a:gd name="T96" fmla="*/ 99 w 228"/>
                <a:gd name="T97" fmla="*/ 90 h 199"/>
                <a:gd name="T98" fmla="*/ 89 w 228"/>
                <a:gd name="T99" fmla="*/ 76 h 199"/>
                <a:gd name="T100" fmla="*/ 100 w 228"/>
                <a:gd name="T101" fmla="*/ 49 h 199"/>
                <a:gd name="T102" fmla="*/ 119 w 228"/>
                <a:gd name="T103" fmla="*/ 41 h 199"/>
                <a:gd name="T104" fmla="*/ 130 w 228"/>
                <a:gd name="T105" fmla="*/ 46 h 199"/>
                <a:gd name="T106" fmla="*/ 146 w 228"/>
                <a:gd name="T107" fmla="*/ 46 h 199"/>
                <a:gd name="T108" fmla="*/ 162 w 228"/>
                <a:gd name="T109" fmla="*/ 44 h 199"/>
                <a:gd name="T110" fmla="*/ 147 w 228"/>
                <a:gd name="T111" fmla="*/ 37 h 199"/>
                <a:gd name="T112" fmla="*/ 146 w 228"/>
                <a:gd name="T113" fmla="*/ 32 h 199"/>
                <a:gd name="T114" fmla="*/ 127 w 228"/>
                <a:gd name="T115" fmla="*/ 32 h 199"/>
                <a:gd name="T116" fmla="*/ 111 w 228"/>
                <a:gd name="T117" fmla="*/ 37 h 199"/>
                <a:gd name="T118" fmla="*/ 107 w 228"/>
                <a:gd name="T119" fmla="*/ 21 h 199"/>
                <a:gd name="T120" fmla="*/ 96 w 228"/>
                <a:gd name="T121" fmla="*/ 11 h 199"/>
                <a:gd name="T122" fmla="*/ 109 w 228"/>
                <a:gd name="T123" fmla="*/ 3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28" h="199">
                  <a:moveTo>
                    <a:pt x="92" y="0"/>
                  </a:moveTo>
                  <a:cubicBezTo>
                    <a:pt x="92" y="0"/>
                    <a:pt x="58" y="5"/>
                    <a:pt x="35" y="31"/>
                  </a:cubicBezTo>
                  <a:cubicBezTo>
                    <a:pt x="35" y="31"/>
                    <a:pt x="53" y="13"/>
                    <a:pt x="64" y="13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66" y="14"/>
                    <a:pt x="66" y="15"/>
                    <a:pt x="65" y="15"/>
                  </a:cubicBezTo>
                  <a:cubicBezTo>
                    <a:pt x="65" y="16"/>
                    <a:pt x="64" y="17"/>
                    <a:pt x="64" y="18"/>
                  </a:cubicBezTo>
                  <a:cubicBezTo>
                    <a:pt x="64" y="18"/>
                    <a:pt x="64" y="20"/>
                    <a:pt x="64" y="20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3" y="21"/>
                    <a:pt x="62" y="21"/>
                    <a:pt x="62" y="22"/>
                  </a:cubicBezTo>
                  <a:cubicBezTo>
                    <a:pt x="62" y="22"/>
                    <a:pt x="61" y="22"/>
                    <a:pt x="61" y="23"/>
                  </a:cubicBezTo>
                  <a:cubicBezTo>
                    <a:pt x="61" y="24"/>
                    <a:pt x="61" y="25"/>
                    <a:pt x="61" y="25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1" y="28"/>
                    <a:pt x="61" y="28"/>
                    <a:pt x="61" y="28"/>
                  </a:cubicBezTo>
                  <a:cubicBezTo>
                    <a:pt x="59" y="29"/>
                    <a:pt x="59" y="29"/>
                    <a:pt x="59" y="29"/>
                  </a:cubicBezTo>
                  <a:cubicBezTo>
                    <a:pt x="59" y="29"/>
                    <a:pt x="58" y="29"/>
                    <a:pt x="57" y="29"/>
                  </a:cubicBezTo>
                  <a:cubicBezTo>
                    <a:pt x="56" y="29"/>
                    <a:pt x="56" y="27"/>
                    <a:pt x="56" y="27"/>
                  </a:cubicBezTo>
                  <a:cubicBezTo>
                    <a:pt x="58" y="26"/>
                    <a:pt x="58" y="26"/>
                    <a:pt x="58" y="26"/>
                  </a:cubicBezTo>
                  <a:cubicBezTo>
                    <a:pt x="58" y="26"/>
                    <a:pt x="58" y="26"/>
                    <a:pt x="58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5" y="24"/>
                    <a:pt x="54" y="26"/>
                    <a:pt x="54" y="26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2" y="27"/>
                    <a:pt x="51" y="29"/>
                    <a:pt x="51" y="29"/>
                  </a:cubicBezTo>
                  <a:cubicBezTo>
                    <a:pt x="52" y="29"/>
                    <a:pt x="53" y="29"/>
                    <a:pt x="53" y="29"/>
                  </a:cubicBezTo>
                  <a:cubicBezTo>
                    <a:pt x="53" y="29"/>
                    <a:pt x="53" y="30"/>
                    <a:pt x="53" y="31"/>
                  </a:cubicBezTo>
                  <a:cubicBezTo>
                    <a:pt x="53" y="31"/>
                    <a:pt x="52" y="32"/>
                    <a:pt x="52" y="32"/>
                  </a:cubicBezTo>
                  <a:cubicBezTo>
                    <a:pt x="52" y="32"/>
                    <a:pt x="52" y="33"/>
                    <a:pt x="51" y="33"/>
                  </a:cubicBezTo>
                  <a:cubicBezTo>
                    <a:pt x="50" y="32"/>
                    <a:pt x="49" y="32"/>
                    <a:pt x="48" y="32"/>
                  </a:cubicBezTo>
                  <a:cubicBezTo>
                    <a:pt x="47" y="32"/>
                    <a:pt x="46" y="31"/>
                    <a:pt x="46" y="3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3"/>
                    <a:pt x="42" y="34"/>
                    <a:pt x="42" y="34"/>
                  </a:cubicBezTo>
                  <a:cubicBezTo>
                    <a:pt x="42" y="34"/>
                    <a:pt x="41" y="35"/>
                    <a:pt x="41" y="35"/>
                  </a:cubicBezTo>
                  <a:cubicBezTo>
                    <a:pt x="41" y="35"/>
                    <a:pt x="41" y="37"/>
                    <a:pt x="41" y="37"/>
                  </a:cubicBezTo>
                  <a:cubicBezTo>
                    <a:pt x="41" y="37"/>
                    <a:pt x="40" y="38"/>
                    <a:pt x="38" y="38"/>
                  </a:cubicBezTo>
                  <a:cubicBezTo>
                    <a:pt x="37" y="39"/>
                    <a:pt x="36" y="39"/>
                    <a:pt x="36" y="39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1"/>
                    <a:pt x="34" y="42"/>
                    <a:pt x="34" y="43"/>
                  </a:cubicBezTo>
                  <a:cubicBezTo>
                    <a:pt x="33" y="44"/>
                    <a:pt x="30" y="46"/>
                    <a:pt x="30" y="46"/>
                  </a:cubicBezTo>
                  <a:cubicBezTo>
                    <a:pt x="30" y="46"/>
                    <a:pt x="29" y="47"/>
                    <a:pt x="28" y="48"/>
                  </a:cubicBezTo>
                  <a:cubicBezTo>
                    <a:pt x="28" y="49"/>
                    <a:pt x="28" y="50"/>
                    <a:pt x="28" y="51"/>
                  </a:cubicBezTo>
                  <a:cubicBezTo>
                    <a:pt x="28" y="51"/>
                    <a:pt x="27" y="52"/>
                    <a:pt x="27" y="53"/>
                  </a:cubicBezTo>
                  <a:cubicBezTo>
                    <a:pt x="27" y="54"/>
                    <a:pt x="26" y="55"/>
                    <a:pt x="26" y="56"/>
                  </a:cubicBezTo>
                  <a:cubicBezTo>
                    <a:pt x="25" y="56"/>
                    <a:pt x="25" y="57"/>
                    <a:pt x="24" y="57"/>
                  </a:cubicBezTo>
                  <a:cubicBezTo>
                    <a:pt x="24" y="57"/>
                    <a:pt x="22" y="58"/>
                    <a:pt x="21" y="58"/>
                  </a:cubicBezTo>
                  <a:cubicBezTo>
                    <a:pt x="20" y="59"/>
                    <a:pt x="20" y="60"/>
                    <a:pt x="20" y="60"/>
                  </a:cubicBezTo>
                  <a:cubicBezTo>
                    <a:pt x="20" y="60"/>
                    <a:pt x="21" y="61"/>
                    <a:pt x="21" y="61"/>
                  </a:cubicBezTo>
                  <a:cubicBezTo>
                    <a:pt x="22" y="61"/>
                    <a:pt x="23" y="62"/>
                    <a:pt x="23" y="62"/>
                  </a:cubicBezTo>
                  <a:cubicBezTo>
                    <a:pt x="23" y="62"/>
                    <a:pt x="23" y="63"/>
                    <a:pt x="23" y="64"/>
                  </a:cubicBezTo>
                  <a:cubicBezTo>
                    <a:pt x="23" y="64"/>
                    <a:pt x="22" y="66"/>
                    <a:pt x="23" y="66"/>
                  </a:cubicBezTo>
                  <a:cubicBezTo>
                    <a:pt x="24" y="66"/>
                    <a:pt x="25" y="66"/>
                    <a:pt x="25" y="66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9" y="68"/>
                    <a:pt x="29" y="68"/>
                    <a:pt x="29" y="68"/>
                  </a:cubicBezTo>
                  <a:cubicBezTo>
                    <a:pt x="29" y="68"/>
                    <a:pt x="29" y="69"/>
                    <a:pt x="29" y="70"/>
                  </a:cubicBezTo>
                  <a:cubicBezTo>
                    <a:pt x="28" y="70"/>
                    <a:pt x="28" y="71"/>
                    <a:pt x="28" y="71"/>
                  </a:cubicBezTo>
                  <a:cubicBezTo>
                    <a:pt x="27" y="71"/>
                    <a:pt x="27" y="71"/>
                    <a:pt x="27" y="70"/>
                  </a:cubicBezTo>
                  <a:cubicBezTo>
                    <a:pt x="27" y="69"/>
                    <a:pt x="27" y="69"/>
                    <a:pt x="26" y="68"/>
                  </a:cubicBezTo>
                  <a:cubicBezTo>
                    <a:pt x="25" y="68"/>
                    <a:pt x="24" y="69"/>
                    <a:pt x="24" y="69"/>
                  </a:cubicBezTo>
                  <a:cubicBezTo>
                    <a:pt x="24" y="69"/>
                    <a:pt x="23" y="69"/>
                    <a:pt x="23" y="68"/>
                  </a:cubicBezTo>
                  <a:cubicBezTo>
                    <a:pt x="22" y="67"/>
                    <a:pt x="22" y="68"/>
                    <a:pt x="22" y="67"/>
                  </a:cubicBezTo>
                  <a:cubicBezTo>
                    <a:pt x="22" y="66"/>
                    <a:pt x="23" y="66"/>
                    <a:pt x="22" y="65"/>
                  </a:cubicBezTo>
                  <a:cubicBezTo>
                    <a:pt x="22" y="65"/>
                    <a:pt x="21" y="64"/>
                    <a:pt x="21" y="64"/>
                  </a:cubicBezTo>
                  <a:cubicBezTo>
                    <a:pt x="20" y="64"/>
                    <a:pt x="21" y="65"/>
                    <a:pt x="20" y="64"/>
                  </a:cubicBezTo>
                  <a:cubicBezTo>
                    <a:pt x="20" y="63"/>
                    <a:pt x="19" y="63"/>
                    <a:pt x="19" y="63"/>
                  </a:cubicBezTo>
                  <a:cubicBezTo>
                    <a:pt x="19" y="63"/>
                    <a:pt x="18" y="63"/>
                    <a:pt x="18" y="62"/>
                  </a:cubicBezTo>
                  <a:cubicBezTo>
                    <a:pt x="18" y="62"/>
                    <a:pt x="18" y="61"/>
                    <a:pt x="18" y="60"/>
                  </a:cubicBezTo>
                  <a:cubicBezTo>
                    <a:pt x="18" y="60"/>
                    <a:pt x="19" y="59"/>
                    <a:pt x="19" y="58"/>
                  </a:cubicBezTo>
                  <a:cubicBezTo>
                    <a:pt x="19" y="58"/>
                    <a:pt x="19" y="55"/>
                    <a:pt x="19" y="55"/>
                  </a:cubicBezTo>
                  <a:cubicBezTo>
                    <a:pt x="19" y="55"/>
                    <a:pt x="16" y="61"/>
                    <a:pt x="15" y="66"/>
                  </a:cubicBezTo>
                  <a:cubicBezTo>
                    <a:pt x="15" y="66"/>
                    <a:pt x="16" y="65"/>
                    <a:pt x="16" y="66"/>
                  </a:cubicBezTo>
                  <a:cubicBezTo>
                    <a:pt x="16" y="67"/>
                    <a:pt x="17" y="68"/>
                    <a:pt x="16" y="69"/>
                  </a:cubicBezTo>
                  <a:cubicBezTo>
                    <a:pt x="16" y="69"/>
                    <a:pt x="16" y="69"/>
                    <a:pt x="16" y="72"/>
                  </a:cubicBezTo>
                  <a:cubicBezTo>
                    <a:pt x="16" y="74"/>
                    <a:pt x="17" y="75"/>
                    <a:pt x="17" y="76"/>
                  </a:cubicBezTo>
                  <a:cubicBezTo>
                    <a:pt x="16" y="76"/>
                    <a:pt x="16" y="77"/>
                    <a:pt x="16" y="78"/>
                  </a:cubicBezTo>
                  <a:cubicBezTo>
                    <a:pt x="16" y="79"/>
                    <a:pt x="16" y="82"/>
                    <a:pt x="17" y="82"/>
                  </a:cubicBezTo>
                  <a:cubicBezTo>
                    <a:pt x="17" y="82"/>
                    <a:pt x="17" y="83"/>
                    <a:pt x="17" y="83"/>
                  </a:cubicBezTo>
                  <a:cubicBezTo>
                    <a:pt x="18" y="84"/>
                    <a:pt x="17" y="85"/>
                    <a:pt x="18" y="84"/>
                  </a:cubicBezTo>
                  <a:cubicBezTo>
                    <a:pt x="19" y="82"/>
                    <a:pt x="20" y="81"/>
                    <a:pt x="20" y="81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20" y="80"/>
                    <a:pt x="20" y="79"/>
                    <a:pt x="22" y="79"/>
                  </a:cubicBezTo>
                  <a:cubicBezTo>
                    <a:pt x="23" y="79"/>
                    <a:pt x="24" y="79"/>
                    <a:pt x="24" y="80"/>
                  </a:cubicBezTo>
                  <a:cubicBezTo>
                    <a:pt x="25" y="80"/>
                    <a:pt x="23" y="82"/>
                    <a:pt x="24" y="82"/>
                  </a:cubicBezTo>
                  <a:cubicBezTo>
                    <a:pt x="25" y="82"/>
                    <a:pt x="27" y="81"/>
                    <a:pt x="28" y="81"/>
                  </a:cubicBezTo>
                  <a:cubicBezTo>
                    <a:pt x="29" y="81"/>
                    <a:pt x="29" y="82"/>
                    <a:pt x="30" y="83"/>
                  </a:cubicBezTo>
                  <a:cubicBezTo>
                    <a:pt x="30" y="84"/>
                    <a:pt x="30" y="85"/>
                    <a:pt x="31" y="86"/>
                  </a:cubicBezTo>
                  <a:cubicBezTo>
                    <a:pt x="32" y="86"/>
                    <a:pt x="31" y="87"/>
                    <a:pt x="32" y="88"/>
                  </a:cubicBezTo>
                  <a:cubicBezTo>
                    <a:pt x="32" y="89"/>
                    <a:pt x="34" y="90"/>
                    <a:pt x="35" y="90"/>
                  </a:cubicBezTo>
                  <a:cubicBezTo>
                    <a:pt x="35" y="90"/>
                    <a:pt x="37" y="90"/>
                    <a:pt x="38" y="90"/>
                  </a:cubicBezTo>
                  <a:cubicBezTo>
                    <a:pt x="39" y="91"/>
                    <a:pt x="38" y="92"/>
                    <a:pt x="39" y="92"/>
                  </a:cubicBezTo>
                  <a:cubicBezTo>
                    <a:pt x="40" y="92"/>
                    <a:pt x="41" y="95"/>
                    <a:pt x="41" y="95"/>
                  </a:cubicBezTo>
                  <a:cubicBezTo>
                    <a:pt x="41" y="95"/>
                    <a:pt x="41" y="97"/>
                    <a:pt x="41" y="98"/>
                  </a:cubicBezTo>
                  <a:cubicBezTo>
                    <a:pt x="41" y="98"/>
                    <a:pt x="41" y="99"/>
                    <a:pt x="42" y="100"/>
                  </a:cubicBezTo>
                  <a:cubicBezTo>
                    <a:pt x="42" y="100"/>
                    <a:pt x="44" y="100"/>
                    <a:pt x="44" y="100"/>
                  </a:cubicBezTo>
                  <a:cubicBezTo>
                    <a:pt x="44" y="100"/>
                    <a:pt x="43" y="102"/>
                    <a:pt x="45" y="102"/>
                  </a:cubicBezTo>
                  <a:cubicBezTo>
                    <a:pt x="47" y="103"/>
                    <a:pt x="48" y="103"/>
                    <a:pt x="49" y="104"/>
                  </a:cubicBezTo>
                  <a:cubicBezTo>
                    <a:pt x="49" y="104"/>
                    <a:pt x="48" y="105"/>
                    <a:pt x="50" y="105"/>
                  </a:cubicBezTo>
                  <a:cubicBezTo>
                    <a:pt x="52" y="105"/>
                    <a:pt x="54" y="105"/>
                    <a:pt x="55" y="106"/>
                  </a:cubicBezTo>
                  <a:cubicBezTo>
                    <a:pt x="56" y="106"/>
                    <a:pt x="55" y="107"/>
                    <a:pt x="57" y="109"/>
                  </a:cubicBezTo>
                  <a:cubicBezTo>
                    <a:pt x="60" y="110"/>
                    <a:pt x="60" y="111"/>
                    <a:pt x="61" y="111"/>
                  </a:cubicBezTo>
                  <a:cubicBezTo>
                    <a:pt x="62" y="111"/>
                    <a:pt x="63" y="111"/>
                    <a:pt x="63" y="113"/>
                  </a:cubicBezTo>
                  <a:cubicBezTo>
                    <a:pt x="62" y="115"/>
                    <a:pt x="62" y="116"/>
                    <a:pt x="61" y="117"/>
                  </a:cubicBezTo>
                  <a:cubicBezTo>
                    <a:pt x="60" y="118"/>
                    <a:pt x="59" y="120"/>
                    <a:pt x="58" y="121"/>
                  </a:cubicBezTo>
                  <a:cubicBezTo>
                    <a:pt x="58" y="122"/>
                    <a:pt x="57" y="123"/>
                    <a:pt x="58" y="124"/>
                  </a:cubicBezTo>
                  <a:cubicBezTo>
                    <a:pt x="58" y="126"/>
                    <a:pt x="59" y="127"/>
                    <a:pt x="59" y="128"/>
                  </a:cubicBezTo>
                  <a:cubicBezTo>
                    <a:pt x="59" y="129"/>
                    <a:pt x="59" y="131"/>
                    <a:pt x="59" y="132"/>
                  </a:cubicBezTo>
                  <a:cubicBezTo>
                    <a:pt x="58" y="133"/>
                    <a:pt x="58" y="134"/>
                    <a:pt x="58" y="134"/>
                  </a:cubicBezTo>
                  <a:cubicBezTo>
                    <a:pt x="58" y="134"/>
                    <a:pt x="59" y="136"/>
                    <a:pt x="58" y="137"/>
                  </a:cubicBezTo>
                  <a:cubicBezTo>
                    <a:pt x="57" y="138"/>
                    <a:pt x="55" y="140"/>
                    <a:pt x="54" y="140"/>
                  </a:cubicBezTo>
                  <a:cubicBezTo>
                    <a:pt x="53" y="140"/>
                    <a:pt x="51" y="142"/>
                    <a:pt x="51" y="142"/>
                  </a:cubicBezTo>
                  <a:cubicBezTo>
                    <a:pt x="51" y="142"/>
                    <a:pt x="51" y="146"/>
                    <a:pt x="51" y="147"/>
                  </a:cubicBezTo>
                  <a:cubicBezTo>
                    <a:pt x="51" y="147"/>
                    <a:pt x="47" y="154"/>
                    <a:pt x="49" y="155"/>
                  </a:cubicBezTo>
                  <a:cubicBezTo>
                    <a:pt x="50" y="156"/>
                    <a:pt x="50" y="158"/>
                    <a:pt x="50" y="159"/>
                  </a:cubicBezTo>
                  <a:cubicBezTo>
                    <a:pt x="49" y="160"/>
                    <a:pt x="49" y="160"/>
                    <a:pt x="49" y="160"/>
                  </a:cubicBezTo>
                  <a:cubicBezTo>
                    <a:pt x="48" y="161"/>
                    <a:pt x="46" y="161"/>
                    <a:pt x="47" y="163"/>
                  </a:cubicBezTo>
                  <a:cubicBezTo>
                    <a:pt x="49" y="165"/>
                    <a:pt x="50" y="165"/>
                    <a:pt x="50" y="167"/>
                  </a:cubicBezTo>
                  <a:cubicBezTo>
                    <a:pt x="51" y="168"/>
                    <a:pt x="51" y="168"/>
                    <a:pt x="52" y="170"/>
                  </a:cubicBezTo>
                  <a:cubicBezTo>
                    <a:pt x="53" y="171"/>
                    <a:pt x="53" y="172"/>
                    <a:pt x="54" y="173"/>
                  </a:cubicBezTo>
                  <a:cubicBezTo>
                    <a:pt x="55" y="174"/>
                    <a:pt x="56" y="175"/>
                    <a:pt x="56" y="176"/>
                  </a:cubicBezTo>
                  <a:cubicBezTo>
                    <a:pt x="56" y="177"/>
                    <a:pt x="59" y="179"/>
                    <a:pt x="56" y="177"/>
                  </a:cubicBezTo>
                  <a:cubicBezTo>
                    <a:pt x="53" y="175"/>
                    <a:pt x="56" y="177"/>
                    <a:pt x="52" y="174"/>
                  </a:cubicBezTo>
                  <a:cubicBezTo>
                    <a:pt x="49" y="171"/>
                    <a:pt x="48" y="173"/>
                    <a:pt x="46" y="171"/>
                  </a:cubicBezTo>
                  <a:cubicBezTo>
                    <a:pt x="45" y="169"/>
                    <a:pt x="47" y="175"/>
                    <a:pt x="44" y="168"/>
                  </a:cubicBezTo>
                  <a:cubicBezTo>
                    <a:pt x="41" y="160"/>
                    <a:pt x="40" y="161"/>
                    <a:pt x="39" y="159"/>
                  </a:cubicBezTo>
                  <a:cubicBezTo>
                    <a:pt x="39" y="157"/>
                    <a:pt x="39" y="159"/>
                    <a:pt x="37" y="155"/>
                  </a:cubicBezTo>
                  <a:cubicBezTo>
                    <a:pt x="35" y="151"/>
                    <a:pt x="37" y="154"/>
                    <a:pt x="35" y="151"/>
                  </a:cubicBezTo>
                  <a:cubicBezTo>
                    <a:pt x="33" y="149"/>
                    <a:pt x="33" y="152"/>
                    <a:pt x="32" y="148"/>
                  </a:cubicBezTo>
                  <a:cubicBezTo>
                    <a:pt x="31" y="143"/>
                    <a:pt x="31" y="146"/>
                    <a:pt x="30" y="141"/>
                  </a:cubicBezTo>
                  <a:cubicBezTo>
                    <a:pt x="28" y="136"/>
                    <a:pt x="31" y="136"/>
                    <a:pt x="28" y="133"/>
                  </a:cubicBezTo>
                  <a:cubicBezTo>
                    <a:pt x="25" y="131"/>
                    <a:pt x="25" y="132"/>
                    <a:pt x="24" y="131"/>
                  </a:cubicBezTo>
                  <a:cubicBezTo>
                    <a:pt x="23" y="129"/>
                    <a:pt x="25" y="130"/>
                    <a:pt x="22" y="126"/>
                  </a:cubicBezTo>
                  <a:cubicBezTo>
                    <a:pt x="20" y="122"/>
                    <a:pt x="16" y="120"/>
                    <a:pt x="16" y="113"/>
                  </a:cubicBezTo>
                  <a:cubicBezTo>
                    <a:pt x="16" y="105"/>
                    <a:pt x="16" y="104"/>
                    <a:pt x="16" y="104"/>
                  </a:cubicBezTo>
                  <a:cubicBezTo>
                    <a:pt x="16" y="104"/>
                    <a:pt x="13" y="101"/>
                    <a:pt x="14" y="97"/>
                  </a:cubicBezTo>
                  <a:cubicBezTo>
                    <a:pt x="15" y="92"/>
                    <a:pt x="16" y="94"/>
                    <a:pt x="15" y="92"/>
                  </a:cubicBezTo>
                  <a:cubicBezTo>
                    <a:pt x="15" y="91"/>
                    <a:pt x="14" y="91"/>
                    <a:pt x="13" y="89"/>
                  </a:cubicBezTo>
                  <a:cubicBezTo>
                    <a:pt x="12" y="88"/>
                    <a:pt x="12" y="88"/>
                    <a:pt x="11" y="87"/>
                  </a:cubicBezTo>
                  <a:cubicBezTo>
                    <a:pt x="11" y="86"/>
                    <a:pt x="11" y="83"/>
                    <a:pt x="11" y="83"/>
                  </a:cubicBezTo>
                  <a:cubicBezTo>
                    <a:pt x="10" y="84"/>
                    <a:pt x="10" y="84"/>
                    <a:pt x="10" y="84"/>
                  </a:cubicBezTo>
                  <a:cubicBezTo>
                    <a:pt x="10" y="84"/>
                    <a:pt x="0" y="182"/>
                    <a:pt x="97" y="197"/>
                  </a:cubicBezTo>
                  <a:cubicBezTo>
                    <a:pt x="97" y="197"/>
                    <a:pt x="75" y="192"/>
                    <a:pt x="73" y="187"/>
                  </a:cubicBezTo>
                  <a:cubicBezTo>
                    <a:pt x="73" y="187"/>
                    <a:pt x="72" y="183"/>
                    <a:pt x="73" y="183"/>
                  </a:cubicBezTo>
                  <a:cubicBezTo>
                    <a:pt x="74" y="183"/>
                    <a:pt x="76" y="184"/>
                    <a:pt x="77" y="183"/>
                  </a:cubicBezTo>
                  <a:cubicBezTo>
                    <a:pt x="79" y="181"/>
                    <a:pt x="80" y="180"/>
                    <a:pt x="80" y="180"/>
                  </a:cubicBezTo>
                  <a:cubicBezTo>
                    <a:pt x="80" y="182"/>
                    <a:pt x="80" y="182"/>
                    <a:pt x="80" y="182"/>
                  </a:cubicBezTo>
                  <a:cubicBezTo>
                    <a:pt x="80" y="182"/>
                    <a:pt x="79" y="182"/>
                    <a:pt x="83" y="181"/>
                  </a:cubicBezTo>
                  <a:cubicBezTo>
                    <a:pt x="88" y="181"/>
                    <a:pt x="88" y="181"/>
                    <a:pt x="89" y="181"/>
                  </a:cubicBezTo>
                  <a:cubicBezTo>
                    <a:pt x="91" y="180"/>
                    <a:pt x="93" y="176"/>
                    <a:pt x="94" y="178"/>
                  </a:cubicBezTo>
                  <a:cubicBezTo>
                    <a:pt x="95" y="181"/>
                    <a:pt x="93" y="180"/>
                    <a:pt x="95" y="181"/>
                  </a:cubicBezTo>
                  <a:cubicBezTo>
                    <a:pt x="97" y="181"/>
                    <a:pt x="101" y="180"/>
                    <a:pt x="101" y="180"/>
                  </a:cubicBezTo>
                  <a:cubicBezTo>
                    <a:pt x="101" y="180"/>
                    <a:pt x="108" y="181"/>
                    <a:pt x="108" y="180"/>
                  </a:cubicBezTo>
                  <a:cubicBezTo>
                    <a:pt x="109" y="179"/>
                    <a:pt x="109" y="178"/>
                    <a:pt x="110" y="178"/>
                  </a:cubicBezTo>
                  <a:cubicBezTo>
                    <a:pt x="111" y="178"/>
                    <a:pt x="112" y="180"/>
                    <a:pt x="112" y="180"/>
                  </a:cubicBezTo>
                  <a:cubicBezTo>
                    <a:pt x="108" y="182"/>
                    <a:pt x="108" y="182"/>
                    <a:pt x="108" y="182"/>
                  </a:cubicBezTo>
                  <a:cubicBezTo>
                    <a:pt x="105" y="185"/>
                    <a:pt x="105" y="185"/>
                    <a:pt x="105" y="185"/>
                  </a:cubicBezTo>
                  <a:cubicBezTo>
                    <a:pt x="105" y="185"/>
                    <a:pt x="103" y="185"/>
                    <a:pt x="105" y="186"/>
                  </a:cubicBezTo>
                  <a:cubicBezTo>
                    <a:pt x="106" y="187"/>
                    <a:pt x="107" y="187"/>
                    <a:pt x="108" y="187"/>
                  </a:cubicBezTo>
                  <a:cubicBezTo>
                    <a:pt x="110" y="187"/>
                    <a:pt x="114" y="190"/>
                    <a:pt x="115" y="188"/>
                  </a:cubicBezTo>
                  <a:cubicBezTo>
                    <a:pt x="116" y="186"/>
                    <a:pt x="116" y="186"/>
                    <a:pt x="117" y="185"/>
                  </a:cubicBezTo>
                  <a:cubicBezTo>
                    <a:pt x="117" y="184"/>
                    <a:pt x="117" y="182"/>
                    <a:pt x="119" y="182"/>
                  </a:cubicBezTo>
                  <a:cubicBezTo>
                    <a:pt x="120" y="182"/>
                    <a:pt x="122" y="183"/>
                    <a:pt x="122" y="183"/>
                  </a:cubicBezTo>
                  <a:cubicBezTo>
                    <a:pt x="121" y="186"/>
                    <a:pt x="121" y="186"/>
                    <a:pt x="121" y="186"/>
                  </a:cubicBezTo>
                  <a:cubicBezTo>
                    <a:pt x="121" y="186"/>
                    <a:pt x="123" y="186"/>
                    <a:pt x="125" y="186"/>
                  </a:cubicBezTo>
                  <a:cubicBezTo>
                    <a:pt x="126" y="186"/>
                    <a:pt x="126" y="188"/>
                    <a:pt x="128" y="186"/>
                  </a:cubicBezTo>
                  <a:cubicBezTo>
                    <a:pt x="129" y="184"/>
                    <a:pt x="129" y="184"/>
                    <a:pt x="131" y="184"/>
                  </a:cubicBezTo>
                  <a:cubicBezTo>
                    <a:pt x="133" y="184"/>
                    <a:pt x="135" y="183"/>
                    <a:pt x="136" y="183"/>
                  </a:cubicBezTo>
                  <a:cubicBezTo>
                    <a:pt x="136" y="184"/>
                    <a:pt x="138" y="184"/>
                    <a:pt x="139" y="184"/>
                  </a:cubicBezTo>
                  <a:cubicBezTo>
                    <a:pt x="139" y="184"/>
                    <a:pt x="143" y="186"/>
                    <a:pt x="143" y="186"/>
                  </a:cubicBezTo>
                  <a:cubicBezTo>
                    <a:pt x="144" y="185"/>
                    <a:pt x="148" y="186"/>
                    <a:pt x="148" y="186"/>
                  </a:cubicBezTo>
                  <a:cubicBezTo>
                    <a:pt x="148" y="186"/>
                    <a:pt x="137" y="196"/>
                    <a:pt x="113" y="197"/>
                  </a:cubicBezTo>
                  <a:cubicBezTo>
                    <a:pt x="113" y="197"/>
                    <a:pt x="167" y="199"/>
                    <a:pt x="197" y="146"/>
                  </a:cubicBezTo>
                  <a:cubicBezTo>
                    <a:pt x="228" y="94"/>
                    <a:pt x="206" y="26"/>
                    <a:pt x="137" y="3"/>
                  </a:cubicBezTo>
                  <a:cubicBezTo>
                    <a:pt x="137" y="3"/>
                    <a:pt x="189" y="22"/>
                    <a:pt x="203" y="71"/>
                  </a:cubicBezTo>
                  <a:cubicBezTo>
                    <a:pt x="202" y="72"/>
                    <a:pt x="202" y="72"/>
                    <a:pt x="202" y="72"/>
                  </a:cubicBezTo>
                  <a:cubicBezTo>
                    <a:pt x="201" y="71"/>
                    <a:pt x="201" y="72"/>
                    <a:pt x="200" y="69"/>
                  </a:cubicBezTo>
                  <a:cubicBezTo>
                    <a:pt x="199" y="67"/>
                    <a:pt x="199" y="68"/>
                    <a:pt x="199" y="66"/>
                  </a:cubicBezTo>
                  <a:cubicBezTo>
                    <a:pt x="198" y="64"/>
                    <a:pt x="198" y="65"/>
                    <a:pt x="197" y="64"/>
                  </a:cubicBezTo>
                  <a:cubicBezTo>
                    <a:pt x="195" y="62"/>
                    <a:pt x="195" y="62"/>
                    <a:pt x="194" y="61"/>
                  </a:cubicBezTo>
                  <a:cubicBezTo>
                    <a:pt x="193" y="61"/>
                    <a:pt x="192" y="58"/>
                    <a:pt x="192" y="57"/>
                  </a:cubicBezTo>
                  <a:cubicBezTo>
                    <a:pt x="191" y="56"/>
                    <a:pt x="189" y="55"/>
                    <a:pt x="188" y="55"/>
                  </a:cubicBezTo>
                  <a:cubicBezTo>
                    <a:pt x="187" y="55"/>
                    <a:pt x="188" y="54"/>
                    <a:pt x="187" y="55"/>
                  </a:cubicBezTo>
                  <a:cubicBezTo>
                    <a:pt x="187" y="56"/>
                    <a:pt x="189" y="58"/>
                    <a:pt x="189" y="58"/>
                  </a:cubicBezTo>
                  <a:cubicBezTo>
                    <a:pt x="189" y="62"/>
                    <a:pt x="189" y="62"/>
                    <a:pt x="189" y="62"/>
                  </a:cubicBezTo>
                  <a:cubicBezTo>
                    <a:pt x="189" y="62"/>
                    <a:pt x="190" y="65"/>
                    <a:pt x="190" y="66"/>
                  </a:cubicBezTo>
                  <a:cubicBezTo>
                    <a:pt x="190" y="67"/>
                    <a:pt x="189" y="70"/>
                    <a:pt x="189" y="70"/>
                  </a:cubicBezTo>
                  <a:cubicBezTo>
                    <a:pt x="189" y="70"/>
                    <a:pt x="188" y="72"/>
                    <a:pt x="187" y="73"/>
                  </a:cubicBezTo>
                  <a:cubicBezTo>
                    <a:pt x="186" y="73"/>
                    <a:pt x="181" y="74"/>
                    <a:pt x="181" y="74"/>
                  </a:cubicBezTo>
                  <a:cubicBezTo>
                    <a:pt x="181" y="74"/>
                    <a:pt x="179" y="72"/>
                    <a:pt x="179" y="71"/>
                  </a:cubicBezTo>
                  <a:cubicBezTo>
                    <a:pt x="178" y="69"/>
                    <a:pt x="175" y="69"/>
                    <a:pt x="174" y="68"/>
                  </a:cubicBezTo>
                  <a:cubicBezTo>
                    <a:pt x="174" y="67"/>
                    <a:pt x="175" y="66"/>
                    <a:pt x="173" y="64"/>
                  </a:cubicBezTo>
                  <a:cubicBezTo>
                    <a:pt x="172" y="62"/>
                    <a:pt x="173" y="63"/>
                    <a:pt x="172" y="61"/>
                  </a:cubicBezTo>
                  <a:cubicBezTo>
                    <a:pt x="170" y="59"/>
                    <a:pt x="170" y="59"/>
                    <a:pt x="170" y="59"/>
                  </a:cubicBezTo>
                  <a:cubicBezTo>
                    <a:pt x="170" y="59"/>
                    <a:pt x="166" y="58"/>
                    <a:pt x="167" y="60"/>
                  </a:cubicBezTo>
                  <a:cubicBezTo>
                    <a:pt x="168" y="63"/>
                    <a:pt x="167" y="65"/>
                    <a:pt x="168" y="65"/>
                  </a:cubicBezTo>
                  <a:cubicBezTo>
                    <a:pt x="169" y="66"/>
                    <a:pt x="170" y="65"/>
                    <a:pt x="171" y="67"/>
                  </a:cubicBezTo>
                  <a:cubicBezTo>
                    <a:pt x="172" y="69"/>
                    <a:pt x="172" y="70"/>
                    <a:pt x="172" y="71"/>
                  </a:cubicBezTo>
                  <a:cubicBezTo>
                    <a:pt x="173" y="71"/>
                    <a:pt x="173" y="74"/>
                    <a:pt x="174" y="75"/>
                  </a:cubicBezTo>
                  <a:cubicBezTo>
                    <a:pt x="175" y="75"/>
                    <a:pt x="178" y="75"/>
                    <a:pt x="178" y="76"/>
                  </a:cubicBezTo>
                  <a:cubicBezTo>
                    <a:pt x="177" y="77"/>
                    <a:pt x="176" y="78"/>
                    <a:pt x="178" y="79"/>
                  </a:cubicBezTo>
                  <a:cubicBezTo>
                    <a:pt x="179" y="79"/>
                    <a:pt x="179" y="80"/>
                    <a:pt x="180" y="80"/>
                  </a:cubicBezTo>
                  <a:cubicBezTo>
                    <a:pt x="181" y="80"/>
                    <a:pt x="181" y="80"/>
                    <a:pt x="182" y="79"/>
                  </a:cubicBezTo>
                  <a:cubicBezTo>
                    <a:pt x="184" y="79"/>
                    <a:pt x="186" y="79"/>
                    <a:pt x="186" y="79"/>
                  </a:cubicBezTo>
                  <a:cubicBezTo>
                    <a:pt x="186" y="79"/>
                    <a:pt x="188" y="80"/>
                    <a:pt x="188" y="81"/>
                  </a:cubicBezTo>
                  <a:cubicBezTo>
                    <a:pt x="188" y="82"/>
                    <a:pt x="187" y="86"/>
                    <a:pt x="187" y="86"/>
                  </a:cubicBezTo>
                  <a:cubicBezTo>
                    <a:pt x="185" y="90"/>
                    <a:pt x="185" y="90"/>
                    <a:pt x="185" y="90"/>
                  </a:cubicBezTo>
                  <a:cubicBezTo>
                    <a:pt x="185" y="90"/>
                    <a:pt x="185" y="97"/>
                    <a:pt x="184" y="97"/>
                  </a:cubicBezTo>
                  <a:cubicBezTo>
                    <a:pt x="183" y="97"/>
                    <a:pt x="182" y="100"/>
                    <a:pt x="181" y="100"/>
                  </a:cubicBezTo>
                  <a:cubicBezTo>
                    <a:pt x="180" y="101"/>
                    <a:pt x="180" y="105"/>
                    <a:pt x="180" y="105"/>
                  </a:cubicBezTo>
                  <a:cubicBezTo>
                    <a:pt x="178" y="108"/>
                    <a:pt x="178" y="108"/>
                    <a:pt x="178" y="108"/>
                  </a:cubicBezTo>
                  <a:cubicBezTo>
                    <a:pt x="178" y="108"/>
                    <a:pt x="178" y="111"/>
                    <a:pt x="178" y="112"/>
                  </a:cubicBezTo>
                  <a:cubicBezTo>
                    <a:pt x="178" y="113"/>
                    <a:pt x="179" y="117"/>
                    <a:pt x="178" y="119"/>
                  </a:cubicBezTo>
                  <a:cubicBezTo>
                    <a:pt x="178" y="121"/>
                    <a:pt x="175" y="122"/>
                    <a:pt x="175" y="122"/>
                  </a:cubicBezTo>
                  <a:cubicBezTo>
                    <a:pt x="175" y="122"/>
                    <a:pt x="179" y="126"/>
                    <a:pt x="177" y="126"/>
                  </a:cubicBezTo>
                  <a:cubicBezTo>
                    <a:pt x="175" y="127"/>
                    <a:pt x="173" y="129"/>
                    <a:pt x="173" y="130"/>
                  </a:cubicBezTo>
                  <a:cubicBezTo>
                    <a:pt x="172" y="131"/>
                    <a:pt x="172" y="132"/>
                    <a:pt x="171" y="132"/>
                  </a:cubicBezTo>
                  <a:cubicBezTo>
                    <a:pt x="170" y="133"/>
                    <a:pt x="168" y="133"/>
                    <a:pt x="168" y="134"/>
                  </a:cubicBezTo>
                  <a:cubicBezTo>
                    <a:pt x="168" y="134"/>
                    <a:pt x="168" y="137"/>
                    <a:pt x="168" y="137"/>
                  </a:cubicBezTo>
                  <a:cubicBezTo>
                    <a:pt x="164" y="142"/>
                    <a:pt x="164" y="142"/>
                    <a:pt x="164" y="142"/>
                  </a:cubicBezTo>
                  <a:cubicBezTo>
                    <a:pt x="160" y="146"/>
                    <a:pt x="160" y="146"/>
                    <a:pt x="160" y="146"/>
                  </a:cubicBezTo>
                  <a:cubicBezTo>
                    <a:pt x="160" y="146"/>
                    <a:pt x="160" y="149"/>
                    <a:pt x="159" y="149"/>
                  </a:cubicBezTo>
                  <a:cubicBezTo>
                    <a:pt x="158" y="149"/>
                    <a:pt x="153" y="151"/>
                    <a:pt x="152" y="152"/>
                  </a:cubicBezTo>
                  <a:cubicBezTo>
                    <a:pt x="152" y="152"/>
                    <a:pt x="148" y="154"/>
                    <a:pt x="147" y="154"/>
                  </a:cubicBezTo>
                  <a:cubicBezTo>
                    <a:pt x="146" y="154"/>
                    <a:pt x="148" y="157"/>
                    <a:pt x="146" y="154"/>
                  </a:cubicBezTo>
                  <a:cubicBezTo>
                    <a:pt x="144" y="151"/>
                    <a:pt x="145" y="153"/>
                    <a:pt x="144" y="149"/>
                  </a:cubicBezTo>
                  <a:cubicBezTo>
                    <a:pt x="142" y="145"/>
                    <a:pt x="142" y="148"/>
                    <a:pt x="142" y="145"/>
                  </a:cubicBezTo>
                  <a:cubicBezTo>
                    <a:pt x="142" y="143"/>
                    <a:pt x="142" y="145"/>
                    <a:pt x="142" y="143"/>
                  </a:cubicBezTo>
                  <a:cubicBezTo>
                    <a:pt x="142" y="140"/>
                    <a:pt x="143" y="142"/>
                    <a:pt x="141" y="139"/>
                  </a:cubicBezTo>
                  <a:cubicBezTo>
                    <a:pt x="140" y="136"/>
                    <a:pt x="140" y="137"/>
                    <a:pt x="138" y="135"/>
                  </a:cubicBezTo>
                  <a:cubicBezTo>
                    <a:pt x="136" y="133"/>
                    <a:pt x="135" y="135"/>
                    <a:pt x="136" y="132"/>
                  </a:cubicBezTo>
                  <a:cubicBezTo>
                    <a:pt x="137" y="129"/>
                    <a:pt x="137" y="132"/>
                    <a:pt x="137" y="129"/>
                  </a:cubicBezTo>
                  <a:cubicBezTo>
                    <a:pt x="138" y="126"/>
                    <a:pt x="137" y="125"/>
                    <a:pt x="139" y="124"/>
                  </a:cubicBezTo>
                  <a:cubicBezTo>
                    <a:pt x="141" y="123"/>
                    <a:pt x="142" y="122"/>
                    <a:pt x="142" y="121"/>
                  </a:cubicBezTo>
                  <a:cubicBezTo>
                    <a:pt x="142" y="119"/>
                    <a:pt x="142" y="118"/>
                    <a:pt x="142" y="117"/>
                  </a:cubicBezTo>
                  <a:cubicBezTo>
                    <a:pt x="141" y="116"/>
                    <a:pt x="139" y="114"/>
                    <a:pt x="139" y="113"/>
                  </a:cubicBezTo>
                  <a:cubicBezTo>
                    <a:pt x="139" y="112"/>
                    <a:pt x="139" y="113"/>
                    <a:pt x="137" y="111"/>
                  </a:cubicBezTo>
                  <a:cubicBezTo>
                    <a:pt x="136" y="109"/>
                    <a:pt x="135" y="108"/>
                    <a:pt x="135" y="108"/>
                  </a:cubicBezTo>
                  <a:cubicBezTo>
                    <a:pt x="135" y="108"/>
                    <a:pt x="135" y="103"/>
                    <a:pt x="135" y="101"/>
                  </a:cubicBezTo>
                  <a:cubicBezTo>
                    <a:pt x="135" y="99"/>
                    <a:pt x="134" y="102"/>
                    <a:pt x="135" y="99"/>
                  </a:cubicBezTo>
                  <a:cubicBezTo>
                    <a:pt x="135" y="96"/>
                    <a:pt x="135" y="94"/>
                    <a:pt x="135" y="94"/>
                  </a:cubicBezTo>
                  <a:cubicBezTo>
                    <a:pt x="135" y="94"/>
                    <a:pt x="132" y="92"/>
                    <a:pt x="131" y="92"/>
                  </a:cubicBezTo>
                  <a:cubicBezTo>
                    <a:pt x="129" y="92"/>
                    <a:pt x="129" y="94"/>
                    <a:pt x="127" y="93"/>
                  </a:cubicBezTo>
                  <a:cubicBezTo>
                    <a:pt x="125" y="91"/>
                    <a:pt x="126" y="90"/>
                    <a:pt x="125" y="89"/>
                  </a:cubicBezTo>
                  <a:cubicBezTo>
                    <a:pt x="124" y="89"/>
                    <a:pt x="123" y="89"/>
                    <a:pt x="122" y="90"/>
                  </a:cubicBezTo>
                  <a:cubicBezTo>
                    <a:pt x="121" y="91"/>
                    <a:pt x="118" y="91"/>
                    <a:pt x="116" y="91"/>
                  </a:cubicBezTo>
                  <a:cubicBezTo>
                    <a:pt x="114" y="92"/>
                    <a:pt x="113" y="92"/>
                    <a:pt x="110" y="92"/>
                  </a:cubicBezTo>
                  <a:cubicBezTo>
                    <a:pt x="108" y="92"/>
                    <a:pt x="104" y="93"/>
                    <a:pt x="102" y="92"/>
                  </a:cubicBezTo>
                  <a:cubicBezTo>
                    <a:pt x="100" y="91"/>
                    <a:pt x="100" y="92"/>
                    <a:pt x="99" y="90"/>
                  </a:cubicBezTo>
                  <a:cubicBezTo>
                    <a:pt x="98" y="88"/>
                    <a:pt x="99" y="88"/>
                    <a:pt x="97" y="87"/>
                  </a:cubicBezTo>
                  <a:cubicBezTo>
                    <a:pt x="95" y="86"/>
                    <a:pt x="94" y="87"/>
                    <a:pt x="94" y="85"/>
                  </a:cubicBezTo>
                  <a:cubicBezTo>
                    <a:pt x="94" y="82"/>
                    <a:pt x="95" y="83"/>
                    <a:pt x="93" y="81"/>
                  </a:cubicBezTo>
                  <a:cubicBezTo>
                    <a:pt x="92" y="79"/>
                    <a:pt x="94" y="82"/>
                    <a:pt x="92" y="79"/>
                  </a:cubicBezTo>
                  <a:cubicBezTo>
                    <a:pt x="89" y="76"/>
                    <a:pt x="88" y="79"/>
                    <a:pt x="89" y="76"/>
                  </a:cubicBezTo>
                  <a:cubicBezTo>
                    <a:pt x="90" y="74"/>
                    <a:pt x="91" y="75"/>
                    <a:pt x="91" y="73"/>
                  </a:cubicBezTo>
                  <a:cubicBezTo>
                    <a:pt x="91" y="70"/>
                    <a:pt x="95" y="74"/>
                    <a:pt x="92" y="68"/>
                  </a:cubicBezTo>
                  <a:cubicBezTo>
                    <a:pt x="90" y="63"/>
                    <a:pt x="89" y="64"/>
                    <a:pt x="92" y="60"/>
                  </a:cubicBezTo>
                  <a:cubicBezTo>
                    <a:pt x="94" y="55"/>
                    <a:pt x="97" y="54"/>
                    <a:pt x="98" y="53"/>
                  </a:cubicBezTo>
                  <a:cubicBezTo>
                    <a:pt x="98" y="52"/>
                    <a:pt x="99" y="50"/>
                    <a:pt x="100" y="49"/>
                  </a:cubicBezTo>
                  <a:cubicBezTo>
                    <a:pt x="101" y="48"/>
                    <a:pt x="100" y="48"/>
                    <a:pt x="102" y="48"/>
                  </a:cubicBezTo>
                  <a:cubicBezTo>
                    <a:pt x="104" y="48"/>
                    <a:pt x="107" y="47"/>
                    <a:pt x="108" y="46"/>
                  </a:cubicBezTo>
                  <a:cubicBezTo>
                    <a:pt x="109" y="45"/>
                    <a:pt x="111" y="42"/>
                    <a:pt x="112" y="42"/>
                  </a:cubicBezTo>
                  <a:cubicBezTo>
                    <a:pt x="113" y="42"/>
                    <a:pt x="113" y="42"/>
                    <a:pt x="115" y="42"/>
                  </a:cubicBezTo>
                  <a:cubicBezTo>
                    <a:pt x="117" y="41"/>
                    <a:pt x="117" y="41"/>
                    <a:pt x="119" y="41"/>
                  </a:cubicBezTo>
                  <a:cubicBezTo>
                    <a:pt x="120" y="41"/>
                    <a:pt x="117" y="42"/>
                    <a:pt x="121" y="41"/>
                  </a:cubicBezTo>
                  <a:cubicBezTo>
                    <a:pt x="125" y="40"/>
                    <a:pt x="124" y="40"/>
                    <a:pt x="125" y="40"/>
                  </a:cubicBezTo>
                  <a:cubicBezTo>
                    <a:pt x="126" y="40"/>
                    <a:pt x="126" y="41"/>
                    <a:pt x="127" y="41"/>
                  </a:cubicBezTo>
                  <a:cubicBezTo>
                    <a:pt x="129" y="41"/>
                    <a:pt x="129" y="38"/>
                    <a:pt x="129" y="41"/>
                  </a:cubicBezTo>
                  <a:cubicBezTo>
                    <a:pt x="129" y="45"/>
                    <a:pt x="128" y="46"/>
                    <a:pt x="130" y="46"/>
                  </a:cubicBezTo>
                  <a:cubicBezTo>
                    <a:pt x="133" y="47"/>
                    <a:pt x="130" y="47"/>
                    <a:pt x="133" y="47"/>
                  </a:cubicBezTo>
                  <a:cubicBezTo>
                    <a:pt x="136" y="47"/>
                    <a:pt x="135" y="47"/>
                    <a:pt x="137" y="48"/>
                  </a:cubicBezTo>
                  <a:cubicBezTo>
                    <a:pt x="138" y="48"/>
                    <a:pt x="139" y="49"/>
                    <a:pt x="141" y="49"/>
                  </a:cubicBezTo>
                  <a:cubicBezTo>
                    <a:pt x="143" y="49"/>
                    <a:pt x="140" y="52"/>
                    <a:pt x="143" y="49"/>
                  </a:cubicBezTo>
                  <a:cubicBezTo>
                    <a:pt x="146" y="46"/>
                    <a:pt x="141" y="46"/>
                    <a:pt x="146" y="46"/>
                  </a:cubicBezTo>
                  <a:cubicBezTo>
                    <a:pt x="151" y="47"/>
                    <a:pt x="152" y="48"/>
                    <a:pt x="153" y="48"/>
                  </a:cubicBezTo>
                  <a:cubicBezTo>
                    <a:pt x="154" y="47"/>
                    <a:pt x="154" y="48"/>
                    <a:pt x="156" y="47"/>
                  </a:cubicBezTo>
                  <a:cubicBezTo>
                    <a:pt x="159" y="46"/>
                    <a:pt x="159" y="46"/>
                    <a:pt x="160" y="46"/>
                  </a:cubicBezTo>
                  <a:cubicBezTo>
                    <a:pt x="161" y="47"/>
                    <a:pt x="161" y="49"/>
                    <a:pt x="162" y="47"/>
                  </a:cubicBezTo>
                  <a:cubicBezTo>
                    <a:pt x="163" y="45"/>
                    <a:pt x="165" y="45"/>
                    <a:pt x="162" y="44"/>
                  </a:cubicBezTo>
                  <a:cubicBezTo>
                    <a:pt x="159" y="42"/>
                    <a:pt x="158" y="44"/>
                    <a:pt x="158" y="42"/>
                  </a:cubicBezTo>
                  <a:cubicBezTo>
                    <a:pt x="157" y="40"/>
                    <a:pt x="160" y="41"/>
                    <a:pt x="157" y="40"/>
                  </a:cubicBezTo>
                  <a:cubicBezTo>
                    <a:pt x="154" y="40"/>
                    <a:pt x="155" y="40"/>
                    <a:pt x="153" y="39"/>
                  </a:cubicBezTo>
                  <a:cubicBezTo>
                    <a:pt x="151" y="38"/>
                    <a:pt x="149" y="41"/>
                    <a:pt x="148" y="39"/>
                  </a:cubicBezTo>
                  <a:cubicBezTo>
                    <a:pt x="147" y="37"/>
                    <a:pt x="143" y="41"/>
                    <a:pt x="147" y="37"/>
                  </a:cubicBezTo>
                  <a:cubicBezTo>
                    <a:pt x="151" y="34"/>
                    <a:pt x="149" y="32"/>
                    <a:pt x="152" y="33"/>
                  </a:cubicBezTo>
                  <a:cubicBezTo>
                    <a:pt x="155" y="34"/>
                    <a:pt x="154" y="36"/>
                    <a:pt x="155" y="35"/>
                  </a:cubicBezTo>
                  <a:cubicBezTo>
                    <a:pt x="157" y="33"/>
                    <a:pt x="160" y="32"/>
                    <a:pt x="157" y="30"/>
                  </a:cubicBezTo>
                  <a:cubicBezTo>
                    <a:pt x="154" y="28"/>
                    <a:pt x="156" y="29"/>
                    <a:pt x="153" y="28"/>
                  </a:cubicBezTo>
                  <a:cubicBezTo>
                    <a:pt x="150" y="26"/>
                    <a:pt x="147" y="33"/>
                    <a:pt x="146" y="32"/>
                  </a:cubicBezTo>
                  <a:cubicBezTo>
                    <a:pt x="145" y="31"/>
                    <a:pt x="144" y="30"/>
                    <a:pt x="143" y="31"/>
                  </a:cubicBezTo>
                  <a:cubicBezTo>
                    <a:pt x="142" y="31"/>
                    <a:pt x="142" y="34"/>
                    <a:pt x="142" y="36"/>
                  </a:cubicBezTo>
                  <a:cubicBezTo>
                    <a:pt x="142" y="38"/>
                    <a:pt x="143" y="38"/>
                    <a:pt x="140" y="37"/>
                  </a:cubicBezTo>
                  <a:cubicBezTo>
                    <a:pt x="137" y="35"/>
                    <a:pt x="144" y="36"/>
                    <a:pt x="137" y="33"/>
                  </a:cubicBezTo>
                  <a:cubicBezTo>
                    <a:pt x="130" y="31"/>
                    <a:pt x="128" y="31"/>
                    <a:pt x="127" y="32"/>
                  </a:cubicBezTo>
                  <a:cubicBezTo>
                    <a:pt x="126" y="33"/>
                    <a:pt x="125" y="33"/>
                    <a:pt x="124" y="34"/>
                  </a:cubicBezTo>
                  <a:cubicBezTo>
                    <a:pt x="123" y="35"/>
                    <a:pt x="126" y="36"/>
                    <a:pt x="123" y="35"/>
                  </a:cubicBezTo>
                  <a:cubicBezTo>
                    <a:pt x="120" y="33"/>
                    <a:pt x="118" y="35"/>
                    <a:pt x="118" y="35"/>
                  </a:cubicBezTo>
                  <a:cubicBezTo>
                    <a:pt x="118" y="35"/>
                    <a:pt x="117" y="35"/>
                    <a:pt x="116" y="36"/>
                  </a:cubicBezTo>
                  <a:cubicBezTo>
                    <a:pt x="114" y="37"/>
                    <a:pt x="112" y="38"/>
                    <a:pt x="111" y="37"/>
                  </a:cubicBezTo>
                  <a:cubicBezTo>
                    <a:pt x="109" y="37"/>
                    <a:pt x="106" y="38"/>
                    <a:pt x="109" y="34"/>
                  </a:cubicBezTo>
                  <a:cubicBezTo>
                    <a:pt x="111" y="31"/>
                    <a:pt x="109" y="33"/>
                    <a:pt x="113" y="31"/>
                  </a:cubicBezTo>
                  <a:cubicBezTo>
                    <a:pt x="117" y="30"/>
                    <a:pt x="123" y="29"/>
                    <a:pt x="118" y="28"/>
                  </a:cubicBezTo>
                  <a:cubicBezTo>
                    <a:pt x="113" y="27"/>
                    <a:pt x="121" y="27"/>
                    <a:pt x="114" y="24"/>
                  </a:cubicBezTo>
                  <a:cubicBezTo>
                    <a:pt x="107" y="21"/>
                    <a:pt x="107" y="25"/>
                    <a:pt x="107" y="21"/>
                  </a:cubicBezTo>
                  <a:cubicBezTo>
                    <a:pt x="108" y="16"/>
                    <a:pt x="107" y="16"/>
                    <a:pt x="106" y="16"/>
                  </a:cubicBezTo>
                  <a:cubicBezTo>
                    <a:pt x="104" y="16"/>
                    <a:pt x="100" y="17"/>
                    <a:pt x="98" y="18"/>
                  </a:cubicBezTo>
                  <a:cubicBezTo>
                    <a:pt x="97" y="18"/>
                    <a:pt x="99" y="19"/>
                    <a:pt x="96" y="17"/>
                  </a:cubicBezTo>
                  <a:cubicBezTo>
                    <a:pt x="92" y="15"/>
                    <a:pt x="91" y="18"/>
                    <a:pt x="92" y="15"/>
                  </a:cubicBezTo>
                  <a:cubicBezTo>
                    <a:pt x="94" y="13"/>
                    <a:pt x="94" y="12"/>
                    <a:pt x="96" y="11"/>
                  </a:cubicBezTo>
                  <a:cubicBezTo>
                    <a:pt x="98" y="9"/>
                    <a:pt x="97" y="3"/>
                    <a:pt x="102" y="5"/>
                  </a:cubicBezTo>
                  <a:cubicBezTo>
                    <a:pt x="106" y="8"/>
                    <a:pt x="105" y="7"/>
                    <a:pt x="108" y="7"/>
                  </a:cubicBezTo>
                  <a:cubicBezTo>
                    <a:pt x="112" y="7"/>
                    <a:pt x="114" y="7"/>
                    <a:pt x="114" y="6"/>
                  </a:cubicBezTo>
                  <a:cubicBezTo>
                    <a:pt x="114" y="5"/>
                    <a:pt x="109" y="3"/>
                    <a:pt x="109" y="3"/>
                  </a:cubicBezTo>
                  <a:cubicBezTo>
                    <a:pt x="109" y="3"/>
                    <a:pt x="108" y="4"/>
                    <a:pt x="109" y="3"/>
                  </a:cubicBezTo>
                  <a:cubicBezTo>
                    <a:pt x="109" y="2"/>
                    <a:pt x="110" y="1"/>
                    <a:pt x="110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96" y="0"/>
                    <a:pt x="9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10" tIns="48205" rIns="96410" bIns="48205" numCol="1" anchor="t" anchorCtr="0" compatLnSpc="1"/>
            <a:lstStyle/>
            <a:p>
              <a:pPr>
                <a:lnSpc>
                  <a:spcPct val="120000"/>
                </a:lnSpc>
              </a:pPr>
              <a:endParaRPr lang="id-ID" sz="142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8" name="Freeform 41"/>
          <p:cNvSpPr>
            <a:spLocks noEditPoints="1"/>
          </p:cNvSpPr>
          <p:nvPr/>
        </p:nvSpPr>
        <p:spPr bwMode="auto">
          <a:xfrm>
            <a:off x="10336509" y="4177452"/>
            <a:ext cx="451923" cy="411751"/>
          </a:xfrm>
          <a:custGeom>
            <a:avLst/>
            <a:gdLst>
              <a:gd name="T0" fmla="*/ 116 w 196"/>
              <a:gd name="T1" fmla="*/ 2 h 179"/>
              <a:gd name="T2" fmla="*/ 98 w 196"/>
              <a:gd name="T3" fmla="*/ 0 h 179"/>
              <a:gd name="T4" fmla="*/ 98 w 196"/>
              <a:gd name="T5" fmla="*/ 17 h 179"/>
              <a:gd name="T6" fmla="*/ 113 w 196"/>
              <a:gd name="T7" fmla="*/ 18 h 179"/>
              <a:gd name="T8" fmla="*/ 169 w 196"/>
              <a:gd name="T9" fmla="*/ 105 h 179"/>
              <a:gd name="T10" fmla="*/ 98 w 196"/>
              <a:gd name="T11" fmla="*/ 163 h 179"/>
              <a:gd name="T12" fmla="*/ 98 w 196"/>
              <a:gd name="T13" fmla="*/ 179 h 179"/>
              <a:gd name="T14" fmla="*/ 185 w 196"/>
              <a:gd name="T15" fmla="*/ 108 h 179"/>
              <a:gd name="T16" fmla="*/ 116 w 196"/>
              <a:gd name="T17" fmla="*/ 2 h 179"/>
              <a:gd name="T18" fmla="*/ 98 w 196"/>
              <a:gd name="T19" fmla="*/ 0 h 179"/>
              <a:gd name="T20" fmla="*/ 10 w 196"/>
              <a:gd name="T21" fmla="*/ 71 h 179"/>
              <a:gd name="T22" fmla="*/ 79 w 196"/>
              <a:gd name="T23" fmla="*/ 177 h 179"/>
              <a:gd name="T24" fmla="*/ 98 w 196"/>
              <a:gd name="T25" fmla="*/ 179 h 179"/>
              <a:gd name="T26" fmla="*/ 98 w 196"/>
              <a:gd name="T27" fmla="*/ 163 h 179"/>
              <a:gd name="T28" fmla="*/ 83 w 196"/>
              <a:gd name="T29" fmla="*/ 161 h 179"/>
              <a:gd name="T30" fmla="*/ 83 w 196"/>
              <a:gd name="T31" fmla="*/ 161 h 179"/>
              <a:gd name="T32" fmla="*/ 26 w 196"/>
              <a:gd name="T33" fmla="*/ 75 h 179"/>
              <a:gd name="T34" fmla="*/ 98 w 196"/>
              <a:gd name="T35" fmla="*/ 17 h 179"/>
              <a:gd name="T36" fmla="*/ 98 w 196"/>
              <a:gd name="T37" fmla="*/ 0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96" h="179">
                <a:moveTo>
                  <a:pt x="116" y="2"/>
                </a:moveTo>
                <a:cubicBezTo>
                  <a:pt x="110" y="1"/>
                  <a:pt x="104" y="0"/>
                  <a:pt x="98" y="0"/>
                </a:cubicBezTo>
                <a:cubicBezTo>
                  <a:pt x="98" y="17"/>
                  <a:pt x="98" y="17"/>
                  <a:pt x="98" y="17"/>
                </a:cubicBezTo>
                <a:cubicBezTo>
                  <a:pt x="103" y="17"/>
                  <a:pt x="108" y="17"/>
                  <a:pt x="113" y="18"/>
                </a:cubicBezTo>
                <a:cubicBezTo>
                  <a:pt x="152" y="27"/>
                  <a:pt x="177" y="65"/>
                  <a:pt x="169" y="105"/>
                </a:cubicBezTo>
                <a:cubicBezTo>
                  <a:pt x="162" y="139"/>
                  <a:pt x="131" y="163"/>
                  <a:pt x="98" y="163"/>
                </a:cubicBezTo>
                <a:cubicBezTo>
                  <a:pt x="98" y="179"/>
                  <a:pt x="98" y="179"/>
                  <a:pt x="98" y="179"/>
                </a:cubicBezTo>
                <a:cubicBezTo>
                  <a:pt x="139" y="179"/>
                  <a:pt x="177" y="150"/>
                  <a:pt x="185" y="108"/>
                </a:cubicBezTo>
                <a:cubicBezTo>
                  <a:pt x="196" y="60"/>
                  <a:pt x="165" y="12"/>
                  <a:pt x="116" y="2"/>
                </a:cubicBezTo>
                <a:close/>
                <a:moveTo>
                  <a:pt x="98" y="0"/>
                </a:moveTo>
                <a:cubicBezTo>
                  <a:pt x="56" y="0"/>
                  <a:pt x="19" y="29"/>
                  <a:pt x="10" y="71"/>
                </a:cubicBezTo>
                <a:cubicBezTo>
                  <a:pt x="0" y="120"/>
                  <a:pt x="31" y="167"/>
                  <a:pt x="79" y="177"/>
                </a:cubicBezTo>
                <a:cubicBezTo>
                  <a:pt x="85" y="179"/>
                  <a:pt x="92" y="179"/>
                  <a:pt x="98" y="179"/>
                </a:cubicBezTo>
                <a:cubicBezTo>
                  <a:pt x="98" y="163"/>
                  <a:pt x="98" y="163"/>
                  <a:pt x="98" y="163"/>
                </a:cubicBezTo>
                <a:cubicBezTo>
                  <a:pt x="93" y="163"/>
                  <a:pt x="88" y="162"/>
                  <a:pt x="83" y="161"/>
                </a:cubicBezTo>
                <a:cubicBezTo>
                  <a:pt x="83" y="161"/>
                  <a:pt x="83" y="161"/>
                  <a:pt x="83" y="161"/>
                </a:cubicBezTo>
                <a:cubicBezTo>
                  <a:pt x="43" y="153"/>
                  <a:pt x="18" y="114"/>
                  <a:pt x="26" y="75"/>
                </a:cubicBezTo>
                <a:cubicBezTo>
                  <a:pt x="33" y="40"/>
                  <a:pt x="64" y="17"/>
                  <a:pt x="98" y="17"/>
                </a:cubicBezTo>
                <a:lnTo>
                  <a:pt x="98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42"/>
          <p:cNvSpPr/>
          <p:nvPr/>
        </p:nvSpPr>
        <p:spPr bwMode="auto">
          <a:xfrm>
            <a:off x="10453674" y="4557401"/>
            <a:ext cx="97079" cy="209224"/>
          </a:xfrm>
          <a:custGeom>
            <a:avLst/>
            <a:gdLst>
              <a:gd name="T0" fmla="*/ 33 w 58"/>
              <a:gd name="T1" fmla="*/ 125 h 125"/>
              <a:gd name="T2" fmla="*/ 0 w 58"/>
              <a:gd name="T3" fmla="*/ 118 h 125"/>
              <a:gd name="T4" fmla="*/ 25 w 58"/>
              <a:gd name="T5" fmla="*/ 0 h 125"/>
              <a:gd name="T6" fmla="*/ 58 w 58"/>
              <a:gd name="T7" fmla="*/ 7 h 125"/>
              <a:gd name="T8" fmla="*/ 33 w 58"/>
              <a:gd name="T9" fmla="*/ 125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125">
                <a:moveTo>
                  <a:pt x="33" y="125"/>
                </a:moveTo>
                <a:lnTo>
                  <a:pt x="0" y="118"/>
                </a:lnTo>
                <a:lnTo>
                  <a:pt x="25" y="0"/>
                </a:lnTo>
                <a:lnTo>
                  <a:pt x="58" y="7"/>
                </a:lnTo>
                <a:lnTo>
                  <a:pt x="33" y="12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Freeform 43"/>
          <p:cNvSpPr/>
          <p:nvPr/>
        </p:nvSpPr>
        <p:spPr bwMode="auto">
          <a:xfrm>
            <a:off x="10413502" y="4621005"/>
            <a:ext cx="137251" cy="282871"/>
          </a:xfrm>
          <a:custGeom>
            <a:avLst/>
            <a:gdLst>
              <a:gd name="T0" fmla="*/ 40 w 60"/>
              <a:gd name="T1" fmla="*/ 106 h 123"/>
              <a:gd name="T2" fmla="*/ 18 w 60"/>
              <a:gd name="T3" fmla="*/ 121 h 123"/>
              <a:gd name="T4" fmla="*/ 3 w 60"/>
              <a:gd name="T5" fmla="*/ 98 h 123"/>
              <a:gd name="T6" fmla="*/ 20 w 60"/>
              <a:gd name="T7" fmla="*/ 17 h 123"/>
              <a:gd name="T8" fmla="*/ 42 w 60"/>
              <a:gd name="T9" fmla="*/ 2 h 123"/>
              <a:gd name="T10" fmla="*/ 57 w 60"/>
              <a:gd name="T11" fmla="*/ 25 h 123"/>
              <a:gd name="T12" fmla="*/ 40 w 60"/>
              <a:gd name="T13" fmla="*/ 106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0" h="123">
                <a:moveTo>
                  <a:pt x="40" y="106"/>
                </a:moveTo>
                <a:cubicBezTo>
                  <a:pt x="38" y="116"/>
                  <a:pt x="28" y="123"/>
                  <a:pt x="18" y="121"/>
                </a:cubicBezTo>
                <a:cubicBezTo>
                  <a:pt x="7" y="118"/>
                  <a:pt x="0" y="108"/>
                  <a:pt x="3" y="98"/>
                </a:cubicBezTo>
                <a:cubicBezTo>
                  <a:pt x="20" y="17"/>
                  <a:pt x="20" y="17"/>
                  <a:pt x="20" y="17"/>
                </a:cubicBezTo>
                <a:cubicBezTo>
                  <a:pt x="22" y="6"/>
                  <a:pt x="32" y="0"/>
                  <a:pt x="42" y="2"/>
                </a:cubicBezTo>
                <a:cubicBezTo>
                  <a:pt x="53" y="4"/>
                  <a:pt x="60" y="14"/>
                  <a:pt x="57" y="25"/>
                </a:cubicBezTo>
                <a:lnTo>
                  <a:pt x="40" y="1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Freeform 44"/>
          <p:cNvSpPr/>
          <p:nvPr/>
        </p:nvSpPr>
        <p:spPr bwMode="auto">
          <a:xfrm>
            <a:off x="9159835" y="1452524"/>
            <a:ext cx="552350" cy="505484"/>
          </a:xfrm>
          <a:custGeom>
            <a:avLst/>
            <a:gdLst>
              <a:gd name="T0" fmla="*/ 117 w 240"/>
              <a:gd name="T1" fmla="*/ 220 h 220"/>
              <a:gd name="T2" fmla="*/ 0 w 240"/>
              <a:gd name="T3" fmla="*/ 219 h 220"/>
              <a:gd name="T4" fmla="*/ 0 w 240"/>
              <a:gd name="T5" fmla="*/ 44 h 220"/>
              <a:gd name="T6" fmla="*/ 120 w 240"/>
              <a:gd name="T7" fmla="*/ 44 h 220"/>
              <a:gd name="T8" fmla="*/ 240 w 240"/>
              <a:gd name="T9" fmla="*/ 44 h 220"/>
              <a:gd name="T10" fmla="*/ 240 w 240"/>
              <a:gd name="T11" fmla="*/ 219 h 220"/>
              <a:gd name="T12" fmla="*/ 117 w 240"/>
              <a:gd name="T13" fmla="*/ 22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0" h="220">
                <a:moveTo>
                  <a:pt x="117" y="220"/>
                </a:moveTo>
                <a:cubicBezTo>
                  <a:pt x="117" y="220"/>
                  <a:pt x="76" y="179"/>
                  <a:pt x="0" y="219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44"/>
                  <a:pt x="78" y="0"/>
                  <a:pt x="120" y="44"/>
                </a:cubicBezTo>
                <a:cubicBezTo>
                  <a:pt x="240" y="44"/>
                  <a:pt x="240" y="44"/>
                  <a:pt x="240" y="44"/>
                </a:cubicBezTo>
                <a:cubicBezTo>
                  <a:pt x="240" y="219"/>
                  <a:pt x="240" y="219"/>
                  <a:pt x="240" y="219"/>
                </a:cubicBezTo>
                <a:lnTo>
                  <a:pt x="117" y="2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Freeform 45"/>
          <p:cNvSpPr>
            <a:spLocks noEditPoints="1"/>
          </p:cNvSpPr>
          <p:nvPr/>
        </p:nvSpPr>
        <p:spPr bwMode="auto">
          <a:xfrm>
            <a:off x="8995803" y="4257794"/>
            <a:ext cx="672864" cy="557372"/>
          </a:xfrm>
          <a:custGeom>
            <a:avLst/>
            <a:gdLst>
              <a:gd name="T0" fmla="*/ 199 w 293"/>
              <a:gd name="T1" fmla="*/ 192 h 242"/>
              <a:gd name="T2" fmla="*/ 219 w 293"/>
              <a:gd name="T3" fmla="*/ 205 h 242"/>
              <a:gd name="T4" fmla="*/ 219 w 293"/>
              <a:gd name="T5" fmla="*/ 214 h 242"/>
              <a:gd name="T6" fmla="*/ 199 w 293"/>
              <a:gd name="T7" fmla="*/ 214 h 242"/>
              <a:gd name="T8" fmla="*/ 219 w 293"/>
              <a:gd name="T9" fmla="*/ 242 h 242"/>
              <a:gd name="T10" fmla="*/ 242 w 293"/>
              <a:gd name="T11" fmla="*/ 216 h 242"/>
              <a:gd name="T12" fmla="*/ 199 w 293"/>
              <a:gd name="T13" fmla="*/ 170 h 242"/>
              <a:gd name="T14" fmla="*/ 293 w 293"/>
              <a:gd name="T15" fmla="*/ 147 h 242"/>
              <a:gd name="T16" fmla="*/ 269 w 293"/>
              <a:gd name="T17" fmla="*/ 0 h 242"/>
              <a:gd name="T18" fmla="*/ 199 w 293"/>
              <a:gd name="T19" fmla="*/ 16 h 242"/>
              <a:gd name="T20" fmla="*/ 275 w 293"/>
              <a:gd name="T21" fmla="*/ 35 h 242"/>
              <a:gd name="T22" fmla="*/ 256 w 293"/>
              <a:gd name="T23" fmla="*/ 154 h 242"/>
              <a:gd name="T24" fmla="*/ 199 w 293"/>
              <a:gd name="T25" fmla="*/ 170 h 242"/>
              <a:gd name="T26" fmla="*/ 175 w 293"/>
              <a:gd name="T27" fmla="*/ 192 h 242"/>
              <a:gd name="T28" fmla="*/ 199 w 293"/>
              <a:gd name="T29" fmla="*/ 170 h 242"/>
              <a:gd name="T30" fmla="*/ 146 w 293"/>
              <a:gd name="T31" fmla="*/ 154 h 242"/>
              <a:gd name="T32" fmla="*/ 199 w 293"/>
              <a:gd name="T33" fmla="*/ 242 h 242"/>
              <a:gd name="T34" fmla="*/ 179 w 293"/>
              <a:gd name="T35" fmla="*/ 214 h 242"/>
              <a:gd name="T36" fmla="*/ 179 w 293"/>
              <a:gd name="T37" fmla="*/ 205 h 242"/>
              <a:gd name="T38" fmla="*/ 199 w 293"/>
              <a:gd name="T39" fmla="*/ 192 h 242"/>
              <a:gd name="T40" fmla="*/ 146 w 293"/>
              <a:gd name="T41" fmla="*/ 0 h 242"/>
              <a:gd name="T42" fmla="*/ 199 w 293"/>
              <a:gd name="T43" fmla="*/ 16 h 242"/>
              <a:gd name="T44" fmla="*/ 146 w 293"/>
              <a:gd name="T45" fmla="*/ 0 h 242"/>
              <a:gd name="T46" fmla="*/ 0 w 293"/>
              <a:gd name="T47" fmla="*/ 24 h 242"/>
              <a:gd name="T48" fmla="*/ 23 w 293"/>
              <a:gd name="T49" fmla="*/ 170 h 242"/>
              <a:gd name="T50" fmla="*/ 117 w 293"/>
              <a:gd name="T51" fmla="*/ 192 h 242"/>
              <a:gd name="T52" fmla="*/ 52 w 293"/>
              <a:gd name="T53" fmla="*/ 216 h 242"/>
              <a:gd name="T54" fmla="*/ 75 w 293"/>
              <a:gd name="T55" fmla="*/ 242 h 242"/>
              <a:gd name="T56" fmla="*/ 146 w 293"/>
              <a:gd name="T57" fmla="*/ 154 h 242"/>
              <a:gd name="T58" fmla="*/ 37 w 293"/>
              <a:gd name="T59" fmla="*/ 154 h 242"/>
              <a:gd name="T60" fmla="*/ 17 w 293"/>
              <a:gd name="T61" fmla="*/ 35 h 242"/>
              <a:gd name="T62" fmla="*/ 146 w 293"/>
              <a:gd name="T63" fmla="*/ 16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93" h="242">
                <a:moveTo>
                  <a:pt x="219" y="192"/>
                </a:moveTo>
                <a:cubicBezTo>
                  <a:pt x="199" y="192"/>
                  <a:pt x="199" y="192"/>
                  <a:pt x="199" y="192"/>
                </a:cubicBezTo>
                <a:cubicBezTo>
                  <a:pt x="199" y="205"/>
                  <a:pt x="199" y="205"/>
                  <a:pt x="199" y="205"/>
                </a:cubicBezTo>
                <a:cubicBezTo>
                  <a:pt x="219" y="205"/>
                  <a:pt x="219" y="205"/>
                  <a:pt x="219" y="205"/>
                </a:cubicBezTo>
                <a:cubicBezTo>
                  <a:pt x="221" y="205"/>
                  <a:pt x="223" y="207"/>
                  <a:pt x="223" y="209"/>
                </a:cubicBezTo>
                <a:cubicBezTo>
                  <a:pt x="223" y="212"/>
                  <a:pt x="221" y="214"/>
                  <a:pt x="219" y="214"/>
                </a:cubicBezTo>
                <a:cubicBezTo>
                  <a:pt x="219" y="214"/>
                  <a:pt x="219" y="214"/>
                  <a:pt x="219" y="214"/>
                </a:cubicBezTo>
                <a:cubicBezTo>
                  <a:pt x="199" y="214"/>
                  <a:pt x="199" y="214"/>
                  <a:pt x="199" y="214"/>
                </a:cubicBezTo>
                <a:cubicBezTo>
                  <a:pt x="199" y="242"/>
                  <a:pt x="199" y="242"/>
                  <a:pt x="199" y="242"/>
                </a:cubicBezTo>
                <a:cubicBezTo>
                  <a:pt x="219" y="242"/>
                  <a:pt x="219" y="242"/>
                  <a:pt x="219" y="242"/>
                </a:cubicBezTo>
                <a:cubicBezTo>
                  <a:pt x="232" y="242"/>
                  <a:pt x="242" y="232"/>
                  <a:pt x="242" y="219"/>
                </a:cubicBezTo>
                <a:cubicBezTo>
                  <a:pt x="242" y="216"/>
                  <a:pt x="242" y="216"/>
                  <a:pt x="242" y="216"/>
                </a:cubicBezTo>
                <a:cubicBezTo>
                  <a:pt x="242" y="203"/>
                  <a:pt x="232" y="192"/>
                  <a:pt x="219" y="192"/>
                </a:cubicBezTo>
                <a:close/>
                <a:moveTo>
                  <a:pt x="199" y="170"/>
                </a:moveTo>
                <a:cubicBezTo>
                  <a:pt x="269" y="170"/>
                  <a:pt x="269" y="170"/>
                  <a:pt x="269" y="170"/>
                </a:cubicBezTo>
                <a:cubicBezTo>
                  <a:pt x="282" y="170"/>
                  <a:pt x="293" y="160"/>
                  <a:pt x="293" y="147"/>
                </a:cubicBezTo>
                <a:cubicBezTo>
                  <a:pt x="293" y="24"/>
                  <a:pt x="293" y="24"/>
                  <a:pt x="293" y="24"/>
                </a:cubicBezTo>
                <a:cubicBezTo>
                  <a:pt x="293" y="11"/>
                  <a:pt x="282" y="0"/>
                  <a:pt x="269" y="0"/>
                </a:cubicBezTo>
                <a:cubicBezTo>
                  <a:pt x="199" y="0"/>
                  <a:pt x="199" y="0"/>
                  <a:pt x="199" y="0"/>
                </a:cubicBezTo>
                <a:cubicBezTo>
                  <a:pt x="199" y="16"/>
                  <a:pt x="199" y="16"/>
                  <a:pt x="199" y="16"/>
                </a:cubicBezTo>
                <a:cubicBezTo>
                  <a:pt x="256" y="16"/>
                  <a:pt x="256" y="16"/>
                  <a:pt x="256" y="16"/>
                </a:cubicBezTo>
                <a:cubicBezTo>
                  <a:pt x="267" y="16"/>
                  <a:pt x="275" y="24"/>
                  <a:pt x="275" y="35"/>
                </a:cubicBezTo>
                <a:cubicBezTo>
                  <a:pt x="275" y="135"/>
                  <a:pt x="275" y="135"/>
                  <a:pt x="275" y="135"/>
                </a:cubicBezTo>
                <a:cubicBezTo>
                  <a:pt x="275" y="146"/>
                  <a:pt x="267" y="154"/>
                  <a:pt x="256" y="154"/>
                </a:cubicBezTo>
                <a:cubicBezTo>
                  <a:pt x="199" y="154"/>
                  <a:pt x="199" y="154"/>
                  <a:pt x="199" y="154"/>
                </a:cubicBezTo>
                <a:lnTo>
                  <a:pt x="199" y="170"/>
                </a:lnTo>
                <a:close/>
                <a:moveTo>
                  <a:pt x="199" y="192"/>
                </a:moveTo>
                <a:cubicBezTo>
                  <a:pt x="175" y="192"/>
                  <a:pt x="175" y="192"/>
                  <a:pt x="175" y="192"/>
                </a:cubicBezTo>
                <a:cubicBezTo>
                  <a:pt x="175" y="170"/>
                  <a:pt x="175" y="170"/>
                  <a:pt x="175" y="170"/>
                </a:cubicBezTo>
                <a:cubicBezTo>
                  <a:pt x="199" y="170"/>
                  <a:pt x="199" y="170"/>
                  <a:pt x="199" y="170"/>
                </a:cubicBezTo>
                <a:cubicBezTo>
                  <a:pt x="199" y="154"/>
                  <a:pt x="199" y="154"/>
                  <a:pt x="199" y="154"/>
                </a:cubicBezTo>
                <a:cubicBezTo>
                  <a:pt x="146" y="154"/>
                  <a:pt x="146" y="154"/>
                  <a:pt x="146" y="154"/>
                </a:cubicBezTo>
                <a:cubicBezTo>
                  <a:pt x="146" y="242"/>
                  <a:pt x="146" y="242"/>
                  <a:pt x="146" y="242"/>
                </a:cubicBezTo>
                <a:cubicBezTo>
                  <a:pt x="199" y="242"/>
                  <a:pt x="199" y="242"/>
                  <a:pt x="199" y="242"/>
                </a:cubicBezTo>
                <a:cubicBezTo>
                  <a:pt x="199" y="214"/>
                  <a:pt x="199" y="214"/>
                  <a:pt x="199" y="214"/>
                </a:cubicBezTo>
                <a:cubicBezTo>
                  <a:pt x="179" y="214"/>
                  <a:pt x="179" y="214"/>
                  <a:pt x="179" y="214"/>
                </a:cubicBezTo>
                <a:cubicBezTo>
                  <a:pt x="177" y="214"/>
                  <a:pt x="175" y="212"/>
                  <a:pt x="175" y="209"/>
                </a:cubicBezTo>
                <a:cubicBezTo>
                  <a:pt x="175" y="207"/>
                  <a:pt x="177" y="205"/>
                  <a:pt x="179" y="205"/>
                </a:cubicBezTo>
                <a:cubicBezTo>
                  <a:pt x="199" y="205"/>
                  <a:pt x="199" y="205"/>
                  <a:pt x="199" y="205"/>
                </a:cubicBezTo>
                <a:cubicBezTo>
                  <a:pt x="199" y="192"/>
                  <a:pt x="199" y="192"/>
                  <a:pt x="199" y="192"/>
                </a:cubicBezTo>
                <a:close/>
                <a:moveTo>
                  <a:pt x="199" y="0"/>
                </a:moveTo>
                <a:cubicBezTo>
                  <a:pt x="146" y="0"/>
                  <a:pt x="146" y="0"/>
                  <a:pt x="146" y="0"/>
                </a:cubicBezTo>
                <a:cubicBezTo>
                  <a:pt x="146" y="16"/>
                  <a:pt x="146" y="16"/>
                  <a:pt x="146" y="16"/>
                </a:cubicBezTo>
                <a:cubicBezTo>
                  <a:pt x="199" y="16"/>
                  <a:pt x="199" y="16"/>
                  <a:pt x="199" y="16"/>
                </a:cubicBezTo>
                <a:lnTo>
                  <a:pt x="199" y="0"/>
                </a:lnTo>
                <a:close/>
                <a:moveTo>
                  <a:pt x="146" y="0"/>
                </a:moveTo>
                <a:cubicBezTo>
                  <a:pt x="23" y="0"/>
                  <a:pt x="23" y="0"/>
                  <a:pt x="23" y="0"/>
                </a:cubicBezTo>
                <a:cubicBezTo>
                  <a:pt x="10" y="0"/>
                  <a:pt x="0" y="11"/>
                  <a:pt x="0" y="24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60"/>
                  <a:pt x="10" y="170"/>
                  <a:pt x="23" y="170"/>
                </a:cubicBezTo>
                <a:cubicBezTo>
                  <a:pt x="117" y="170"/>
                  <a:pt x="117" y="170"/>
                  <a:pt x="117" y="170"/>
                </a:cubicBezTo>
                <a:cubicBezTo>
                  <a:pt x="117" y="192"/>
                  <a:pt x="117" y="192"/>
                  <a:pt x="117" y="192"/>
                </a:cubicBezTo>
                <a:cubicBezTo>
                  <a:pt x="75" y="192"/>
                  <a:pt x="75" y="192"/>
                  <a:pt x="75" y="192"/>
                </a:cubicBezTo>
                <a:cubicBezTo>
                  <a:pt x="62" y="192"/>
                  <a:pt x="52" y="203"/>
                  <a:pt x="52" y="216"/>
                </a:cubicBezTo>
                <a:cubicBezTo>
                  <a:pt x="52" y="219"/>
                  <a:pt x="52" y="219"/>
                  <a:pt x="52" y="219"/>
                </a:cubicBezTo>
                <a:cubicBezTo>
                  <a:pt x="52" y="232"/>
                  <a:pt x="62" y="242"/>
                  <a:pt x="75" y="242"/>
                </a:cubicBezTo>
                <a:cubicBezTo>
                  <a:pt x="146" y="242"/>
                  <a:pt x="146" y="242"/>
                  <a:pt x="146" y="242"/>
                </a:cubicBezTo>
                <a:cubicBezTo>
                  <a:pt x="146" y="154"/>
                  <a:pt x="146" y="154"/>
                  <a:pt x="146" y="154"/>
                </a:cubicBezTo>
                <a:cubicBezTo>
                  <a:pt x="37" y="154"/>
                  <a:pt x="37" y="154"/>
                  <a:pt x="37" y="154"/>
                </a:cubicBezTo>
                <a:cubicBezTo>
                  <a:pt x="37" y="154"/>
                  <a:pt x="37" y="154"/>
                  <a:pt x="37" y="154"/>
                </a:cubicBezTo>
                <a:cubicBezTo>
                  <a:pt x="26" y="154"/>
                  <a:pt x="17" y="146"/>
                  <a:pt x="17" y="135"/>
                </a:cubicBezTo>
                <a:cubicBezTo>
                  <a:pt x="17" y="35"/>
                  <a:pt x="17" y="35"/>
                  <a:pt x="17" y="35"/>
                </a:cubicBezTo>
                <a:cubicBezTo>
                  <a:pt x="17" y="24"/>
                  <a:pt x="26" y="16"/>
                  <a:pt x="37" y="16"/>
                </a:cubicBezTo>
                <a:cubicBezTo>
                  <a:pt x="146" y="16"/>
                  <a:pt x="146" y="16"/>
                  <a:pt x="146" y="16"/>
                </a:cubicBezTo>
                <a:lnTo>
                  <a:pt x="14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Freeform 46"/>
          <p:cNvSpPr>
            <a:spLocks noEditPoints="1"/>
          </p:cNvSpPr>
          <p:nvPr/>
        </p:nvSpPr>
        <p:spPr bwMode="auto">
          <a:xfrm>
            <a:off x="10185867" y="3148071"/>
            <a:ext cx="863676" cy="1007621"/>
          </a:xfrm>
          <a:custGeom>
            <a:avLst/>
            <a:gdLst>
              <a:gd name="T0" fmla="*/ 376 w 376"/>
              <a:gd name="T1" fmla="*/ 43 h 438"/>
              <a:gd name="T2" fmla="*/ 324 w 376"/>
              <a:gd name="T3" fmla="*/ 32 h 438"/>
              <a:gd name="T4" fmla="*/ 334 w 376"/>
              <a:gd name="T5" fmla="*/ 54 h 438"/>
              <a:gd name="T6" fmla="*/ 324 w 376"/>
              <a:gd name="T7" fmla="*/ 59 h 438"/>
              <a:gd name="T8" fmla="*/ 272 w 376"/>
              <a:gd name="T9" fmla="*/ 63 h 438"/>
              <a:gd name="T10" fmla="*/ 304 w 376"/>
              <a:gd name="T11" fmla="*/ 98 h 438"/>
              <a:gd name="T12" fmla="*/ 256 w 376"/>
              <a:gd name="T13" fmla="*/ 81 h 438"/>
              <a:gd name="T14" fmla="*/ 271 w 376"/>
              <a:gd name="T15" fmla="*/ 103 h 438"/>
              <a:gd name="T16" fmla="*/ 241 w 376"/>
              <a:gd name="T17" fmla="*/ 100 h 438"/>
              <a:gd name="T18" fmla="*/ 256 w 376"/>
              <a:gd name="T19" fmla="*/ 122 h 438"/>
              <a:gd name="T20" fmla="*/ 226 w 376"/>
              <a:gd name="T21" fmla="*/ 119 h 438"/>
              <a:gd name="T22" fmla="*/ 240 w 376"/>
              <a:gd name="T23" fmla="*/ 140 h 438"/>
              <a:gd name="T24" fmla="*/ 210 w 376"/>
              <a:gd name="T25" fmla="*/ 138 h 438"/>
              <a:gd name="T26" fmla="*/ 242 w 376"/>
              <a:gd name="T27" fmla="*/ 173 h 438"/>
              <a:gd name="T28" fmla="*/ 195 w 376"/>
              <a:gd name="T29" fmla="*/ 156 h 438"/>
              <a:gd name="T30" fmla="*/ 210 w 376"/>
              <a:gd name="T31" fmla="*/ 178 h 438"/>
              <a:gd name="T32" fmla="*/ 180 w 376"/>
              <a:gd name="T33" fmla="*/ 175 h 438"/>
              <a:gd name="T34" fmla="*/ 194 w 376"/>
              <a:gd name="T35" fmla="*/ 197 h 438"/>
              <a:gd name="T36" fmla="*/ 164 w 376"/>
              <a:gd name="T37" fmla="*/ 194 h 438"/>
              <a:gd name="T38" fmla="*/ 179 w 376"/>
              <a:gd name="T39" fmla="*/ 215 h 438"/>
              <a:gd name="T40" fmla="*/ 149 w 376"/>
              <a:gd name="T41" fmla="*/ 213 h 438"/>
              <a:gd name="T42" fmla="*/ 181 w 376"/>
              <a:gd name="T43" fmla="*/ 248 h 438"/>
              <a:gd name="T44" fmla="*/ 134 w 376"/>
              <a:gd name="T45" fmla="*/ 232 h 438"/>
              <a:gd name="T46" fmla="*/ 148 w 376"/>
              <a:gd name="T47" fmla="*/ 253 h 438"/>
              <a:gd name="T48" fmla="*/ 118 w 376"/>
              <a:gd name="T49" fmla="*/ 250 h 438"/>
              <a:gd name="T50" fmla="*/ 133 w 376"/>
              <a:gd name="T51" fmla="*/ 272 h 438"/>
              <a:gd name="T52" fmla="*/ 103 w 376"/>
              <a:gd name="T53" fmla="*/ 269 h 438"/>
              <a:gd name="T54" fmla="*/ 117 w 376"/>
              <a:gd name="T55" fmla="*/ 290 h 438"/>
              <a:gd name="T56" fmla="*/ 88 w 376"/>
              <a:gd name="T57" fmla="*/ 288 h 438"/>
              <a:gd name="T58" fmla="*/ 119 w 376"/>
              <a:gd name="T59" fmla="*/ 323 h 438"/>
              <a:gd name="T60" fmla="*/ 72 w 376"/>
              <a:gd name="T61" fmla="*/ 307 h 438"/>
              <a:gd name="T62" fmla="*/ 87 w 376"/>
              <a:gd name="T63" fmla="*/ 328 h 438"/>
              <a:gd name="T64" fmla="*/ 57 w 376"/>
              <a:gd name="T65" fmla="*/ 325 h 438"/>
              <a:gd name="T66" fmla="*/ 71 w 376"/>
              <a:gd name="T67" fmla="*/ 347 h 438"/>
              <a:gd name="T68" fmla="*/ 42 w 376"/>
              <a:gd name="T69" fmla="*/ 344 h 438"/>
              <a:gd name="T70" fmla="*/ 56 w 376"/>
              <a:gd name="T71" fmla="*/ 366 h 438"/>
              <a:gd name="T72" fmla="*/ 26 w 376"/>
              <a:gd name="T73" fmla="*/ 363 h 438"/>
              <a:gd name="T74" fmla="*/ 58 w 376"/>
              <a:gd name="T75" fmla="*/ 398 h 438"/>
              <a:gd name="T76" fmla="*/ 0 w 376"/>
              <a:gd name="T77" fmla="*/ 395 h 438"/>
              <a:gd name="T78" fmla="*/ 324 w 376"/>
              <a:gd name="T79" fmla="*/ 106 h 438"/>
              <a:gd name="T80" fmla="*/ 316 w 376"/>
              <a:gd name="T81" fmla="*/ 56 h 438"/>
              <a:gd name="T82" fmla="*/ 324 w 376"/>
              <a:gd name="T83" fmla="*/ 32 h 438"/>
              <a:gd name="T84" fmla="*/ 323 w 376"/>
              <a:gd name="T85" fmla="*/ 0 h 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76" h="438">
                <a:moveTo>
                  <a:pt x="324" y="106"/>
                </a:moveTo>
                <a:cubicBezTo>
                  <a:pt x="376" y="43"/>
                  <a:pt x="376" y="43"/>
                  <a:pt x="376" y="43"/>
                </a:cubicBezTo>
                <a:cubicBezTo>
                  <a:pt x="324" y="1"/>
                  <a:pt x="324" y="1"/>
                  <a:pt x="324" y="1"/>
                </a:cubicBezTo>
                <a:cubicBezTo>
                  <a:pt x="324" y="32"/>
                  <a:pt x="324" y="32"/>
                  <a:pt x="324" y="32"/>
                </a:cubicBezTo>
                <a:cubicBezTo>
                  <a:pt x="327" y="32"/>
                  <a:pt x="330" y="33"/>
                  <a:pt x="332" y="35"/>
                </a:cubicBezTo>
                <a:cubicBezTo>
                  <a:pt x="338" y="40"/>
                  <a:pt x="339" y="49"/>
                  <a:pt x="334" y="54"/>
                </a:cubicBezTo>
                <a:cubicBezTo>
                  <a:pt x="334" y="54"/>
                  <a:pt x="334" y="54"/>
                  <a:pt x="334" y="54"/>
                </a:cubicBezTo>
                <a:cubicBezTo>
                  <a:pt x="332" y="57"/>
                  <a:pt x="328" y="59"/>
                  <a:pt x="324" y="59"/>
                </a:cubicBezTo>
                <a:lnTo>
                  <a:pt x="324" y="106"/>
                </a:lnTo>
                <a:close/>
                <a:moveTo>
                  <a:pt x="272" y="63"/>
                </a:moveTo>
                <a:cubicBezTo>
                  <a:pt x="308" y="92"/>
                  <a:pt x="308" y="92"/>
                  <a:pt x="308" y="92"/>
                </a:cubicBezTo>
                <a:cubicBezTo>
                  <a:pt x="304" y="98"/>
                  <a:pt x="304" y="98"/>
                  <a:pt x="304" y="98"/>
                </a:cubicBezTo>
                <a:cubicBezTo>
                  <a:pt x="267" y="68"/>
                  <a:pt x="267" y="68"/>
                  <a:pt x="267" y="68"/>
                </a:cubicBezTo>
                <a:cubicBezTo>
                  <a:pt x="256" y="81"/>
                  <a:pt x="256" y="81"/>
                  <a:pt x="256" y="81"/>
                </a:cubicBezTo>
                <a:cubicBezTo>
                  <a:pt x="276" y="97"/>
                  <a:pt x="276" y="97"/>
                  <a:pt x="276" y="97"/>
                </a:cubicBezTo>
                <a:cubicBezTo>
                  <a:pt x="271" y="103"/>
                  <a:pt x="271" y="103"/>
                  <a:pt x="271" y="103"/>
                </a:cubicBezTo>
                <a:cubicBezTo>
                  <a:pt x="252" y="87"/>
                  <a:pt x="252" y="87"/>
                  <a:pt x="252" y="87"/>
                </a:cubicBezTo>
                <a:cubicBezTo>
                  <a:pt x="241" y="100"/>
                  <a:pt x="241" y="100"/>
                  <a:pt x="241" y="100"/>
                </a:cubicBezTo>
                <a:cubicBezTo>
                  <a:pt x="260" y="116"/>
                  <a:pt x="260" y="116"/>
                  <a:pt x="260" y="116"/>
                </a:cubicBezTo>
                <a:cubicBezTo>
                  <a:pt x="256" y="122"/>
                  <a:pt x="256" y="122"/>
                  <a:pt x="256" y="122"/>
                </a:cubicBezTo>
                <a:cubicBezTo>
                  <a:pt x="236" y="106"/>
                  <a:pt x="236" y="106"/>
                  <a:pt x="236" y="106"/>
                </a:cubicBezTo>
                <a:cubicBezTo>
                  <a:pt x="226" y="119"/>
                  <a:pt x="226" y="119"/>
                  <a:pt x="226" y="119"/>
                </a:cubicBezTo>
                <a:cubicBezTo>
                  <a:pt x="245" y="135"/>
                  <a:pt x="245" y="135"/>
                  <a:pt x="245" y="135"/>
                </a:cubicBezTo>
                <a:cubicBezTo>
                  <a:pt x="240" y="140"/>
                  <a:pt x="240" y="140"/>
                  <a:pt x="240" y="140"/>
                </a:cubicBezTo>
                <a:cubicBezTo>
                  <a:pt x="221" y="125"/>
                  <a:pt x="221" y="125"/>
                  <a:pt x="221" y="125"/>
                </a:cubicBezTo>
                <a:cubicBezTo>
                  <a:pt x="210" y="138"/>
                  <a:pt x="210" y="138"/>
                  <a:pt x="210" y="138"/>
                </a:cubicBezTo>
                <a:cubicBezTo>
                  <a:pt x="247" y="167"/>
                  <a:pt x="247" y="167"/>
                  <a:pt x="247" y="167"/>
                </a:cubicBezTo>
                <a:cubicBezTo>
                  <a:pt x="242" y="173"/>
                  <a:pt x="242" y="173"/>
                  <a:pt x="242" y="173"/>
                </a:cubicBezTo>
                <a:cubicBezTo>
                  <a:pt x="206" y="143"/>
                  <a:pt x="206" y="143"/>
                  <a:pt x="206" y="143"/>
                </a:cubicBezTo>
                <a:cubicBezTo>
                  <a:pt x="195" y="156"/>
                  <a:pt x="195" y="156"/>
                  <a:pt x="195" y="156"/>
                </a:cubicBezTo>
                <a:cubicBezTo>
                  <a:pt x="214" y="172"/>
                  <a:pt x="214" y="172"/>
                  <a:pt x="214" y="172"/>
                </a:cubicBezTo>
                <a:cubicBezTo>
                  <a:pt x="210" y="178"/>
                  <a:pt x="210" y="178"/>
                  <a:pt x="210" y="178"/>
                </a:cubicBezTo>
                <a:cubicBezTo>
                  <a:pt x="190" y="162"/>
                  <a:pt x="190" y="162"/>
                  <a:pt x="190" y="162"/>
                </a:cubicBezTo>
                <a:cubicBezTo>
                  <a:pt x="180" y="175"/>
                  <a:pt x="180" y="175"/>
                  <a:pt x="180" y="175"/>
                </a:cubicBezTo>
                <a:cubicBezTo>
                  <a:pt x="199" y="191"/>
                  <a:pt x="199" y="191"/>
                  <a:pt x="199" y="191"/>
                </a:cubicBezTo>
                <a:cubicBezTo>
                  <a:pt x="194" y="197"/>
                  <a:pt x="194" y="197"/>
                  <a:pt x="194" y="197"/>
                </a:cubicBezTo>
                <a:cubicBezTo>
                  <a:pt x="175" y="181"/>
                  <a:pt x="175" y="181"/>
                  <a:pt x="175" y="181"/>
                </a:cubicBezTo>
                <a:cubicBezTo>
                  <a:pt x="164" y="194"/>
                  <a:pt x="164" y="194"/>
                  <a:pt x="164" y="194"/>
                </a:cubicBezTo>
                <a:cubicBezTo>
                  <a:pt x="184" y="210"/>
                  <a:pt x="184" y="210"/>
                  <a:pt x="184" y="210"/>
                </a:cubicBezTo>
                <a:cubicBezTo>
                  <a:pt x="179" y="215"/>
                  <a:pt x="179" y="215"/>
                  <a:pt x="179" y="215"/>
                </a:cubicBezTo>
                <a:cubicBezTo>
                  <a:pt x="160" y="200"/>
                  <a:pt x="160" y="200"/>
                  <a:pt x="160" y="200"/>
                </a:cubicBezTo>
                <a:cubicBezTo>
                  <a:pt x="149" y="213"/>
                  <a:pt x="149" y="213"/>
                  <a:pt x="149" y="213"/>
                </a:cubicBezTo>
                <a:cubicBezTo>
                  <a:pt x="185" y="243"/>
                  <a:pt x="185" y="243"/>
                  <a:pt x="185" y="243"/>
                </a:cubicBezTo>
                <a:cubicBezTo>
                  <a:pt x="181" y="248"/>
                  <a:pt x="181" y="248"/>
                  <a:pt x="181" y="248"/>
                </a:cubicBezTo>
                <a:cubicBezTo>
                  <a:pt x="144" y="218"/>
                  <a:pt x="144" y="218"/>
                  <a:pt x="144" y="218"/>
                </a:cubicBezTo>
                <a:cubicBezTo>
                  <a:pt x="134" y="232"/>
                  <a:pt x="134" y="232"/>
                  <a:pt x="134" y="232"/>
                </a:cubicBezTo>
                <a:cubicBezTo>
                  <a:pt x="153" y="247"/>
                  <a:pt x="153" y="247"/>
                  <a:pt x="153" y="247"/>
                </a:cubicBezTo>
                <a:cubicBezTo>
                  <a:pt x="148" y="253"/>
                  <a:pt x="148" y="253"/>
                  <a:pt x="148" y="253"/>
                </a:cubicBezTo>
                <a:cubicBezTo>
                  <a:pt x="129" y="237"/>
                  <a:pt x="129" y="237"/>
                  <a:pt x="129" y="237"/>
                </a:cubicBezTo>
                <a:cubicBezTo>
                  <a:pt x="118" y="250"/>
                  <a:pt x="118" y="250"/>
                  <a:pt x="118" y="250"/>
                </a:cubicBezTo>
                <a:cubicBezTo>
                  <a:pt x="137" y="266"/>
                  <a:pt x="137" y="266"/>
                  <a:pt x="137" y="266"/>
                </a:cubicBezTo>
                <a:cubicBezTo>
                  <a:pt x="133" y="272"/>
                  <a:pt x="133" y="272"/>
                  <a:pt x="133" y="272"/>
                </a:cubicBezTo>
                <a:cubicBezTo>
                  <a:pt x="114" y="256"/>
                  <a:pt x="114" y="256"/>
                  <a:pt x="114" y="256"/>
                </a:cubicBezTo>
                <a:cubicBezTo>
                  <a:pt x="103" y="269"/>
                  <a:pt x="103" y="269"/>
                  <a:pt x="103" y="269"/>
                </a:cubicBezTo>
                <a:cubicBezTo>
                  <a:pt x="122" y="285"/>
                  <a:pt x="122" y="285"/>
                  <a:pt x="122" y="285"/>
                </a:cubicBezTo>
                <a:cubicBezTo>
                  <a:pt x="117" y="290"/>
                  <a:pt x="117" y="290"/>
                  <a:pt x="117" y="290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88" y="288"/>
                  <a:pt x="88" y="288"/>
                  <a:pt x="88" y="288"/>
                </a:cubicBezTo>
                <a:cubicBezTo>
                  <a:pt x="124" y="318"/>
                  <a:pt x="124" y="318"/>
                  <a:pt x="124" y="318"/>
                </a:cubicBezTo>
                <a:cubicBezTo>
                  <a:pt x="119" y="323"/>
                  <a:pt x="119" y="323"/>
                  <a:pt x="119" y="323"/>
                </a:cubicBezTo>
                <a:cubicBezTo>
                  <a:pt x="83" y="294"/>
                  <a:pt x="83" y="294"/>
                  <a:pt x="83" y="294"/>
                </a:cubicBezTo>
                <a:cubicBezTo>
                  <a:pt x="72" y="307"/>
                  <a:pt x="72" y="307"/>
                  <a:pt x="72" y="307"/>
                </a:cubicBezTo>
                <a:cubicBezTo>
                  <a:pt x="91" y="322"/>
                  <a:pt x="91" y="322"/>
                  <a:pt x="91" y="322"/>
                </a:cubicBezTo>
                <a:cubicBezTo>
                  <a:pt x="87" y="328"/>
                  <a:pt x="87" y="328"/>
                  <a:pt x="87" y="328"/>
                </a:cubicBezTo>
                <a:cubicBezTo>
                  <a:pt x="68" y="312"/>
                  <a:pt x="68" y="312"/>
                  <a:pt x="68" y="312"/>
                </a:cubicBezTo>
                <a:cubicBezTo>
                  <a:pt x="57" y="325"/>
                  <a:pt x="57" y="325"/>
                  <a:pt x="57" y="325"/>
                </a:cubicBezTo>
                <a:cubicBezTo>
                  <a:pt x="76" y="341"/>
                  <a:pt x="76" y="341"/>
                  <a:pt x="76" y="341"/>
                </a:cubicBezTo>
                <a:cubicBezTo>
                  <a:pt x="71" y="347"/>
                  <a:pt x="71" y="347"/>
                  <a:pt x="71" y="347"/>
                </a:cubicBezTo>
                <a:cubicBezTo>
                  <a:pt x="52" y="331"/>
                  <a:pt x="52" y="331"/>
                  <a:pt x="52" y="331"/>
                </a:cubicBezTo>
                <a:cubicBezTo>
                  <a:pt x="42" y="344"/>
                  <a:pt x="42" y="344"/>
                  <a:pt x="42" y="344"/>
                </a:cubicBezTo>
                <a:cubicBezTo>
                  <a:pt x="61" y="360"/>
                  <a:pt x="61" y="360"/>
                  <a:pt x="61" y="360"/>
                </a:cubicBezTo>
                <a:cubicBezTo>
                  <a:pt x="56" y="366"/>
                  <a:pt x="56" y="366"/>
                  <a:pt x="56" y="366"/>
                </a:cubicBezTo>
                <a:cubicBezTo>
                  <a:pt x="37" y="350"/>
                  <a:pt x="37" y="350"/>
                  <a:pt x="37" y="350"/>
                </a:cubicBezTo>
                <a:cubicBezTo>
                  <a:pt x="26" y="363"/>
                  <a:pt x="26" y="363"/>
                  <a:pt x="26" y="363"/>
                </a:cubicBezTo>
                <a:cubicBezTo>
                  <a:pt x="63" y="393"/>
                  <a:pt x="63" y="393"/>
                  <a:pt x="63" y="393"/>
                </a:cubicBezTo>
                <a:cubicBezTo>
                  <a:pt x="58" y="398"/>
                  <a:pt x="58" y="398"/>
                  <a:pt x="58" y="398"/>
                </a:cubicBezTo>
                <a:cubicBezTo>
                  <a:pt x="22" y="369"/>
                  <a:pt x="22" y="369"/>
                  <a:pt x="22" y="369"/>
                </a:cubicBezTo>
                <a:cubicBezTo>
                  <a:pt x="0" y="395"/>
                  <a:pt x="0" y="395"/>
                  <a:pt x="0" y="395"/>
                </a:cubicBezTo>
                <a:cubicBezTo>
                  <a:pt x="53" y="438"/>
                  <a:pt x="53" y="438"/>
                  <a:pt x="53" y="438"/>
                </a:cubicBezTo>
                <a:cubicBezTo>
                  <a:pt x="324" y="106"/>
                  <a:pt x="324" y="106"/>
                  <a:pt x="324" y="106"/>
                </a:cubicBezTo>
                <a:cubicBezTo>
                  <a:pt x="324" y="59"/>
                  <a:pt x="324" y="59"/>
                  <a:pt x="324" y="59"/>
                </a:cubicBezTo>
                <a:cubicBezTo>
                  <a:pt x="321" y="59"/>
                  <a:pt x="318" y="58"/>
                  <a:pt x="316" y="56"/>
                </a:cubicBezTo>
                <a:cubicBezTo>
                  <a:pt x="310" y="51"/>
                  <a:pt x="309" y="43"/>
                  <a:pt x="314" y="37"/>
                </a:cubicBezTo>
                <a:cubicBezTo>
                  <a:pt x="316" y="34"/>
                  <a:pt x="320" y="32"/>
                  <a:pt x="324" y="32"/>
                </a:cubicBezTo>
                <a:cubicBezTo>
                  <a:pt x="324" y="1"/>
                  <a:pt x="324" y="1"/>
                  <a:pt x="324" y="1"/>
                </a:cubicBezTo>
                <a:cubicBezTo>
                  <a:pt x="323" y="0"/>
                  <a:pt x="323" y="0"/>
                  <a:pt x="323" y="0"/>
                </a:cubicBezTo>
                <a:lnTo>
                  <a:pt x="272" y="6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Freeform 47"/>
          <p:cNvSpPr>
            <a:spLocks noEditPoints="1"/>
          </p:cNvSpPr>
          <p:nvPr/>
        </p:nvSpPr>
        <p:spPr bwMode="auto">
          <a:xfrm>
            <a:off x="10840318" y="3442659"/>
            <a:ext cx="373256" cy="733119"/>
          </a:xfrm>
          <a:custGeom>
            <a:avLst/>
            <a:gdLst>
              <a:gd name="T0" fmla="*/ 121 w 162"/>
              <a:gd name="T1" fmla="*/ 144 h 319"/>
              <a:gd name="T2" fmla="*/ 128 w 162"/>
              <a:gd name="T3" fmla="*/ 138 h 319"/>
              <a:gd name="T4" fmla="*/ 150 w 162"/>
              <a:gd name="T5" fmla="*/ 80 h 319"/>
              <a:gd name="T6" fmla="*/ 147 w 162"/>
              <a:gd name="T7" fmla="*/ 69 h 319"/>
              <a:gd name="T8" fmla="*/ 156 w 162"/>
              <a:gd name="T9" fmla="*/ 46 h 319"/>
              <a:gd name="T10" fmla="*/ 137 w 162"/>
              <a:gd name="T11" fmla="*/ 3 h 319"/>
              <a:gd name="T12" fmla="*/ 121 w 162"/>
              <a:gd name="T13" fmla="*/ 1 h 319"/>
              <a:gd name="T14" fmla="*/ 121 w 162"/>
              <a:gd name="T15" fmla="*/ 58 h 319"/>
              <a:gd name="T16" fmla="*/ 126 w 162"/>
              <a:gd name="T17" fmla="*/ 61 h 319"/>
              <a:gd name="T18" fmla="*/ 121 w 162"/>
              <a:gd name="T19" fmla="*/ 59 h 319"/>
              <a:gd name="T20" fmla="*/ 121 w 162"/>
              <a:gd name="T21" fmla="*/ 85 h 319"/>
              <a:gd name="T22" fmla="*/ 125 w 162"/>
              <a:gd name="T23" fmla="*/ 75 h 319"/>
              <a:gd name="T24" fmla="*/ 123 w 162"/>
              <a:gd name="T25" fmla="*/ 66 h 319"/>
              <a:gd name="T26" fmla="*/ 139 w 162"/>
              <a:gd name="T27" fmla="*/ 72 h 319"/>
              <a:gd name="T28" fmla="*/ 144 w 162"/>
              <a:gd name="T29" fmla="*/ 83 h 319"/>
              <a:gd name="T30" fmla="*/ 125 w 162"/>
              <a:gd name="T31" fmla="*/ 132 h 319"/>
              <a:gd name="T32" fmla="*/ 121 w 162"/>
              <a:gd name="T33" fmla="*/ 136 h 319"/>
              <a:gd name="T34" fmla="*/ 121 w 162"/>
              <a:gd name="T35" fmla="*/ 144 h 319"/>
              <a:gd name="T36" fmla="*/ 66 w 162"/>
              <a:gd name="T37" fmla="*/ 284 h 319"/>
              <a:gd name="T38" fmla="*/ 121 w 162"/>
              <a:gd name="T39" fmla="*/ 144 h 319"/>
              <a:gd name="T40" fmla="*/ 121 w 162"/>
              <a:gd name="T41" fmla="*/ 144 h 319"/>
              <a:gd name="T42" fmla="*/ 121 w 162"/>
              <a:gd name="T43" fmla="*/ 136 h 319"/>
              <a:gd name="T44" fmla="*/ 114 w 162"/>
              <a:gd name="T45" fmla="*/ 137 h 319"/>
              <a:gd name="T46" fmla="*/ 98 w 162"/>
              <a:gd name="T47" fmla="*/ 130 h 319"/>
              <a:gd name="T48" fmla="*/ 98 w 162"/>
              <a:gd name="T49" fmla="*/ 130 h 319"/>
              <a:gd name="T50" fmla="*/ 106 w 162"/>
              <a:gd name="T51" fmla="*/ 125 h 319"/>
              <a:gd name="T52" fmla="*/ 121 w 162"/>
              <a:gd name="T53" fmla="*/ 85 h 319"/>
              <a:gd name="T54" fmla="*/ 121 w 162"/>
              <a:gd name="T55" fmla="*/ 59 h 319"/>
              <a:gd name="T56" fmla="*/ 85 w 162"/>
              <a:gd name="T57" fmla="*/ 45 h 319"/>
              <a:gd name="T58" fmla="*/ 74 w 162"/>
              <a:gd name="T59" fmla="*/ 51 h 319"/>
              <a:gd name="T60" fmla="*/ 52 w 162"/>
              <a:gd name="T61" fmla="*/ 108 h 319"/>
              <a:gd name="T62" fmla="*/ 54 w 162"/>
              <a:gd name="T63" fmla="*/ 118 h 319"/>
              <a:gd name="T64" fmla="*/ 35 w 162"/>
              <a:gd name="T65" fmla="*/ 168 h 319"/>
              <a:gd name="T66" fmla="*/ 35 w 162"/>
              <a:gd name="T67" fmla="*/ 256 h 319"/>
              <a:gd name="T68" fmla="*/ 39 w 162"/>
              <a:gd name="T69" fmla="*/ 257 h 319"/>
              <a:gd name="T70" fmla="*/ 45 w 162"/>
              <a:gd name="T71" fmla="*/ 268 h 319"/>
              <a:gd name="T72" fmla="*/ 58 w 162"/>
              <a:gd name="T73" fmla="*/ 264 h 319"/>
              <a:gd name="T74" fmla="*/ 64 w 162"/>
              <a:gd name="T75" fmla="*/ 278 h 319"/>
              <a:gd name="T76" fmla="*/ 63 w 162"/>
              <a:gd name="T77" fmla="*/ 281 h 319"/>
              <a:gd name="T78" fmla="*/ 35 w 162"/>
              <a:gd name="T79" fmla="*/ 300 h 319"/>
              <a:gd name="T80" fmla="*/ 35 w 162"/>
              <a:gd name="T81" fmla="*/ 306 h 319"/>
              <a:gd name="T82" fmla="*/ 66 w 162"/>
              <a:gd name="T83" fmla="*/ 284 h 319"/>
              <a:gd name="T84" fmla="*/ 121 w 162"/>
              <a:gd name="T85" fmla="*/ 1 h 319"/>
              <a:gd name="T86" fmla="*/ 121 w 162"/>
              <a:gd name="T87" fmla="*/ 58 h 319"/>
              <a:gd name="T88" fmla="*/ 88 w 162"/>
              <a:gd name="T89" fmla="*/ 36 h 319"/>
              <a:gd name="T90" fmla="*/ 94 w 162"/>
              <a:gd name="T91" fmla="*/ 22 h 319"/>
              <a:gd name="T92" fmla="*/ 121 w 162"/>
              <a:gd name="T93" fmla="*/ 1 h 319"/>
              <a:gd name="T94" fmla="*/ 35 w 162"/>
              <a:gd name="T95" fmla="*/ 168 h 319"/>
              <a:gd name="T96" fmla="*/ 0 w 162"/>
              <a:gd name="T97" fmla="*/ 258 h 319"/>
              <a:gd name="T98" fmla="*/ 15 w 162"/>
              <a:gd name="T99" fmla="*/ 319 h 319"/>
              <a:gd name="T100" fmla="*/ 35 w 162"/>
              <a:gd name="T101" fmla="*/ 306 h 319"/>
              <a:gd name="T102" fmla="*/ 35 w 162"/>
              <a:gd name="T103" fmla="*/ 300 h 319"/>
              <a:gd name="T104" fmla="*/ 33 w 162"/>
              <a:gd name="T105" fmla="*/ 301 h 319"/>
              <a:gd name="T106" fmla="*/ 13 w 162"/>
              <a:gd name="T107" fmla="*/ 294 h 319"/>
              <a:gd name="T108" fmla="*/ 5 w 162"/>
              <a:gd name="T109" fmla="*/ 259 h 319"/>
              <a:gd name="T110" fmla="*/ 5 w 162"/>
              <a:gd name="T111" fmla="*/ 259 h 319"/>
              <a:gd name="T112" fmla="*/ 6 w 162"/>
              <a:gd name="T113" fmla="*/ 256 h 319"/>
              <a:gd name="T114" fmla="*/ 19 w 162"/>
              <a:gd name="T115" fmla="*/ 250 h 319"/>
              <a:gd name="T116" fmla="*/ 26 w 162"/>
              <a:gd name="T117" fmla="*/ 261 h 319"/>
              <a:gd name="T118" fmla="*/ 35 w 162"/>
              <a:gd name="T119" fmla="*/ 256 h 319"/>
              <a:gd name="T120" fmla="*/ 35 w 162"/>
              <a:gd name="T121" fmla="*/ 168 h 3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62" h="319">
                <a:moveTo>
                  <a:pt x="121" y="144"/>
                </a:moveTo>
                <a:cubicBezTo>
                  <a:pt x="124" y="143"/>
                  <a:pt x="127" y="141"/>
                  <a:pt x="128" y="138"/>
                </a:cubicBezTo>
                <a:cubicBezTo>
                  <a:pt x="150" y="80"/>
                  <a:pt x="150" y="80"/>
                  <a:pt x="150" y="80"/>
                </a:cubicBezTo>
                <a:cubicBezTo>
                  <a:pt x="152" y="76"/>
                  <a:pt x="150" y="71"/>
                  <a:pt x="147" y="69"/>
                </a:cubicBezTo>
                <a:cubicBezTo>
                  <a:pt x="156" y="46"/>
                  <a:pt x="156" y="46"/>
                  <a:pt x="156" y="46"/>
                </a:cubicBezTo>
                <a:cubicBezTo>
                  <a:pt x="162" y="29"/>
                  <a:pt x="154" y="9"/>
                  <a:pt x="137" y="3"/>
                </a:cubicBezTo>
                <a:cubicBezTo>
                  <a:pt x="132" y="1"/>
                  <a:pt x="126" y="0"/>
                  <a:pt x="121" y="1"/>
                </a:cubicBezTo>
                <a:cubicBezTo>
                  <a:pt x="121" y="58"/>
                  <a:pt x="121" y="58"/>
                  <a:pt x="121" y="58"/>
                </a:cubicBezTo>
                <a:cubicBezTo>
                  <a:pt x="126" y="61"/>
                  <a:pt x="126" y="61"/>
                  <a:pt x="126" y="61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121" y="85"/>
                  <a:pt x="121" y="85"/>
                  <a:pt x="121" y="85"/>
                </a:cubicBezTo>
                <a:cubicBezTo>
                  <a:pt x="125" y="75"/>
                  <a:pt x="125" y="75"/>
                  <a:pt x="125" y="75"/>
                </a:cubicBezTo>
                <a:cubicBezTo>
                  <a:pt x="126" y="72"/>
                  <a:pt x="126" y="68"/>
                  <a:pt x="123" y="66"/>
                </a:cubicBezTo>
                <a:cubicBezTo>
                  <a:pt x="139" y="72"/>
                  <a:pt x="139" y="72"/>
                  <a:pt x="139" y="72"/>
                </a:cubicBezTo>
                <a:cubicBezTo>
                  <a:pt x="143" y="73"/>
                  <a:pt x="146" y="78"/>
                  <a:pt x="144" y="83"/>
                </a:cubicBezTo>
                <a:cubicBezTo>
                  <a:pt x="125" y="132"/>
                  <a:pt x="125" y="132"/>
                  <a:pt x="125" y="132"/>
                </a:cubicBezTo>
                <a:cubicBezTo>
                  <a:pt x="124" y="134"/>
                  <a:pt x="123" y="135"/>
                  <a:pt x="121" y="136"/>
                </a:cubicBezTo>
                <a:lnTo>
                  <a:pt x="121" y="144"/>
                </a:lnTo>
                <a:close/>
                <a:moveTo>
                  <a:pt x="66" y="284"/>
                </a:moveTo>
                <a:cubicBezTo>
                  <a:pt x="121" y="144"/>
                  <a:pt x="121" y="144"/>
                  <a:pt x="121" y="144"/>
                </a:cubicBezTo>
                <a:cubicBezTo>
                  <a:pt x="121" y="144"/>
                  <a:pt x="121" y="144"/>
                  <a:pt x="121" y="144"/>
                </a:cubicBezTo>
                <a:cubicBezTo>
                  <a:pt x="121" y="136"/>
                  <a:pt x="121" y="136"/>
                  <a:pt x="121" y="136"/>
                </a:cubicBezTo>
                <a:cubicBezTo>
                  <a:pt x="119" y="137"/>
                  <a:pt x="117" y="137"/>
                  <a:pt x="114" y="137"/>
                </a:cubicBezTo>
                <a:cubicBezTo>
                  <a:pt x="98" y="130"/>
                  <a:pt x="98" y="130"/>
                  <a:pt x="98" y="130"/>
                </a:cubicBezTo>
                <a:cubicBezTo>
                  <a:pt x="98" y="130"/>
                  <a:pt x="98" y="130"/>
                  <a:pt x="98" y="130"/>
                </a:cubicBezTo>
                <a:cubicBezTo>
                  <a:pt x="102" y="130"/>
                  <a:pt x="105" y="128"/>
                  <a:pt x="106" y="125"/>
                </a:cubicBezTo>
                <a:cubicBezTo>
                  <a:pt x="121" y="85"/>
                  <a:pt x="121" y="85"/>
                  <a:pt x="121" y="85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85" y="45"/>
                  <a:pt x="85" y="45"/>
                  <a:pt x="85" y="45"/>
                </a:cubicBezTo>
                <a:cubicBezTo>
                  <a:pt x="80" y="44"/>
                  <a:pt x="76" y="47"/>
                  <a:pt x="74" y="51"/>
                </a:cubicBezTo>
                <a:cubicBezTo>
                  <a:pt x="52" y="108"/>
                  <a:pt x="52" y="108"/>
                  <a:pt x="52" y="108"/>
                </a:cubicBezTo>
                <a:cubicBezTo>
                  <a:pt x="51" y="112"/>
                  <a:pt x="52" y="115"/>
                  <a:pt x="54" y="118"/>
                </a:cubicBezTo>
                <a:cubicBezTo>
                  <a:pt x="35" y="168"/>
                  <a:pt x="35" y="168"/>
                  <a:pt x="35" y="168"/>
                </a:cubicBezTo>
                <a:cubicBezTo>
                  <a:pt x="35" y="256"/>
                  <a:pt x="35" y="256"/>
                  <a:pt x="35" y="256"/>
                </a:cubicBezTo>
                <a:cubicBezTo>
                  <a:pt x="36" y="256"/>
                  <a:pt x="37" y="257"/>
                  <a:pt x="39" y="257"/>
                </a:cubicBezTo>
                <a:cubicBezTo>
                  <a:pt x="43" y="259"/>
                  <a:pt x="46" y="264"/>
                  <a:pt x="45" y="268"/>
                </a:cubicBezTo>
                <a:cubicBezTo>
                  <a:pt x="48" y="264"/>
                  <a:pt x="53" y="263"/>
                  <a:pt x="58" y="264"/>
                </a:cubicBezTo>
                <a:cubicBezTo>
                  <a:pt x="63" y="267"/>
                  <a:pt x="66" y="273"/>
                  <a:pt x="64" y="278"/>
                </a:cubicBezTo>
                <a:cubicBezTo>
                  <a:pt x="63" y="281"/>
                  <a:pt x="63" y="281"/>
                  <a:pt x="63" y="281"/>
                </a:cubicBezTo>
                <a:cubicBezTo>
                  <a:pt x="35" y="300"/>
                  <a:pt x="35" y="300"/>
                  <a:pt x="35" y="300"/>
                </a:cubicBezTo>
                <a:cubicBezTo>
                  <a:pt x="35" y="306"/>
                  <a:pt x="35" y="306"/>
                  <a:pt x="35" y="306"/>
                </a:cubicBezTo>
                <a:cubicBezTo>
                  <a:pt x="66" y="284"/>
                  <a:pt x="66" y="284"/>
                  <a:pt x="66" y="284"/>
                </a:cubicBezTo>
                <a:close/>
                <a:moveTo>
                  <a:pt x="121" y="1"/>
                </a:moveTo>
                <a:cubicBezTo>
                  <a:pt x="121" y="58"/>
                  <a:pt x="121" y="58"/>
                  <a:pt x="121" y="58"/>
                </a:cubicBezTo>
                <a:cubicBezTo>
                  <a:pt x="88" y="36"/>
                  <a:pt x="88" y="36"/>
                  <a:pt x="88" y="36"/>
                </a:cubicBezTo>
                <a:cubicBezTo>
                  <a:pt x="94" y="22"/>
                  <a:pt x="94" y="22"/>
                  <a:pt x="94" y="22"/>
                </a:cubicBezTo>
                <a:cubicBezTo>
                  <a:pt x="98" y="10"/>
                  <a:pt x="109" y="2"/>
                  <a:pt x="121" y="1"/>
                </a:cubicBezTo>
                <a:close/>
                <a:moveTo>
                  <a:pt x="35" y="168"/>
                </a:moveTo>
                <a:cubicBezTo>
                  <a:pt x="0" y="258"/>
                  <a:pt x="0" y="258"/>
                  <a:pt x="0" y="258"/>
                </a:cubicBezTo>
                <a:cubicBezTo>
                  <a:pt x="15" y="319"/>
                  <a:pt x="15" y="319"/>
                  <a:pt x="15" y="319"/>
                </a:cubicBezTo>
                <a:cubicBezTo>
                  <a:pt x="35" y="306"/>
                  <a:pt x="35" y="306"/>
                  <a:pt x="35" y="306"/>
                </a:cubicBezTo>
                <a:cubicBezTo>
                  <a:pt x="35" y="300"/>
                  <a:pt x="35" y="300"/>
                  <a:pt x="35" y="300"/>
                </a:cubicBezTo>
                <a:cubicBezTo>
                  <a:pt x="33" y="301"/>
                  <a:pt x="33" y="301"/>
                  <a:pt x="33" y="301"/>
                </a:cubicBezTo>
                <a:cubicBezTo>
                  <a:pt x="13" y="294"/>
                  <a:pt x="13" y="294"/>
                  <a:pt x="13" y="294"/>
                </a:cubicBezTo>
                <a:cubicBezTo>
                  <a:pt x="5" y="259"/>
                  <a:pt x="5" y="259"/>
                  <a:pt x="5" y="259"/>
                </a:cubicBezTo>
                <a:cubicBezTo>
                  <a:pt x="5" y="259"/>
                  <a:pt x="5" y="259"/>
                  <a:pt x="5" y="259"/>
                </a:cubicBezTo>
                <a:cubicBezTo>
                  <a:pt x="6" y="256"/>
                  <a:pt x="6" y="256"/>
                  <a:pt x="6" y="256"/>
                </a:cubicBezTo>
                <a:cubicBezTo>
                  <a:pt x="8" y="250"/>
                  <a:pt x="14" y="248"/>
                  <a:pt x="19" y="250"/>
                </a:cubicBezTo>
                <a:cubicBezTo>
                  <a:pt x="24" y="251"/>
                  <a:pt x="27" y="256"/>
                  <a:pt x="26" y="261"/>
                </a:cubicBezTo>
                <a:cubicBezTo>
                  <a:pt x="28" y="258"/>
                  <a:pt x="31" y="256"/>
                  <a:pt x="35" y="256"/>
                </a:cubicBezTo>
                <a:lnTo>
                  <a:pt x="35" y="16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Freeform 48"/>
          <p:cNvSpPr>
            <a:spLocks noEditPoints="1"/>
          </p:cNvSpPr>
          <p:nvPr/>
        </p:nvSpPr>
        <p:spPr bwMode="auto">
          <a:xfrm>
            <a:off x="9538111" y="3536392"/>
            <a:ext cx="610933" cy="610933"/>
          </a:xfrm>
          <a:custGeom>
            <a:avLst/>
            <a:gdLst>
              <a:gd name="T0" fmla="*/ 133 w 266"/>
              <a:gd name="T1" fmla="*/ 0 h 266"/>
              <a:gd name="T2" fmla="*/ 133 w 266"/>
              <a:gd name="T3" fmla="*/ 0 h 266"/>
              <a:gd name="T4" fmla="*/ 133 w 266"/>
              <a:gd name="T5" fmla="*/ 35 h 266"/>
              <a:gd name="T6" fmla="*/ 150 w 266"/>
              <a:gd name="T7" fmla="*/ 24 h 266"/>
              <a:gd name="T8" fmla="*/ 242 w 266"/>
              <a:gd name="T9" fmla="*/ 117 h 266"/>
              <a:gd name="T10" fmla="*/ 231 w 266"/>
              <a:gd name="T11" fmla="*/ 133 h 266"/>
              <a:gd name="T12" fmla="*/ 242 w 266"/>
              <a:gd name="T13" fmla="*/ 149 h 266"/>
              <a:gd name="T14" fmla="*/ 150 w 266"/>
              <a:gd name="T15" fmla="*/ 242 h 266"/>
              <a:gd name="T16" fmla="*/ 150 w 266"/>
              <a:gd name="T17" fmla="*/ 242 h 266"/>
              <a:gd name="T18" fmla="*/ 133 w 266"/>
              <a:gd name="T19" fmla="*/ 231 h 266"/>
              <a:gd name="T20" fmla="*/ 133 w 266"/>
              <a:gd name="T21" fmla="*/ 266 h 266"/>
              <a:gd name="T22" fmla="*/ 133 w 266"/>
              <a:gd name="T23" fmla="*/ 266 h 266"/>
              <a:gd name="T24" fmla="*/ 266 w 266"/>
              <a:gd name="T25" fmla="*/ 133 h 266"/>
              <a:gd name="T26" fmla="*/ 133 w 266"/>
              <a:gd name="T27" fmla="*/ 0 h 266"/>
              <a:gd name="T28" fmla="*/ 133 w 266"/>
              <a:gd name="T29" fmla="*/ 0 h 266"/>
              <a:gd name="T30" fmla="*/ 133 w 266"/>
              <a:gd name="T31" fmla="*/ 0 h 266"/>
              <a:gd name="T32" fmla="*/ 0 w 266"/>
              <a:gd name="T33" fmla="*/ 133 h 266"/>
              <a:gd name="T34" fmla="*/ 133 w 266"/>
              <a:gd name="T35" fmla="*/ 266 h 266"/>
              <a:gd name="T36" fmla="*/ 133 w 266"/>
              <a:gd name="T37" fmla="*/ 266 h 266"/>
              <a:gd name="T38" fmla="*/ 133 w 266"/>
              <a:gd name="T39" fmla="*/ 231 h 266"/>
              <a:gd name="T40" fmla="*/ 133 w 266"/>
              <a:gd name="T41" fmla="*/ 231 h 266"/>
              <a:gd name="T42" fmla="*/ 117 w 266"/>
              <a:gd name="T43" fmla="*/ 242 h 266"/>
              <a:gd name="T44" fmla="*/ 24 w 266"/>
              <a:gd name="T45" fmla="*/ 149 h 266"/>
              <a:gd name="T46" fmla="*/ 35 w 266"/>
              <a:gd name="T47" fmla="*/ 133 h 266"/>
              <a:gd name="T48" fmla="*/ 24 w 266"/>
              <a:gd name="T49" fmla="*/ 117 h 266"/>
              <a:gd name="T50" fmla="*/ 117 w 266"/>
              <a:gd name="T51" fmla="*/ 24 h 266"/>
              <a:gd name="T52" fmla="*/ 133 w 266"/>
              <a:gd name="T53" fmla="*/ 35 h 266"/>
              <a:gd name="T54" fmla="*/ 133 w 266"/>
              <a:gd name="T55" fmla="*/ 35 h 266"/>
              <a:gd name="T56" fmla="*/ 133 w 266"/>
              <a:gd name="T57" fmla="*/ 0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66" h="266">
                <a:moveTo>
                  <a:pt x="133" y="0"/>
                </a:moveTo>
                <a:cubicBezTo>
                  <a:pt x="133" y="0"/>
                  <a:pt x="133" y="0"/>
                  <a:pt x="133" y="0"/>
                </a:cubicBezTo>
                <a:cubicBezTo>
                  <a:pt x="133" y="35"/>
                  <a:pt x="133" y="35"/>
                  <a:pt x="133" y="35"/>
                </a:cubicBezTo>
                <a:cubicBezTo>
                  <a:pt x="141" y="35"/>
                  <a:pt x="147" y="30"/>
                  <a:pt x="150" y="24"/>
                </a:cubicBezTo>
                <a:cubicBezTo>
                  <a:pt x="197" y="31"/>
                  <a:pt x="235" y="69"/>
                  <a:pt x="242" y="117"/>
                </a:cubicBezTo>
                <a:cubicBezTo>
                  <a:pt x="236" y="119"/>
                  <a:pt x="231" y="125"/>
                  <a:pt x="231" y="133"/>
                </a:cubicBezTo>
                <a:cubicBezTo>
                  <a:pt x="231" y="140"/>
                  <a:pt x="236" y="147"/>
                  <a:pt x="242" y="149"/>
                </a:cubicBezTo>
                <a:cubicBezTo>
                  <a:pt x="235" y="197"/>
                  <a:pt x="197" y="235"/>
                  <a:pt x="150" y="242"/>
                </a:cubicBezTo>
                <a:cubicBezTo>
                  <a:pt x="150" y="242"/>
                  <a:pt x="150" y="242"/>
                  <a:pt x="150" y="242"/>
                </a:cubicBezTo>
                <a:cubicBezTo>
                  <a:pt x="147" y="236"/>
                  <a:pt x="141" y="231"/>
                  <a:pt x="133" y="231"/>
                </a:cubicBezTo>
                <a:cubicBezTo>
                  <a:pt x="133" y="266"/>
                  <a:pt x="133" y="266"/>
                  <a:pt x="133" y="266"/>
                </a:cubicBezTo>
                <a:cubicBezTo>
                  <a:pt x="133" y="266"/>
                  <a:pt x="133" y="266"/>
                  <a:pt x="133" y="266"/>
                </a:cubicBezTo>
                <a:cubicBezTo>
                  <a:pt x="207" y="266"/>
                  <a:pt x="266" y="206"/>
                  <a:pt x="266" y="133"/>
                </a:cubicBezTo>
                <a:cubicBezTo>
                  <a:pt x="266" y="59"/>
                  <a:pt x="207" y="0"/>
                  <a:pt x="133" y="0"/>
                </a:cubicBezTo>
                <a:close/>
                <a:moveTo>
                  <a:pt x="133" y="0"/>
                </a:moveTo>
                <a:cubicBezTo>
                  <a:pt x="133" y="0"/>
                  <a:pt x="133" y="0"/>
                  <a:pt x="133" y="0"/>
                </a:cubicBezTo>
                <a:cubicBezTo>
                  <a:pt x="60" y="0"/>
                  <a:pt x="0" y="59"/>
                  <a:pt x="0" y="133"/>
                </a:cubicBezTo>
                <a:cubicBezTo>
                  <a:pt x="0" y="206"/>
                  <a:pt x="60" y="266"/>
                  <a:pt x="133" y="266"/>
                </a:cubicBezTo>
                <a:cubicBezTo>
                  <a:pt x="133" y="266"/>
                  <a:pt x="133" y="266"/>
                  <a:pt x="133" y="266"/>
                </a:cubicBezTo>
                <a:cubicBezTo>
                  <a:pt x="133" y="231"/>
                  <a:pt x="133" y="231"/>
                  <a:pt x="133" y="231"/>
                </a:cubicBezTo>
                <a:cubicBezTo>
                  <a:pt x="133" y="231"/>
                  <a:pt x="133" y="231"/>
                  <a:pt x="133" y="231"/>
                </a:cubicBezTo>
                <a:cubicBezTo>
                  <a:pt x="126" y="231"/>
                  <a:pt x="120" y="236"/>
                  <a:pt x="117" y="242"/>
                </a:cubicBezTo>
                <a:cubicBezTo>
                  <a:pt x="69" y="235"/>
                  <a:pt x="31" y="197"/>
                  <a:pt x="24" y="149"/>
                </a:cubicBezTo>
                <a:cubicBezTo>
                  <a:pt x="31" y="147"/>
                  <a:pt x="35" y="140"/>
                  <a:pt x="35" y="133"/>
                </a:cubicBezTo>
                <a:cubicBezTo>
                  <a:pt x="35" y="125"/>
                  <a:pt x="31" y="119"/>
                  <a:pt x="24" y="117"/>
                </a:cubicBezTo>
                <a:cubicBezTo>
                  <a:pt x="31" y="69"/>
                  <a:pt x="69" y="31"/>
                  <a:pt x="117" y="24"/>
                </a:cubicBezTo>
                <a:cubicBezTo>
                  <a:pt x="120" y="30"/>
                  <a:pt x="126" y="35"/>
                  <a:pt x="133" y="35"/>
                </a:cubicBezTo>
                <a:cubicBezTo>
                  <a:pt x="133" y="35"/>
                  <a:pt x="133" y="35"/>
                  <a:pt x="133" y="35"/>
                </a:cubicBezTo>
                <a:lnTo>
                  <a:pt x="133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Freeform 49"/>
          <p:cNvSpPr/>
          <p:nvPr/>
        </p:nvSpPr>
        <p:spPr bwMode="auto">
          <a:xfrm>
            <a:off x="9650256" y="3730550"/>
            <a:ext cx="304629" cy="160683"/>
          </a:xfrm>
          <a:custGeom>
            <a:avLst/>
            <a:gdLst>
              <a:gd name="T0" fmla="*/ 124 w 133"/>
              <a:gd name="T1" fmla="*/ 0 h 70"/>
              <a:gd name="T2" fmla="*/ 93 w 133"/>
              <a:gd name="T3" fmla="*/ 30 h 70"/>
              <a:gd name="T4" fmla="*/ 84 w 133"/>
              <a:gd name="T5" fmla="*/ 28 h 70"/>
              <a:gd name="T6" fmla="*/ 65 w 133"/>
              <a:gd name="T7" fmla="*/ 42 h 70"/>
              <a:gd name="T8" fmla="*/ 0 w 133"/>
              <a:gd name="T9" fmla="*/ 42 h 70"/>
              <a:gd name="T10" fmla="*/ 0 w 133"/>
              <a:gd name="T11" fmla="*/ 56 h 70"/>
              <a:gd name="T12" fmla="*/ 65 w 133"/>
              <a:gd name="T13" fmla="*/ 56 h 70"/>
              <a:gd name="T14" fmla="*/ 84 w 133"/>
              <a:gd name="T15" fmla="*/ 70 h 70"/>
              <a:gd name="T16" fmla="*/ 105 w 133"/>
              <a:gd name="T17" fmla="*/ 49 h 70"/>
              <a:gd name="T18" fmla="*/ 103 w 133"/>
              <a:gd name="T19" fmla="*/ 40 h 70"/>
              <a:gd name="T20" fmla="*/ 133 w 133"/>
              <a:gd name="T21" fmla="*/ 9 h 70"/>
              <a:gd name="T22" fmla="*/ 124 w 133"/>
              <a:gd name="T23" fmla="*/ 0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33" h="70">
                <a:moveTo>
                  <a:pt x="124" y="0"/>
                </a:moveTo>
                <a:cubicBezTo>
                  <a:pt x="93" y="30"/>
                  <a:pt x="93" y="30"/>
                  <a:pt x="93" y="30"/>
                </a:cubicBezTo>
                <a:cubicBezTo>
                  <a:pt x="91" y="29"/>
                  <a:pt x="88" y="28"/>
                  <a:pt x="84" y="28"/>
                </a:cubicBezTo>
                <a:cubicBezTo>
                  <a:pt x="75" y="28"/>
                  <a:pt x="67" y="34"/>
                  <a:pt x="65" y="42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56"/>
                  <a:pt x="0" y="56"/>
                  <a:pt x="0" y="56"/>
                </a:cubicBezTo>
                <a:cubicBezTo>
                  <a:pt x="65" y="56"/>
                  <a:pt x="65" y="56"/>
                  <a:pt x="65" y="56"/>
                </a:cubicBezTo>
                <a:cubicBezTo>
                  <a:pt x="67" y="64"/>
                  <a:pt x="75" y="70"/>
                  <a:pt x="84" y="70"/>
                </a:cubicBezTo>
                <a:cubicBezTo>
                  <a:pt x="96" y="70"/>
                  <a:pt x="105" y="60"/>
                  <a:pt x="105" y="49"/>
                </a:cubicBezTo>
                <a:cubicBezTo>
                  <a:pt x="105" y="46"/>
                  <a:pt x="104" y="43"/>
                  <a:pt x="103" y="40"/>
                </a:cubicBezTo>
                <a:cubicBezTo>
                  <a:pt x="133" y="9"/>
                  <a:pt x="133" y="9"/>
                  <a:pt x="133" y="9"/>
                </a:cubicBezTo>
                <a:lnTo>
                  <a:pt x="12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7" name="Group 126"/>
          <p:cNvGrpSpPr/>
          <p:nvPr/>
        </p:nvGrpSpPr>
        <p:grpSpPr>
          <a:xfrm>
            <a:off x="9782484" y="4323071"/>
            <a:ext cx="478703" cy="455271"/>
            <a:chOff x="8505825" y="3605213"/>
            <a:chExt cx="454025" cy="431800"/>
          </a:xfrm>
          <a:solidFill>
            <a:schemeClr val="accent5"/>
          </a:solidFill>
        </p:grpSpPr>
        <p:sp>
          <p:nvSpPr>
            <p:cNvPr id="58" name="Freeform 50"/>
            <p:cNvSpPr/>
            <p:nvPr/>
          </p:nvSpPr>
          <p:spPr bwMode="auto">
            <a:xfrm>
              <a:off x="8505825" y="3694113"/>
              <a:ext cx="454025" cy="342900"/>
            </a:xfrm>
            <a:custGeom>
              <a:avLst/>
              <a:gdLst>
                <a:gd name="T0" fmla="*/ 146 w 208"/>
                <a:gd name="T1" fmla="*/ 0 h 157"/>
                <a:gd name="T2" fmla="*/ 104 w 208"/>
                <a:gd name="T3" fmla="*/ 15 h 157"/>
                <a:gd name="T4" fmla="*/ 62 w 208"/>
                <a:gd name="T5" fmla="*/ 0 h 157"/>
                <a:gd name="T6" fmla="*/ 0 w 208"/>
                <a:gd name="T7" fmla="*/ 60 h 157"/>
                <a:gd name="T8" fmla="*/ 107 w 208"/>
                <a:gd name="T9" fmla="*/ 157 h 157"/>
                <a:gd name="T10" fmla="*/ 208 w 208"/>
                <a:gd name="T11" fmla="*/ 60 h 157"/>
                <a:gd name="T12" fmla="*/ 146 w 208"/>
                <a:gd name="T13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8" h="157">
                  <a:moveTo>
                    <a:pt x="146" y="0"/>
                  </a:moveTo>
                  <a:cubicBezTo>
                    <a:pt x="130" y="0"/>
                    <a:pt x="115" y="6"/>
                    <a:pt x="104" y="15"/>
                  </a:cubicBezTo>
                  <a:cubicBezTo>
                    <a:pt x="93" y="6"/>
                    <a:pt x="78" y="0"/>
                    <a:pt x="62" y="0"/>
                  </a:cubicBezTo>
                  <a:cubicBezTo>
                    <a:pt x="28" y="0"/>
                    <a:pt x="0" y="27"/>
                    <a:pt x="0" y="60"/>
                  </a:cubicBezTo>
                  <a:cubicBezTo>
                    <a:pt x="0" y="98"/>
                    <a:pt x="31" y="157"/>
                    <a:pt x="107" y="157"/>
                  </a:cubicBezTo>
                  <a:cubicBezTo>
                    <a:pt x="185" y="157"/>
                    <a:pt x="208" y="95"/>
                    <a:pt x="208" y="60"/>
                  </a:cubicBezTo>
                  <a:cubicBezTo>
                    <a:pt x="208" y="27"/>
                    <a:pt x="180" y="0"/>
                    <a:pt x="14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10" tIns="48205" rIns="96410" bIns="48205" numCol="1" anchor="t" anchorCtr="0" compatLnSpc="1"/>
            <a:lstStyle/>
            <a:p>
              <a:pPr>
                <a:lnSpc>
                  <a:spcPct val="120000"/>
                </a:lnSpc>
              </a:pPr>
              <a:endParaRPr lang="id-ID" sz="142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Freeform 51"/>
            <p:cNvSpPr/>
            <p:nvPr/>
          </p:nvSpPr>
          <p:spPr bwMode="auto">
            <a:xfrm>
              <a:off x="8709025" y="3605213"/>
              <a:ext cx="123825" cy="157163"/>
            </a:xfrm>
            <a:custGeom>
              <a:avLst/>
              <a:gdLst>
                <a:gd name="T0" fmla="*/ 12 w 57"/>
                <a:gd name="T1" fmla="*/ 72 h 72"/>
                <a:gd name="T2" fmla="*/ 27 w 57"/>
                <a:gd name="T3" fmla="*/ 0 h 72"/>
                <a:gd name="T4" fmla="*/ 57 w 57"/>
                <a:gd name="T5" fmla="*/ 6 h 72"/>
                <a:gd name="T6" fmla="*/ 12 w 57"/>
                <a:gd name="T7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72">
                  <a:moveTo>
                    <a:pt x="12" y="72"/>
                  </a:moveTo>
                  <a:cubicBezTo>
                    <a:pt x="0" y="48"/>
                    <a:pt x="7" y="20"/>
                    <a:pt x="27" y="0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29" y="21"/>
                    <a:pt x="12" y="37"/>
                    <a:pt x="12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10" tIns="48205" rIns="96410" bIns="48205" numCol="1" anchor="t" anchorCtr="0" compatLnSpc="1"/>
            <a:lstStyle/>
            <a:p>
              <a:pPr>
                <a:lnSpc>
                  <a:spcPct val="120000"/>
                </a:lnSpc>
              </a:pPr>
              <a:endParaRPr lang="id-ID" sz="142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0" name="Freeform 52"/>
          <p:cNvSpPr/>
          <p:nvPr/>
        </p:nvSpPr>
        <p:spPr bwMode="auto">
          <a:xfrm>
            <a:off x="8306202" y="1613207"/>
            <a:ext cx="716382" cy="582479"/>
          </a:xfrm>
          <a:custGeom>
            <a:avLst/>
            <a:gdLst>
              <a:gd name="T0" fmla="*/ 312 w 312"/>
              <a:gd name="T1" fmla="*/ 86 h 253"/>
              <a:gd name="T2" fmla="*/ 305 w 312"/>
              <a:gd name="T3" fmla="*/ 75 h 253"/>
              <a:gd name="T4" fmla="*/ 79 w 312"/>
              <a:gd name="T5" fmla="*/ 226 h 253"/>
              <a:gd name="T6" fmla="*/ 28 w 312"/>
              <a:gd name="T7" fmla="*/ 214 h 253"/>
              <a:gd name="T8" fmla="*/ 35 w 312"/>
              <a:gd name="T9" fmla="*/ 162 h 253"/>
              <a:gd name="T10" fmla="*/ 262 w 312"/>
              <a:gd name="T11" fmla="*/ 11 h 253"/>
              <a:gd name="T12" fmla="*/ 254 w 312"/>
              <a:gd name="T13" fmla="*/ 0 h 253"/>
              <a:gd name="T14" fmla="*/ 26 w 312"/>
              <a:gd name="T15" fmla="*/ 153 h 253"/>
              <a:gd name="T16" fmla="*/ 15 w 312"/>
              <a:gd name="T17" fmla="*/ 222 h 253"/>
              <a:gd name="T18" fmla="*/ 83 w 312"/>
              <a:gd name="T19" fmla="*/ 239 h 253"/>
              <a:gd name="T20" fmla="*/ 312 w 312"/>
              <a:gd name="T21" fmla="*/ 86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12" h="253">
                <a:moveTo>
                  <a:pt x="312" y="86"/>
                </a:moveTo>
                <a:cubicBezTo>
                  <a:pt x="305" y="75"/>
                  <a:pt x="305" y="75"/>
                  <a:pt x="305" y="75"/>
                </a:cubicBezTo>
                <a:cubicBezTo>
                  <a:pt x="79" y="226"/>
                  <a:pt x="79" y="226"/>
                  <a:pt x="79" y="226"/>
                </a:cubicBezTo>
                <a:cubicBezTo>
                  <a:pt x="63" y="237"/>
                  <a:pt x="40" y="231"/>
                  <a:pt x="28" y="214"/>
                </a:cubicBezTo>
                <a:cubicBezTo>
                  <a:pt x="16" y="196"/>
                  <a:pt x="19" y="173"/>
                  <a:pt x="35" y="162"/>
                </a:cubicBezTo>
                <a:cubicBezTo>
                  <a:pt x="262" y="11"/>
                  <a:pt x="262" y="11"/>
                  <a:pt x="262" y="11"/>
                </a:cubicBezTo>
                <a:cubicBezTo>
                  <a:pt x="254" y="0"/>
                  <a:pt x="254" y="0"/>
                  <a:pt x="254" y="0"/>
                </a:cubicBezTo>
                <a:cubicBezTo>
                  <a:pt x="26" y="153"/>
                  <a:pt x="26" y="153"/>
                  <a:pt x="26" y="153"/>
                </a:cubicBezTo>
                <a:cubicBezTo>
                  <a:pt x="4" y="167"/>
                  <a:pt x="0" y="198"/>
                  <a:pt x="15" y="222"/>
                </a:cubicBezTo>
                <a:cubicBezTo>
                  <a:pt x="31" y="246"/>
                  <a:pt x="62" y="253"/>
                  <a:pt x="83" y="239"/>
                </a:cubicBezTo>
                <a:lnTo>
                  <a:pt x="312" y="8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Freeform 53"/>
          <p:cNvSpPr/>
          <p:nvPr/>
        </p:nvSpPr>
        <p:spPr bwMode="auto">
          <a:xfrm>
            <a:off x="8850185" y="1581407"/>
            <a:ext cx="197507" cy="271154"/>
          </a:xfrm>
          <a:custGeom>
            <a:avLst/>
            <a:gdLst>
              <a:gd name="T0" fmla="*/ 80 w 86"/>
              <a:gd name="T1" fmla="*/ 115 h 118"/>
              <a:gd name="T2" fmla="*/ 68 w 86"/>
              <a:gd name="T3" fmla="*/ 113 h 118"/>
              <a:gd name="T4" fmla="*/ 3 w 86"/>
              <a:gd name="T5" fmla="*/ 16 h 118"/>
              <a:gd name="T6" fmla="*/ 6 w 86"/>
              <a:gd name="T7" fmla="*/ 3 h 118"/>
              <a:gd name="T8" fmla="*/ 19 w 86"/>
              <a:gd name="T9" fmla="*/ 6 h 118"/>
              <a:gd name="T10" fmla="*/ 83 w 86"/>
              <a:gd name="T11" fmla="*/ 102 h 118"/>
              <a:gd name="T12" fmla="*/ 80 w 86"/>
              <a:gd name="T13" fmla="*/ 115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6" h="118">
                <a:moveTo>
                  <a:pt x="80" y="115"/>
                </a:moveTo>
                <a:cubicBezTo>
                  <a:pt x="76" y="118"/>
                  <a:pt x="70" y="117"/>
                  <a:pt x="68" y="113"/>
                </a:cubicBezTo>
                <a:cubicBezTo>
                  <a:pt x="3" y="16"/>
                  <a:pt x="3" y="16"/>
                  <a:pt x="3" y="16"/>
                </a:cubicBezTo>
                <a:cubicBezTo>
                  <a:pt x="0" y="12"/>
                  <a:pt x="1" y="6"/>
                  <a:pt x="6" y="3"/>
                </a:cubicBezTo>
                <a:cubicBezTo>
                  <a:pt x="10" y="0"/>
                  <a:pt x="16" y="2"/>
                  <a:pt x="19" y="6"/>
                </a:cubicBezTo>
                <a:cubicBezTo>
                  <a:pt x="83" y="102"/>
                  <a:pt x="83" y="102"/>
                  <a:pt x="83" y="102"/>
                </a:cubicBezTo>
                <a:cubicBezTo>
                  <a:pt x="86" y="107"/>
                  <a:pt x="85" y="112"/>
                  <a:pt x="80" y="11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Freeform 54"/>
          <p:cNvSpPr/>
          <p:nvPr/>
        </p:nvSpPr>
        <p:spPr bwMode="auto">
          <a:xfrm>
            <a:off x="8399935" y="1767196"/>
            <a:ext cx="542307" cy="354843"/>
          </a:xfrm>
          <a:custGeom>
            <a:avLst/>
            <a:gdLst>
              <a:gd name="T0" fmla="*/ 236 w 236"/>
              <a:gd name="T1" fmla="*/ 13 h 154"/>
              <a:gd name="T2" fmla="*/ 227 w 236"/>
              <a:gd name="T3" fmla="*/ 0 h 154"/>
              <a:gd name="T4" fmla="*/ 25 w 236"/>
              <a:gd name="T5" fmla="*/ 135 h 154"/>
              <a:gd name="T6" fmla="*/ 0 w 236"/>
              <a:gd name="T7" fmla="*/ 136 h 154"/>
              <a:gd name="T8" fmla="*/ 1 w 236"/>
              <a:gd name="T9" fmla="*/ 138 h 154"/>
              <a:gd name="T10" fmla="*/ 36 w 236"/>
              <a:gd name="T11" fmla="*/ 146 h 154"/>
              <a:gd name="T12" fmla="*/ 236 w 236"/>
              <a:gd name="T13" fmla="*/ 13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6" h="154">
                <a:moveTo>
                  <a:pt x="236" y="13"/>
                </a:moveTo>
                <a:cubicBezTo>
                  <a:pt x="227" y="0"/>
                  <a:pt x="227" y="0"/>
                  <a:pt x="227" y="0"/>
                </a:cubicBezTo>
                <a:cubicBezTo>
                  <a:pt x="25" y="135"/>
                  <a:pt x="25" y="135"/>
                  <a:pt x="25" y="135"/>
                </a:cubicBezTo>
                <a:cubicBezTo>
                  <a:pt x="17" y="140"/>
                  <a:pt x="8" y="140"/>
                  <a:pt x="0" y="136"/>
                </a:cubicBezTo>
                <a:cubicBezTo>
                  <a:pt x="0" y="137"/>
                  <a:pt x="0" y="137"/>
                  <a:pt x="1" y="138"/>
                </a:cubicBezTo>
                <a:cubicBezTo>
                  <a:pt x="9" y="150"/>
                  <a:pt x="25" y="154"/>
                  <a:pt x="36" y="146"/>
                </a:cubicBezTo>
                <a:lnTo>
                  <a:pt x="236" y="1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Freeform 55"/>
          <p:cNvSpPr>
            <a:spLocks noEditPoints="1"/>
          </p:cNvSpPr>
          <p:nvPr/>
        </p:nvSpPr>
        <p:spPr bwMode="auto">
          <a:xfrm>
            <a:off x="7958055" y="2078521"/>
            <a:ext cx="312999" cy="549002"/>
          </a:xfrm>
          <a:custGeom>
            <a:avLst/>
            <a:gdLst>
              <a:gd name="T0" fmla="*/ 59 w 136"/>
              <a:gd name="T1" fmla="*/ 203 h 239"/>
              <a:gd name="T2" fmla="*/ 54 w 136"/>
              <a:gd name="T3" fmla="*/ 203 h 239"/>
              <a:gd name="T4" fmla="*/ 54 w 136"/>
              <a:gd name="T5" fmla="*/ 239 h 239"/>
              <a:gd name="T6" fmla="*/ 72 w 136"/>
              <a:gd name="T7" fmla="*/ 226 h 239"/>
              <a:gd name="T8" fmla="*/ 59 w 136"/>
              <a:gd name="T9" fmla="*/ 203 h 239"/>
              <a:gd name="T10" fmla="*/ 54 w 136"/>
              <a:gd name="T11" fmla="*/ 187 h 239"/>
              <a:gd name="T12" fmla="*/ 54 w 136"/>
              <a:gd name="T13" fmla="*/ 82 h 239"/>
              <a:gd name="T14" fmla="*/ 81 w 136"/>
              <a:gd name="T15" fmla="*/ 74 h 239"/>
              <a:gd name="T16" fmla="*/ 97 w 136"/>
              <a:gd name="T17" fmla="*/ 13 h 239"/>
              <a:gd name="T18" fmla="*/ 114 w 136"/>
              <a:gd name="T19" fmla="*/ 2 h 239"/>
              <a:gd name="T20" fmla="*/ 124 w 136"/>
              <a:gd name="T21" fmla="*/ 20 h 239"/>
              <a:gd name="T22" fmla="*/ 109 w 136"/>
              <a:gd name="T23" fmla="*/ 81 h 239"/>
              <a:gd name="T24" fmla="*/ 130 w 136"/>
              <a:gd name="T25" fmla="*/ 134 h 239"/>
              <a:gd name="T26" fmla="*/ 122 w 136"/>
              <a:gd name="T27" fmla="*/ 164 h 239"/>
              <a:gd name="T28" fmla="*/ 122 w 136"/>
              <a:gd name="T29" fmla="*/ 164 h 239"/>
              <a:gd name="T30" fmla="*/ 136 w 136"/>
              <a:gd name="T31" fmla="*/ 187 h 239"/>
              <a:gd name="T32" fmla="*/ 131 w 136"/>
              <a:gd name="T33" fmla="*/ 207 h 239"/>
              <a:gd name="T34" fmla="*/ 54 w 136"/>
              <a:gd name="T35" fmla="*/ 187 h 239"/>
              <a:gd name="T36" fmla="*/ 54 w 136"/>
              <a:gd name="T37" fmla="*/ 203 h 239"/>
              <a:gd name="T38" fmla="*/ 36 w 136"/>
              <a:gd name="T39" fmla="*/ 216 h 239"/>
              <a:gd name="T40" fmla="*/ 50 w 136"/>
              <a:gd name="T41" fmla="*/ 239 h 239"/>
              <a:gd name="T42" fmla="*/ 54 w 136"/>
              <a:gd name="T43" fmla="*/ 239 h 239"/>
              <a:gd name="T44" fmla="*/ 54 w 136"/>
              <a:gd name="T45" fmla="*/ 203 h 239"/>
              <a:gd name="T46" fmla="*/ 54 w 136"/>
              <a:gd name="T47" fmla="*/ 82 h 239"/>
              <a:gd name="T48" fmla="*/ 54 w 136"/>
              <a:gd name="T49" fmla="*/ 187 h 239"/>
              <a:gd name="T50" fmla="*/ 0 w 136"/>
              <a:gd name="T51" fmla="*/ 173 h 239"/>
              <a:gd name="T52" fmla="*/ 5 w 136"/>
              <a:gd name="T53" fmla="*/ 152 h 239"/>
              <a:gd name="T54" fmla="*/ 29 w 136"/>
              <a:gd name="T55" fmla="*/ 140 h 239"/>
              <a:gd name="T56" fmla="*/ 37 w 136"/>
              <a:gd name="T57" fmla="*/ 109 h 239"/>
              <a:gd name="T58" fmla="*/ 54 w 136"/>
              <a:gd name="T59" fmla="*/ 82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36" h="239">
                <a:moveTo>
                  <a:pt x="59" y="203"/>
                </a:moveTo>
                <a:cubicBezTo>
                  <a:pt x="57" y="203"/>
                  <a:pt x="56" y="203"/>
                  <a:pt x="54" y="203"/>
                </a:cubicBezTo>
                <a:cubicBezTo>
                  <a:pt x="54" y="239"/>
                  <a:pt x="54" y="239"/>
                  <a:pt x="54" y="239"/>
                </a:cubicBezTo>
                <a:cubicBezTo>
                  <a:pt x="62" y="239"/>
                  <a:pt x="70" y="234"/>
                  <a:pt x="72" y="226"/>
                </a:cubicBezTo>
                <a:cubicBezTo>
                  <a:pt x="74" y="216"/>
                  <a:pt x="69" y="206"/>
                  <a:pt x="59" y="203"/>
                </a:cubicBezTo>
                <a:close/>
                <a:moveTo>
                  <a:pt x="54" y="187"/>
                </a:moveTo>
                <a:cubicBezTo>
                  <a:pt x="54" y="82"/>
                  <a:pt x="54" y="82"/>
                  <a:pt x="54" y="82"/>
                </a:cubicBezTo>
                <a:cubicBezTo>
                  <a:pt x="62" y="76"/>
                  <a:pt x="71" y="74"/>
                  <a:pt x="81" y="74"/>
                </a:cubicBezTo>
                <a:cubicBezTo>
                  <a:pt x="97" y="13"/>
                  <a:pt x="97" y="13"/>
                  <a:pt x="97" y="13"/>
                </a:cubicBezTo>
                <a:cubicBezTo>
                  <a:pt x="99" y="5"/>
                  <a:pt x="107" y="0"/>
                  <a:pt x="114" y="2"/>
                </a:cubicBezTo>
                <a:cubicBezTo>
                  <a:pt x="122" y="4"/>
                  <a:pt x="126" y="12"/>
                  <a:pt x="124" y="20"/>
                </a:cubicBezTo>
                <a:cubicBezTo>
                  <a:pt x="109" y="81"/>
                  <a:pt x="109" y="81"/>
                  <a:pt x="109" y="81"/>
                </a:cubicBezTo>
                <a:cubicBezTo>
                  <a:pt x="125" y="90"/>
                  <a:pt x="136" y="109"/>
                  <a:pt x="130" y="134"/>
                </a:cubicBezTo>
                <a:cubicBezTo>
                  <a:pt x="130" y="134"/>
                  <a:pt x="125" y="154"/>
                  <a:pt x="122" y="164"/>
                </a:cubicBezTo>
                <a:cubicBezTo>
                  <a:pt x="122" y="164"/>
                  <a:pt x="122" y="164"/>
                  <a:pt x="122" y="164"/>
                </a:cubicBezTo>
                <a:cubicBezTo>
                  <a:pt x="118" y="178"/>
                  <a:pt x="136" y="187"/>
                  <a:pt x="136" y="187"/>
                </a:cubicBezTo>
                <a:cubicBezTo>
                  <a:pt x="131" y="207"/>
                  <a:pt x="131" y="207"/>
                  <a:pt x="131" y="207"/>
                </a:cubicBezTo>
                <a:lnTo>
                  <a:pt x="54" y="187"/>
                </a:lnTo>
                <a:close/>
                <a:moveTo>
                  <a:pt x="54" y="203"/>
                </a:moveTo>
                <a:cubicBezTo>
                  <a:pt x="46" y="203"/>
                  <a:pt x="38" y="208"/>
                  <a:pt x="36" y="216"/>
                </a:cubicBezTo>
                <a:cubicBezTo>
                  <a:pt x="34" y="226"/>
                  <a:pt x="40" y="236"/>
                  <a:pt x="50" y="239"/>
                </a:cubicBezTo>
                <a:cubicBezTo>
                  <a:pt x="51" y="239"/>
                  <a:pt x="53" y="239"/>
                  <a:pt x="54" y="239"/>
                </a:cubicBezTo>
                <a:cubicBezTo>
                  <a:pt x="54" y="203"/>
                  <a:pt x="54" y="203"/>
                  <a:pt x="54" y="203"/>
                </a:cubicBezTo>
                <a:close/>
                <a:moveTo>
                  <a:pt x="54" y="82"/>
                </a:moveTo>
                <a:cubicBezTo>
                  <a:pt x="54" y="187"/>
                  <a:pt x="54" y="187"/>
                  <a:pt x="54" y="187"/>
                </a:cubicBezTo>
                <a:cubicBezTo>
                  <a:pt x="0" y="173"/>
                  <a:pt x="0" y="173"/>
                  <a:pt x="0" y="173"/>
                </a:cubicBezTo>
                <a:cubicBezTo>
                  <a:pt x="5" y="152"/>
                  <a:pt x="5" y="152"/>
                  <a:pt x="5" y="152"/>
                </a:cubicBezTo>
                <a:cubicBezTo>
                  <a:pt x="5" y="152"/>
                  <a:pt x="25" y="154"/>
                  <a:pt x="29" y="140"/>
                </a:cubicBezTo>
                <a:cubicBezTo>
                  <a:pt x="32" y="128"/>
                  <a:pt x="37" y="109"/>
                  <a:pt x="37" y="109"/>
                </a:cubicBezTo>
                <a:cubicBezTo>
                  <a:pt x="40" y="97"/>
                  <a:pt x="46" y="88"/>
                  <a:pt x="54" y="8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Freeform 56"/>
          <p:cNvSpPr>
            <a:spLocks noEditPoints="1"/>
          </p:cNvSpPr>
          <p:nvPr/>
        </p:nvSpPr>
        <p:spPr bwMode="auto">
          <a:xfrm>
            <a:off x="7673510" y="3228414"/>
            <a:ext cx="585826" cy="637713"/>
          </a:xfrm>
          <a:custGeom>
            <a:avLst/>
            <a:gdLst>
              <a:gd name="T0" fmla="*/ 198 w 255"/>
              <a:gd name="T1" fmla="*/ 128 h 277"/>
              <a:gd name="T2" fmla="*/ 191 w 255"/>
              <a:gd name="T3" fmla="*/ 158 h 277"/>
              <a:gd name="T4" fmla="*/ 191 w 255"/>
              <a:gd name="T5" fmla="*/ 185 h 277"/>
              <a:gd name="T6" fmla="*/ 196 w 255"/>
              <a:gd name="T7" fmla="*/ 187 h 277"/>
              <a:gd name="T8" fmla="*/ 218 w 255"/>
              <a:gd name="T9" fmla="*/ 218 h 277"/>
              <a:gd name="T10" fmla="*/ 191 w 255"/>
              <a:gd name="T11" fmla="*/ 201 h 277"/>
              <a:gd name="T12" fmla="*/ 191 w 255"/>
              <a:gd name="T13" fmla="*/ 55 h 277"/>
              <a:gd name="T14" fmla="*/ 218 w 255"/>
              <a:gd name="T15" fmla="*/ 38 h 277"/>
              <a:gd name="T16" fmla="*/ 196 w 255"/>
              <a:gd name="T17" fmla="*/ 69 h 277"/>
              <a:gd name="T18" fmla="*/ 191 w 255"/>
              <a:gd name="T19" fmla="*/ 71 h 277"/>
              <a:gd name="T20" fmla="*/ 249 w 255"/>
              <a:gd name="T21" fmla="*/ 121 h 277"/>
              <a:gd name="T22" fmla="*/ 211 w 255"/>
              <a:gd name="T23" fmla="*/ 128 h 277"/>
              <a:gd name="T24" fmla="*/ 249 w 255"/>
              <a:gd name="T25" fmla="*/ 134 h 277"/>
              <a:gd name="T26" fmla="*/ 249 w 255"/>
              <a:gd name="T27" fmla="*/ 121 h 277"/>
              <a:gd name="T28" fmla="*/ 132 w 255"/>
              <a:gd name="T29" fmla="*/ 277 h 277"/>
              <a:gd name="T30" fmla="*/ 167 w 255"/>
              <a:gd name="T31" fmla="*/ 186 h 277"/>
              <a:gd name="T32" fmla="*/ 191 w 255"/>
              <a:gd name="T33" fmla="*/ 98 h 277"/>
              <a:gd name="T34" fmla="*/ 127 w 255"/>
              <a:gd name="T35" fmla="*/ 72 h 277"/>
              <a:gd name="T36" fmla="*/ 183 w 255"/>
              <a:gd name="T37" fmla="*/ 128 h 277"/>
              <a:gd name="T38" fmla="*/ 156 w 255"/>
              <a:gd name="T39" fmla="*/ 176 h 277"/>
              <a:gd name="T40" fmla="*/ 153 w 255"/>
              <a:gd name="T41" fmla="*/ 214 h 277"/>
              <a:gd name="T42" fmla="*/ 127 w 255"/>
              <a:gd name="T43" fmla="*/ 277 h 277"/>
              <a:gd name="T44" fmla="*/ 191 w 255"/>
              <a:gd name="T45" fmla="*/ 71 h 277"/>
              <a:gd name="T46" fmla="*/ 186 w 255"/>
              <a:gd name="T47" fmla="*/ 60 h 277"/>
              <a:gd name="T48" fmla="*/ 191 w 255"/>
              <a:gd name="T49" fmla="*/ 185 h 277"/>
              <a:gd name="T50" fmla="*/ 186 w 255"/>
              <a:gd name="T51" fmla="*/ 196 h 277"/>
              <a:gd name="T52" fmla="*/ 191 w 255"/>
              <a:gd name="T53" fmla="*/ 185 h 277"/>
              <a:gd name="T54" fmla="*/ 127 w 255"/>
              <a:gd name="T55" fmla="*/ 0 h 277"/>
              <a:gd name="T56" fmla="*/ 134 w 255"/>
              <a:gd name="T57" fmla="*/ 7 h 277"/>
              <a:gd name="T58" fmla="*/ 128 w 255"/>
              <a:gd name="T59" fmla="*/ 45 h 277"/>
              <a:gd name="T60" fmla="*/ 127 w 255"/>
              <a:gd name="T61" fmla="*/ 45 h 277"/>
              <a:gd name="T62" fmla="*/ 64 w 255"/>
              <a:gd name="T63" fmla="*/ 97 h 277"/>
              <a:gd name="T64" fmla="*/ 89 w 255"/>
              <a:gd name="T65" fmla="*/ 187 h 277"/>
              <a:gd name="T66" fmla="*/ 124 w 255"/>
              <a:gd name="T67" fmla="*/ 277 h 277"/>
              <a:gd name="T68" fmla="*/ 127 w 255"/>
              <a:gd name="T69" fmla="*/ 214 h 277"/>
              <a:gd name="T70" fmla="*/ 103 w 255"/>
              <a:gd name="T71" fmla="*/ 183 h 277"/>
              <a:gd name="T72" fmla="*/ 71 w 255"/>
              <a:gd name="T73" fmla="*/ 128 h 277"/>
              <a:gd name="T74" fmla="*/ 127 w 255"/>
              <a:gd name="T75" fmla="*/ 72 h 277"/>
              <a:gd name="T76" fmla="*/ 127 w 255"/>
              <a:gd name="T77" fmla="*/ 57 h 277"/>
              <a:gd name="T78" fmla="*/ 127 w 255"/>
              <a:gd name="T79" fmla="*/ 0 h 277"/>
              <a:gd name="T80" fmla="*/ 121 w 255"/>
              <a:gd name="T81" fmla="*/ 38 h 277"/>
              <a:gd name="T82" fmla="*/ 127 w 255"/>
              <a:gd name="T83" fmla="*/ 0 h 277"/>
              <a:gd name="T84" fmla="*/ 64 w 255"/>
              <a:gd name="T85" fmla="*/ 185 h 277"/>
              <a:gd name="T86" fmla="*/ 69 w 255"/>
              <a:gd name="T87" fmla="*/ 196 h 277"/>
              <a:gd name="T88" fmla="*/ 64 w 255"/>
              <a:gd name="T89" fmla="*/ 71 h 277"/>
              <a:gd name="T90" fmla="*/ 69 w 255"/>
              <a:gd name="T91" fmla="*/ 60 h 277"/>
              <a:gd name="T92" fmla="*/ 64 w 255"/>
              <a:gd name="T93" fmla="*/ 71 h 277"/>
              <a:gd name="T94" fmla="*/ 57 w 255"/>
              <a:gd name="T95" fmla="*/ 128 h 277"/>
              <a:gd name="T96" fmla="*/ 64 w 255"/>
              <a:gd name="T97" fmla="*/ 97 h 277"/>
              <a:gd name="T98" fmla="*/ 64 w 255"/>
              <a:gd name="T99" fmla="*/ 71 h 277"/>
              <a:gd name="T100" fmla="*/ 60 w 255"/>
              <a:gd name="T101" fmla="*/ 69 h 277"/>
              <a:gd name="T102" fmla="*/ 38 w 255"/>
              <a:gd name="T103" fmla="*/ 38 h 277"/>
              <a:gd name="T104" fmla="*/ 64 w 255"/>
              <a:gd name="T105" fmla="*/ 55 h 277"/>
              <a:gd name="T106" fmla="*/ 64 w 255"/>
              <a:gd name="T107" fmla="*/ 201 h 277"/>
              <a:gd name="T108" fmla="*/ 38 w 255"/>
              <a:gd name="T109" fmla="*/ 218 h 277"/>
              <a:gd name="T110" fmla="*/ 60 w 255"/>
              <a:gd name="T111" fmla="*/ 187 h 277"/>
              <a:gd name="T112" fmla="*/ 64 w 255"/>
              <a:gd name="T113" fmla="*/ 185 h 277"/>
              <a:gd name="T114" fmla="*/ 45 w 255"/>
              <a:gd name="T115" fmla="*/ 128 h 277"/>
              <a:gd name="T116" fmla="*/ 7 w 255"/>
              <a:gd name="T117" fmla="*/ 121 h 277"/>
              <a:gd name="T118" fmla="*/ 7 w 255"/>
              <a:gd name="T119" fmla="*/ 134 h 277"/>
              <a:gd name="T120" fmla="*/ 45 w 255"/>
              <a:gd name="T121" fmla="*/ 128 h 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55" h="277">
                <a:moveTo>
                  <a:pt x="191" y="158"/>
                </a:moveTo>
                <a:cubicBezTo>
                  <a:pt x="195" y="149"/>
                  <a:pt x="198" y="139"/>
                  <a:pt x="198" y="128"/>
                </a:cubicBezTo>
                <a:cubicBezTo>
                  <a:pt x="198" y="117"/>
                  <a:pt x="195" y="107"/>
                  <a:pt x="191" y="98"/>
                </a:cubicBezTo>
                <a:cubicBezTo>
                  <a:pt x="191" y="158"/>
                  <a:pt x="191" y="158"/>
                  <a:pt x="191" y="158"/>
                </a:cubicBezTo>
                <a:close/>
                <a:moveTo>
                  <a:pt x="191" y="201"/>
                </a:moveTo>
                <a:cubicBezTo>
                  <a:pt x="191" y="185"/>
                  <a:pt x="191" y="185"/>
                  <a:pt x="191" y="185"/>
                </a:cubicBezTo>
                <a:cubicBezTo>
                  <a:pt x="193" y="185"/>
                  <a:pt x="194" y="185"/>
                  <a:pt x="196" y="187"/>
                </a:cubicBezTo>
                <a:cubicBezTo>
                  <a:pt x="196" y="187"/>
                  <a:pt x="196" y="187"/>
                  <a:pt x="196" y="187"/>
                </a:cubicBezTo>
                <a:cubicBezTo>
                  <a:pt x="218" y="209"/>
                  <a:pt x="218" y="209"/>
                  <a:pt x="218" y="209"/>
                </a:cubicBezTo>
                <a:cubicBezTo>
                  <a:pt x="220" y="211"/>
                  <a:pt x="220" y="216"/>
                  <a:pt x="218" y="218"/>
                </a:cubicBezTo>
                <a:cubicBezTo>
                  <a:pt x="215" y="221"/>
                  <a:pt x="211" y="221"/>
                  <a:pt x="209" y="218"/>
                </a:cubicBezTo>
                <a:cubicBezTo>
                  <a:pt x="191" y="201"/>
                  <a:pt x="191" y="201"/>
                  <a:pt x="191" y="201"/>
                </a:cubicBezTo>
                <a:close/>
                <a:moveTo>
                  <a:pt x="191" y="71"/>
                </a:moveTo>
                <a:cubicBezTo>
                  <a:pt x="191" y="55"/>
                  <a:pt x="191" y="55"/>
                  <a:pt x="191" y="55"/>
                </a:cubicBezTo>
                <a:cubicBezTo>
                  <a:pt x="209" y="38"/>
                  <a:pt x="209" y="38"/>
                  <a:pt x="209" y="38"/>
                </a:cubicBezTo>
                <a:cubicBezTo>
                  <a:pt x="211" y="35"/>
                  <a:pt x="215" y="35"/>
                  <a:pt x="218" y="38"/>
                </a:cubicBezTo>
                <a:cubicBezTo>
                  <a:pt x="220" y="40"/>
                  <a:pt x="220" y="44"/>
                  <a:pt x="218" y="47"/>
                </a:cubicBezTo>
                <a:cubicBezTo>
                  <a:pt x="196" y="69"/>
                  <a:pt x="196" y="69"/>
                  <a:pt x="196" y="69"/>
                </a:cubicBezTo>
                <a:cubicBezTo>
                  <a:pt x="196" y="69"/>
                  <a:pt x="196" y="69"/>
                  <a:pt x="196" y="69"/>
                </a:cubicBezTo>
                <a:cubicBezTo>
                  <a:pt x="194" y="71"/>
                  <a:pt x="193" y="71"/>
                  <a:pt x="191" y="71"/>
                </a:cubicBezTo>
                <a:close/>
                <a:moveTo>
                  <a:pt x="249" y="121"/>
                </a:moveTo>
                <a:cubicBezTo>
                  <a:pt x="249" y="121"/>
                  <a:pt x="249" y="121"/>
                  <a:pt x="249" y="121"/>
                </a:cubicBezTo>
                <a:cubicBezTo>
                  <a:pt x="217" y="121"/>
                  <a:pt x="217" y="121"/>
                  <a:pt x="217" y="121"/>
                </a:cubicBezTo>
                <a:cubicBezTo>
                  <a:pt x="214" y="121"/>
                  <a:pt x="211" y="124"/>
                  <a:pt x="211" y="128"/>
                </a:cubicBezTo>
                <a:cubicBezTo>
                  <a:pt x="211" y="132"/>
                  <a:pt x="214" y="134"/>
                  <a:pt x="217" y="134"/>
                </a:cubicBezTo>
                <a:cubicBezTo>
                  <a:pt x="249" y="134"/>
                  <a:pt x="249" y="134"/>
                  <a:pt x="249" y="134"/>
                </a:cubicBezTo>
                <a:cubicBezTo>
                  <a:pt x="252" y="134"/>
                  <a:pt x="255" y="132"/>
                  <a:pt x="255" y="128"/>
                </a:cubicBezTo>
                <a:cubicBezTo>
                  <a:pt x="255" y="124"/>
                  <a:pt x="252" y="121"/>
                  <a:pt x="249" y="121"/>
                </a:cubicBezTo>
                <a:close/>
                <a:moveTo>
                  <a:pt x="127" y="277"/>
                </a:moveTo>
                <a:cubicBezTo>
                  <a:pt x="132" y="277"/>
                  <a:pt x="132" y="277"/>
                  <a:pt x="132" y="277"/>
                </a:cubicBezTo>
                <a:cubicBezTo>
                  <a:pt x="151" y="277"/>
                  <a:pt x="167" y="262"/>
                  <a:pt x="167" y="242"/>
                </a:cubicBezTo>
                <a:cubicBezTo>
                  <a:pt x="167" y="186"/>
                  <a:pt x="167" y="186"/>
                  <a:pt x="167" y="186"/>
                </a:cubicBezTo>
                <a:cubicBezTo>
                  <a:pt x="177" y="179"/>
                  <a:pt x="186" y="169"/>
                  <a:pt x="191" y="158"/>
                </a:cubicBezTo>
                <a:cubicBezTo>
                  <a:pt x="191" y="98"/>
                  <a:pt x="191" y="98"/>
                  <a:pt x="191" y="98"/>
                </a:cubicBezTo>
                <a:cubicBezTo>
                  <a:pt x="180" y="74"/>
                  <a:pt x="156" y="57"/>
                  <a:pt x="127" y="57"/>
                </a:cubicBezTo>
                <a:cubicBezTo>
                  <a:pt x="127" y="72"/>
                  <a:pt x="127" y="72"/>
                  <a:pt x="127" y="72"/>
                </a:cubicBezTo>
                <a:cubicBezTo>
                  <a:pt x="143" y="72"/>
                  <a:pt x="157" y="78"/>
                  <a:pt x="167" y="88"/>
                </a:cubicBezTo>
                <a:cubicBezTo>
                  <a:pt x="177" y="98"/>
                  <a:pt x="183" y="112"/>
                  <a:pt x="183" y="128"/>
                </a:cubicBezTo>
                <a:cubicBezTo>
                  <a:pt x="183" y="148"/>
                  <a:pt x="172" y="166"/>
                  <a:pt x="156" y="176"/>
                </a:cubicBezTo>
                <a:cubicBezTo>
                  <a:pt x="156" y="176"/>
                  <a:pt x="156" y="176"/>
                  <a:pt x="156" y="176"/>
                </a:cubicBezTo>
                <a:cubicBezTo>
                  <a:pt x="154" y="177"/>
                  <a:pt x="153" y="180"/>
                  <a:pt x="153" y="182"/>
                </a:cubicBezTo>
                <a:cubicBezTo>
                  <a:pt x="153" y="214"/>
                  <a:pt x="153" y="214"/>
                  <a:pt x="153" y="214"/>
                </a:cubicBezTo>
                <a:cubicBezTo>
                  <a:pt x="127" y="214"/>
                  <a:pt x="127" y="214"/>
                  <a:pt x="127" y="214"/>
                </a:cubicBezTo>
                <a:cubicBezTo>
                  <a:pt x="127" y="277"/>
                  <a:pt x="127" y="277"/>
                  <a:pt x="127" y="277"/>
                </a:cubicBezTo>
                <a:close/>
                <a:moveTo>
                  <a:pt x="191" y="55"/>
                </a:moveTo>
                <a:cubicBezTo>
                  <a:pt x="191" y="71"/>
                  <a:pt x="191" y="71"/>
                  <a:pt x="191" y="71"/>
                </a:cubicBezTo>
                <a:cubicBezTo>
                  <a:pt x="189" y="71"/>
                  <a:pt x="188" y="71"/>
                  <a:pt x="186" y="69"/>
                </a:cubicBezTo>
                <a:cubicBezTo>
                  <a:pt x="184" y="67"/>
                  <a:pt x="184" y="63"/>
                  <a:pt x="186" y="60"/>
                </a:cubicBezTo>
                <a:cubicBezTo>
                  <a:pt x="191" y="55"/>
                  <a:pt x="191" y="55"/>
                  <a:pt x="191" y="55"/>
                </a:cubicBezTo>
                <a:close/>
                <a:moveTo>
                  <a:pt x="191" y="185"/>
                </a:moveTo>
                <a:cubicBezTo>
                  <a:pt x="191" y="201"/>
                  <a:pt x="191" y="201"/>
                  <a:pt x="191" y="20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4" y="193"/>
                  <a:pt x="184" y="189"/>
                  <a:pt x="186" y="187"/>
                </a:cubicBezTo>
                <a:cubicBezTo>
                  <a:pt x="188" y="185"/>
                  <a:pt x="189" y="185"/>
                  <a:pt x="191" y="185"/>
                </a:cubicBezTo>
                <a:close/>
                <a:moveTo>
                  <a:pt x="127" y="45"/>
                </a:moveTo>
                <a:cubicBezTo>
                  <a:pt x="127" y="0"/>
                  <a:pt x="127" y="0"/>
                  <a:pt x="127" y="0"/>
                </a:cubicBezTo>
                <a:cubicBezTo>
                  <a:pt x="127" y="0"/>
                  <a:pt x="128" y="0"/>
                  <a:pt x="128" y="0"/>
                </a:cubicBezTo>
                <a:cubicBezTo>
                  <a:pt x="131" y="0"/>
                  <a:pt x="134" y="3"/>
                  <a:pt x="134" y="7"/>
                </a:cubicBezTo>
                <a:cubicBezTo>
                  <a:pt x="134" y="38"/>
                  <a:pt x="134" y="38"/>
                  <a:pt x="134" y="38"/>
                </a:cubicBezTo>
                <a:cubicBezTo>
                  <a:pt x="134" y="42"/>
                  <a:pt x="131" y="45"/>
                  <a:pt x="128" y="45"/>
                </a:cubicBezTo>
                <a:cubicBezTo>
                  <a:pt x="128" y="45"/>
                  <a:pt x="128" y="45"/>
                  <a:pt x="128" y="45"/>
                </a:cubicBezTo>
                <a:cubicBezTo>
                  <a:pt x="128" y="45"/>
                  <a:pt x="127" y="45"/>
                  <a:pt x="127" y="45"/>
                </a:cubicBezTo>
                <a:close/>
                <a:moveTo>
                  <a:pt x="127" y="57"/>
                </a:moveTo>
                <a:cubicBezTo>
                  <a:pt x="99" y="57"/>
                  <a:pt x="75" y="74"/>
                  <a:pt x="64" y="97"/>
                </a:cubicBezTo>
                <a:cubicBezTo>
                  <a:pt x="64" y="159"/>
                  <a:pt x="64" y="159"/>
                  <a:pt x="64" y="159"/>
                </a:cubicBezTo>
                <a:cubicBezTo>
                  <a:pt x="70" y="170"/>
                  <a:pt x="78" y="180"/>
                  <a:pt x="89" y="187"/>
                </a:cubicBezTo>
                <a:cubicBezTo>
                  <a:pt x="89" y="242"/>
                  <a:pt x="89" y="242"/>
                  <a:pt x="89" y="242"/>
                </a:cubicBezTo>
                <a:cubicBezTo>
                  <a:pt x="89" y="262"/>
                  <a:pt x="104" y="277"/>
                  <a:pt x="124" y="277"/>
                </a:cubicBezTo>
                <a:cubicBezTo>
                  <a:pt x="127" y="277"/>
                  <a:pt x="127" y="277"/>
                  <a:pt x="127" y="277"/>
                </a:cubicBezTo>
                <a:cubicBezTo>
                  <a:pt x="127" y="214"/>
                  <a:pt x="127" y="214"/>
                  <a:pt x="127" y="214"/>
                </a:cubicBezTo>
                <a:cubicBezTo>
                  <a:pt x="103" y="214"/>
                  <a:pt x="103" y="214"/>
                  <a:pt x="103" y="214"/>
                </a:cubicBezTo>
                <a:cubicBezTo>
                  <a:pt x="103" y="183"/>
                  <a:pt x="103" y="183"/>
                  <a:pt x="103" y="183"/>
                </a:cubicBezTo>
                <a:cubicBezTo>
                  <a:pt x="103" y="180"/>
                  <a:pt x="102" y="178"/>
                  <a:pt x="100" y="176"/>
                </a:cubicBezTo>
                <a:cubicBezTo>
                  <a:pt x="83" y="167"/>
                  <a:pt x="71" y="149"/>
                  <a:pt x="71" y="128"/>
                </a:cubicBezTo>
                <a:cubicBezTo>
                  <a:pt x="71" y="112"/>
                  <a:pt x="78" y="98"/>
                  <a:pt x="88" y="88"/>
                </a:cubicBezTo>
                <a:cubicBezTo>
                  <a:pt x="98" y="78"/>
                  <a:pt x="112" y="72"/>
                  <a:pt x="127" y="72"/>
                </a:cubicBezTo>
                <a:cubicBezTo>
                  <a:pt x="127" y="72"/>
                  <a:pt x="127" y="72"/>
                  <a:pt x="127" y="72"/>
                </a:cubicBezTo>
                <a:cubicBezTo>
                  <a:pt x="127" y="57"/>
                  <a:pt x="127" y="57"/>
                  <a:pt x="127" y="57"/>
                </a:cubicBezTo>
                <a:cubicBezTo>
                  <a:pt x="127" y="57"/>
                  <a:pt x="127" y="57"/>
                  <a:pt x="127" y="57"/>
                </a:cubicBezTo>
                <a:close/>
                <a:moveTo>
                  <a:pt x="127" y="0"/>
                </a:moveTo>
                <a:cubicBezTo>
                  <a:pt x="127" y="45"/>
                  <a:pt x="127" y="45"/>
                  <a:pt x="127" y="45"/>
                </a:cubicBezTo>
                <a:cubicBezTo>
                  <a:pt x="124" y="45"/>
                  <a:pt x="121" y="42"/>
                  <a:pt x="121" y="38"/>
                </a:cubicBezTo>
                <a:cubicBezTo>
                  <a:pt x="121" y="7"/>
                  <a:pt x="121" y="7"/>
                  <a:pt x="121" y="7"/>
                </a:cubicBezTo>
                <a:cubicBezTo>
                  <a:pt x="121" y="4"/>
                  <a:pt x="124" y="1"/>
                  <a:pt x="127" y="0"/>
                </a:cubicBezTo>
                <a:close/>
                <a:moveTo>
                  <a:pt x="64" y="201"/>
                </a:moveTo>
                <a:cubicBezTo>
                  <a:pt x="64" y="185"/>
                  <a:pt x="64" y="185"/>
                  <a:pt x="64" y="185"/>
                </a:cubicBezTo>
                <a:cubicBezTo>
                  <a:pt x="66" y="185"/>
                  <a:pt x="68" y="185"/>
                  <a:pt x="69" y="187"/>
                </a:cubicBezTo>
                <a:cubicBezTo>
                  <a:pt x="72" y="189"/>
                  <a:pt x="72" y="193"/>
                  <a:pt x="69" y="196"/>
                </a:cubicBezTo>
                <a:cubicBezTo>
                  <a:pt x="64" y="201"/>
                  <a:pt x="64" y="201"/>
                  <a:pt x="64" y="201"/>
                </a:cubicBezTo>
                <a:close/>
                <a:moveTo>
                  <a:pt x="64" y="71"/>
                </a:moveTo>
                <a:cubicBezTo>
                  <a:pt x="64" y="55"/>
                  <a:pt x="64" y="55"/>
                  <a:pt x="64" y="55"/>
                </a:cubicBezTo>
                <a:cubicBezTo>
                  <a:pt x="69" y="60"/>
                  <a:pt x="69" y="60"/>
                  <a:pt x="69" y="60"/>
                </a:cubicBezTo>
                <a:cubicBezTo>
                  <a:pt x="72" y="63"/>
                  <a:pt x="72" y="67"/>
                  <a:pt x="69" y="69"/>
                </a:cubicBezTo>
                <a:cubicBezTo>
                  <a:pt x="68" y="71"/>
                  <a:pt x="66" y="71"/>
                  <a:pt x="64" y="71"/>
                </a:cubicBezTo>
                <a:close/>
                <a:moveTo>
                  <a:pt x="64" y="97"/>
                </a:moveTo>
                <a:cubicBezTo>
                  <a:pt x="59" y="106"/>
                  <a:pt x="57" y="117"/>
                  <a:pt x="57" y="128"/>
                </a:cubicBezTo>
                <a:cubicBezTo>
                  <a:pt x="57" y="139"/>
                  <a:pt x="59" y="149"/>
                  <a:pt x="64" y="159"/>
                </a:cubicBezTo>
                <a:cubicBezTo>
                  <a:pt x="64" y="97"/>
                  <a:pt x="64" y="97"/>
                  <a:pt x="64" y="97"/>
                </a:cubicBezTo>
                <a:close/>
                <a:moveTo>
                  <a:pt x="64" y="55"/>
                </a:moveTo>
                <a:cubicBezTo>
                  <a:pt x="64" y="71"/>
                  <a:pt x="64" y="71"/>
                  <a:pt x="64" y="71"/>
                </a:cubicBezTo>
                <a:cubicBezTo>
                  <a:pt x="62" y="71"/>
                  <a:pt x="61" y="70"/>
                  <a:pt x="60" y="69"/>
                </a:cubicBezTo>
                <a:cubicBezTo>
                  <a:pt x="60" y="69"/>
                  <a:pt x="60" y="69"/>
                  <a:pt x="60" y="69"/>
                </a:cubicBezTo>
                <a:cubicBezTo>
                  <a:pt x="38" y="47"/>
                  <a:pt x="38" y="47"/>
                  <a:pt x="38" y="47"/>
                </a:cubicBezTo>
                <a:cubicBezTo>
                  <a:pt x="35" y="44"/>
                  <a:pt x="35" y="40"/>
                  <a:pt x="38" y="38"/>
                </a:cubicBezTo>
                <a:cubicBezTo>
                  <a:pt x="40" y="35"/>
                  <a:pt x="44" y="35"/>
                  <a:pt x="47" y="38"/>
                </a:cubicBezTo>
                <a:cubicBezTo>
                  <a:pt x="64" y="55"/>
                  <a:pt x="64" y="55"/>
                  <a:pt x="64" y="55"/>
                </a:cubicBezTo>
                <a:close/>
                <a:moveTo>
                  <a:pt x="64" y="185"/>
                </a:moveTo>
                <a:cubicBezTo>
                  <a:pt x="64" y="201"/>
                  <a:pt x="64" y="201"/>
                  <a:pt x="64" y="201"/>
                </a:cubicBezTo>
                <a:cubicBezTo>
                  <a:pt x="47" y="218"/>
                  <a:pt x="47" y="218"/>
                  <a:pt x="47" y="218"/>
                </a:cubicBezTo>
                <a:cubicBezTo>
                  <a:pt x="44" y="221"/>
                  <a:pt x="40" y="221"/>
                  <a:pt x="38" y="218"/>
                </a:cubicBezTo>
                <a:cubicBezTo>
                  <a:pt x="35" y="216"/>
                  <a:pt x="35" y="211"/>
                  <a:pt x="38" y="209"/>
                </a:cubicBezTo>
                <a:cubicBezTo>
                  <a:pt x="60" y="187"/>
                  <a:pt x="60" y="187"/>
                  <a:pt x="60" y="187"/>
                </a:cubicBezTo>
                <a:cubicBezTo>
                  <a:pt x="60" y="187"/>
                  <a:pt x="60" y="187"/>
                  <a:pt x="60" y="187"/>
                </a:cubicBezTo>
                <a:cubicBezTo>
                  <a:pt x="61" y="185"/>
                  <a:pt x="62" y="185"/>
                  <a:pt x="64" y="185"/>
                </a:cubicBezTo>
                <a:close/>
                <a:moveTo>
                  <a:pt x="45" y="128"/>
                </a:moveTo>
                <a:cubicBezTo>
                  <a:pt x="45" y="128"/>
                  <a:pt x="45" y="128"/>
                  <a:pt x="45" y="128"/>
                </a:cubicBezTo>
                <a:cubicBezTo>
                  <a:pt x="45" y="124"/>
                  <a:pt x="42" y="121"/>
                  <a:pt x="38" y="121"/>
                </a:cubicBezTo>
                <a:cubicBezTo>
                  <a:pt x="7" y="121"/>
                  <a:pt x="7" y="121"/>
                  <a:pt x="7" y="121"/>
                </a:cubicBezTo>
                <a:cubicBezTo>
                  <a:pt x="3" y="121"/>
                  <a:pt x="0" y="124"/>
                  <a:pt x="0" y="128"/>
                </a:cubicBezTo>
                <a:cubicBezTo>
                  <a:pt x="0" y="132"/>
                  <a:pt x="3" y="134"/>
                  <a:pt x="7" y="134"/>
                </a:cubicBezTo>
                <a:cubicBezTo>
                  <a:pt x="38" y="134"/>
                  <a:pt x="38" y="134"/>
                  <a:pt x="38" y="134"/>
                </a:cubicBezTo>
                <a:cubicBezTo>
                  <a:pt x="42" y="134"/>
                  <a:pt x="45" y="132"/>
                  <a:pt x="45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Freeform 57"/>
          <p:cNvSpPr>
            <a:spLocks noEditPoints="1"/>
          </p:cNvSpPr>
          <p:nvPr/>
        </p:nvSpPr>
        <p:spPr bwMode="auto">
          <a:xfrm>
            <a:off x="9834372" y="1579732"/>
            <a:ext cx="557372" cy="547329"/>
          </a:xfrm>
          <a:custGeom>
            <a:avLst/>
            <a:gdLst>
              <a:gd name="T0" fmla="*/ 231 w 243"/>
              <a:gd name="T1" fmla="*/ 92 h 238"/>
              <a:gd name="T2" fmla="*/ 214 w 243"/>
              <a:gd name="T3" fmla="*/ 83 h 238"/>
              <a:gd name="T4" fmla="*/ 206 w 243"/>
              <a:gd name="T5" fmla="*/ 71 h 238"/>
              <a:gd name="T6" fmla="*/ 192 w 243"/>
              <a:gd name="T7" fmla="*/ 82 h 238"/>
              <a:gd name="T8" fmla="*/ 194 w 243"/>
              <a:gd name="T9" fmla="*/ 64 h 238"/>
              <a:gd name="T10" fmla="*/ 179 w 243"/>
              <a:gd name="T11" fmla="*/ 64 h 238"/>
              <a:gd name="T12" fmla="*/ 162 w 243"/>
              <a:gd name="T13" fmla="*/ 54 h 238"/>
              <a:gd name="T14" fmla="*/ 154 w 243"/>
              <a:gd name="T15" fmla="*/ 42 h 238"/>
              <a:gd name="T16" fmla="*/ 140 w 243"/>
              <a:gd name="T17" fmla="*/ 53 h 238"/>
              <a:gd name="T18" fmla="*/ 142 w 243"/>
              <a:gd name="T19" fmla="*/ 35 h 238"/>
              <a:gd name="T20" fmla="*/ 128 w 243"/>
              <a:gd name="T21" fmla="*/ 35 h 238"/>
              <a:gd name="T22" fmla="*/ 110 w 243"/>
              <a:gd name="T23" fmla="*/ 25 h 238"/>
              <a:gd name="T24" fmla="*/ 102 w 243"/>
              <a:gd name="T25" fmla="*/ 13 h 238"/>
              <a:gd name="T26" fmla="*/ 101 w 243"/>
              <a:gd name="T27" fmla="*/ 22 h 238"/>
              <a:gd name="T28" fmla="*/ 208 w 243"/>
              <a:gd name="T29" fmla="*/ 128 h 238"/>
              <a:gd name="T30" fmla="*/ 206 w 243"/>
              <a:gd name="T31" fmla="*/ 132 h 238"/>
              <a:gd name="T32" fmla="*/ 101 w 243"/>
              <a:gd name="T33" fmla="*/ 74 h 238"/>
              <a:gd name="T34" fmla="*/ 196 w 243"/>
              <a:gd name="T35" fmla="*/ 149 h 238"/>
              <a:gd name="T36" fmla="*/ 194 w 243"/>
              <a:gd name="T37" fmla="*/ 153 h 238"/>
              <a:gd name="T38" fmla="*/ 101 w 243"/>
              <a:gd name="T39" fmla="*/ 101 h 238"/>
              <a:gd name="T40" fmla="*/ 185 w 243"/>
              <a:gd name="T41" fmla="*/ 170 h 238"/>
              <a:gd name="T42" fmla="*/ 182 w 243"/>
              <a:gd name="T43" fmla="*/ 174 h 238"/>
              <a:gd name="T44" fmla="*/ 101 w 243"/>
              <a:gd name="T45" fmla="*/ 129 h 238"/>
              <a:gd name="T46" fmla="*/ 173 w 243"/>
              <a:gd name="T47" fmla="*/ 191 h 238"/>
              <a:gd name="T48" fmla="*/ 171 w 243"/>
              <a:gd name="T49" fmla="*/ 195 h 238"/>
              <a:gd name="T50" fmla="*/ 101 w 243"/>
              <a:gd name="T51" fmla="*/ 156 h 238"/>
              <a:gd name="T52" fmla="*/ 138 w 243"/>
              <a:gd name="T53" fmla="*/ 231 h 238"/>
              <a:gd name="T54" fmla="*/ 243 w 243"/>
              <a:gd name="T55" fmla="*/ 91 h 238"/>
              <a:gd name="T56" fmla="*/ 101 w 243"/>
              <a:gd name="T57" fmla="*/ 22 h 238"/>
              <a:gd name="T58" fmla="*/ 85 w 243"/>
              <a:gd name="T59" fmla="*/ 11 h 238"/>
              <a:gd name="T60" fmla="*/ 78 w 243"/>
              <a:gd name="T61" fmla="*/ 0 h 238"/>
              <a:gd name="T62" fmla="*/ 15 w 243"/>
              <a:gd name="T63" fmla="*/ 163 h 238"/>
              <a:gd name="T64" fmla="*/ 101 w 243"/>
              <a:gd name="T65" fmla="*/ 156 h 238"/>
              <a:gd name="T66" fmla="*/ 27 w 243"/>
              <a:gd name="T67" fmla="*/ 113 h 238"/>
              <a:gd name="T68" fmla="*/ 101 w 243"/>
              <a:gd name="T69" fmla="*/ 151 h 238"/>
              <a:gd name="T70" fmla="*/ 40 w 243"/>
              <a:gd name="T71" fmla="*/ 95 h 238"/>
              <a:gd name="T72" fmla="*/ 42 w 243"/>
              <a:gd name="T73" fmla="*/ 91 h 238"/>
              <a:gd name="T74" fmla="*/ 101 w 243"/>
              <a:gd name="T75" fmla="*/ 101 h 238"/>
              <a:gd name="T76" fmla="*/ 51 w 243"/>
              <a:gd name="T77" fmla="*/ 71 h 238"/>
              <a:gd name="T78" fmla="*/ 101 w 243"/>
              <a:gd name="T79" fmla="*/ 96 h 238"/>
              <a:gd name="T80" fmla="*/ 63 w 243"/>
              <a:gd name="T81" fmla="*/ 53 h 238"/>
              <a:gd name="T82" fmla="*/ 65 w 243"/>
              <a:gd name="T83" fmla="*/ 49 h 238"/>
              <a:gd name="T84" fmla="*/ 101 w 243"/>
              <a:gd name="T85" fmla="*/ 22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43" h="238">
                <a:moveTo>
                  <a:pt x="232" y="85"/>
                </a:moveTo>
                <a:cubicBezTo>
                  <a:pt x="233" y="87"/>
                  <a:pt x="233" y="90"/>
                  <a:pt x="231" y="92"/>
                </a:cubicBezTo>
                <a:cubicBezTo>
                  <a:pt x="229" y="97"/>
                  <a:pt x="223" y="99"/>
                  <a:pt x="218" y="96"/>
                </a:cubicBezTo>
                <a:cubicBezTo>
                  <a:pt x="213" y="94"/>
                  <a:pt x="212" y="88"/>
                  <a:pt x="214" y="83"/>
                </a:cubicBezTo>
                <a:cubicBezTo>
                  <a:pt x="216" y="81"/>
                  <a:pt x="218" y="79"/>
                  <a:pt x="220" y="78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7" y="73"/>
                  <a:pt x="207" y="76"/>
                  <a:pt x="205" y="78"/>
                </a:cubicBezTo>
                <a:cubicBezTo>
                  <a:pt x="203" y="83"/>
                  <a:pt x="197" y="84"/>
                  <a:pt x="192" y="82"/>
                </a:cubicBezTo>
                <a:cubicBezTo>
                  <a:pt x="188" y="79"/>
                  <a:pt x="186" y="73"/>
                  <a:pt x="188" y="69"/>
                </a:cubicBezTo>
                <a:cubicBezTo>
                  <a:pt x="190" y="66"/>
                  <a:pt x="192" y="65"/>
                  <a:pt x="194" y="64"/>
                </a:cubicBezTo>
                <a:cubicBezTo>
                  <a:pt x="180" y="56"/>
                  <a:pt x="180" y="56"/>
                  <a:pt x="180" y="56"/>
                </a:cubicBezTo>
                <a:cubicBezTo>
                  <a:pt x="181" y="59"/>
                  <a:pt x="181" y="61"/>
                  <a:pt x="179" y="64"/>
                </a:cubicBezTo>
                <a:cubicBezTo>
                  <a:pt x="177" y="68"/>
                  <a:pt x="171" y="70"/>
                  <a:pt x="166" y="67"/>
                </a:cubicBezTo>
                <a:cubicBezTo>
                  <a:pt x="161" y="65"/>
                  <a:pt x="160" y="59"/>
                  <a:pt x="162" y="54"/>
                </a:cubicBezTo>
                <a:cubicBezTo>
                  <a:pt x="164" y="52"/>
                  <a:pt x="166" y="50"/>
                  <a:pt x="168" y="50"/>
                </a:cubicBezTo>
                <a:cubicBezTo>
                  <a:pt x="154" y="42"/>
                  <a:pt x="154" y="42"/>
                  <a:pt x="154" y="42"/>
                </a:cubicBezTo>
                <a:cubicBezTo>
                  <a:pt x="155" y="44"/>
                  <a:pt x="155" y="47"/>
                  <a:pt x="153" y="49"/>
                </a:cubicBezTo>
                <a:cubicBezTo>
                  <a:pt x="151" y="54"/>
                  <a:pt x="145" y="56"/>
                  <a:pt x="140" y="53"/>
                </a:cubicBezTo>
                <a:cubicBezTo>
                  <a:pt x="136" y="50"/>
                  <a:pt x="134" y="45"/>
                  <a:pt x="136" y="40"/>
                </a:cubicBezTo>
                <a:cubicBezTo>
                  <a:pt x="138" y="37"/>
                  <a:pt x="140" y="36"/>
                  <a:pt x="142" y="35"/>
                </a:cubicBezTo>
                <a:cubicBezTo>
                  <a:pt x="128" y="28"/>
                  <a:pt x="128" y="28"/>
                  <a:pt x="128" y="28"/>
                </a:cubicBezTo>
                <a:cubicBezTo>
                  <a:pt x="129" y="30"/>
                  <a:pt x="129" y="33"/>
                  <a:pt x="128" y="35"/>
                </a:cubicBezTo>
                <a:cubicBezTo>
                  <a:pt x="125" y="40"/>
                  <a:pt x="119" y="41"/>
                  <a:pt x="114" y="39"/>
                </a:cubicBezTo>
                <a:cubicBezTo>
                  <a:pt x="110" y="36"/>
                  <a:pt x="108" y="30"/>
                  <a:pt x="110" y="25"/>
                </a:cubicBezTo>
                <a:cubicBezTo>
                  <a:pt x="112" y="23"/>
                  <a:pt x="114" y="22"/>
                  <a:pt x="116" y="21"/>
                </a:cubicBezTo>
                <a:cubicBezTo>
                  <a:pt x="102" y="13"/>
                  <a:pt x="102" y="13"/>
                  <a:pt x="102" y="13"/>
                </a:cubicBezTo>
                <a:cubicBezTo>
                  <a:pt x="103" y="16"/>
                  <a:pt x="103" y="18"/>
                  <a:pt x="102" y="21"/>
                </a:cubicBezTo>
                <a:cubicBezTo>
                  <a:pt x="101" y="21"/>
                  <a:pt x="101" y="22"/>
                  <a:pt x="101" y="22"/>
                </a:cubicBezTo>
                <a:cubicBezTo>
                  <a:pt x="101" y="69"/>
                  <a:pt x="101" y="69"/>
                  <a:pt x="101" y="69"/>
                </a:cubicBezTo>
                <a:cubicBezTo>
                  <a:pt x="208" y="128"/>
                  <a:pt x="208" y="128"/>
                  <a:pt x="208" y="128"/>
                </a:cubicBezTo>
                <a:cubicBezTo>
                  <a:pt x="209" y="129"/>
                  <a:pt x="209" y="130"/>
                  <a:pt x="209" y="131"/>
                </a:cubicBezTo>
                <a:cubicBezTo>
                  <a:pt x="208" y="132"/>
                  <a:pt x="207" y="133"/>
                  <a:pt x="206" y="132"/>
                </a:cubicBezTo>
                <a:cubicBezTo>
                  <a:pt x="206" y="132"/>
                  <a:pt x="206" y="132"/>
                  <a:pt x="206" y="132"/>
                </a:cubicBezTo>
                <a:cubicBezTo>
                  <a:pt x="101" y="74"/>
                  <a:pt x="101" y="74"/>
                  <a:pt x="101" y="74"/>
                </a:cubicBezTo>
                <a:cubicBezTo>
                  <a:pt x="101" y="96"/>
                  <a:pt x="101" y="96"/>
                  <a:pt x="101" y="96"/>
                </a:cubicBezTo>
                <a:cubicBezTo>
                  <a:pt x="196" y="149"/>
                  <a:pt x="196" y="149"/>
                  <a:pt x="196" y="149"/>
                </a:cubicBezTo>
                <a:cubicBezTo>
                  <a:pt x="197" y="150"/>
                  <a:pt x="198" y="151"/>
                  <a:pt x="197" y="152"/>
                </a:cubicBezTo>
                <a:cubicBezTo>
                  <a:pt x="197" y="153"/>
                  <a:pt x="195" y="154"/>
                  <a:pt x="194" y="153"/>
                </a:cubicBezTo>
                <a:cubicBezTo>
                  <a:pt x="194" y="153"/>
                  <a:pt x="194" y="153"/>
                  <a:pt x="194" y="153"/>
                </a:cubicBezTo>
                <a:cubicBezTo>
                  <a:pt x="101" y="101"/>
                  <a:pt x="101" y="101"/>
                  <a:pt x="101" y="101"/>
                </a:cubicBezTo>
                <a:cubicBezTo>
                  <a:pt x="101" y="124"/>
                  <a:pt x="101" y="124"/>
                  <a:pt x="101" y="124"/>
                </a:cubicBezTo>
                <a:cubicBezTo>
                  <a:pt x="185" y="170"/>
                  <a:pt x="185" y="170"/>
                  <a:pt x="185" y="170"/>
                </a:cubicBezTo>
                <a:cubicBezTo>
                  <a:pt x="186" y="171"/>
                  <a:pt x="186" y="172"/>
                  <a:pt x="186" y="173"/>
                </a:cubicBezTo>
                <a:cubicBezTo>
                  <a:pt x="185" y="174"/>
                  <a:pt x="184" y="175"/>
                  <a:pt x="182" y="174"/>
                </a:cubicBezTo>
                <a:cubicBezTo>
                  <a:pt x="182" y="174"/>
                  <a:pt x="182" y="174"/>
                  <a:pt x="182" y="174"/>
                </a:cubicBezTo>
                <a:cubicBezTo>
                  <a:pt x="101" y="129"/>
                  <a:pt x="101" y="129"/>
                  <a:pt x="101" y="129"/>
                </a:cubicBezTo>
                <a:cubicBezTo>
                  <a:pt x="101" y="151"/>
                  <a:pt x="101" y="151"/>
                  <a:pt x="101" y="151"/>
                </a:cubicBezTo>
                <a:cubicBezTo>
                  <a:pt x="173" y="191"/>
                  <a:pt x="173" y="191"/>
                  <a:pt x="173" y="191"/>
                </a:cubicBezTo>
                <a:cubicBezTo>
                  <a:pt x="174" y="192"/>
                  <a:pt x="174" y="193"/>
                  <a:pt x="174" y="194"/>
                </a:cubicBezTo>
                <a:cubicBezTo>
                  <a:pt x="173" y="196"/>
                  <a:pt x="172" y="196"/>
                  <a:pt x="171" y="195"/>
                </a:cubicBezTo>
                <a:cubicBezTo>
                  <a:pt x="171" y="195"/>
                  <a:pt x="171" y="195"/>
                  <a:pt x="171" y="195"/>
                </a:cubicBezTo>
                <a:cubicBezTo>
                  <a:pt x="101" y="156"/>
                  <a:pt x="101" y="156"/>
                  <a:pt x="101" y="156"/>
                </a:cubicBezTo>
                <a:cubicBezTo>
                  <a:pt x="101" y="210"/>
                  <a:pt x="101" y="210"/>
                  <a:pt x="101" y="210"/>
                </a:cubicBezTo>
                <a:cubicBezTo>
                  <a:pt x="138" y="231"/>
                  <a:pt x="138" y="231"/>
                  <a:pt x="138" y="231"/>
                </a:cubicBezTo>
                <a:cubicBezTo>
                  <a:pt x="150" y="238"/>
                  <a:pt x="164" y="233"/>
                  <a:pt x="171" y="222"/>
                </a:cubicBezTo>
                <a:cubicBezTo>
                  <a:pt x="243" y="91"/>
                  <a:pt x="243" y="91"/>
                  <a:pt x="243" y="91"/>
                </a:cubicBezTo>
                <a:lnTo>
                  <a:pt x="232" y="85"/>
                </a:lnTo>
                <a:close/>
                <a:moveTo>
                  <a:pt x="101" y="22"/>
                </a:moveTo>
                <a:cubicBezTo>
                  <a:pt x="98" y="26"/>
                  <a:pt x="93" y="27"/>
                  <a:pt x="88" y="24"/>
                </a:cubicBezTo>
                <a:cubicBezTo>
                  <a:pt x="84" y="22"/>
                  <a:pt x="82" y="16"/>
                  <a:pt x="85" y="11"/>
                </a:cubicBezTo>
                <a:cubicBezTo>
                  <a:pt x="86" y="9"/>
                  <a:pt x="88" y="7"/>
                  <a:pt x="90" y="6"/>
                </a:cubicBezTo>
                <a:cubicBezTo>
                  <a:pt x="78" y="0"/>
                  <a:pt x="78" y="0"/>
                  <a:pt x="78" y="0"/>
                </a:cubicBezTo>
                <a:cubicBezTo>
                  <a:pt x="6" y="130"/>
                  <a:pt x="6" y="130"/>
                  <a:pt x="6" y="130"/>
                </a:cubicBezTo>
                <a:cubicBezTo>
                  <a:pt x="0" y="142"/>
                  <a:pt x="4" y="157"/>
                  <a:pt x="15" y="163"/>
                </a:cubicBezTo>
                <a:cubicBezTo>
                  <a:pt x="101" y="210"/>
                  <a:pt x="101" y="210"/>
                  <a:pt x="101" y="210"/>
                </a:cubicBezTo>
                <a:cubicBezTo>
                  <a:pt x="101" y="156"/>
                  <a:pt x="101" y="156"/>
                  <a:pt x="101" y="156"/>
                </a:cubicBezTo>
                <a:cubicBezTo>
                  <a:pt x="28" y="116"/>
                  <a:pt x="28" y="116"/>
                  <a:pt x="28" y="116"/>
                </a:cubicBezTo>
                <a:cubicBezTo>
                  <a:pt x="27" y="116"/>
                  <a:pt x="27" y="114"/>
                  <a:pt x="27" y="113"/>
                </a:cubicBezTo>
                <a:cubicBezTo>
                  <a:pt x="28" y="112"/>
                  <a:pt x="29" y="112"/>
                  <a:pt x="30" y="112"/>
                </a:cubicBezTo>
                <a:cubicBezTo>
                  <a:pt x="101" y="151"/>
                  <a:pt x="101" y="151"/>
                  <a:pt x="101" y="151"/>
                </a:cubicBezTo>
                <a:cubicBezTo>
                  <a:pt x="101" y="129"/>
                  <a:pt x="101" y="129"/>
                  <a:pt x="101" y="129"/>
                </a:cubicBezTo>
                <a:cubicBezTo>
                  <a:pt x="40" y="95"/>
                  <a:pt x="40" y="95"/>
                  <a:pt x="40" y="95"/>
                </a:cubicBezTo>
                <a:cubicBezTo>
                  <a:pt x="39" y="95"/>
                  <a:pt x="38" y="93"/>
                  <a:pt x="39" y="92"/>
                </a:cubicBezTo>
                <a:cubicBezTo>
                  <a:pt x="40" y="91"/>
                  <a:pt x="41" y="91"/>
                  <a:pt x="42" y="91"/>
                </a:cubicBezTo>
                <a:cubicBezTo>
                  <a:pt x="101" y="124"/>
                  <a:pt x="101" y="124"/>
                  <a:pt x="101" y="124"/>
                </a:cubicBezTo>
                <a:cubicBezTo>
                  <a:pt x="101" y="101"/>
                  <a:pt x="101" y="101"/>
                  <a:pt x="101" y="101"/>
                </a:cubicBezTo>
                <a:cubicBezTo>
                  <a:pt x="51" y="74"/>
                  <a:pt x="51" y="74"/>
                  <a:pt x="51" y="74"/>
                </a:cubicBezTo>
                <a:cubicBezTo>
                  <a:pt x="50" y="74"/>
                  <a:pt x="50" y="72"/>
                  <a:pt x="51" y="71"/>
                </a:cubicBezTo>
                <a:cubicBezTo>
                  <a:pt x="51" y="70"/>
                  <a:pt x="53" y="70"/>
                  <a:pt x="54" y="70"/>
                </a:cubicBezTo>
                <a:cubicBezTo>
                  <a:pt x="101" y="96"/>
                  <a:pt x="101" y="96"/>
                  <a:pt x="101" y="96"/>
                </a:cubicBezTo>
                <a:cubicBezTo>
                  <a:pt x="101" y="74"/>
                  <a:pt x="101" y="74"/>
                  <a:pt x="101" y="74"/>
                </a:cubicBezTo>
                <a:cubicBezTo>
                  <a:pt x="63" y="53"/>
                  <a:pt x="63" y="53"/>
                  <a:pt x="63" y="53"/>
                </a:cubicBezTo>
                <a:cubicBezTo>
                  <a:pt x="62" y="53"/>
                  <a:pt x="62" y="51"/>
                  <a:pt x="62" y="50"/>
                </a:cubicBezTo>
                <a:cubicBezTo>
                  <a:pt x="63" y="49"/>
                  <a:pt x="64" y="49"/>
                  <a:pt x="65" y="49"/>
                </a:cubicBezTo>
                <a:cubicBezTo>
                  <a:pt x="101" y="69"/>
                  <a:pt x="101" y="69"/>
                  <a:pt x="101" y="69"/>
                </a:cubicBezTo>
                <a:lnTo>
                  <a:pt x="101" y="2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Freeform 58"/>
          <p:cNvSpPr>
            <a:spLocks noEditPoints="1"/>
          </p:cNvSpPr>
          <p:nvPr/>
        </p:nvSpPr>
        <p:spPr bwMode="auto">
          <a:xfrm>
            <a:off x="7865461" y="3863069"/>
            <a:ext cx="542307" cy="549002"/>
          </a:xfrm>
          <a:custGeom>
            <a:avLst/>
            <a:gdLst>
              <a:gd name="T0" fmla="*/ 189 w 236"/>
              <a:gd name="T1" fmla="*/ 60 h 239"/>
              <a:gd name="T2" fmla="*/ 196 w 236"/>
              <a:gd name="T3" fmla="*/ 122 h 239"/>
              <a:gd name="T4" fmla="*/ 198 w 236"/>
              <a:gd name="T5" fmla="*/ 136 h 239"/>
              <a:gd name="T6" fmla="*/ 208 w 236"/>
              <a:gd name="T7" fmla="*/ 157 h 239"/>
              <a:gd name="T8" fmla="*/ 189 w 236"/>
              <a:gd name="T9" fmla="*/ 195 h 239"/>
              <a:gd name="T10" fmla="*/ 168 w 236"/>
              <a:gd name="T11" fmla="*/ 156 h 239"/>
              <a:gd name="T12" fmla="*/ 168 w 236"/>
              <a:gd name="T13" fmla="*/ 78 h 239"/>
              <a:gd name="T14" fmla="*/ 182 w 236"/>
              <a:gd name="T15" fmla="*/ 92 h 239"/>
              <a:gd name="T16" fmla="*/ 185 w 236"/>
              <a:gd name="T17" fmla="*/ 107 h 239"/>
              <a:gd name="T18" fmla="*/ 189 w 236"/>
              <a:gd name="T19" fmla="*/ 141 h 239"/>
              <a:gd name="T20" fmla="*/ 189 w 236"/>
              <a:gd name="T21" fmla="*/ 130 h 239"/>
              <a:gd name="T22" fmla="*/ 168 w 236"/>
              <a:gd name="T23" fmla="*/ 155 h 239"/>
              <a:gd name="T24" fmla="*/ 160 w 236"/>
              <a:gd name="T25" fmla="*/ 138 h 239"/>
              <a:gd name="T26" fmla="*/ 165 w 236"/>
              <a:gd name="T27" fmla="*/ 172 h 239"/>
              <a:gd name="T28" fmla="*/ 168 w 236"/>
              <a:gd name="T29" fmla="*/ 16 h 239"/>
              <a:gd name="T30" fmla="*/ 163 w 236"/>
              <a:gd name="T31" fmla="*/ 49 h 239"/>
              <a:gd name="T32" fmla="*/ 168 w 236"/>
              <a:gd name="T33" fmla="*/ 78 h 239"/>
              <a:gd name="T34" fmla="*/ 159 w 236"/>
              <a:gd name="T35" fmla="*/ 118 h 239"/>
              <a:gd name="T36" fmla="*/ 159 w 236"/>
              <a:gd name="T37" fmla="*/ 209 h 239"/>
              <a:gd name="T38" fmla="*/ 159 w 236"/>
              <a:gd name="T39" fmla="*/ 5 h 239"/>
              <a:gd name="T40" fmla="*/ 159 w 236"/>
              <a:gd name="T41" fmla="*/ 40 h 239"/>
              <a:gd name="T42" fmla="*/ 144 w 236"/>
              <a:gd name="T43" fmla="*/ 89 h 239"/>
              <a:gd name="T44" fmla="*/ 159 w 236"/>
              <a:gd name="T45" fmla="*/ 108 h 239"/>
              <a:gd name="T46" fmla="*/ 159 w 236"/>
              <a:gd name="T47" fmla="*/ 136 h 239"/>
              <a:gd name="T48" fmla="*/ 144 w 236"/>
              <a:gd name="T49" fmla="*/ 162 h 239"/>
              <a:gd name="T50" fmla="*/ 151 w 236"/>
              <a:gd name="T51" fmla="*/ 143 h 239"/>
              <a:gd name="T52" fmla="*/ 146 w 236"/>
              <a:gd name="T53" fmla="*/ 109 h 239"/>
              <a:gd name="T54" fmla="*/ 123 w 236"/>
              <a:gd name="T55" fmla="*/ 7 h 239"/>
              <a:gd name="T56" fmla="*/ 144 w 236"/>
              <a:gd name="T57" fmla="*/ 0 h 239"/>
              <a:gd name="T58" fmla="*/ 144 w 236"/>
              <a:gd name="T59" fmla="*/ 187 h 239"/>
              <a:gd name="T60" fmla="*/ 123 w 236"/>
              <a:gd name="T61" fmla="*/ 225 h 239"/>
              <a:gd name="T62" fmla="*/ 140 w 236"/>
              <a:gd name="T63" fmla="*/ 96 h 239"/>
              <a:gd name="T64" fmla="*/ 123 w 236"/>
              <a:gd name="T65" fmla="*/ 135 h 239"/>
              <a:gd name="T66" fmla="*/ 137 w 236"/>
              <a:gd name="T67" fmla="*/ 113 h 239"/>
              <a:gd name="T68" fmla="*/ 123 w 236"/>
              <a:gd name="T69" fmla="*/ 82 h 239"/>
              <a:gd name="T70" fmla="*/ 125 w 236"/>
              <a:gd name="T71" fmla="*/ 171 h 239"/>
              <a:gd name="T72" fmla="*/ 123 w 236"/>
              <a:gd name="T73" fmla="*/ 7 h 239"/>
              <a:gd name="T74" fmla="*/ 123 w 236"/>
              <a:gd name="T75" fmla="*/ 7 h 239"/>
              <a:gd name="T76" fmla="*/ 123 w 236"/>
              <a:gd name="T77" fmla="*/ 177 h 239"/>
              <a:gd name="T78" fmla="*/ 121 w 236"/>
              <a:gd name="T79" fmla="*/ 162 h 239"/>
              <a:gd name="T80" fmla="*/ 123 w 236"/>
              <a:gd name="T81" fmla="*/ 135 h 239"/>
              <a:gd name="T82" fmla="*/ 99 w 236"/>
              <a:gd name="T83" fmla="*/ 124 h 239"/>
              <a:gd name="T84" fmla="*/ 106 w 236"/>
              <a:gd name="T85" fmla="*/ 164 h 239"/>
              <a:gd name="T86" fmla="*/ 108 w 236"/>
              <a:gd name="T87" fmla="*/ 179 h 239"/>
              <a:gd name="T88" fmla="*/ 118 w 236"/>
              <a:gd name="T89" fmla="*/ 199 h 239"/>
              <a:gd name="T90" fmla="*/ 123 w 236"/>
              <a:gd name="T91" fmla="*/ 99 h 239"/>
              <a:gd name="T92" fmla="*/ 99 w 236"/>
              <a:gd name="T93" fmla="*/ 18 h 239"/>
              <a:gd name="T94" fmla="*/ 99 w 236"/>
              <a:gd name="T95" fmla="*/ 18 h 239"/>
              <a:gd name="T96" fmla="*/ 89 w 236"/>
              <a:gd name="T97" fmla="*/ 212 h 239"/>
              <a:gd name="T98" fmla="*/ 99 w 236"/>
              <a:gd name="T99" fmla="*/ 183 h 239"/>
              <a:gd name="T100" fmla="*/ 71 w 236"/>
              <a:gd name="T101" fmla="*/ 227 h 239"/>
              <a:gd name="T102" fmla="*/ 95 w 236"/>
              <a:gd name="T103" fmla="*/ 117 h 239"/>
              <a:gd name="T104" fmla="*/ 71 w 236"/>
              <a:gd name="T105" fmla="*/ 160 h 239"/>
              <a:gd name="T106" fmla="*/ 92 w 236"/>
              <a:gd name="T107" fmla="*/ 134 h 239"/>
              <a:gd name="T108" fmla="*/ 71 w 236"/>
              <a:gd name="T109" fmla="*/ 107 h 239"/>
              <a:gd name="T110" fmla="*/ 7 w 236"/>
              <a:gd name="T111" fmla="*/ 91 h 239"/>
              <a:gd name="T112" fmla="*/ 70 w 236"/>
              <a:gd name="T113" fmla="*/ 181 h 239"/>
              <a:gd name="T114" fmla="*/ 71 w 236"/>
              <a:gd name="T115" fmla="*/ 149 h 239"/>
              <a:gd name="T116" fmla="*/ 52 w 236"/>
              <a:gd name="T117" fmla="*/ 133 h 239"/>
              <a:gd name="T118" fmla="*/ 35 w 236"/>
              <a:gd name="T119" fmla="*/ 109 h 239"/>
              <a:gd name="T120" fmla="*/ 71 w 236"/>
              <a:gd name="T121" fmla="*/ 31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36" h="239">
                <a:moveTo>
                  <a:pt x="189" y="195"/>
                </a:moveTo>
                <a:cubicBezTo>
                  <a:pt x="216" y="182"/>
                  <a:pt x="216" y="182"/>
                  <a:pt x="216" y="182"/>
                </a:cubicBezTo>
                <a:cubicBezTo>
                  <a:pt x="230" y="176"/>
                  <a:pt x="236" y="159"/>
                  <a:pt x="229" y="146"/>
                </a:cubicBezTo>
                <a:cubicBezTo>
                  <a:pt x="189" y="60"/>
                  <a:pt x="189" y="60"/>
                  <a:pt x="189" y="60"/>
                </a:cubicBezTo>
                <a:cubicBezTo>
                  <a:pt x="189" y="107"/>
                  <a:pt x="189" y="107"/>
                  <a:pt x="189" y="107"/>
                </a:cubicBezTo>
                <a:cubicBezTo>
                  <a:pt x="190" y="108"/>
                  <a:pt x="190" y="108"/>
                  <a:pt x="190" y="109"/>
                </a:cubicBezTo>
                <a:cubicBezTo>
                  <a:pt x="196" y="122"/>
                  <a:pt x="196" y="122"/>
                  <a:pt x="196" y="122"/>
                </a:cubicBezTo>
                <a:cubicBezTo>
                  <a:pt x="196" y="122"/>
                  <a:pt x="196" y="122"/>
                  <a:pt x="196" y="122"/>
                </a:cubicBezTo>
                <a:cubicBezTo>
                  <a:pt x="197" y="124"/>
                  <a:pt x="196" y="126"/>
                  <a:pt x="194" y="127"/>
                </a:cubicBezTo>
                <a:cubicBezTo>
                  <a:pt x="189" y="130"/>
                  <a:pt x="189" y="130"/>
                  <a:pt x="189" y="130"/>
                </a:cubicBezTo>
                <a:cubicBezTo>
                  <a:pt x="189" y="141"/>
                  <a:pt x="189" y="141"/>
                  <a:pt x="189" y="141"/>
                </a:cubicBezTo>
                <a:cubicBezTo>
                  <a:pt x="198" y="136"/>
                  <a:pt x="198" y="136"/>
                  <a:pt x="198" y="136"/>
                </a:cubicBezTo>
                <a:cubicBezTo>
                  <a:pt x="201" y="135"/>
                  <a:pt x="203" y="136"/>
                  <a:pt x="204" y="138"/>
                </a:cubicBezTo>
                <a:cubicBezTo>
                  <a:pt x="210" y="151"/>
                  <a:pt x="210" y="151"/>
                  <a:pt x="210" y="151"/>
                </a:cubicBezTo>
                <a:cubicBezTo>
                  <a:pt x="210" y="151"/>
                  <a:pt x="210" y="151"/>
                  <a:pt x="210" y="151"/>
                </a:cubicBezTo>
                <a:cubicBezTo>
                  <a:pt x="211" y="153"/>
                  <a:pt x="210" y="156"/>
                  <a:pt x="208" y="157"/>
                </a:cubicBezTo>
                <a:cubicBezTo>
                  <a:pt x="189" y="166"/>
                  <a:pt x="189" y="166"/>
                  <a:pt x="189" y="166"/>
                </a:cubicBezTo>
                <a:lnTo>
                  <a:pt x="189" y="195"/>
                </a:lnTo>
                <a:close/>
                <a:moveTo>
                  <a:pt x="168" y="204"/>
                </a:moveTo>
                <a:cubicBezTo>
                  <a:pt x="189" y="195"/>
                  <a:pt x="189" y="195"/>
                  <a:pt x="189" y="195"/>
                </a:cubicBezTo>
                <a:cubicBezTo>
                  <a:pt x="189" y="166"/>
                  <a:pt x="189" y="166"/>
                  <a:pt x="189" y="166"/>
                </a:cubicBezTo>
                <a:cubicBezTo>
                  <a:pt x="180" y="170"/>
                  <a:pt x="180" y="170"/>
                  <a:pt x="180" y="170"/>
                </a:cubicBezTo>
                <a:cubicBezTo>
                  <a:pt x="178" y="171"/>
                  <a:pt x="175" y="170"/>
                  <a:pt x="174" y="168"/>
                </a:cubicBezTo>
                <a:cubicBezTo>
                  <a:pt x="168" y="156"/>
                  <a:pt x="168" y="156"/>
                  <a:pt x="168" y="156"/>
                </a:cubicBezTo>
                <a:cubicBezTo>
                  <a:pt x="168" y="204"/>
                  <a:pt x="168" y="204"/>
                  <a:pt x="168" y="204"/>
                </a:cubicBezTo>
                <a:close/>
                <a:moveTo>
                  <a:pt x="189" y="60"/>
                </a:moveTo>
                <a:cubicBezTo>
                  <a:pt x="168" y="16"/>
                  <a:pt x="168" y="16"/>
                  <a:pt x="168" y="16"/>
                </a:cubicBezTo>
                <a:cubicBezTo>
                  <a:pt x="168" y="78"/>
                  <a:pt x="168" y="78"/>
                  <a:pt x="168" y="78"/>
                </a:cubicBezTo>
                <a:cubicBezTo>
                  <a:pt x="171" y="77"/>
                  <a:pt x="171" y="77"/>
                  <a:pt x="171" y="77"/>
                </a:cubicBezTo>
                <a:cubicBezTo>
                  <a:pt x="173" y="76"/>
                  <a:pt x="175" y="77"/>
                  <a:pt x="176" y="79"/>
                </a:cubicBezTo>
                <a:cubicBezTo>
                  <a:pt x="182" y="92"/>
                  <a:pt x="182" y="92"/>
                  <a:pt x="182" y="92"/>
                </a:cubicBezTo>
                <a:cubicBezTo>
                  <a:pt x="182" y="92"/>
                  <a:pt x="182" y="92"/>
                  <a:pt x="182" y="92"/>
                </a:cubicBezTo>
                <a:cubicBezTo>
                  <a:pt x="183" y="94"/>
                  <a:pt x="182" y="97"/>
                  <a:pt x="180" y="98"/>
                </a:cubicBezTo>
                <a:cubicBezTo>
                  <a:pt x="168" y="103"/>
                  <a:pt x="168" y="103"/>
                  <a:pt x="168" y="103"/>
                </a:cubicBezTo>
                <a:cubicBezTo>
                  <a:pt x="168" y="114"/>
                  <a:pt x="168" y="114"/>
                  <a:pt x="168" y="114"/>
                </a:cubicBezTo>
                <a:cubicBezTo>
                  <a:pt x="185" y="107"/>
                  <a:pt x="185" y="107"/>
                  <a:pt x="185" y="107"/>
                </a:cubicBezTo>
                <a:cubicBezTo>
                  <a:pt x="186" y="106"/>
                  <a:pt x="188" y="106"/>
                  <a:pt x="189" y="107"/>
                </a:cubicBezTo>
                <a:cubicBezTo>
                  <a:pt x="189" y="60"/>
                  <a:pt x="189" y="60"/>
                  <a:pt x="189" y="60"/>
                </a:cubicBezTo>
                <a:close/>
                <a:moveTo>
                  <a:pt x="189" y="130"/>
                </a:moveTo>
                <a:cubicBezTo>
                  <a:pt x="189" y="141"/>
                  <a:pt x="189" y="141"/>
                  <a:pt x="189" y="141"/>
                </a:cubicBezTo>
                <a:cubicBezTo>
                  <a:pt x="170" y="150"/>
                  <a:pt x="170" y="150"/>
                  <a:pt x="170" y="150"/>
                </a:cubicBezTo>
                <a:cubicBezTo>
                  <a:pt x="169" y="150"/>
                  <a:pt x="169" y="151"/>
                  <a:pt x="168" y="151"/>
                </a:cubicBezTo>
                <a:cubicBezTo>
                  <a:pt x="168" y="139"/>
                  <a:pt x="168" y="139"/>
                  <a:pt x="168" y="139"/>
                </a:cubicBezTo>
                <a:lnTo>
                  <a:pt x="189" y="130"/>
                </a:lnTo>
                <a:close/>
                <a:moveTo>
                  <a:pt x="159" y="209"/>
                </a:moveTo>
                <a:cubicBezTo>
                  <a:pt x="168" y="204"/>
                  <a:pt x="168" y="204"/>
                  <a:pt x="168" y="204"/>
                </a:cubicBezTo>
                <a:cubicBezTo>
                  <a:pt x="168" y="156"/>
                  <a:pt x="168" y="156"/>
                  <a:pt x="168" y="156"/>
                </a:cubicBezTo>
                <a:cubicBezTo>
                  <a:pt x="168" y="155"/>
                  <a:pt x="168" y="155"/>
                  <a:pt x="168" y="155"/>
                </a:cubicBezTo>
                <a:cubicBezTo>
                  <a:pt x="168" y="154"/>
                  <a:pt x="168" y="152"/>
                  <a:pt x="168" y="151"/>
                </a:cubicBezTo>
                <a:cubicBezTo>
                  <a:pt x="168" y="139"/>
                  <a:pt x="168" y="139"/>
                  <a:pt x="168" y="139"/>
                </a:cubicBezTo>
                <a:cubicBezTo>
                  <a:pt x="166" y="141"/>
                  <a:pt x="166" y="141"/>
                  <a:pt x="166" y="141"/>
                </a:cubicBezTo>
                <a:cubicBezTo>
                  <a:pt x="164" y="142"/>
                  <a:pt x="161" y="141"/>
                  <a:pt x="160" y="138"/>
                </a:cubicBezTo>
                <a:cubicBezTo>
                  <a:pt x="159" y="136"/>
                  <a:pt x="159" y="136"/>
                  <a:pt x="159" y="136"/>
                </a:cubicBezTo>
                <a:cubicBezTo>
                  <a:pt x="159" y="160"/>
                  <a:pt x="159" y="160"/>
                  <a:pt x="159" y="160"/>
                </a:cubicBezTo>
                <a:cubicBezTo>
                  <a:pt x="165" y="172"/>
                  <a:pt x="165" y="172"/>
                  <a:pt x="165" y="172"/>
                </a:cubicBezTo>
                <a:cubicBezTo>
                  <a:pt x="165" y="172"/>
                  <a:pt x="165" y="172"/>
                  <a:pt x="165" y="172"/>
                </a:cubicBezTo>
                <a:cubicBezTo>
                  <a:pt x="166" y="175"/>
                  <a:pt x="165" y="177"/>
                  <a:pt x="163" y="178"/>
                </a:cubicBezTo>
                <a:cubicBezTo>
                  <a:pt x="159" y="180"/>
                  <a:pt x="159" y="180"/>
                  <a:pt x="159" y="180"/>
                </a:cubicBezTo>
                <a:cubicBezTo>
                  <a:pt x="159" y="209"/>
                  <a:pt x="159" y="209"/>
                  <a:pt x="159" y="209"/>
                </a:cubicBezTo>
                <a:close/>
                <a:moveTo>
                  <a:pt x="168" y="16"/>
                </a:moveTo>
                <a:cubicBezTo>
                  <a:pt x="168" y="15"/>
                  <a:pt x="168" y="15"/>
                  <a:pt x="168" y="15"/>
                </a:cubicBezTo>
                <a:cubicBezTo>
                  <a:pt x="166" y="11"/>
                  <a:pt x="163" y="7"/>
                  <a:pt x="159" y="5"/>
                </a:cubicBezTo>
                <a:cubicBezTo>
                  <a:pt x="159" y="40"/>
                  <a:pt x="159" y="40"/>
                  <a:pt x="159" y="40"/>
                </a:cubicBezTo>
                <a:cubicBezTo>
                  <a:pt x="163" y="49"/>
                  <a:pt x="163" y="49"/>
                  <a:pt x="163" y="49"/>
                </a:cubicBezTo>
                <a:cubicBezTo>
                  <a:pt x="163" y="49"/>
                  <a:pt x="163" y="49"/>
                  <a:pt x="163" y="49"/>
                </a:cubicBezTo>
                <a:cubicBezTo>
                  <a:pt x="166" y="55"/>
                  <a:pt x="164" y="61"/>
                  <a:pt x="159" y="65"/>
                </a:cubicBezTo>
                <a:cubicBezTo>
                  <a:pt x="159" y="82"/>
                  <a:pt x="159" y="82"/>
                  <a:pt x="159" y="82"/>
                </a:cubicBezTo>
                <a:cubicBezTo>
                  <a:pt x="168" y="78"/>
                  <a:pt x="168" y="78"/>
                  <a:pt x="168" y="78"/>
                </a:cubicBezTo>
                <a:cubicBezTo>
                  <a:pt x="168" y="16"/>
                  <a:pt x="168" y="16"/>
                  <a:pt x="168" y="16"/>
                </a:cubicBezTo>
                <a:close/>
                <a:moveTo>
                  <a:pt x="168" y="103"/>
                </a:moveTo>
                <a:cubicBezTo>
                  <a:pt x="168" y="114"/>
                  <a:pt x="168" y="114"/>
                  <a:pt x="168" y="114"/>
                </a:cubicBezTo>
                <a:cubicBezTo>
                  <a:pt x="159" y="118"/>
                  <a:pt x="159" y="118"/>
                  <a:pt x="159" y="118"/>
                </a:cubicBezTo>
                <a:cubicBezTo>
                  <a:pt x="159" y="108"/>
                  <a:pt x="159" y="108"/>
                  <a:pt x="159" y="108"/>
                </a:cubicBezTo>
                <a:lnTo>
                  <a:pt x="168" y="103"/>
                </a:lnTo>
                <a:close/>
                <a:moveTo>
                  <a:pt x="144" y="216"/>
                </a:moveTo>
                <a:cubicBezTo>
                  <a:pt x="159" y="209"/>
                  <a:pt x="159" y="209"/>
                  <a:pt x="159" y="209"/>
                </a:cubicBezTo>
                <a:cubicBezTo>
                  <a:pt x="159" y="180"/>
                  <a:pt x="159" y="180"/>
                  <a:pt x="159" y="180"/>
                </a:cubicBezTo>
                <a:cubicBezTo>
                  <a:pt x="144" y="187"/>
                  <a:pt x="144" y="187"/>
                  <a:pt x="144" y="187"/>
                </a:cubicBezTo>
                <a:cubicBezTo>
                  <a:pt x="144" y="216"/>
                  <a:pt x="144" y="216"/>
                  <a:pt x="144" y="216"/>
                </a:cubicBezTo>
                <a:close/>
                <a:moveTo>
                  <a:pt x="159" y="5"/>
                </a:moveTo>
                <a:cubicBezTo>
                  <a:pt x="155" y="2"/>
                  <a:pt x="149" y="0"/>
                  <a:pt x="144" y="0"/>
                </a:cubicBezTo>
                <a:cubicBezTo>
                  <a:pt x="144" y="22"/>
                  <a:pt x="144" y="22"/>
                  <a:pt x="144" y="22"/>
                </a:cubicBezTo>
                <a:cubicBezTo>
                  <a:pt x="148" y="23"/>
                  <a:pt x="152" y="25"/>
                  <a:pt x="154" y="30"/>
                </a:cubicBezTo>
                <a:cubicBezTo>
                  <a:pt x="159" y="40"/>
                  <a:pt x="159" y="40"/>
                  <a:pt x="159" y="40"/>
                </a:cubicBezTo>
                <a:cubicBezTo>
                  <a:pt x="159" y="5"/>
                  <a:pt x="159" y="5"/>
                  <a:pt x="159" y="5"/>
                </a:cubicBezTo>
                <a:close/>
                <a:moveTo>
                  <a:pt x="159" y="65"/>
                </a:moveTo>
                <a:cubicBezTo>
                  <a:pt x="159" y="82"/>
                  <a:pt x="159" y="82"/>
                  <a:pt x="159" y="82"/>
                </a:cubicBezTo>
                <a:cubicBezTo>
                  <a:pt x="144" y="89"/>
                  <a:pt x="144" y="89"/>
                  <a:pt x="144" y="89"/>
                </a:cubicBezTo>
                <a:cubicBezTo>
                  <a:pt x="144" y="72"/>
                  <a:pt x="144" y="72"/>
                  <a:pt x="144" y="72"/>
                </a:cubicBezTo>
                <a:cubicBezTo>
                  <a:pt x="157" y="66"/>
                  <a:pt x="157" y="66"/>
                  <a:pt x="157" y="66"/>
                </a:cubicBezTo>
                <a:cubicBezTo>
                  <a:pt x="158" y="66"/>
                  <a:pt x="159" y="66"/>
                  <a:pt x="159" y="65"/>
                </a:cubicBezTo>
                <a:close/>
                <a:moveTo>
                  <a:pt x="159" y="108"/>
                </a:moveTo>
                <a:cubicBezTo>
                  <a:pt x="159" y="118"/>
                  <a:pt x="159" y="118"/>
                  <a:pt x="159" y="118"/>
                </a:cubicBezTo>
                <a:cubicBezTo>
                  <a:pt x="156" y="120"/>
                  <a:pt x="156" y="120"/>
                  <a:pt x="156" y="120"/>
                </a:cubicBezTo>
                <a:cubicBezTo>
                  <a:pt x="154" y="121"/>
                  <a:pt x="153" y="123"/>
                  <a:pt x="154" y="126"/>
                </a:cubicBezTo>
                <a:cubicBezTo>
                  <a:pt x="159" y="136"/>
                  <a:pt x="159" y="136"/>
                  <a:pt x="159" y="136"/>
                </a:cubicBezTo>
                <a:cubicBezTo>
                  <a:pt x="159" y="160"/>
                  <a:pt x="159" y="160"/>
                  <a:pt x="159" y="160"/>
                </a:cubicBezTo>
                <a:cubicBezTo>
                  <a:pt x="159" y="159"/>
                  <a:pt x="159" y="159"/>
                  <a:pt x="159" y="159"/>
                </a:cubicBezTo>
                <a:cubicBezTo>
                  <a:pt x="158" y="157"/>
                  <a:pt x="155" y="156"/>
                  <a:pt x="153" y="157"/>
                </a:cubicBezTo>
                <a:cubicBezTo>
                  <a:pt x="144" y="162"/>
                  <a:pt x="144" y="162"/>
                  <a:pt x="144" y="162"/>
                </a:cubicBezTo>
                <a:cubicBezTo>
                  <a:pt x="144" y="151"/>
                  <a:pt x="144" y="151"/>
                  <a:pt x="144" y="151"/>
                </a:cubicBezTo>
                <a:cubicBezTo>
                  <a:pt x="149" y="148"/>
                  <a:pt x="149" y="148"/>
                  <a:pt x="149" y="148"/>
                </a:cubicBezTo>
                <a:cubicBezTo>
                  <a:pt x="151" y="147"/>
                  <a:pt x="152" y="145"/>
                  <a:pt x="151" y="143"/>
                </a:cubicBezTo>
                <a:cubicBezTo>
                  <a:pt x="151" y="143"/>
                  <a:pt x="151" y="143"/>
                  <a:pt x="151" y="143"/>
                </a:cubicBezTo>
                <a:cubicBezTo>
                  <a:pt x="145" y="130"/>
                  <a:pt x="145" y="130"/>
                  <a:pt x="145" y="130"/>
                </a:cubicBezTo>
                <a:cubicBezTo>
                  <a:pt x="145" y="129"/>
                  <a:pt x="144" y="129"/>
                  <a:pt x="144" y="128"/>
                </a:cubicBezTo>
                <a:cubicBezTo>
                  <a:pt x="144" y="104"/>
                  <a:pt x="144" y="104"/>
                  <a:pt x="144" y="104"/>
                </a:cubicBezTo>
                <a:cubicBezTo>
                  <a:pt x="146" y="109"/>
                  <a:pt x="146" y="109"/>
                  <a:pt x="146" y="109"/>
                </a:cubicBezTo>
                <a:cubicBezTo>
                  <a:pt x="147" y="111"/>
                  <a:pt x="150" y="112"/>
                  <a:pt x="152" y="111"/>
                </a:cubicBezTo>
                <a:lnTo>
                  <a:pt x="159" y="108"/>
                </a:lnTo>
                <a:close/>
                <a:moveTo>
                  <a:pt x="132" y="2"/>
                </a:moveTo>
                <a:cubicBezTo>
                  <a:pt x="123" y="7"/>
                  <a:pt x="123" y="7"/>
                  <a:pt x="123" y="7"/>
                </a:cubicBezTo>
                <a:cubicBezTo>
                  <a:pt x="123" y="30"/>
                  <a:pt x="123" y="30"/>
                  <a:pt x="123" y="30"/>
                </a:cubicBezTo>
                <a:cubicBezTo>
                  <a:pt x="137" y="23"/>
                  <a:pt x="137" y="23"/>
                  <a:pt x="137" y="23"/>
                </a:cubicBezTo>
                <a:cubicBezTo>
                  <a:pt x="139" y="22"/>
                  <a:pt x="142" y="22"/>
                  <a:pt x="144" y="22"/>
                </a:cubicBezTo>
                <a:cubicBezTo>
                  <a:pt x="144" y="0"/>
                  <a:pt x="144" y="0"/>
                  <a:pt x="144" y="0"/>
                </a:cubicBezTo>
                <a:cubicBezTo>
                  <a:pt x="140" y="0"/>
                  <a:pt x="136" y="1"/>
                  <a:pt x="132" y="2"/>
                </a:cubicBezTo>
                <a:close/>
                <a:moveTo>
                  <a:pt x="123" y="225"/>
                </a:moveTo>
                <a:cubicBezTo>
                  <a:pt x="144" y="216"/>
                  <a:pt x="144" y="216"/>
                  <a:pt x="144" y="216"/>
                </a:cubicBezTo>
                <a:cubicBezTo>
                  <a:pt x="144" y="187"/>
                  <a:pt x="144" y="187"/>
                  <a:pt x="144" y="187"/>
                </a:cubicBezTo>
                <a:cubicBezTo>
                  <a:pt x="135" y="191"/>
                  <a:pt x="135" y="191"/>
                  <a:pt x="135" y="191"/>
                </a:cubicBezTo>
                <a:cubicBezTo>
                  <a:pt x="133" y="192"/>
                  <a:pt x="130" y="191"/>
                  <a:pt x="129" y="189"/>
                </a:cubicBezTo>
                <a:cubicBezTo>
                  <a:pt x="123" y="177"/>
                  <a:pt x="123" y="177"/>
                  <a:pt x="123" y="177"/>
                </a:cubicBezTo>
                <a:cubicBezTo>
                  <a:pt x="123" y="225"/>
                  <a:pt x="123" y="225"/>
                  <a:pt x="123" y="225"/>
                </a:cubicBezTo>
                <a:close/>
                <a:moveTo>
                  <a:pt x="144" y="72"/>
                </a:moveTo>
                <a:cubicBezTo>
                  <a:pt x="144" y="89"/>
                  <a:pt x="144" y="89"/>
                  <a:pt x="144" y="89"/>
                </a:cubicBezTo>
                <a:cubicBezTo>
                  <a:pt x="142" y="90"/>
                  <a:pt x="142" y="90"/>
                  <a:pt x="142" y="90"/>
                </a:cubicBezTo>
                <a:cubicBezTo>
                  <a:pt x="140" y="91"/>
                  <a:pt x="139" y="94"/>
                  <a:pt x="140" y="96"/>
                </a:cubicBezTo>
                <a:cubicBezTo>
                  <a:pt x="144" y="104"/>
                  <a:pt x="144" y="104"/>
                  <a:pt x="144" y="104"/>
                </a:cubicBezTo>
                <a:cubicBezTo>
                  <a:pt x="144" y="128"/>
                  <a:pt x="144" y="128"/>
                  <a:pt x="144" y="128"/>
                </a:cubicBezTo>
                <a:cubicBezTo>
                  <a:pt x="143" y="127"/>
                  <a:pt x="141" y="127"/>
                  <a:pt x="139" y="128"/>
                </a:cubicBezTo>
                <a:cubicBezTo>
                  <a:pt x="123" y="135"/>
                  <a:pt x="123" y="135"/>
                  <a:pt x="123" y="135"/>
                </a:cubicBezTo>
                <a:cubicBezTo>
                  <a:pt x="123" y="125"/>
                  <a:pt x="123" y="125"/>
                  <a:pt x="123" y="125"/>
                </a:cubicBezTo>
                <a:cubicBezTo>
                  <a:pt x="135" y="119"/>
                  <a:pt x="135" y="119"/>
                  <a:pt x="135" y="119"/>
                </a:cubicBezTo>
                <a:cubicBezTo>
                  <a:pt x="137" y="118"/>
                  <a:pt x="138" y="115"/>
                  <a:pt x="137" y="113"/>
                </a:cubicBezTo>
                <a:cubicBezTo>
                  <a:pt x="137" y="113"/>
                  <a:pt x="137" y="113"/>
                  <a:pt x="137" y="113"/>
                </a:cubicBezTo>
                <a:cubicBezTo>
                  <a:pt x="131" y="100"/>
                  <a:pt x="131" y="100"/>
                  <a:pt x="131" y="100"/>
                </a:cubicBezTo>
                <a:cubicBezTo>
                  <a:pt x="130" y="98"/>
                  <a:pt x="128" y="97"/>
                  <a:pt x="126" y="98"/>
                </a:cubicBezTo>
                <a:cubicBezTo>
                  <a:pt x="123" y="99"/>
                  <a:pt x="123" y="99"/>
                  <a:pt x="123" y="99"/>
                </a:cubicBezTo>
                <a:cubicBezTo>
                  <a:pt x="123" y="82"/>
                  <a:pt x="123" y="82"/>
                  <a:pt x="123" y="82"/>
                </a:cubicBezTo>
                <a:cubicBezTo>
                  <a:pt x="144" y="72"/>
                  <a:pt x="144" y="72"/>
                  <a:pt x="144" y="72"/>
                </a:cubicBezTo>
                <a:close/>
                <a:moveTo>
                  <a:pt x="144" y="151"/>
                </a:moveTo>
                <a:cubicBezTo>
                  <a:pt x="144" y="162"/>
                  <a:pt x="144" y="162"/>
                  <a:pt x="144" y="162"/>
                </a:cubicBezTo>
                <a:cubicBezTo>
                  <a:pt x="125" y="171"/>
                  <a:pt x="125" y="171"/>
                  <a:pt x="125" y="171"/>
                </a:cubicBezTo>
                <a:cubicBezTo>
                  <a:pt x="124" y="171"/>
                  <a:pt x="124" y="172"/>
                  <a:pt x="123" y="172"/>
                </a:cubicBezTo>
                <a:cubicBezTo>
                  <a:pt x="123" y="161"/>
                  <a:pt x="123" y="161"/>
                  <a:pt x="123" y="161"/>
                </a:cubicBezTo>
                <a:lnTo>
                  <a:pt x="144" y="151"/>
                </a:lnTo>
                <a:close/>
                <a:moveTo>
                  <a:pt x="123" y="7"/>
                </a:moveTo>
                <a:cubicBezTo>
                  <a:pt x="99" y="18"/>
                  <a:pt x="99" y="18"/>
                  <a:pt x="99" y="18"/>
                </a:cubicBezTo>
                <a:cubicBezTo>
                  <a:pt x="99" y="41"/>
                  <a:pt x="99" y="41"/>
                  <a:pt x="99" y="41"/>
                </a:cubicBezTo>
                <a:cubicBezTo>
                  <a:pt x="123" y="30"/>
                  <a:pt x="123" y="30"/>
                  <a:pt x="123" y="30"/>
                </a:cubicBezTo>
                <a:cubicBezTo>
                  <a:pt x="123" y="7"/>
                  <a:pt x="123" y="7"/>
                  <a:pt x="123" y="7"/>
                </a:cubicBezTo>
                <a:close/>
                <a:moveTo>
                  <a:pt x="99" y="236"/>
                </a:moveTo>
                <a:cubicBezTo>
                  <a:pt x="100" y="236"/>
                  <a:pt x="102" y="235"/>
                  <a:pt x="103" y="235"/>
                </a:cubicBezTo>
                <a:cubicBezTo>
                  <a:pt x="123" y="225"/>
                  <a:pt x="123" y="225"/>
                  <a:pt x="123" y="225"/>
                </a:cubicBezTo>
                <a:cubicBezTo>
                  <a:pt x="123" y="177"/>
                  <a:pt x="123" y="177"/>
                  <a:pt x="123" y="177"/>
                </a:cubicBezTo>
                <a:cubicBezTo>
                  <a:pt x="123" y="176"/>
                  <a:pt x="123" y="176"/>
                  <a:pt x="123" y="176"/>
                </a:cubicBezTo>
                <a:cubicBezTo>
                  <a:pt x="122" y="175"/>
                  <a:pt x="123" y="174"/>
                  <a:pt x="123" y="172"/>
                </a:cubicBezTo>
                <a:cubicBezTo>
                  <a:pt x="123" y="161"/>
                  <a:pt x="123" y="161"/>
                  <a:pt x="123" y="161"/>
                </a:cubicBezTo>
                <a:cubicBezTo>
                  <a:pt x="121" y="162"/>
                  <a:pt x="121" y="162"/>
                  <a:pt x="121" y="162"/>
                </a:cubicBezTo>
                <a:cubicBezTo>
                  <a:pt x="119" y="163"/>
                  <a:pt x="116" y="162"/>
                  <a:pt x="115" y="159"/>
                </a:cubicBezTo>
                <a:cubicBezTo>
                  <a:pt x="109" y="147"/>
                  <a:pt x="109" y="147"/>
                  <a:pt x="109" y="147"/>
                </a:cubicBezTo>
                <a:cubicBezTo>
                  <a:pt x="108" y="145"/>
                  <a:pt x="109" y="142"/>
                  <a:pt x="111" y="141"/>
                </a:cubicBezTo>
                <a:cubicBezTo>
                  <a:pt x="123" y="135"/>
                  <a:pt x="123" y="135"/>
                  <a:pt x="123" y="135"/>
                </a:cubicBezTo>
                <a:cubicBezTo>
                  <a:pt x="123" y="125"/>
                  <a:pt x="123" y="125"/>
                  <a:pt x="123" y="125"/>
                </a:cubicBezTo>
                <a:cubicBezTo>
                  <a:pt x="107" y="132"/>
                  <a:pt x="107" y="132"/>
                  <a:pt x="107" y="132"/>
                </a:cubicBezTo>
                <a:cubicBezTo>
                  <a:pt x="105" y="133"/>
                  <a:pt x="102" y="132"/>
                  <a:pt x="101" y="130"/>
                </a:cubicBezTo>
                <a:cubicBezTo>
                  <a:pt x="99" y="124"/>
                  <a:pt x="99" y="124"/>
                  <a:pt x="99" y="124"/>
                </a:cubicBezTo>
                <a:cubicBezTo>
                  <a:pt x="99" y="150"/>
                  <a:pt x="99" y="150"/>
                  <a:pt x="99" y="150"/>
                </a:cubicBezTo>
                <a:cubicBezTo>
                  <a:pt x="99" y="150"/>
                  <a:pt x="99" y="151"/>
                  <a:pt x="100" y="151"/>
                </a:cubicBezTo>
                <a:cubicBezTo>
                  <a:pt x="106" y="164"/>
                  <a:pt x="106" y="164"/>
                  <a:pt x="106" y="164"/>
                </a:cubicBezTo>
                <a:cubicBezTo>
                  <a:pt x="106" y="164"/>
                  <a:pt x="106" y="164"/>
                  <a:pt x="106" y="164"/>
                </a:cubicBezTo>
                <a:cubicBezTo>
                  <a:pt x="107" y="166"/>
                  <a:pt x="106" y="169"/>
                  <a:pt x="104" y="170"/>
                </a:cubicBezTo>
                <a:cubicBezTo>
                  <a:pt x="99" y="172"/>
                  <a:pt x="99" y="172"/>
                  <a:pt x="99" y="172"/>
                </a:cubicBezTo>
                <a:cubicBezTo>
                  <a:pt x="99" y="183"/>
                  <a:pt x="99" y="183"/>
                  <a:pt x="99" y="183"/>
                </a:cubicBezTo>
                <a:cubicBezTo>
                  <a:pt x="108" y="179"/>
                  <a:pt x="108" y="179"/>
                  <a:pt x="108" y="179"/>
                </a:cubicBezTo>
                <a:cubicBezTo>
                  <a:pt x="110" y="178"/>
                  <a:pt x="113" y="179"/>
                  <a:pt x="114" y="181"/>
                </a:cubicBezTo>
                <a:cubicBezTo>
                  <a:pt x="120" y="194"/>
                  <a:pt x="120" y="194"/>
                  <a:pt x="120" y="194"/>
                </a:cubicBezTo>
                <a:cubicBezTo>
                  <a:pt x="120" y="194"/>
                  <a:pt x="120" y="194"/>
                  <a:pt x="120" y="194"/>
                </a:cubicBezTo>
                <a:cubicBezTo>
                  <a:pt x="121" y="196"/>
                  <a:pt x="120" y="198"/>
                  <a:pt x="118" y="199"/>
                </a:cubicBezTo>
                <a:cubicBezTo>
                  <a:pt x="99" y="208"/>
                  <a:pt x="99" y="208"/>
                  <a:pt x="99" y="208"/>
                </a:cubicBezTo>
                <a:cubicBezTo>
                  <a:pt x="99" y="236"/>
                  <a:pt x="99" y="236"/>
                  <a:pt x="99" y="236"/>
                </a:cubicBezTo>
                <a:close/>
                <a:moveTo>
                  <a:pt x="123" y="82"/>
                </a:moveTo>
                <a:cubicBezTo>
                  <a:pt x="123" y="99"/>
                  <a:pt x="123" y="99"/>
                  <a:pt x="123" y="99"/>
                </a:cubicBezTo>
                <a:cubicBezTo>
                  <a:pt x="99" y="111"/>
                  <a:pt x="99" y="111"/>
                  <a:pt x="99" y="111"/>
                </a:cubicBezTo>
                <a:cubicBezTo>
                  <a:pt x="99" y="94"/>
                  <a:pt x="99" y="94"/>
                  <a:pt x="99" y="94"/>
                </a:cubicBezTo>
                <a:lnTo>
                  <a:pt x="123" y="82"/>
                </a:lnTo>
                <a:close/>
                <a:moveTo>
                  <a:pt x="99" y="18"/>
                </a:moveTo>
                <a:cubicBezTo>
                  <a:pt x="71" y="31"/>
                  <a:pt x="71" y="31"/>
                  <a:pt x="71" y="31"/>
                </a:cubicBezTo>
                <a:cubicBezTo>
                  <a:pt x="71" y="54"/>
                  <a:pt x="71" y="54"/>
                  <a:pt x="71" y="54"/>
                </a:cubicBezTo>
                <a:cubicBezTo>
                  <a:pt x="99" y="41"/>
                  <a:pt x="99" y="41"/>
                  <a:pt x="99" y="41"/>
                </a:cubicBezTo>
                <a:cubicBezTo>
                  <a:pt x="99" y="18"/>
                  <a:pt x="99" y="18"/>
                  <a:pt x="99" y="18"/>
                </a:cubicBezTo>
                <a:close/>
                <a:moveTo>
                  <a:pt x="71" y="227"/>
                </a:moveTo>
                <a:cubicBezTo>
                  <a:pt x="77" y="235"/>
                  <a:pt x="88" y="239"/>
                  <a:pt x="99" y="236"/>
                </a:cubicBezTo>
                <a:cubicBezTo>
                  <a:pt x="99" y="208"/>
                  <a:pt x="99" y="208"/>
                  <a:pt x="99" y="208"/>
                </a:cubicBezTo>
                <a:cubicBezTo>
                  <a:pt x="89" y="212"/>
                  <a:pt x="89" y="212"/>
                  <a:pt x="89" y="212"/>
                </a:cubicBezTo>
                <a:cubicBezTo>
                  <a:pt x="87" y="213"/>
                  <a:pt x="85" y="213"/>
                  <a:pt x="84" y="210"/>
                </a:cubicBezTo>
                <a:cubicBezTo>
                  <a:pt x="78" y="197"/>
                  <a:pt x="78" y="197"/>
                  <a:pt x="78" y="197"/>
                </a:cubicBezTo>
                <a:cubicBezTo>
                  <a:pt x="77" y="195"/>
                  <a:pt x="78" y="193"/>
                  <a:pt x="80" y="192"/>
                </a:cubicBezTo>
                <a:cubicBezTo>
                  <a:pt x="99" y="183"/>
                  <a:pt x="99" y="183"/>
                  <a:pt x="99" y="183"/>
                </a:cubicBezTo>
                <a:cubicBezTo>
                  <a:pt x="99" y="172"/>
                  <a:pt x="99" y="172"/>
                  <a:pt x="99" y="172"/>
                </a:cubicBezTo>
                <a:cubicBezTo>
                  <a:pt x="75" y="183"/>
                  <a:pt x="75" y="183"/>
                  <a:pt x="75" y="183"/>
                </a:cubicBezTo>
                <a:cubicBezTo>
                  <a:pt x="74" y="184"/>
                  <a:pt x="72" y="183"/>
                  <a:pt x="71" y="182"/>
                </a:cubicBezTo>
                <a:cubicBezTo>
                  <a:pt x="71" y="227"/>
                  <a:pt x="71" y="227"/>
                  <a:pt x="71" y="227"/>
                </a:cubicBezTo>
                <a:close/>
                <a:moveTo>
                  <a:pt x="99" y="94"/>
                </a:moveTo>
                <a:cubicBezTo>
                  <a:pt x="99" y="111"/>
                  <a:pt x="99" y="111"/>
                  <a:pt x="99" y="111"/>
                </a:cubicBezTo>
                <a:cubicBezTo>
                  <a:pt x="97" y="111"/>
                  <a:pt x="97" y="111"/>
                  <a:pt x="97" y="111"/>
                </a:cubicBezTo>
                <a:cubicBezTo>
                  <a:pt x="95" y="112"/>
                  <a:pt x="94" y="115"/>
                  <a:pt x="95" y="117"/>
                </a:cubicBezTo>
                <a:cubicBezTo>
                  <a:pt x="99" y="124"/>
                  <a:pt x="99" y="124"/>
                  <a:pt x="99" y="124"/>
                </a:cubicBezTo>
                <a:cubicBezTo>
                  <a:pt x="99" y="150"/>
                  <a:pt x="99" y="150"/>
                  <a:pt x="99" y="150"/>
                </a:cubicBezTo>
                <a:cubicBezTo>
                  <a:pt x="97" y="149"/>
                  <a:pt x="96" y="148"/>
                  <a:pt x="94" y="149"/>
                </a:cubicBezTo>
                <a:cubicBezTo>
                  <a:pt x="71" y="160"/>
                  <a:pt x="71" y="160"/>
                  <a:pt x="71" y="160"/>
                </a:cubicBezTo>
                <a:cubicBezTo>
                  <a:pt x="71" y="149"/>
                  <a:pt x="71" y="149"/>
                  <a:pt x="71" y="149"/>
                </a:cubicBezTo>
                <a:cubicBezTo>
                  <a:pt x="90" y="140"/>
                  <a:pt x="90" y="140"/>
                  <a:pt x="90" y="140"/>
                </a:cubicBezTo>
                <a:cubicBezTo>
                  <a:pt x="92" y="139"/>
                  <a:pt x="93" y="136"/>
                  <a:pt x="92" y="134"/>
                </a:cubicBezTo>
                <a:cubicBezTo>
                  <a:pt x="92" y="134"/>
                  <a:pt x="92" y="134"/>
                  <a:pt x="92" y="134"/>
                </a:cubicBezTo>
                <a:cubicBezTo>
                  <a:pt x="86" y="122"/>
                  <a:pt x="86" y="122"/>
                  <a:pt x="86" y="122"/>
                </a:cubicBezTo>
                <a:cubicBezTo>
                  <a:pt x="85" y="119"/>
                  <a:pt x="82" y="118"/>
                  <a:pt x="80" y="119"/>
                </a:cubicBezTo>
                <a:cubicBezTo>
                  <a:pt x="71" y="124"/>
                  <a:pt x="71" y="124"/>
                  <a:pt x="71" y="124"/>
                </a:cubicBezTo>
                <a:cubicBezTo>
                  <a:pt x="71" y="107"/>
                  <a:pt x="71" y="107"/>
                  <a:pt x="71" y="107"/>
                </a:cubicBezTo>
                <a:lnTo>
                  <a:pt x="99" y="94"/>
                </a:lnTo>
                <a:close/>
                <a:moveTo>
                  <a:pt x="71" y="31"/>
                </a:moveTo>
                <a:cubicBezTo>
                  <a:pt x="20" y="55"/>
                  <a:pt x="20" y="55"/>
                  <a:pt x="20" y="55"/>
                </a:cubicBezTo>
                <a:cubicBezTo>
                  <a:pt x="6" y="62"/>
                  <a:pt x="0" y="78"/>
                  <a:pt x="7" y="91"/>
                </a:cubicBezTo>
                <a:cubicBezTo>
                  <a:pt x="68" y="222"/>
                  <a:pt x="68" y="222"/>
                  <a:pt x="68" y="222"/>
                </a:cubicBezTo>
                <a:cubicBezTo>
                  <a:pt x="69" y="223"/>
                  <a:pt x="70" y="225"/>
                  <a:pt x="71" y="227"/>
                </a:cubicBezTo>
                <a:cubicBezTo>
                  <a:pt x="71" y="182"/>
                  <a:pt x="71" y="182"/>
                  <a:pt x="71" y="182"/>
                </a:cubicBezTo>
                <a:cubicBezTo>
                  <a:pt x="71" y="182"/>
                  <a:pt x="70" y="181"/>
                  <a:pt x="70" y="181"/>
                </a:cubicBezTo>
                <a:cubicBezTo>
                  <a:pt x="64" y="168"/>
                  <a:pt x="64" y="168"/>
                  <a:pt x="64" y="168"/>
                </a:cubicBezTo>
                <a:cubicBezTo>
                  <a:pt x="63" y="166"/>
                  <a:pt x="64" y="163"/>
                  <a:pt x="66" y="162"/>
                </a:cubicBezTo>
                <a:cubicBezTo>
                  <a:pt x="71" y="160"/>
                  <a:pt x="71" y="160"/>
                  <a:pt x="71" y="160"/>
                </a:cubicBezTo>
                <a:cubicBezTo>
                  <a:pt x="71" y="149"/>
                  <a:pt x="71" y="149"/>
                  <a:pt x="71" y="149"/>
                </a:cubicBezTo>
                <a:cubicBezTo>
                  <a:pt x="62" y="153"/>
                  <a:pt x="62" y="153"/>
                  <a:pt x="62" y="153"/>
                </a:cubicBezTo>
                <a:cubicBezTo>
                  <a:pt x="60" y="154"/>
                  <a:pt x="57" y="153"/>
                  <a:pt x="56" y="151"/>
                </a:cubicBezTo>
                <a:cubicBezTo>
                  <a:pt x="50" y="138"/>
                  <a:pt x="50" y="138"/>
                  <a:pt x="50" y="138"/>
                </a:cubicBezTo>
                <a:cubicBezTo>
                  <a:pt x="49" y="136"/>
                  <a:pt x="50" y="134"/>
                  <a:pt x="52" y="133"/>
                </a:cubicBezTo>
                <a:cubicBezTo>
                  <a:pt x="71" y="124"/>
                  <a:pt x="71" y="124"/>
                  <a:pt x="71" y="124"/>
                </a:cubicBezTo>
                <a:cubicBezTo>
                  <a:pt x="71" y="107"/>
                  <a:pt x="71" y="107"/>
                  <a:pt x="71" y="107"/>
                </a:cubicBezTo>
                <a:cubicBezTo>
                  <a:pt x="53" y="115"/>
                  <a:pt x="53" y="115"/>
                  <a:pt x="53" y="115"/>
                </a:cubicBezTo>
                <a:cubicBezTo>
                  <a:pt x="46" y="118"/>
                  <a:pt x="38" y="116"/>
                  <a:pt x="35" y="109"/>
                </a:cubicBezTo>
                <a:cubicBezTo>
                  <a:pt x="26" y="89"/>
                  <a:pt x="26" y="89"/>
                  <a:pt x="26" y="89"/>
                </a:cubicBezTo>
                <a:cubicBezTo>
                  <a:pt x="23" y="83"/>
                  <a:pt x="26" y="75"/>
                  <a:pt x="33" y="72"/>
                </a:cubicBezTo>
                <a:cubicBezTo>
                  <a:pt x="71" y="54"/>
                  <a:pt x="71" y="54"/>
                  <a:pt x="71" y="54"/>
                </a:cubicBezTo>
                <a:lnTo>
                  <a:pt x="71" y="3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Rectangle 59"/>
          <p:cNvSpPr>
            <a:spLocks noChangeArrowheads="1"/>
          </p:cNvSpPr>
          <p:nvPr/>
        </p:nvSpPr>
        <p:spPr bwMode="auto">
          <a:xfrm>
            <a:off x="9969948" y="3342231"/>
            <a:ext cx="661147" cy="334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Rectangle 60"/>
          <p:cNvSpPr>
            <a:spLocks noChangeArrowheads="1"/>
          </p:cNvSpPr>
          <p:nvPr/>
        </p:nvSpPr>
        <p:spPr bwMode="auto">
          <a:xfrm>
            <a:off x="9996729" y="3275279"/>
            <a:ext cx="607586" cy="334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Rectangle 61"/>
          <p:cNvSpPr>
            <a:spLocks noChangeArrowheads="1"/>
          </p:cNvSpPr>
          <p:nvPr/>
        </p:nvSpPr>
        <p:spPr bwMode="auto">
          <a:xfrm>
            <a:off x="10236080" y="3206654"/>
            <a:ext cx="128883" cy="334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Rectangle 62"/>
          <p:cNvSpPr>
            <a:spLocks noChangeArrowheads="1"/>
          </p:cNvSpPr>
          <p:nvPr/>
        </p:nvSpPr>
        <p:spPr bwMode="auto">
          <a:xfrm>
            <a:off x="10259514" y="2960607"/>
            <a:ext cx="82016" cy="2678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Rectangle 63"/>
          <p:cNvSpPr>
            <a:spLocks noChangeArrowheads="1"/>
          </p:cNvSpPr>
          <p:nvPr/>
        </p:nvSpPr>
        <p:spPr bwMode="auto">
          <a:xfrm>
            <a:off x="10236080" y="2947218"/>
            <a:ext cx="128883" cy="334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Rectangle 64"/>
          <p:cNvSpPr>
            <a:spLocks noChangeArrowheads="1"/>
          </p:cNvSpPr>
          <p:nvPr/>
        </p:nvSpPr>
        <p:spPr bwMode="auto">
          <a:xfrm>
            <a:off x="10431913" y="3206654"/>
            <a:ext cx="125535" cy="334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Rectangle 65"/>
          <p:cNvSpPr>
            <a:spLocks noChangeArrowheads="1"/>
          </p:cNvSpPr>
          <p:nvPr/>
        </p:nvSpPr>
        <p:spPr bwMode="auto">
          <a:xfrm>
            <a:off x="10453673" y="2960607"/>
            <a:ext cx="80342" cy="2678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Rectangle 66"/>
          <p:cNvSpPr>
            <a:spLocks noChangeArrowheads="1"/>
          </p:cNvSpPr>
          <p:nvPr/>
        </p:nvSpPr>
        <p:spPr bwMode="auto">
          <a:xfrm>
            <a:off x="10431913" y="2947218"/>
            <a:ext cx="125535" cy="334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Rectangle 67"/>
          <p:cNvSpPr>
            <a:spLocks noChangeArrowheads="1"/>
          </p:cNvSpPr>
          <p:nvPr/>
        </p:nvSpPr>
        <p:spPr bwMode="auto">
          <a:xfrm>
            <a:off x="10043595" y="3206654"/>
            <a:ext cx="128883" cy="334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Rectangle 68"/>
          <p:cNvSpPr>
            <a:spLocks noChangeArrowheads="1"/>
          </p:cNvSpPr>
          <p:nvPr/>
        </p:nvSpPr>
        <p:spPr bwMode="auto">
          <a:xfrm>
            <a:off x="10065355" y="2960607"/>
            <a:ext cx="83690" cy="2678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Rectangle 69"/>
          <p:cNvSpPr>
            <a:spLocks noChangeArrowheads="1"/>
          </p:cNvSpPr>
          <p:nvPr/>
        </p:nvSpPr>
        <p:spPr bwMode="auto">
          <a:xfrm>
            <a:off x="10043595" y="2947218"/>
            <a:ext cx="128883" cy="334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Rectangle 70"/>
          <p:cNvSpPr>
            <a:spLocks noChangeArrowheads="1"/>
          </p:cNvSpPr>
          <p:nvPr/>
        </p:nvSpPr>
        <p:spPr bwMode="auto">
          <a:xfrm>
            <a:off x="9996729" y="2873571"/>
            <a:ext cx="607586" cy="334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Freeform 71"/>
          <p:cNvSpPr/>
          <p:nvPr/>
        </p:nvSpPr>
        <p:spPr bwMode="auto">
          <a:xfrm>
            <a:off x="9996729" y="2679411"/>
            <a:ext cx="607586" cy="194160"/>
          </a:xfrm>
          <a:custGeom>
            <a:avLst/>
            <a:gdLst>
              <a:gd name="T0" fmla="*/ 181 w 363"/>
              <a:gd name="T1" fmla="*/ 0 h 116"/>
              <a:gd name="T2" fmla="*/ 363 w 363"/>
              <a:gd name="T3" fmla="*/ 116 h 116"/>
              <a:gd name="T4" fmla="*/ 0 w 363"/>
              <a:gd name="T5" fmla="*/ 116 h 116"/>
              <a:gd name="T6" fmla="*/ 181 w 363"/>
              <a:gd name="T7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63" h="116">
                <a:moveTo>
                  <a:pt x="181" y="0"/>
                </a:moveTo>
                <a:lnTo>
                  <a:pt x="363" y="116"/>
                </a:lnTo>
                <a:lnTo>
                  <a:pt x="0" y="116"/>
                </a:lnTo>
                <a:lnTo>
                  <a:pt x="18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Freeform 72"/>
          <p:cNvSpPr>
            <a:spLocks noEditPoints="1"/>
          </p:cNvSpPr>
          <p:nvPr/>
        </p:nvSpPr>
        <p:spPr bwMode="auto">
          <a:xfrm>
            <a:off x="8326288" y="2855158"/>
            <a:ext cx="843590" cy="550677"/>
          </a:xfrm>
          <a:custGeom>
            <a:avLst/>
            <a:gdLst>
              <a:gd name="T0" fmla="*/ 82 w 367"/>
              <a:gd name="T1" fmla="*/ 27 h 240"/>
              <a:gd name="T2" fmla="*/ 367 w 367"/>
              <a:gd name="T3" fmla="*/ 120 h 240"/>
              <a:gd name="T4" fmla="*/ 82 w 367"/>
              <a:gd name="T5" fmla="*/ 213 h 240"/>
              <a:gd name="T6" fmla="*/ 82 w 367"/>
              <a:gd name="T7" fmla="*/ 177 h 240"/>
              <a:gd name="T8" fmla="*/ 127 w 367"/>
              <a:gd name="T9" fmla="*/ 143 h 240"/>
              <a:gd name="T10" fmla="*/ 127 w 367"/>
              <a:gd name="T11" fmla="*/ 87 h 240"/>
              <a:gd name="T12" fmla="*/ 138 w 367"/>
              <a:gd name="T13" fmla="*/ 87 h 240"/>
              <a:gd name="T14" fmla="*/ 138 w 367"/>
              <a:gd name="T15" fmla="*/ 64 h 240"/>
              <a:gd name="T16" fmla="*/ 127 w 367"/>
              <a:gd name="T17" fmla="*/ 64 h 240"/>
              <a:gd name="T18" fmla="*/ 102 w 367"/>
              <a:gd name="T19" fmla="*/ 64 h 240"/>
              <a:gd name="T20" fmla="*/ 91 w 367"/>
              <a:gd name="T21" fmla="*/ 64 h 240"/>
              <a:gd name="T22" fmla="*/ 91 w 367"/>
              <a:gd name="T23" fmla="*/ 87 h 240"/>
              <a:gd name="T24" fmla="*/ 102 w 367"/>
              <a:gd name="T25" fmla="*/ 87 h 240"/>
              <a:gd name="T26" fmla="*/ 102 w 367"/>
              <a:gd name="T27" fmla="*/ 143 h 240"/>
              <a:gd name="T28" fmla="*/ 82 w 367"/>
              <a:gd name="T29" fmla="*/ 156 h 240"/>
              <a:gd name="T30" fmla="*/ 82 w 367"/>
              <a:gd name="T31" fmla="*/ 27 h 240"/>
              <a:gd name="T32" fmla="*/ 0 w 367"/>
              <a:gd name="T33" fmla="*/ 0 h 240"/>
              <a:gd name="T34" fmla="*/ 82 w 367"/>
              <a:gd name="T35" fmla="*/ 27 h 240"/>
              <a:gd name="T36" fmla="*/ 82 w 367"/>
              <a:gd name="T37" fmla="*/ 156 h 240"/>
              <a:gd name="T38" fmla="*/ 82 w 367"/>
              <a:gd name="T39" fmla="*/ 156 h 240"/>
              <a:gd name="T40" fmla="*/ 62 w 367"/>
              <a:gd name="T41" fmla="*/ 143 h 240"/>
              <a:gd name="T42" fmla="*/ 62 w 367"/>
              <a:gd name="T43" fmla="*/ 87 h 240"/>
              <a:gd name="T44" fmla="*/ 73 w 367"/>
              <a:gd name="T45" fmla="*/ 87 h 240"/>
              <a:gd name="T46" fmla="*/ 73 w 367"/>
              <a:gd name="T47" fmla="*/ 64 h 240"/>
              <a:gd name="T48" fmla="*/ 62 w 367"/>
              <a:gd name="T49" fmla="*/ 64 h 240"/>
              <a:gd name="T50" fmla="*/ 37 w 367"/>
              <a:gd name="T51" fmla="*/ 64 h 240"/>
              <a:gd name="T52" fmla="*/ 26 w 367"/>
              <a:gd name="T53" fmla="*/ 64 h 240"/>
              <a:gd name="T54" fmla="*/ 26 w 367"/>
              <a:gd name="T55" fmla="*/ 87 h 240"/>
              <a:gd name="T56" fmla="*/ 37 w 367"/>
              <a:gd name="T57" fmla="*/ 87 h 240"/>
              <a:gd name="T58" fmla="*/ 37 w 367"/>
              <a:gd name="T59" fmla="*/ 143 h 240"/>
              <a:gd name="T60" fmla="*/ 82 w 367"/>
              <a:gd name="T61" fmla="*/ 177 h 240"/>
              <a:gd name="T62" fmla="*/ 82 w 367"/>
              <a:gd name="T63" fmla="*/ 177 h 240"/>
              <a:gd name="T64" fmla="*/ 82 w 367"/>
              <a:gd name="T65" fmla="*/ 213 h 240"/>
              <a:gd name="T66" fmla="*/ 0 w 367"/>
              <a:gd name="T67" fmla="*/ 240 h 240"/>
              <a:gd name="T68" fmla="*/ 0 w 367"/>
              <a:gd name="T69" fmla="*/ 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67" h="240">
                <a:moveTo>
                  <a:pt x="82" y="27"/>
                </a:moveTo>
                <a:cubicBezTo>
                  <a:pt x="367" y="120"/>
                  <a:pt x="367" y="120"/>
                  <a:pt x="367" y="120"/>
                </a:cubicBezTo>
                <a:cubicBezTo>
                  <a:pt x="82" y="213"/>
                  <a:pt x="82" y="213"/>
                  <a:pt x="82" y="213"/>
                </a:cubicBezTo>
                <a:cubicBezTo>
                  <a:pt x="82" y="177"/>
                  <a:pt x="82" y="177"/>
                  <a:pt x="82" y="177"/>
                </a:cubicBezTo>
                <a:cubicBezTo>
                  <a:pt x="107" y="177"/>
                  <a:pt x="127" y="162"/>
                  <a:pt x="127" y="143"/>
                </a:cubicBezTo>
                <a:cubicBezTo>
                  <a:pt x="127" y="87"/>
                  <a:pt x="127" y="87"/>
                  <a:pt x="127" y="87"/>
                </a:cubicBezTo>
                <a:cubicBezTo>
                  <a:pt x="138" y="87"/>
                  <a:pt x="138" y="87"/>
                  <a:pt x="138" y="87"/>
                </a:cubicBezTo>
                <a:cubicBezTo>
                  <a:pt x="138" y="64"/>
                  <a:pt x="138" y="64"/>
                  <a:pt x="138" y="64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102" y="64"/>
                  <a:pt x="102" y="64"/>
                  <a:pt x="102" y="64"/>
                </a:cubicBezTo>
                <a:cubicBezTo>
                  <a:pt x="91" y="64"/>
                  <a:pt x="91" y="64"/>
                  <a:pt x="91" y="64"/>
                </a:cubicBezTo>
                <a:cubicBezTo>
                  <a:pt x="91" y="87"/>
                  <a:pt x="91" y="87"/>
                  <a:pt x="91" y="87"/>
                </a:cubicBezTo>
                <a:cubicBezTo>
                  <a:pt x="102" y="87"/>
                  <a:pt x="102" y="87"/>
                  <a:pt x="102" y="87"/>
                </a:cubicBezTo>
                <a:cubicBezTo>
                  <a:pt x="102" y="143"/>
                  <a:pt x="102" y="143"/>
                  <a:pt x="102" y="143"/>
                </a:cubicBezTo>
                <a:cubicBezTo>
                  <a:pt x="102" y="150"/>
                  <a:pt x="93" y="156"/>
                  <a:pt x="82" y="156"/>
                </a:cubicBezTo>
                <a:lnTo>
                  <a:pt x="82" y="27"/>
                </a:lnTo>
                <a:close/>
                <a:moveTo>
                  <a:pt x="0" y="0"/>
                </a:moveTo>
                <a:cubicBezTo>
                  <a:pt x="82" y="27"/>
                  <a:pt x="82" y="27"/>
                  <a:pt x="82" y="27"/>
                </a:cubicBezTo>
                <a:cubicBezTo>
                  <a:pt x="82" y="156"/>
                  <a:pt x="82" y="156"/>
                  <a:pt x="82" y="156"/>
                </a:cubicBezTo>
                <a:cubicBezTo>
                  <a:pt x="82" y="156"/>
                  <a:pt x="82" y="156"/>
                  <a:pt x="82" y="156"/>
                </a:cubicBezTo>
                <a:cubicBezTo>
                  <a:pt x="71" y="156"/>
                  <a:pt x="62" y="150"/>
                  <a:pt x="62" y="143"/>
                </a:cubicBezTo>
                <a:cubicBezTo>
                  <a:pt x="62" y="87"/>
                  <a:pt x="62" y="87"/>
                  <a:pt x="62" y="87"/>
                </a:cubicBezTo>
                <a:cubicBezTo>
                  <a:pt x="73" y="87"/>
                  <a:pt x="73" y="87"/>
                  <a:pt x="73" y="87"/>
                </a:cubicBezTo>
                <a:cubicBezTo>
                  <a:pt x="73" y="64"/>
                  <a:pt x="73" y="64"/>
                  <a:pt x="73" y="64"/>
                </a:cubicBezTo>
                <a:cubicBezTo>
                  <a:pt x="62" y="64"/>
                  <a:pt x="62" y="64"/>
                  <a:pt x="62" y="64"/>
                </a:cubicBezTo>
                <a:cubicBezTo>
                  <a:pt x="37" y="64"/>
                  <a:pt x="37" y="64"/>
                  <a:pt x="37" y="64"/>
                </a:cubicBezTo>
                <a:cubicBezTo>
                  <a:pt x="26" y="64"/>
                  <a:pt x="26" y="64"/>
                  <a:pt x="26" y="64"/>
                </a:cubicBezTo>
                <a:cubicBezTo>
                  <a:pt x="26" y="87"/>
                  <a:pt x="26" y="87"/>
                  <a:pt x="26" y="87"/>
                </a:cubicBezTo>
                <a:cubicBezTo>
                  <a:pt x="37" y="87"/>
                  <a:pt x="37" y="87"/>
                  <a:pt x="37" y="87"/>
                </a:cubicBezTo>
                <a:cubicBezTo>
                  <a:pt x="37" y="143"/>
                  <a:pt x="37" y="143"/>
                  <a:pt x="37" y="143"/>
                </a:cubicBezTo>
                <a:cubicBezTo>
                  <a:pt x="37" y="162"/>
                  <a:pt x="57" y="177"/>
                  <a:pt x="82" y="177"/>
                </a:cubicBezTo>
                <a:cubicBezTo>
                  <a:pt x="82" y="177"/>
                  <a:pt x="82" y="177"/>
                  <a:pt x="82" y="177"/>
                </a:cubicBezTo>
                <a:cubicBezTo>
                  <a:pt x="82" y="213"/>
                  <a:pt x="82" y="213"/>
                  <a:pt x="82" y="213"/>
                </a:cubicBezTo>
                <a:cubicBezTo>
                  <a:pt x="0" y="240"/>
                  <a:pt x="0" y="240"/>
                  <a:pt x="0" y="24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Freeform 73"/>
          <p:cNvSpPr>
            <a:spLocks noEditPoints="1"/>
          </p:cNvSpPr>
          <p:nvPr/>
        </p:nvSpPr>
        <p:spPr bwMode="auto">
          <a:xfrm>
            <a:off x="10187541" y="3459397"/>
            <a:ext cx="197507" cy="344801"/>
          </a:xfrm>
          <a:custGeom>
            <a:avLst/>
            <a:gdLst>
              <a:gd name="T0" fmla="*/ 37 w 86"/>
              <a:gd name="T1" fmla="*/ 128 h 150"/>
              <a:gd name="T2" fmla="*/ 34 w 86"/>
              <a:gd name="T3" fmla="*/ 127 h 150"/>
              <a:gd name="T4" fmla="*/ 34 w 86"/>
              <a:gd name="T5" fmla="*/ 150 h 150"/>
              <a:gd name="T6" fmla="*/ 45 w 86"/>
              <a:gd name="T7" fmla="*/ 142 h 150"/>
              <a:gd name="T8" fmla="*/ 37 w 86"/>
              <a:gd name="T9" fmla="*/ 128 h 150"/>
              <a:gd name="T10" fmla="*/ 34 w 86"/>
              <a:gd name="T11" fmla="*/ 118 h 150"/>
              <a:gd name="T12" fmla="*/ 34 w 86"/>
              <a:gd name="T13" fmla="*/ 51 h 150"/>
              <a:gd name="T14" fmla="*/ 51 w 86"/>
              <a:gd name="T15" fmla="*/ 46 h 150"/>
              <a:gd name="T16" fmla="*/ 61 w 86"/>
              <a:gd name="T17" fmla="*/ 8 h 150"/>
              <a:gd name="T18" fmla="*/ 72 w 86"/>
              <a:gd name="T19" fmla="*/ 1 h 150"/>
              <a:gd name="T20" fmla="*/ 78 w 86"/>
              <a:gd name="T21" fmla="*/ 12 h 150"/>
              <a:gd name="T22" fmla="*/ 69 w 86"/>
              <a:gd name="T23" fmla="*/ 51 h 150"/>
              <a:gd name="T24" fmla="*/ 82 w 86"/>
              <a:gd name="T25" fmla="*/ 84 h 150"/>
              <a:gd name="T26" fmla="*/ 77 w 86"/>
              <a:gd name="T27" fmla="*/ 103 h 150"/>
              <a:gd name="T28" fmla="*/ 77 w 86"/>
              <a:gd name="T29" fmla="*/ 103 h 150"/>
              <a:gd name="T30" fmla="*/ 86 w 86"/>
              <a:gd name="T31" fmla="*/ 117 h 150"/>
              <a:gd name="T32" fmla="*/ 83 w 86"/>
              <a:gd name="T33" fmla="*/ 130 h 150"/>
              <a:gd name="T34" fmla="*/ 34 w 86"/>
              <a:gd name="T35" fmla="*/ 118 h 150"/>
              <a:gd name="T36" fmla="*/ 34 w 86"/>
              <a:gd name="T37" fmla="*/ 127 h 150"/>
              <a:gd name="T38" fmla="*/ 23 w 86"/>
              <a:gd name="T39" fmla="*/ 136 h 150"/>
              <a:gd name="T40" fmla="*/ 31 w 86"/>
              <a:gd name="T41" fmla="*/ 150 h 150"/>
              <a:gd name="T42" fmla="*/ 34 w 86"/>
              <a:gd name="T43" fmla="*/ 150 h 150"/>
              <a:gd name="T44" fmla="*/ 34 w 86"/>
              <a:gd name="T45" fmla="*/ 127 h 150"/>
              <a:gd name="T46" fmla="*/ 34 w 86"/>
              <a:gd name="T47" fmla="*/ 51 h 150"/>
              <a:gd name="T48" fmla="*/ 34 w 86"/>
              <a:gd name="T49" fmla="*/ 118 h 150"/>
              <a:gd name="T50" fmla="*/ 0 w 86"/>
              <a:gd name="T51" fmla="*/ 109 h 150"/>
              <a:gd name="T52" fmla="*/ 3 w 86"/>
              <a:gd name="T53" fmla="*/ 96 h 150"/>
              <a:gd name="T54" fmla="*/ 18 w 86"/>
              <a:gd name="T55" fmla="*/ 88 h 150"/>
              <a:gd name="T56" fmla="*/ 23 w 86"/>
              <a:gd name="T57" fmla="*/ 69 h 150"/>
              <a:gd name="T58" fmla="*/ 34 w 86"/>
              <a:gd name="T59" fmla="*/ 51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6" h="150">
                <a:moveTo>
                  <a:pt x="37" y="128"/>
                </a:moveTo>
                <a:cubicBezTo>
                  <a:pt x="36" y="127"/>
                  <a:pt x="35" y="127"/>
                  <a:pt x="34" y="127"/>
                </a:cubicBezTo>
                <a:cubicBezTo>
                  <a:pt x="34" y="150"/>
                  <a:pt x="34" y="150"/>
                  <a:pt x="34" y="150"/>
                </a:cubicBezTo>
                <a:cubicBezTo>
                  <a:pt x="39" y="150"/>
                  <a:pt x="44" y="147"/>
                  <a:pt x="45" y="142"/>
                </a:cubicBezTo>
                <a:cubicBezTo>
                  <a:pt x="47" y="136"/>
                  <a:pt x="43" y="129"/>
                  <a:pt x="37" y="128"/>
                </a:cubicBezTo>
                <a:close/>
                <a:moveTo>
                  <a:pt x="34" y="118"/>
                </a:moveTo>
                <a:cubicBezTo>
                  <a:pt x="34" y="51"/>
                  <a:pt x="34" y="51"/>
                  <a:pt x="34" y="51"/>
                </a:cubicBezTo>
                <a:cubicBezTo>
                  <a:pt x="39" y="48"/>
                  <a:pt x="45" y="46"/>
                  <a:pt x="51" y="46"/>
                </a:cubicBezTo>
                <a:cubicBezTo>
                  <a:pt x="61" y="8"/>
                  <a:pt x="61" y="8"/>
                  <a:pt x="61" y="8"/>
                </a:cubicBezTo>
                <a:cubicBezTo>
                  <a:pt x="62" y="3"/>
                  <a:pt x="67" y="0"/>
                  <a:pt x="72" y="1"/>
                </a:cubicBezTo>
                <a:cubicBezTo>
                  <a:pt x="77" y="2"/>
                  <a:pt x="80" y="7"/>
                  <a:pt x="78" y="12"/>
                </a:cubicBezTo>
                <a:cubicBezTo>
                  <a:pt x="69" y="51"/>
                  <a:pt x="69" y="51"/>
                  <a:pt x="69" y="51"/>
                </a:cubicBezTo>
                <a:cubicBezTo>
                  <a:pt x="79" y="57"/>
                  <a:pt x="86" y="68"/>
                  <a:pt x="82" y="84"/>
                </a:cubicBezTo>
                <a:cubicBezTo>
                  <a:pt x="82" y="84"/>
                  <a:pt x="79" y="97"/>
                  <a:pt x="77" y="103"/>
                </a:cubicBezTo>
                <a:cubicBezTo>
                  <a:pt x="77" y="103"/>
                  <a:pt x="77" y="103"/>
                  <a:pt x="77" y="103"/>
                </a:cubicBezTo>
                <a:cubicBezTo>
                  <a:pt x="75" y="112"/>
                  <a:pt x="86" y="117"/>
                  <a:pt x="86" y="117"/>
                </a:cubicBezTo>
                <a:cubicBezTo>
                  <a:pt x="83" y="130"/>
                  <a:pt x="83" y="130"/>
                  <a:pt x="83" y="130"/>
                </a:cubicBezTo>
                <a:lnTo>
                  <a:pt x="34" y="118"/>
                </a:lnTo>
                <a:close/>
                <a:moveTo>
                  <a:pt x="34" y="127"/>
                </a:moveTo>
                <a:cubicBezTo>
                  <a:pt x="29" y="127"/>
                  <a:pt x="24" y="131"/>
                  <a:pt x="23" y="136"/>
                </a:cubicBezTo>
                <a:cubicBezTo>
                  <a:pt x="21" y="142"/>
                  <a:pt x="25" y="148"/>
                  <a:pt x="31" y="150"/>
                </a:cubicBezTo>
                <a:cubicBezTo>
                  <a:pt x="32" y="150"/>
                  <a:pt x="33" y="150"/>
                  <a:pt x="34" y="150"/>
                </a:cubicBezTo>
                <a:cubicBezTo>
                  <a:pt x="34" y="127"/>
                  <a:pt x="34" y="127"/>
                  <a:pt x="34" y="127"/>
                </a:cubicBezTo>
                <a:close/>
                <a:moveTo>
                  <a:pt x="34" y="51"/>
                </a:moveTo>
                <a:cubicBezTo>
                  <a:pt x="34" y="118"/>
                  <a:pt x="34" y="118"/>
                  <a:pt x="34" y="118"/>
                </a:cubicBezTo>
                <a:cubicBezTo>
                  <a:pt x="0" y="109"/>
                  <a:pt x="0" y="109"/>
                  <a:pt x="0" y="109"/>
                </a:cubicBezTo>
                <a:cubicBezTo>
                  <a:pt x="3" y="96"/>
                  <a:pt x="3" y="96"/>
                  <a:pt x="3" y="96"/>
                </a:cubicBezTo>
                <a:cubicBezTo>
                  <a:pt x="3" y="96"/>
                  <a:pt x="16" y="97"/>
                  <a:pt x="18" y="88"/>
                </a:cubicBezTo>
                <a:cubicBezTo>
                  <a:pt x="20" y="80"/>
                  <a:pt x="23" y="69"/>
                  <a:pt x="23" y="69"/>
                </a:cubicBezTo>
                <a:cubicBezTo>
                  <a:pt x="25" y="61"/>
                  <a:pt x="29" y="55"/>
                  <a:pt x="34" y="5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Freeform 74"/>
          <p:cNvSpPr>
            <a:spLocks noEditPoints="1"/>
          </p:cNvSpPr>
          <p:nvPr/>
        </p:nvSpPr>
        <p:spPr bwMode="auto">
          <a:xfrm>
            <a:off x="8463538" y="2277703"/>
            <a:ext cx="396688" cy="485398"/>
          </a:xfrm>
          <a:custGeom>
            <a:avLst/>
            <a:gdLst>
              <a:gd name="T0" fmla="*/ 172 w 172"/>
              <a:gd name="T1" fmla="*/ 9 h 211"/>
              <a:gd name="T2" fmla="*/ 121 w 172"/>
              <a:gd name="T3" fmla="*/ 37 h 211"/>
              <a:gd name="T4" fmla="*/ 143 w 172"/>
              <a:gd name="T5" fmla="*/ 211 h 211"/>
              <a:gd name="T6" fmla="*/ 124 w 172"/>
              <a:gd name="T7" fmla="*/ 165 h 211"/>
              <a:gd name="T8" fmla="*/ 131 w 172"/>
              <a:gd name="T9" fmla="*/ 108 h 211"/>
              <a:gd name="T10" fmla="*/ 121 w 172"/>
              <a:gd name="T11" fmla="*/ 86 h 211"/>
              <a:gd name="T12" fmla="*/ 129 w 172"/>
              <a:gd name="T13" fmla="*/ 146 h 211"/>
              <a:gd name="T14" fmla="*/ 127 w 172"/>
              <a:gd name="T15" fmla="*/ 116 h 211"/>
              <a:gd name="T16" fmla="*/ 121 w 172"/>
              <a:gd name="T17" fmla="*/ 156 h 211"/>
              <a:gd name="T18" fmla="*/ 121 w 172"/>
              <a:gd name="T19" fmla="*/ 9 h 211"/>
              <a:gd name="T20" fmla="*/ 98 w 172"/>
              <a:gd name="T21" fmla="*/ 37 h 211"/>
              <a:gd name="T22" fmla="*/ 110 w 172"/>
              <a:gd name="T23" fmla="*/ 88 h 211"/>
              <a:gd name="T24" fmla="*/ 100 w 172"/>
              <a:gd name="T25" fmla="*/ 81 h 211"/>
              <a:gd name="T26" fmla="*/ 121 w 172"/>
              <a:gd name="T27" fmla="*/ 211 h 211"/>
              <a:gd name="T28" fmla="*/ 101 w 172"/>
              <a:gd name="T29" fmla="*/ 163 h 211"/>
              <a:gd name="T30" fmla="*/ 121 w 172"/>
              <a:gd name="T31" fmla="*/ 211 h 211"/>
              <a:gd name="T32" fmla="*/ 113 w 172"/>
              <a:gd name="T33" fmla="*/ 148 h 211"/>
              <a:gd name="T34" fmla="*/ 121 w 172"/>
              <a:gd name="T35" fmla="*/ 156 h 211"/>
              <a:gd name="T36" fmla="*/ 98 w 172"/>
              <a:gd name="T37" fmla="*/ 0 h 211"/>
              <a:gd name="T38" fmla="*/ 71 w 172"/>
              <a:gd name="T39" fmla="*/ 0 h 211"/>
              <a:gd name="T40" fmla="*/ 98 w 172"/>
              <a:gd name="T41" fmla="*/ 80 h 211"/>
              <a:gd name="T42" fmla="*/ 71 w 172"/>
              <a:gd name="T43" fmla="*/ 37 h 211"/>
              <a:gd name="T44" fmla="*/ 71 w 172"/>
              <a:gd name="T45" fmla="*/ 166 h 211"/>
              <a:gd name="T46" fmla="*/ 98 w 172"/>
              <a:gd name="T47" fmla="*/ 141 h 211"/>
              <a:gd name="T48" fmla="*/ 98 w 172"/>
              <a:gd name="T49" fmla="*/ 160 h 211"/>
              <a:gd name="T50" fmla="*/ 74 w 172"/>
              <a:gd name="T51" fmla="*/ 124 h 211"/>
              <a:gd name="T52" fmla="*/ 71 w 172"/>
              <a:gd name="T53" fmla="*/ 118 h 211"/>
              <a:gd name="T54" fmla="*/ 71 w 172"/>
              <a:gd name="T55" fmla="*/ 98 h 211"/>
              <a:gd name="T56" fmla="*/ 71 w 172"/>
              <a:gd name="T57" fmla="*/ 0 h 211"/>
              <a:gd name="T58" fmla="*/ 60 w 172"/>
              <a:gd name="T59" fmla="*/ 0 h 211"/>
              <a:gd name="T60" fmla="*/ 71 w 172"/>
              <a:gd name="T61" fmla="*/ 88 h 211"/>
              <a:gd name="T62" fmla="*/ 60 w 172"/>
              <a:gd name="T63" fmla="*/ 37 h 211"/>
              <a:gd name="T64" fmla="*/ 60 w 172"/>
              <a:gd name="T65" fmla="*/ 120 h 211"/>
              <a:gd name="T66" fmla="*/ 65 w 172"/>
              <a:gd name="T67" fmla="*/ 166 h 211"/>
              <a:gd name="T68" fmla="*/ 71 w 172"/>
              <a:gd name="T69" fmla="*/ 98 h 211"/>
              <a:gd name="T70" fmla="*/ 71 w 172"/>
              <a:gd name="T71" fmla="*/ 98 h 211"/>
              <a:gd name="T72" fmla="*/ 60 w 172"/>
              <a:gd name="T73" fmla="*/ 9 h 211"/>
              <a:gd name="T74" fmla="*/ 12 w 172"/>
              <a:gd name="T75" fmla="*/ 23 h 211"/>
              <a:gd name="T76" fmla="*/ 60 w 172"/>
              <a:gd name="T77" fmla="*/ 100 h 211"/>
              <a:gd name="T78" fmla="*/ 28 w 172"/>
              <a:gd name="T79" fmla="*/ 118 h 211"/>
              <a:gd name="T80" fmla="*/ 29 w 172"/>
              <a:gd name="T81" fmla="*/ 134 h 211"/>
              <a:gd name="T82" fmla="*/ 34 w 172"/>
              <a:gd name="T83" fmla="*/ 127 h 211"/>
              <a:gd name="T84" fmla="*/ 47 w 172"/>
              <a:gd name="T85" fmla="*/ 120 h 211"/>
              <a:gd name="T86" fmla="*/ 36 w 172"/>
              <a:gd name="T87" fmla="*/ 178 h 211"/>
              <a:gd name="T88" fmla="*/ 45 w 172"/>
              <a:gd name="T89" fmla="*/ 163 h 211"/>
              <a:gd name="T90" fmla="*/ 60 w 172"/>
              <a:gd name="T91" fmla="*/ 211 h 211"/>
              <a:gd name="T92" fmla="*/ 0 w 172"/>
              <a:gd name="T93" fmla="*/ 29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72" h="211">
                <a:moveTo>
                  <a:pt x="121" y="0"/>
                </a:moveTo>
                <a:cubicBezTo>
                  <a:pt x="172" y="0"/>
                  <a:pt x="172" y="0"/>
                  <a:pt x="172" y="0"/>
                </a:cubicBezTo>
                <a:cubicBezTo>
                  <a:pt x="172" y="9"/>
                  <a:pt x="172" y="9"/>
                  <a:pt x="172" y="9"/>
                </a:cubicBezTo>
                <a:cubicBezTo>
                  <a:pt x="121" y="9"/>
                  <a:pt x="121" y="9"/>
                  <a:pt x="121" y="9"/>
                </a:cubicBezTo>
                <a:cubicBezTo>
                  <a:pt x="121" y="0"/>
                  <a:pt x="121" y="0"/>
                  <a:pt x="121" y="0"/>
                </a:cubicBezTo>
                <a:close/>
                <a:moveTo>
                  <a:pt x="121" y="37"/>
                </a:moveTo>
                <a:cubicBezTo>
                  <a:pt x="172" y="37"/>
                  <a:pt x="172" y="37"/>
                  <a:pt x="172" y="37"/>
                </a:cubicBezTo>
                <a:cubicBezTo>
                  <a:pt x="172" y="183"/>
                  <a:pt x="172" y="183"/>
                  <a:pt x="172" y="183"/>
                </a:cubicBezTo>
                <a:cubicBezTo>
                  <a:pt x="172" y="198"/>
                  <a:pt x="159" y="211"/>
                  <a:pt x="143" y="211"/>
                </a:cubicBezTo>
                <a:cubicBezTo>
                  <a:pt x="121" y="211"/>
                  <a:pt x="121" y="211"/>
                  <a:pt x="121" y="211"/>
                </a:cubicBezTo>
                <a:cubicBezTo>
                  <a:pt x="121" y="166"/>
                  <a:pt x="121" y="166"/>
                  <a:pt x="121" y="166"/>
                </a:cubicBezTo>
                <a:cubicBezTo>
                  <a:pt x="122" y="166"/>
                  <a:pt x="123" y="166"/>
                  <a:pt x="124" y="165"/>
                </a:cubicBezTo>
                <a:cubicBezTo>
                  <a:pt x="130" y="163"/>
                  <a:pt x="134" y="159"/>
                  <a:pt x="138" y="153"/>
                </a:cubicBezTo>
                <a:cubicBezTo>
                  <a:pt x="142" y="145"/>
                  <a:pt x="145" y="137"/>
                  <a:pt x="145" y="128"/>
                </a:cubicBezTo>
                <a:cubicBezTo>
                  <a:pt x="145" y="115"/>
                  <a:pt x="140" y="108"/>
                  <a:pt x="131" y="108"/>
                </a:cubicBezTo>
                <a:cubicBezTo>
                  <a:pt x="128" y="108"/>
                  <a:pt x="125" y="109"/>
                  <a:pt x="121" y="111"/>
                </a:cubicBezTo>
                <a:cubicBezTo>
                  <a:pt x="127" y="85"/>
                  <a:pt x="127" y="85"/>
                  <a:pt x="127" y="85"/>
                </a:cubicBezTo>
                <a:cubicBezTo>
                  <a:pt x="121" y="86"/>
                  <a:pt x="121" y="86"/>
                  <a:pt x="121" y="86"/>
                </a:cubicBezTo>
                <a:cubicBezTo>
                  <a:pt x="121" y="37"/>
                  <a:pt x="121" y="37"/>
                  <a:pt x="121" y="37"/>
                </a:cubicBezTo>
                <a:close/>
                <a:moveTo>
                  <a:pt x="121" y="156"/>
                </a:moveTo>
                <a:cubicBezTo>
                  <a:pt x="123" y="155"/>
                  <a:pt x="126" y="152"/>
                  <a:pt x="129" y="146"/>
                </a:cubicBezTo>
                <a:cubicBezTo>
                  <a:pt x="131" y="140"/>
                  <a:pt x="133" y="134"/>
                  <a:pt x="133" y="129"/>
                </a:cubicBezTo>
                <a:cubicBezTo>
                  <a:pt x="133" y="123"/>
                  <a:pt x="132" y="119"/>
                  <a:pt x="129" y="117"/>
                </a:cubicBezTo>
                <a:cubicBezTo>
                  <a:pt x="129" y="117"/>
                  <a:pt x="128" y="116"/>
                  <a:pt x="127" y="116"/>
                </a:cubicBezTo>
                <a:cubicBezTo>
                  <a:pt x="126" y="116"/>
                  <a:pt x="124" y="117"/>
                  <a:pt x="123" y="117"/>
                </a:cubicBezTo>
                <a:cubicBezTo>
                  <a:pt x="122" y="117"/>
                  <a:pt x="121" y="117"/>
                  <a:pt x="121" y="118"/>
                </a:cubicBezTo>
                <a:lnTo>
                  <a:pt x="121" y="156"/>
                </a:lnTo>
                <a:close/>
                <a:moveTo>
                  <a:pt x="98" y="0"/>
                </a:moveTo>
                <a:cubicBezTo>
                  <a:pt x="121" y="0"/>
                  <a:pt x="121" y="0"/>
                  <a:pt x="121" y="0"/>
                </a:cubicBezTo>
                <a:cubicBezTo>
                  <a:pt x="121" y="9"/>
                  <a:pt x="121" y="9"/>
                  <a:pt x="121" y="9"/>
                </a:cubicBezTo>
                <a:cubicBezTo>
                  <a:pt x="98" y="9"/>
                  <a:pt x="98" y="9"/>
                  <a:pt x="98" y="9"/>
                </a:cubicBezTo>
                <a:cubicBezTo>
                  <a:pt x="98" y="0"/>
                  <a:pt x="98" y="0"/>
                  <a:pt x="98" y="0"/>
                </a:cubicBezTo>
                <a:close/>
                <a:moveTo>
                  <a:pt x="98" y="37"/>
                </a:moveTo>
                <a:cubicBezTo>
                  <a:pt x="121" y="37"/>
                  <a:pt x="121" y="37"/>
                  <a:pt x="121" y="37"/>
                </a:cubicBezTo>
                <a:cubicBezTo>
                  <a:pt x="121" y="86"/>
                  <a:pt x="121" y="86"/>
                  <a:pt x="121" y="86"/>
                </a:cubicBezTo>
                <a:cubicBezTo>
                  <a:pt x="110" y="88"/>
                  <a:pt x="110" y="88"/>
                  <a:pt x="110" y="88"/>
                </a:cubicBezTo>
                <a:cubicBezTo>
                  <a:pt x="98" y="141"/>
                  <a:pt x="98" y="141"/>
                  <a:pt x="98" y="141"/>
                </a:cubicBezTo>
                <a:cubicBezTo>
                  <a:pt x="98" y="90"/>
                  <a:pt x="98" y="90"/>
                  <a:pt x="98" y="90"/>
                </a:cubicBezTo>
                <a:cubicBezTo>
                  <a:pt x="100" y="81"/>
                  <a:pt x="100" y="81"/>
                  <a:pt x="100" y="81"/>
                </a:cubicBezTo>
                <a:cubicBezTo>
                  <a:pt x="100" y="81"/>
                  <a:pt x="99" y="81"/>
                  <a:pt x="98" y="80"/>
                </a:cubicBezTo>
                <a:cubicBezTo>
                  <a:pt x="98" y="37"/>
                  <a:pt x="98" y="37"/>
                  <a:pt x="98" y="37"/>
                </a:cubicBezTo>
                <a:close/>
                <a:moveTo>
                  <a:pt x="121" y="211"/>
                </a:moveTo>
                <a:cubicBezTo>
                  <a:pt x="98" y="211"/>
                  <a:pt x="98" y="211"/>
                  <a:pt x="98" y="211"/>
                </a:cubicBezTo>
                <a:cubicBezTo>
                  <a:pt x="98" y="160"/>
                  <a:pt x="98" y="160"/>
                  <a:pt x="98" y="160"/>
                </a:cubicBezTo>
                <a:cubicBezTo>
                  <a:pt x="99" y="161"/>
                  <a:pt x="100" y="162"/>
                  <a:pt x="101" y="163"/>
                </a:cubicBezTo>
                <a:cubicBezTo>
                  <a:pt x="103" y="166"/>
                  <a:pt x="107" y="167"/>
                  <a:pt x="112" y="167"/>
                </a:cubicBezTo>
                <a:cubicBezTo>
                  <a:pt x="115" y="167"/>
                  <a:pt x="118" y="167"/>
                  <a:pt x="121" y="166"/>
                </a:cubicBezTo>
                <a:cubicBezTo>
                  <a:pt x="121" y="211"/>
                  <a:pt x="121" y="211"/>
                  <a:pt x="121" y="211"/>
                </a:cubicBezTo>
                <a:close/>
                <a:moveTo>
                  <a:pt x="121" y="118"/>
                </a:moveTo>
                <a:cubicBezTo>
                  <a:pt x="120" y="118"/>
                  <a:pt x="120" y="118"/>
                  <a:pt x="120" y="119"/>
                </a:cubicBezTo>
                <a:cubicBezTo>
                  <a:pt x="113" y="148"/>
                  <a:pt x="113" y="148"/>
                  <a:pt x="113" y="148"/>
                </a:cubicBezTo>
                <a:cubicBezTo>
                  <a:pt x="113" y="149"/>
                  <a:pt x="113" y="150"/>
                  <a:pt x="113" y="151"/>
                </a:cubicBezTo>
                <a:cubicBezTo>
                  <a:pt x="113" y="154"/>
                  <a:pt x="115" y="156"/>
                  <a:pt x="119" y="156"/>
                </a:cubicBezTo>
                <a:cubicBezTo>
                  <a:pt x="120" y="156"/>
                  <a:pt x="120" y="156"/>
                  <a:pt x="121" y="156"/>
                </a:cubicBezTo>
                <a:lnTo>
                  <a:pt x="121" y="118"/>
                </a:lnTo>
                <a:close/>
                <a:moveTo>
                  <a:pt x="71" y="0"/>
                </a:moveTo>
                <a:cubicBezTo>
                  <a:pt x="98" y="0"/>
                  <a:pt x="98" y="0"/>
                  <a:pt x="98" y="0"/>
                </a:cubicBezTo>
                <a:cubicBezTo>
                  <a:pt x="98" y="9"/>
                  <a:pt x="98" y="9"/>
                  <a:pt x="98" y="9"/>
                </a:cubicBezTo>
                <a:cubicBezTo>
                  <a:pt x="71" y="9"/>
                  <a:pt x="71" y="9"/>
                  <a:pt x="71" y="9"/>
                </a:cubicBezTo>
                <a:cubicBezTo>
                  <a:pt x="71" y="0"/>
                  <a:pt x="71" y="0"/>
                  <a:pt x="71" y="0"/>
                </a:cubicBezTo>
                <a:close/>
                <a:moveTo>
                  <a:pt x="71" y="37"/>
                </a:moveTo>
                <a:cubicBezTo>
                  <a:pt x="98" y="37"/>
                  <a:pt x="98" y="37"/>
                  <a:pt x="98" y="37"/>
                </a:cubicBezTo>
                <a:cubicBezTo>
                  <a:pt x="98" y="80"/>
                  <a:pt x="98" y="80"/>
                  <a:pt x="98" y="80"/>
                </a:cubicBezTo>
                <a:cubicBezTo>
                  <a:pt x="96" y="80"/>
                  <a:pt x="94" y="80"/>
                  <a:pt x="91" y="80"/>
                </a:cubicBezTo>
                <a:cubicBezTo>
                  <a:pt x="85" y="80"/>
                  <a:pt x="78" y="83"/>
                  <a:pt x="71" y="88"/>
                </a:cubicBezTo>
                <a:cubicBezTo>
                  <a:pt x="71" y="37"/>
                  <a:pt x="71" y="37"/>
                  <a:pt x="71" y="37"/>
                </a:cubicBezTo>
                <a:close/>
                <a:moveTo>
                  <a:pt x="98" y="211"/>
                </a:moveTo>
                <a:cubicBezTo>
                  <a:pt x="71" y="211"/>
                  <a:pt x="71" y="211"/>
                  <a:pt x="71" y="211"/>
                </a:cubicBezTo>
                <a:cubicBezTo>
                  <a:pt x="71" y="166"/>
                  <a:pt x="71" y="166"/>
                  <a:pt x="71" y="166"/>
                </a:cubicBezTo>
                <a:cubicBezTo>
                  <a:pt x="82" y="166"/>
                  <a:pt x="82" y="166"/>
                  <a:pt x="82" y="166"/>
                </a:cubicBezTo>
                <a:cubicBezTo>
                  <a:pt x="98" y="90"/>
                  <a:pt x="98" y="90"/>
                  <a:pt x="98" y="90"/>
                </a:cubicBezTo>
                <a:cubicBezTo>
                  <a:pt x="98" y="141"/>
                  <a:pt x="98" y="141"/>
                  <a:pt x="98" y="141"/>
                </a:cubicBezTo>
                <a:cubicBezTo>
                  <a:pt x="97" y="146"/>
                  <a:pt x="97" y="146"/>
                  <a:pt x="97" y="146"/>
                </a:cubicBezTo>
                <a:cubicBezTo>
                  <a:pt x="97" y="148"/>
                  <a:pt x="97" y="150"/>
                  <a:pt x="97" y="152"/>
                </a:cubicBezTo>
                <a:cubicBezTo>
                  <a:pt x="97" y="155"/>
                  <a:pt x="97" y="158"/>
                  <a:pt x="98" y="160"/>
                </a:cubicBezTo>
                <a:cubicBezTo>
                  <a:pt x="98" y="211"/>
                  <a:pt x="98" y="211"/>
                  <a:pt x="98" y="211"/>
                </a:cubicBezTo>
                <a:close/>
                <a:moveTo>
                  <a:pt x="71" y="137"/>
                </a:moveTo>
                <a:cubicBezTo>
                  <a:pt x="74" y="124"/>
                  <a:pt x="74" y="124"/>
                  <a:pt x="74" y="124"/>
                </a:cubicBezTo>
                <a:cubicBezTo>
                  <a:pt x="73" y="124"/>
                  <a:pt x="72" y="124"/>
                  <a:pt x="71" y="123"/>
                </a:cubicBezTo>
                <a:cubicBezTo>
                  <a:pt x="71" y="137"/>
                  <a:pt x="71" y="137"/>
                  <a:pt x="71" y="137"/>
                </a:cubicBezTo>
                <a:close/>
                <a:moveTo>
                  <a:pt x="71" y="118"/>
                </a:moveTo>
                <a:cubicBezTo>
                  <a:pt x="73" y="118"/>
                  <a:pt x="74" y="119"/>
                  <a:pt x="75" y="119"/>
                </a:cubicBezTo>
                <a:cubicBezTo>
                  <a:pt x="82" y="88"/>
                  <a:pt x="82" y="88"/>
                  <a:pt x="82" y="88"/>
                </a:cubicBezTo>
                <a:cubicBezTo>
                  <a:pt x="79" y="90"/>
                  <a:pt x="75" y="93"/>
                  <a:pt x="71" y="98"/>
                </a:cubicBezTo>
                <a:lnTo>
                  <a:pt x="71" y="118"/>
                </a:lnTo>
                <a:close/>
                <a:moveTo>
                  <a:pt x="60" y="0"/>
                </a:moveTo>
                <a:cubicBezTo>
                  <a:pt x="71" y="0"/>
                  <a:pt x="71" y="0"/>
                  <a:pt x="71" y="0"/>
                </a:cubicBezTo>
                <a:cubicBezTo>
                  <a:pt x="71" y="9"/>
                  <a:pt x="71" y="9"/>
                  <a:pt x="71" y="9"/>
                </a:cubicBezTo>
                <a:cubicBezTo>
                  <a:pt x="60" y="9"/>
                  <a:pt x="60" y="9"/>
                  <a:pt x="60" y="9"/>
                </a:cubicBezTo>
                <a:cubicBezTo>
                  <a:pt x="60" y="0"/>
                  <a:pt x="60" y="0"/>
                  <a:pt x="60" y="0"/>
                </a:cubicBezTo>
                <a:close/>
                <a:moveTo>
                  <a:pt x="60" y="37"/>
                </a:moveTo>
                <a:cubicBezTo>
                  <a:pt x="71" y="37"/>
                  <a:pt x="71" y="37"/>
                  <a:pt x="71" y="37"/>
                </a:cubicBezTo>
                <a:cubicBezTo>
                  <a:pt x="71" y="88"/>
                  <a:pt x="71" y="88"/>
                  <a:pt x="71" y="88"/>
                </a:cubicBezTo>
                <a:cubicBezTo>
                  <a:pt x="71" y="89"/>
                  <a:pt x="71" y="89"/>
                  <a:pt x="71" y="89"/>
                </a:cubicBezTo>
                <a:cubicBezTo>
                  <a:pt x="67" y="92"/>
                  <a:pt x="64" y="96"/>
                  <a:pt x="60" y="100"/>
                </a:cubicBezTo>
                <a:cubicBezTo>
                  <a:pt x="60" y="37"/>
                  <a:pt x="60" y="37"/>
                  <a:pt x="60" y="37"/>
                </a:cubicBezTo>
                <a:close/>
                <a:moveTo>
                  <a:pt x="71" y="211"/>
                </a:moveTo>
                <a:cubicBezTo>
                  <a:pt x="60" y="211"/>
                  <a:pt x="60" y="211"/>
                  <a:pt x="60" y="211"/>
                </a:cubicBezTo>
                <a:cubicBezTo>
                  <a:pt x="60" y="120"/>
                  <a:pt x="60" y="120"/>
                  <a:pt x="60" y="120"/>
                </a:cubicBezTo>
                <a:cubicBezTo>
                  <a:pt x="64" y="121"/>
                  <a:pt x="68" y="122"/>
                  <a:pt x="71" y="123"/>
                </a:cubicBezTo>
                <a:cubicBezTo>
                  <a:pt x="71" y="137"/>
                  <a:pt x="71" y="137"/>
                  <a:pt x="71" y="137"/>
                </a:cubicBezTo>
                <a:cubicBezTo>
                  <a:pt x="65" y="166"/>
                  <a:pt x="65" y="166"/>
                  <a:pt x="65" y="166"/>
                </a:cubicBezTo>
                <a:cubicBezTo>
                  <a:pt x="71" y="166"/>
                  <a:pt x="71" y="166"/>
                  <a:pt x="71" y="166"/>
                </a:cubicBezTo>
                <a:cubicBezTo>
                  <a:pt x="71" y="211"/>
                  <a:pt x="71" y="211"/>
                  <a:pt x="71" y="211"/>
                </a:cubicBezTo>
                <a:close/>
                <a:moveTo>
                  <a:pt x="71" y="98"/>
                </a:moveTo>
                <a:cubicBezTo>
                  <a:pt x="68" y="102"/>
                  <a:pt x="65" y="108"/>
                  <a:pt x="61" y="115"/>
                </a:cubicBezTo>
                <a:cubicBezTo>
                  <a:pt x="65" y="116"/>
                  <a:pt x="68" y="117"/>
                  <a:pt x="71" y="118"/>
                </a:cubicBezTo>
                <a:lnTo>
                  <a:pt x="71" y="98"/>
                </a:lnTo>
                <a:close/>
                <a:moveTo>
                  <a:pt x="29" y="0"/>
                </a:moveTo>
                <a:cubicBezTo>
                  <a:pt x="60" y="0"/>
                  <a:pt x="60" y="0"/>
                  <a:pt x="60" y="0"/>
                </a:cubicBezTo>
                <a:cubicBezTo>
                  <a:pt x="60" y="9"/>
                  <a:pt x="60" y="9"/>
                  <a:pt x="60" y="9"/>
                </a:cubicBezTo>
                <a:cubicBezTo>
                  <a:pt x="26" y="9"/>
                  <a:pt x="26" y="9"/>
                  <a:pt x="26" y="9"/>
                </a:cubicBezTo>
                <a:cubicBezTo>
                  <a:pt x="18" y="9"/>
                  <a:pt x="12" y="15"/>
                  <a:pt x="12" y="23"/>
                </a:cubicBezTo>
                <a:cubicBezTo>
                  <a:pt x="12" y="23"/>
                  <a:pt x="12" y="23"/>
                  <a:pt x="12" y="23"/>
                </a:cubicBezTo>
                <a:cubicBezTo>
                  <a:pt x="12" y="30"/>
                  <a:pt x="18" y="37"/>
                  <a:pt x="26" y="37"/>
                </a:cubicBezTo>
                <a:cubicBezTo>
                  <a:pt x="60" y="37"/>
                  <a:pt x="60" y="37"/>
                  <a:pt x="60" y="37"/>
                </a:cubicBezTo>
                <a:cubicBezTo>
                  <a:pt x="60" y="100"/>
                  <a:pt x="60" y="100"/>
                  <a:pt x="60" y="100"/>
                </a:cubicBezTo>
                <a:cubicBezTo>
                  <a:pt x="57" y="104"/>
                  <a:pt x="54" y="109"/>
                  <a:pt x="51" y="114"/>
                </a:cubicBezTo>
                <a:cubicBezTo>
                  <a:pt x="48" y="114"/>
                  <a:pt x="46" y="113"/>
                  <a:pt x="45" y="113"/>
                </a:cubicBezTo>
                <a:cubicBezTo>
                  <a:pt x="38" y="113"/>
                  <a:pt x="32" y="115"/>
                  <a:pt x="28" y="118"/>
                </a:cubicBezTo>
                <a:cubicBezTo>
                  <a:pt x="23" y="120"/>
                  <a:pt x="21" y="124"/>
                  <a:pt x="21" y="128"/>
                </a:cubicBezTo>
                <a:cubicBezTo>
                  <a:pt x="21" y="130"/>
                  <a:pt x="22" y="131"/>
                  <a:pt x="23" y="133"/>
                </a:cubicBezTo>
                <a:cubicBezTo>
                  <a:pt x="24" y="134"/>
                  <a:pt x="26" y="134"/>
                  <a:pt x="29" y="134"/>
                </a:cubicBezTo>
                <a:cubicBezTo>
                  <a:pt x="30" y="134"/>
                  <a:pt x="31" y="134"/>
                  <a:pt x="33" y="133"/>
                </a:cubicBezTo>
                <a:cubicBezTo>
                  <a:pt x="34" y="132"/>
                  <a:pt x="35" y="131"/>
                  <a:pt x="35" y="130"/>
                </a:cubicBezTo>
                <a:cubicBezTo>
                  <a:pt x="35" y="129"/>
                  <a:pt x="34" y="128"/>
                  <a:pt x="34" y="127"/>
                </a:cubicBezTo>
                <a:cubicBezTo>
                  <a:pt x="34" y="127"/>
                  <a:pt x="33" y="126"/>
                  <a:pt x="33" y="126"/>
                </a:cubicBezTo>
                <a:cubicBezTo>
                  <a:pt x="34" y="124"/>
                  <a:pt x="35" y="123"/>
                  <a:pt x="38" y="122"/>
                </a:cubicBezTo>
                <a:cubicBezTo>
                  <a:pt x="40" y="121"/>
                  <a:pt x="43" y="120"/>
                  <a:pt x="47" y="120"/>
                </a:cubicBezTo>
                <a:cubicBezTo>
                  <a:pt x="44" y="125"/>
                  <a:pt x="42" y="129"/>
                  <a:pt x="40" y="134"/>
                </a:cubicBezTo>
                <a:cubicBezTo>
                  <a:pt x="33" y="148"/>
                  <a:pt x="30" y="159"/>
                  <a:pt x="30" y="167"/>
                </a:cubicBezTo>
                <a:cubicBezTo>
                  <a:pt x="30" y="173"/>
                  <a:pt x="32" y="176"/>
                  <a:pt x="36" y="178"/>
                </a:cubicBezTo>
                <a:cubicBezTo>
                  <a:pt x="37" y="179"/>
                  <a:pt x="41" y="180"/>
                  <a:pt x="45" y="180"/>
                </a:cubicBezTo>
                <a:cubicBezTo>
                  <a:pt x="44" y="178"/>
                  <a:pt x="44" y="176"/>
                  <a:pt x="44" y="173"/>
                </a:cubicBezTo>
                <a:cubicBezTo>
                  <a:pt x="44" y="170"/>
                  <a:pt x="44" y="167"/>
                  <a:pt x="45" y="163"/>
                </a:cubicBezTo>
                <a:cubicBezTo>
                  <a:pt x="47" y="150"/>
                  <a:pt x="52" y="136"/>
                  <a:pt x="59" y="120"/>
                </a:cubicBezTo>
                <a:cubicBezTo>
                  <a:pt x="59" y="120"/>
                  <a:pt x="60" y="120"/>
                  <a:pt x="60" y="120"/>
                </a:cubicBezTo>
                <a:cubicBezTo>
                  <a:pt x="60" y="211"/>
                  <a:pt x="60" y="211"/>
                  <a:pt x="60" y="211"/>
                </a:cubicBezTo>
                <a:cubicBezTo>
                  <a:pt x="29" y="211"/>
                  <a:pt x="29" y="211"/>
                  <a:pt x="29" y="211"/>
                </a:cubicBezTo>
                <a:cubicBezTo>
                  <a:pt x="13" y="211"/>
                  <a:pt x="0" y="198"/>
                  <a:pt x="0" y="183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13"/>
                  <a:pt x="13" y="0"/>
                  <a:pt x="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Freeform 75"/>
          <p:cNvSpPr>
            <a:spLocks noEditPoints="1"/>
          </p:cNvSpPr>
          <p:nvPr/>
        </p:nvSpPr>
        <p:spPr bwMode="auto">
          <a:xfrm>
            <a:off x="9226787" y="2788207"/>
            <a:ext cx="600890" cy="602563"/>
          </a:xfrm>
          <a:custGeom>
            <a:avLst/>
            <a:gdLst>
              <a:gd name="T0" fmla="*/ 249 w 261"/>
              <a:gd name="T1" fmla="*/ 220 h 262"/>
              <a:gd name="T2" fmla="*/ 261 w 261"/>
              <a:gd name="T3" fmla="*/ 70 h 262"/>
              <a:gd name="T4" fmla="*/ 249 w 261"/>
              <a:gd name="T5" fmla="*/ 70 h 262"/>
              <a:gd name="T6" fmla="*/ 249 w 261"/>
              <a:gd name="T7" fmla="*/ 154 h 262"/>
              <a:gd name="T8" fmla="*/ 227 w 261"/>
              <a:gd name="T9" fmla="*/ 180 h 262"/>
              <a:gd name="T10" fmla="*/ 209 w 261"/>
              <a:gd name="T11" fmla="*/ 262 h 262"/>
              <a:gd name="T12" fmla="*/ 209 w 261"/>
              <a:gd name="T13" fmla="*/ 262 h 262"/>
              <a:gd name="T14" fmla="*/ 209 w 261"/>
              <a:gd name="T15" fmla="*/ 15 h 262"/>
              <a:gd name="T16" fmla="*/ 203 w 261"/>
              <a:gd name="T17" fmla="*/ 28 h 262"/>
              <a:gd name="T18" fmla="*/ 209 w 261"/>
              <a:gd name="T19" fmla="*/ 50 h 262"/>
              <a:gd name="T20" fmla="*/ 201 w 261"/>
              <a:gd name="T21" fmla="*/ 120 h 262"/>
              <a:gd name="T22" fmla="*/ 209 w 261"/>
              <a:gd name="T23" fmla="*/ 197 h 262"/>
              <a:gd name="T24" fmla="*/ 209 w 261"/>
              <a:gd name="T25" fmla="*/ 197 h 262"/>
              <a:gd name="T26" fmla="*/ 195 w 261"/>
              <a:gd name="T27" fmla="*/ 232 h 262"/>
              <a:gd name="T28" fmla="*/ 168 w 261"/>
              <a:gd name="T29" fmla="*/ 36 h 262"/>
              <a:gd name="T30" fmla="*/ 195 w 261"/>
              <a:gd name="T31" fmla="*/ 20 h 262"/>
              <a:gd name="T32" fmla="*/ 195 w 261"/>
              <a:gd name="T33" fmla="*/ 50 h 262"/>
              <a:gd name="T34" fmla="*/ 195 w 261"/>
              <a:gd name="T35" fmla="*/ 120 h 262"/>
              <a:gd name="T36" fmla="*/ 168 w 261"/>
              <a:gd name="T37" fmla="*/ 220 h 262"/>
              <a:gd name="T38" fmla="*/ 192 w 261"/>
              <a:gd name="T39" fmla="*/ 249 h 262"/>
              <a:gd name="T40" fmla="*/ 168 w 261"/>
              <a:gd name="T41" fmla="*/ 21 h 262"/>
              <a:gd name="T42" fmla="*/ 168 w 261"/>
              <a:gd name="T43" fmla="*/ 44 h 262"/>
              <a:gd name="T44" fmla="*/ 135 w 261"/>
              <a:gd name="T45" fmla="*/ 120 h 262"/>
              <a:gd name="T46" fmla="*/ 167 w 261"/>
              <a:gd name="T47" fmla="*/ 198 h 262"/>
              <a:gd name="T48" fmla="*/ 167 w 261"/>
              <a:gd name="T49" fmla="*/ 167 h 262"/>
              <a:gd name="T50" fmla="*/ 130 w 261"/>
              <a:gd name="T51" fmla="*/ 147 h 262"/>
              <a:gd name="T52" fmla="*/ 93 w 261"/>
              <a:gd name="T53" fmla="*/ 44 h 262"/>
              <a:gd name="T54" fmla="*/ 130 w 261"/>
              <a:gd name="T55" fmla="*/ 0 h 262"/>
              <a:gd name="T56" fmla="*/ 126 w 261"/>
              <a:gd name="T57" fmla="*/ 120 h 262"/>
              <a:gd name="T58" fmla="*/ 130 w 261"/>
              <a:gd name="T59" fmla="*/ 159 h 262"/>
              <a:gd name="T60" fmla="*/ 130 w 261"/>
              <a:gd name="T61" fmla="*/ 179 h 262"/>
              <a:gd name="T62" fmla="*/ 130 w 261"/>
              <a:gd name="T63" fmla="*/ 198 h 262"/>
              <a:gd name="T64" fmla="*/ 93 w 261"/>
              <a:gd name="T65" fmla="*/ 3 h 262"/>
              <a:gd name="T66" fmla="*/ 93 w 261"/>
              <a:gd name="T67" fmla="*/ 36 h 262"/>
              <a:gd name="T68" fmla="*/ 67 w 261"/>
              <a:gd name="T69" fmla="*/ 20 h 262"/>
              <a:gd name="T70" fmla="*/ 67 w 261"/>
              <a:gd name="T71" fmla="*/ 70 h 262"/>
              <a:gd name="T72" fmla="*/ 92 w 261"/>
              <a:gd name="T73" fmla="*/ 147 h 262"/>
              <a:gd name="T74" fmla="*/ 92 w 261"/>
              <a:gd name="T75" fmla="*/ 179 h 262"/>
              <a:gd name="T76" fmla="*/ 93 w 261"/>
              <a:gd name="T77" fmla="*/ 198 h 262"/>
              <a:gd name="T78" fmla="*/ 67 w 261"/>
              <a:gd name="T79" fmla="*/ 171 h 262"/>
              <a:gd name="T80" fmla="*/ 69 w 261"/>
              <a:gd name="T81" fmla="*/ 232 h 262"/>
              <a:gd name="T82" fmla="*/ 58 w 261"/>
              <a:gd name="T83" fmla="*/ 28 h 262"/>
              <a:gd name="T84" fmla="*/ 67 w 261"/>
              <a:gd name="T85" fmla="*/ 9 h 262"/>
              <a:gd name="T86" fmla="*/ 67 w 261"/>
              <a:gd name="T87" fmla="*/ 120 h 262"/>
              <a:gd name="T88" fmla="*/ 67 w 261"/>
              <a:gd name="T89" fmla="*/ 188 h 262"/>
              <a:gd name="T90" fmla="*/ 67 w 261"/>
              <a:gd name="T91" fmla="*/ 232 h 262"/>
              <a:gd name="T92" fmla="*/ 67 w 261"/>
              <a:gd name="T93" fmla="*/ 232 h 262"/>
              <a:gd name="T94" fmla="*/ 52 w 261"/>
              <a:gd name="T95" fmla="*/ 50 h 262"/>
              <a:gd name="T96" fmla="*/ 12 w 261"/>
              <a:gd name="T97" fmla="*/ 220 h 262"/>
              <a:gd name="T98" fmla="*/ 52 w 261"/>
              <a:gd name="T99" fmla="*/ 232 h 262"/>
              <a:gd name="T100" fmla="*/ 52 w 261"/>
              <a:gd name="T101" fmla="*/ 232 h 262"/>
              <a:gd name="T102" fmla="*/ 12 w 261"/>
              <a:gd name="T103" fmla="*/ 114 h 262"/>
              <a:gd name="T104" fmla="*/ 0 w 261"/>
              <a:gd name="T105" fmla="*/ 104 h 262"/>
              <a:gd name="T106" fmla="*/ 12 w 261"/>
              <a:gd name="T107" fmla="*/ 154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61" h="262">
                <a:moveTo>
                  <a:pt x="249" y="220"/>
                </a:moveTo>
                <a:cubicBezTo>
                  <a:pt x="249" y="154"/>
                  <a:pt x="249" y="154"/>
                  <a:pt x="249" y="154"/>
                </a:cubicBezTo>
                <a:cubicBezTo>
                  <a:pt x="251" y="157"/>
                  <a:pt x="252" y="160"/>
                  <a:pt x="252" y="164"/>
                </a:cubicBezTo>
                <a:cubicBezTo>
                  <a:pt x="252" y="220"/>
                  <a:pt x="252" y="220"/>
                  <a:pt x="252" y="220"/>
                </a:cubicBezTo>
                <a:cubicBezTo>
                  <a:pt x="249" y="220"/>
                  <a:pt x="249" y="220"/>
                  <a:pt x="249" y="220"/>
                </a:cubicBezTo>
                <a:close/>
                <a:moveTo>
                  <a:pt x="249" y="114"/>
                </a:moveTo>
                <a:cubicBezTo>
                  <a:pt x="249" y="70"/>
                  <a:pt x="249" y="70"/>
                  <a:pt x="249" y="70"/>
                </a:cubicBezTo>
                <a:cubicBezTo>
                  <a:pt x="250" y="70"/>
                  <a:pt x="250" y="70"/>
                  <a:pt x="250" y="69"/>
                </a:cubicBezTo>
                <a:cubicBezTo>
                  <a:pt x="257" y="67"/>
                  <a:pt x="257" y="67"/>
                  <a:pt x="257" y="67"/>
                </a:cubicBezTo>
                <a:cubicBezTo>
                  <a:pt x="259" y="66"/>
                  <a:pt x="261" y="67"/>
                  <a:pt x="261" y="70"/>
                </a:cubicBezTo>
                <a:cubicBezTo>
                  <a:pt x="261" y="104"/>
                  <a:pt x="261" y="104"/>
                  <a:pt x="261" y="104"/>
                </a:cubicBezTo>
                <a:cubicBezTo>
                  <a:pt x="261" y="107"/>
                  <a:pt x="259" y="110"/>
                  <a:pt x="257" y="111"/>
                </a:cubicBezTo>
                <a:cubicBezTo>
                  <a:pt x="250" y="113"/>
                  <a:pt x="250" y="113"/>
                  <a:pt x="250" y="113"/>
                </a:cubicBezTo>
                <a:cubicBezTo>
                  <a:pt x="250" y="114"/>
                  <a:pt x="250" y="114"/>
                  <a:pt x="249" y="114"/>
                </a:cubicBezTo>
                <a:close/>
                <a:moveTo>
                  <a:pt x="249" y="70"/>
                </a:moveTo>
                <a:cubicBezTo>
                  <a:pt x="249" y="114"/>
                  <a:pt x="249" y="114"/>
                  <a:pt x="249" y="114"/>
                </a:cubicBezTo>
                <a:cubicBezTo>
                  <a:pt x="248" y="114"/>
                  <a:pt x="246" y="112"/>
                  <a:pt x="246" y="110"/>
                </a:cubicBezTo>
                <a:cubicBezTo>
                  <a:pt x="246" y="76"/>
                  <a:pt x="246" y="76"/>
                  <a:pt x="246" y="76"/>
                </a:cubicBezTo>
                <a:cubicBezTo>
                  <a:pt x="246" y="74"/>
                  <a:pt x="248" y="71"/>
                  <a:pt x="249" y="70"/>
                </a:cubicBezTo>
                <a:close/>
                <a:moveTo>
                  <a:pt x="249" y="154"/>
                </a:moveTo>
                <a:cubicBezTo>
                  <a:pt x="246" y="150"/>
                  <a:pt x="241" y="146"/>
                  <a:pt x="235" y="146"/>
                </a:cubicBezTo>
                <a:cubicBezTo>
                  <a:pt x="235" y="50"/>
                  <a:pt x="235" y="50"/>
                  <a:pt x="235" y="50"/>
                </a:cubicBezTo>
                <a:cubicBezTo>
                  <a:pt x="209" y="50"/>
                  <a:pt x="209" y="50"/>
                  <a:pt x="209" y="50"/>
                </a:cubicBezTo>
                <a:cubicBezTo>
                  <a:pt x="209" y="162"/>
                  <a:pt x="209" y="162"/>
                  <a:pt x="209" y="162"/>
                </a:cubicBezTo>
                <a:cubicBezTo>
                  <a:pt x="219" y="162"/>
                  <a:pt x="227" y="170"/>
                  <a:pt x="227" y="180"/>
                </a:cubicBezTo>
                <a:cubicBezTo>
                  <a:pt x="227" y="189"/>
                  <a:pt x="219" y="197"/>
                  <a:pt x="209" y="197"/>
                </a:cubicBezTo>
                <a:cubicBezTo>
                  <a:pt x="209" y="220"/>
                  <a:pt x="209" y="220"/>
                  <a:pt x="209" y="220"/>
                </a:cubicBezTo>
                <a:cubicBezTo>
                  <a:pt x="249" y="220"/>
                  <a:pt x="249" y="220"/>
                  <a:pt x="249" y="220"/>
                </a:cubicBezTo>
                <a:cubicBezTo>
                  <a:pt x="249" y="154"/>
                  <a:pt x="249" y="154"/>
                  <a:pt x="249" y="154"/>
                </a:cubicBezTo>
                <a:close/>
                <a:moveTo>
                  <a:pt x="209" y="262"/>
                </a:moveTo>
                <a:cubicBezTo>
                  <a:pt x="209" y="232"/>
                  <a:pt x="209" y="232"/>
                  <a:pt x="209" y="232"/>
                </a:cubicBezTo>
                <a:cubicBezTo>
                  <a:pt x="226" y="232"/>
                  <a:pt x="226" y="232"/>
                  <a:pt x="226" y="232"/>
                </a:cubicBezTo>
                <a:cubicBezTo>
                  <a:pt x="226" y="249"/>
                  <a:pt x="226" y="249"/>
                  <a:pt x="226" y="249"/>
                </a:cubicBezTo>
                <a:cubicBezTo>
                  <a:pt x="226" y="257"/>
                  <a:pt x="220" y="262"/>
                  <a:pt x="213" y="262"/>
                </a:cubicBezTo>
                <a:cubicBezTo>
                  <a:pt x="209" y="262"/>
                  <a:pt x="209" y="262"/>
                  <a:pt x="209" y="262"/>
                </a:cubicBezTo>
                <a:close/>
                <a:moveTo>
                  <a:pt x="209" y="44"/>
                </a:moveTo>
                <a:cubicBezTo>
                  <a:pt x="209" y="15"/>
                  <a:pt x="209" y="15"/>
                  <a:pt x="209" y="15"/>
                </a:cubicBezTo>
                <a:cubicBezTo>
                  <a:pt x="225" y="23"/>
                  <a:pt x="235" y="33"/>
                  <a:pt x="235" y="44"/>
                </a:cubicBezTo>
                <a:lnTo>
                  <a:pt x="209" y="44"/>
                </a:lnTo>
                <a:close/>
                <a:moveTo>
                  <a:pt x="209" y="15"/>
                </a:moveTo>
                <a:cubicBezTo>
                  <a:pt x="209" y="44"/>
                  <a:pt x="209" y="44"/>
                  <a:pt x="209" y="44"/>
                </a:cubicBezTo>
                <a:cubicBezTo>
                  <a:pt x="195" y="44"/>
                  <a:pt x="195" y="44"/>
                  <a:pt x="195" y="44"/>
                </a:cubicBezTo>
                <a:cubicBezTo>
                  <a:pt x="195" y="37"/>
                  <a:pt x="195" y="37"/>
                  <a:pt x="195" y="37"/>
                </a:cubicBezTo>
                <a:cubicBezTo>
                  <a:pt x="195" y="37"/>
                  <a:pt x="195" y="37"/>
                  <a:pt x="195" y="37"/>
                </a:cubicBezTo>
                <a:cubicBezTo>
                  <a:pt x="199" y="37"/>
                  <a:pt x="203" y="33"/>
                  <a:pt x="203" y="28"/>
                </a:cubicBezTo>
                <a:cubicBezTo>
                  <a:pt x="203" y="24"/>
                  <a:pt x="199" y="20"/>
                  <a:pt x="195" y="20"/>
                </a:cubicBezTo>
                <a:cubicBezTo>
                  <a:pt x="195" y="20"/>
                  <a:pt x="195" y="20"/>
                  <a:pt x="195" y="20"/>
                </a:cubicBezTo>
                <a:cubicBezTo>
                  <a:pt x="195" y="9"/>
                  <a:pt x="195" y="9"/>
                  <a:pt x="195" y="9"/>
                </a:cubicBezTo>
                <a:cubicBezTo>
                  <a:pt x="200" y="11"/>
                  <a:pt x="205" y="13"/>
                  <a:pt x="209" y="15"/>
                </a:cubicBezTo>
                <a:close/>
                <a:moveTo>
                  <a:pt x="209" y="50"/>
                </a:moveTo>
                <a:cubicBezTo>
                  <a:pt x="209" y="162"/>
                  <a:pt x="209" y="162"/>
                  <a:pt x="209" y="162"/>
                </a:cubicBezTo>
                <a:cubicBezTo>
                  <a:pt x="209" y="162"/>
                  <a:pt x="209" y="162"/>
                  <a:pt x="209" y="162"/>
                </a:cubicBezTo>
                <a:cubicBezTo>
                  <a:pt x="203" y="162"/>
                  <a:pt x="198" y="166"/>
                  <a:pt x="195" y="171"/>
                </a:cubicBezTo>
                <a:cubicBezTo>
                  <a:pt x="195" y="120"/>
                  <a:pt x="195" y="120"/>
                  <a:pt x="195" y="120"/>
                </a:cubicBezTo>
                <a:cubicBezTo>
                  <a:pt x="201" y="120"/>
                  <a:pt x="201" y="120"/>
                  <a:pt x="201" y="120"/>
                </a:cubicBezTo>
                <a:cubicBezTo>
                  <a:pt x="201" y="70"/>
                  <a:pt x="201" y="70"/>
                  <a:pt x="201" y="70"/>
                </a:cubicBezTo>
                <a:cubicBezTo>
                  <a:pt x="195" y="70"/>
                  <a:pt x="195" y="70"/>
                  <a:pt x="195" y="70"/>
                </a:cubicBezTo>
                <a:cubicBezTo>
                  <a:pt x="195" y="50"/>
                  <a:pt x="195" y="50"/>
                  <a:pt x="195" y="50"/>
                </a:cubicBezTo>
                <a:cubicBezTo>
                  <a:pt x="209" y="50"/>
                  <a:pt x="209" y="50"/>
                  <a:pt x="209" y="50"/>
                </a:cubicBezTo>
                <a:close/>
                <a:moveTo>
                  <a:pt x="209" y="197"/>
                </a:moveTo>
                <a:cubicBezTo>
                  <a:pt x="209" y="220"/>
                  <a:pt x="209" y="220"/>
                  <a:pt x="209" y="220"/>
                </a:cubicBezTo>
                <a:cubicBezTo>
                  <a:pt x="195" y="220"/>
                  <a:pt x="195" y="220"/>
                  <a:pt x="195" y="220"/>
                </a:cubicBezTo>
                <a:cubicBezTo>
                  <a:pt x="195" y="188"/>
                  <a:pt x="195" y="188"/>
                  <a:pt x="195" y="188"/>
                </a:cubicBezTo>
                <a:cubicBezTo>
                  <a:pt x="198" y="193"/>
                  <a:pt x="203" y="197"/>
                  <a:pt x="209" y="197"/>
                </a:cubicBezTo>
                <a:cubicBezTo>
                  <a:pt x="209" y="197"/>
                  <a:pt x="209" y="197"/>
                  <a:pt x="209" y="197"/>
                </a:cubicBezTo>
                <a:close/>
                <a:moveTo>
                  <a:pt x="209" y="232"/>
                </a:moveTo>
                <a:cubicBezTo>
                  <a:pt x="209" y="262"/>
                  <a:pt x="209" y="262"/>
                  <a:pt x="209" y="262"/>
                </a:cubicBezTo>
                <a:cubicBezTo>
                  <a:pt x="206" y="262"/>
                  <a:pt x="206" y="262"/>
                  <a:pt x="206" y="262"/>
                </a:cubicBezTo>
                <a:cubicBezTo>
                  <a:pt x="201" y="262"/>
                  <a:pt x="197" y="260"/>
                  <a:pt x="195" y="257"/>
                </a:cubicBezTo>
                <a:cubicBezTo>
                  <a:pt x="195" y="232"/>
                  <a:pt x="195" y="232"/>
                  <a:pt x="195" y="232"/>
                </a:cubicBezTo>
                <a:lnTo>
                  <a:pt x="209" y="232"/>
                </a:lnTo>
                <a:close/>
                <a:moveTo>
                  <a:pt x="171" y="20"/>
                </a:moveTo>
                <a:cubicBezTo>
                  <a:pt x="175" y="20"/>
                  <a:pt x="179" y="24"/>
                  <a:pt x="179" y="28"/>
                </a:cubicBezTo>
                <a:cubicBezTo>
                  <a:pt x="179" y="33"/>
                  <a:pt x="175" y="37"/>
                  <a:pt x="171" y="37"/>
                </a:cubicBezTo>
                <a:cubicBezTo>
                  <a:pt x="170" y="37"/>
                  <a:pt x="169" y="37"/>
                  <a:pt x="168" y="36"/>
                </a:cubicBezTo>
                <a:cubicBezTo>
                  <a:pt x="168" y="44"/>
                  <a:pt x="168" y="44"/>
                  <a:pt x="168" y="44"/>
                </a:cubicBezTo>
                <a:cubicBezTo>
                  <a:pt x="195" y="44"/>
                  <a:pt x="195" y="44"/>
                  <a:pt x="195" y="44"/>
                </a:cubicBezTo>
                <a:cubicBezTo>
                  <a:pt x="195" y="37"/>
                  <a:pt x="195" y="37"/>
                  <a:pt x="195" y="37"/>
                </a:cubicBezTo>
                <a:cubicBezTo>
                  <a:pt x="190" y="37"/>
                  <a:pt x="186" y="33"/>
                  <a:pt x="186" y="28"/>
                </a:cubicBezTo>
                <a:cubicBezTo>
                  <a:pt x="186" y="24"/>
                  <a:pt x="190" y="20"/>
                  <a:pt x="195" y="20"/>
                </a:cubicBezTo>
                <a:cubicBezTo>
                  <a:pt x="195" y="9"/>
                  <a:pt x="195" y="9"/>
                  <a:pt x="195" y="9"/>
                </a:cubicBezTo>
                <a:cubicBezTo>
                  <a:pt x="187" y="6"/>
                  <a:pt x="178" y="4"/>
                  <a:pt x="168" y="3"/>
                </a:cubicBezTo>
                <a:cubicBezTo>
                  <a:pt x="168" y="21"/>
                  <a:pt x="168" y="21"/>
                  <a:pt x="168" y="21"/>
                </a:cubicBezTo>
                <a:cubicBezTo>
                  <a:pt x="169" y="20"/>
                  <a:pt x="170" y="20"/>
                  <a:pt x="171" y="20"/>
                </a:cubicBezTo>
                <a:close/>
                <a:moveTo>
                  <a:pt x="195" y="50"/>
                </a:moveTo>
                <a:cubicBezTo>
                  <a:pt x="195" y="70"/>
                  <a:pt x="195" y="70"/>
                  <a:pt x="195" y="70"/>
                </a:cubicBezTo>
                <a:cubicBezTo>
                  <a:pt x="168" y="70"/>
                  <a:pt x="168" y="70"/>
                  <a:pt x="168" y="70"/>
                </a:cubicBezTo>
                <a:cubicBezTo>
                  <a:pt x="168" y="50"/>
                  <a:pt x="168" y="50"/>
                  <a:pt x="168" y="50"/>
                </a:cubicBezTo>
                <a:cubicBezTo>
                  <a:pt x="195" y="50"/>
                  <a:pt x="195" y="50"/>
                  <a:pt x="195" y="50"/>
                </a:cubicBezTo>
                <a:close/>
                <a:moveTo>
                  <a:pt x="195" y="120"/>
                </a:moveTo>
                <a:cubicBezTo>
                  <a:pt x="195" y="171"/>
                  <a:pt x="195" y="171"/>
                  <a:pt x="195" y="171"/>
                </a:cubicBezTo>
                <a:cubicBezTo>
                  <a:pt x="193" y="173"/>
                  <a:pt x="192" y="176"/>
                  <a:pt x="192" y="180"/>
                </a:cubicBezTo>
                <a:cubicBezTo>
                  <a:pt x="192" y="183"/>
                  <a:pt x="193" y="186"/>
                  <a:pt x="195" y="188"/>
                </a:cubicBezTo>
                <a:cubicBezTo>
                  <a:pt x="195" y="220"/>
                  <a:pt x="195" y="220"/>
                  <a:pt x="195" y="220"/>
                </a:cubicBezTo>
                <a:cubicBezTo>
                  <a:pt x="168" y="220"/>
                  <a:pt x="168" y="220"/>
                  <a:pt x="168" y="220"/>
                </a:cubicBezTo>
                <a:cubicBezTo>
                  <a:pt x="168" y="120"/>
                  <a:pt x="168" y="120"/>
                  <a:pt x="168" y="120"/>
                </a:cubicBezTo>
                <a:cubicBezTo>
                  <a:pt x="195" y="120"/>
                  <a:pt x="195" y="120"/>
                  <a:pt x="195" y="120"/>
                </a:cubicBezTo>
                <a:close/>
                <a:moveTo>
                  <a:pt x="195" y="232"/>
                </a:moveTo>
                <a:cubicBezTo>
                  <a:pt x="195" y="257"/>
                  <a:pt x="195" y="257"/>
                  <a:pt x="195" y="257"/>
                </a:cubicBezTo>
                <a:cubicBezTo>
                  <a:pt x="193" y="254"/>
                  <a:pt x="192" y="252"/>
                  <a:pt x="192" y="249"/>
                </a:cubicBezTo>
                <a:cubicBezTo>
                  <a:pt x="192" y="232"/>
                  <a:pt x="192" y="232"/>
                  <a:pt x="192" y="232"/>
                </a:cubicBezTo>
                <a:lnTo>
                  <a:pt x="195" y="232"/>
                </a:lnTo>
                <a:close/>
                <a:moveTo>
                  <a:pt x="168" y="36"/>
                </a:moveTo>
                <a:cubicBezTo>
                  <a:pt x="165" y="35"/>
                  <a:pt x="162" y="32"/>
                  <a:pt x="162" y="28"/>
                </a:cubicBezTo>
                <a:cubicBezTo>
                  <a:pt x="162" y="25"/>
                  <a:pt x="165" y="22"/>
                  <a:pt x="168" y="21"/>
                </a:cubicBezTo>
                <a:cubicBezTo>
                  <a:pt x="168" y="3"/>
                  <a:pt x="168" y="3"/>
                  <a:pt x="168" y="3"/>
                </a:cubicBezTo>
                <a:cubicBezTo>
                  <a:pt x="157" y="1"/>
                  <a:pt x="144" y="0"/>
                  <a:pt x="131" y="0"/>
                </a:cubicBezTo>
                <a:cubicBezTo>
                  <a:pt x="130" y="0"/>
                  <a:pt x="130" y="0"/>
                  <a:pt x="130" y="0"/>
                </a:cubicBezTo>
                <a:cubicBezTo>
                  <a:pt x="130" y="44"/>
                  <a:pt x="130" y="44"/>
                  <a:pt x="130" y="44"/>
                </a:cubicBezTo>
                <a:cubicBezTo>
                  <a:pt x="168" y="44"/>
                  <a:pt x="168" y="44"/>
                  <a:pt x="168" y="44"/>
                </a:cubicBezTo>
                <a:cubicBezTo>
                  <a:pt x="168" y="36"/>
                  <a:pt x="168" y="36"/>
                  <a:pt x="168" y="36"/>
                </a:cubicBezTo>
                <a:close/>
                <a:moveTo>
                  <a:pt x="168" y="50"/>
                </a:moveTo>
                <a:cubicBezTo>
                  <a:pt x="168" y="70"/>
                  <a:pt x="168" y="70"/>
                  <a:pt x="168" y="70"/>
                </a:cubicBezTo>
                <a:cubicBezTo>
                  <a:pt x="135" y="70"/>
                  <a:pt x="135" y="70"/>
                  <a:pt x="135" y="70"/>
                </a:cubicBezTo>
                <a:cubicBezTo>
                  <a:pt x="135" y="120"/>
                  <a:pt x="135" y="120"/>
                  <a:pt x="135" y="120"/>
                </a:cubicBezTo>
                <a:cubicBezTo>
                  <a:pt x="168" y="120"/>
                  <a:pt x="168" y="120"/>
                  <a:pt x="168" y="120"/>
                </a:cubicBezTo>
                <a:cubicBezTo>
                  <a:pt x="168" y="220"/>
                  <a:pt x="168" y="220"/>
                  <a:pt x="168" y="220"/>
                </a:cubicBezTo>
                <a:cubicBezTo>
                  <a:pt x="130" y="220"/>
                  <a:pt x="130" y="220"/>
                  <a:pt x="130" y="220"/>
                </a:cubicBezTo>
                <a:cubicBezTo>
                  <a:pt x="130" y="198"/>
                  <a:pt x="130" y="198"/>
                  <a:pt x="130" y="198"/>
                </a:cubicBezTo>
                <a:cubicBezTo>
                  <a:pt x="167" y="198"/>
                  <a:pt x="167" y="198"/>
                  <a:pt x="167" y="198"/>
                </a:cubicBezTo>
                <a:cubicBezTo>
                  <a:pt x="167" y="187"/>
                  <a:pt x="167" y="187"/>
                  <a:pt x="167" y="187"/>
                </a:cubicBezTo>
                <a:cubicBezTo>
                  <a:pt x="130" y="187"/>
                  <a:pt x="130" y="187"/>
                  <a:pt x="130" y="187"/>
                </a:cubicBezTo>
                <a:cubicBezTo>
                  <a:pt x="130" y="179"/>
                  <a:pt x="130" y="179"/>
                  <a:pt x="130" y="179"/>
                </a:cubicBezTo>
                <a:cubicBezTo>
                  <a:pt x="167" y="179"/>
                  <a:pt x="167" y="179"/>
                  <a:pt x="167" y="179"/>
                </a:cubicBezTo>
                <a:cubicBezTo>
                  <a:pt x="167" y="167"/>
                  <a:pt x="167" y="167"/>
                  <a:pt x="167" y="167"/>
                </a:cubicBezTo>
                <a:cubicBezTo>
                  <a:pt x="130" y="167"/>
                  <a:pt x="130" y="167"/>
                  <a:pt x="130" y="167"/>
                </a:cubicBezTo>
                <a:cubicBezTo>
                  <a:pt x="130" y="159"/>
                  <a:pt x="130" y="159"/>
                  <a:pt x="130" y="159"/>
                </a:cubicBezTo>
                <a:cubicBezTo>
                  <a:pt x="167" y="159"/>
                  <a:pt x="167" y="159"/>
                  <a:pt x="167" y="159"/>
                </a:cubicBezTo>
                <a:cubicBezTo>
                  <a:pt x="167" y="147"/>
                  <a:pt x="167" y="147"/>
                  <a:pt x="167" y="147"/>
                </a:cubicBezTo>
                <a:cubicBezTo>
                  <a:pt x="130" y="147"/>
                  <a:pt x="130" y="147"/>
                  <a:pt x="130" y="147"/>
                </a:cubicBezTo>
                <a:cubicBezTo>
                  <a:pt x="130" y="50"/>
                  <a:pt x="130" y="50"/>
                  <a:pt x="130" y="50"/>
                </a:cubicBezTo>
                <a:lnTo>
                  <a:pt x="168" y="50"/>
                </a:lnTo>
                <a:close/>
                <a:moveTo>
                  <a:pt x="130" y="0"/>
                </a:moveTo>
                <a:cubicBezTo>
                  <a:pt x="130" y="44"/>
                  <a:pt x="130" y="44"/>
                  <a:pt x="130" y="44"/>
                </a:cubicBezTo>
                <a:cubicBezTo>
                  <a:pt x="93" y="44"/>
                  <a:pt x="93" y="44"/>
                  <a:pt x="93" y="44"/>
                </a:cubicBezTo>
                <a:cubicBezTo>
                  <a:pt x="93" y="36"/>
                  <a:pt x="93" y="36"/>
                  <a:pt x="93" y="36"/>
                </a:cubicBezTo>
                <a:cubicBezTo>
                  <a:pt x="96" y="35"/>
                  <a:pt x="99" y="32"/>
                  <a:pt x="99" y="28"/>
                </a:cubicBezTo>
                <a:cubicBezTo>
                  <a:pt x="99" y="25"/>
                  <a:pt x="96" y="22"/>
                  <a:pt x="93" y="21"/>
                </a:cubicBezTo>
                <a:cubicBezTo>
                  <a:pt x="93" y="3"/>
                  <a:pt x="93" y="3"/>
                  <a:pt x="93" y="3"/>
                </a:cubicBezTo>
                <a:cubicBezTo>
                  <a:pt x="104" y="1"/>
                  <a:pt x="117" y="0"/>
                  <a:pt x="130" y="0"/>
                </a:cubicBezTo>
                <a:close/>
                <a:moveTo>
                  <a:pt x="130" y="50"/>
                </a:moveTo>
                <a:cubicBezTo>
                  <a:pt x="130" y="147"/>
                  <a:pt x="130" y="147"/>
                  <a:pt x="130" y="147"/>
                </a:cubicBezTo>
                <a:cubicBezTo>
                  <a:pt x="93" y="147"/>
                  <a:pt x="93" y="147"/>
                  <a:pt x="93" y="147"/>
                </a:cubicBezTo>
                <a:cubicBezTo>
                  <a:pt x="93" y="120"/>
                  <a:pt x="93" y="120"/>
                  <a:pt x="93" y="120"/>
                </a:cubicBezTo>
                <a:cubicBezTo>
                  <a:pt x="126" y="120"/>
                  <a:pt x="126" y="120"/>
                  <a:pt x="126" y="120"/>
                </a:cubicBezTo>
                <a:cubicBezTo>
                  <a:pt x="126" y="70"/>
                  <a:pt x="126" y="70"/>
                  <a:pt x="126" y="70"/>
                </a:cubicBezTo>
                <a:cubicBezTo>
                  <a:pt x="93" y="70"/>
                  <a:pt x="93" y="70"/>
                  <a:pt x="93" y="70"/>
                </a:cubicBezTo>
                <a:cubicBezTo>
                  <a:pt x="93" y="50"/>
                  <a:pt x="93" y="50"/>
                  <a:pt x="93" y="50"/>
                </a:cubicBezTo>
                <a:cubicBezTo>
                  <a:pt x="130" y="50"/>
                  <a:pt x="130" y="50"/>
                  <a:pt x="130" y="50"/>
                </a:cubicBezTo>
                <a:close/>
                <a:moveTo>
                  <a:pt x="130" y="159"/>
                </a:moveTo>
                <a:cubicBezTo>
                  <a:pt x="130" y="167"/>
                  <a:pt x="130" y="167"/>
                  <a:pt x="130" y="167"/>
                </a:cubicBezTo>
                <a:cubicBezTo>
                  <a:pt x="93" y="167"/>
                  <a:pt x="93" y="167"/>
                  <a:pt x="93" y="167"/>
                </a:cubicBezTo>
                <a:cubicBezTo>
                  <a:pt x="93" y="159"/>
                  <a:pt x="93" y="159"/>
                  <a:pt x="93" y="159"/>
                </a:cubicBezTo>
                <a:cubicBezTo>
                  <a:pt x="130" y="159"/>
                  <a:pt x="130" y="159"/>
                  <a:pt x="130" y="159"/>
                </a:cubicBezTo>
                <a:close/>
                <a:moveTo>
                  <a:pt x="130" y="179"/>
                </a:moveTo>
                <a:cubicBezTo>
                  <a:pt x="130" y="187"/>
                  <a:pt x="130" y="187"/>
                  <a:pt x="130" y="187"/>
                </a:cubicBezTo>
                <a:cubicBezTo>
                  <a:pt x="93" y="187"/>
                  <a:pt x="93" y="187"/>
                  <a:pt x="93" y="187"/>
                </a:cubicBezTo>
                <a:cubicBezTo>
                  <a:pt x="93" y="179"/>
                  <a:pt x="93" y="179"/>
                  <a:pt x="93" y="179"/>
                </a:cubicBezTo>
                <a:cubicBezTo>
                  <a:pt x="130" y="179"/>
                  <a:pt x="130" y="179"/>
                  <a:pt x="130" y="179"/>
                </a:cubicBezTo>
                <a:close/>
                <a:moveTo>
                  <a:pt x="130" y="198"/>
                </a:moveTo>
                <a:cubicBezTo>
                  <a:pt x="130" y="220"/>
                  <a:pt x="130" y="220"/>
                  <a:pt x="130" y="220"/>
                </a:cubicBezTo>
                <a:cubicBezTo>
                  <a:pt x="93" y="220"/>
                  <a:pt x="93" y="220"/>
                  <a:pt x="93" y="220"/>
                </a:cubicBezTo>
                <a:cubicBezTo>
                  <a:pt x="93" y="198"/>
                  <a:pt x="93" y="198"/>
                  <a:pt x="93" y="198"/>
                </a:cubicBezTo>
                <a:lnTo>
                  <a:pt x="130" y="198"/>
                </a:lnTo>
                <a:close/>
                <a:moveTo>
                  <a:pt x="93" y="3"/>
                </a:moveTo>
                <a:cubicBezTo>
                  <a:pt x="93" y="21"/>
                  <a:pt x="93" y="21"/>
                  <a:pt x="93" y="21"/>
                </a:cubicBezTo>
                <a:cubicBezTo>
                  <a:pt x="92" y="20"/>
                  <a:pt x="92" y="20"/>
                  <a:pt x="91" y="20"/>
                </a:cubicBezTo>
                <a:cubicBezTo>
                  <a:pt x="86" y="20"/>
                  <a:pt x="83" y="24"/>
                  <a:pt x="83" y="28"/>
                </a:cubicBezTo>
                <a:cubicBezTo>
                  <a:pt x="83" y="33"/>
                  <a:pt x="86" y="37"/>
                  <a:pt x="91" y="37"/>
                </a:cubicBezTo>
                <a:cubicBezTo>
                  <a:pt x="92" y="37"/>
                  <a:pt x="92" y="37"/>
                  <a:pt x="93" y="36"/>
                </a:cubicBezTo>
                <a:cubicBezTo>
                  <a:pt x="93" y="44"/>
                  <a:pt x="93" y="44"/>
                  <a:pt x="93" y="44"/>
                </a:cubicBezTo>
                <a:cubicBezTo>
                  <a:pt x="67" y="44"/>
                  <a:pt x="67" y="44"/>
                  <a:pt x="67" y="44"/>
                </a:cubicBezTo>
                <a:cubicBezTo>
                  <a:pt x="67" y="37"/>
                  <a:pt x="67" y="37"/>
                  <a:pt x="67" y="37"/>
                </a:cubicBezTo>
                <a:cubicBezTo>
                  <a:pt x="71" y="37"/>
                  <a:pt x="75" y="33"/>
                  <a:pt x="75" y="28"/>
                </a:cubicBezTo>
                <a:cubicBezTo>
                  <a:pt x="75" y="24"/>
                  <a:pt x="71" y="20"/>
                  <a:pt x="67" y="20"/>
                </a:cubicBezTo>
                <a:cubicBezTo>
                  <a:pt x="67" y="9"/>
                  <a:pt x="67" y="9"/>
                  <a:pt x="67" y="9"/>
                </a:cubicBezTo>
                <a:cubicBezTo>
                  <a:pt x="75" y="6"/>
                  <a:pt x="84" y="4"/>
                  <a:pt x="93" y="3"/>
                </a:cubicBezTo>
                <a:close/>
                <a:moveTo>
                  <a:pt x="93" y="50"/>
                </a:moveTo>
                <a:cubicBezTo>
                  <a:pt x="93" y="70"/>
                  <a:pt x="93" y="70"/>
                  <a:pt x="93" y="70"/>
                </a:cubicBezTo>
                <a:cubicBezTo>
                  <a:pt x="67" y="70"/>
                  <a:pt x="67" y="70"/>
                  <a:pt x="67" y="70"/>
                </a:cubicBezTo>
                <a:cubicBezTo>
                  <a:pt x="67" y="50"/>
                  <a:pt x="67" y="50"/>
                  <a:pt x="67" y="50"/>
                </a:cubicBezTo>
                <a:cubicBezTo>
                  <a:pt x="93" y="50"/>
                  <a:pt x="93" y="50"/>
                  <a:pt x="93" y="50"/>
                </a:cubicBezTo>
                <a:close/>
                <a:moveTo>
                  <a:pt x="93" y="120"/>
                </a:moveTo>
                <a:cubicBezTo>
                  <a:pt x="93" y="147"/>
                  <a:pt x="93" y="147"/>
                  <a:pt x="93" y="147"/>
                </a:cubicBezTo>
                <a:cubicBezTo>
                  <a:pt x="92" y="147"/>
                  <a:pt x="92" y="147"/>
                  <a:pt x="92" y="147"/>
                </a:cubicBezTo>
                <a:cubicBezTo>
                  <a:pt x="92" y="159"/>
                  <a:pt x="92" y="159"/>
                  <a:pt x="92" y="159"/>
                </a:cubicBezTo>
                <a:cubicBezTo>
                  <a:pt x="93" y="159"/>
                  <a:pt x="93" y="159"/>
                  <a:pt x="93" y="159"/>
                </a:cubicBezTo>
                <a:cubicBezTo>
                  <a:pt x="93" y="167"/>
                  <a:pt x="93" y="167"/>
                  <a:pt x="93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2" y="179"/>
                  <a:pt x="92" y="179"/>
                  <a:pt x="92" y="179"/>
                </a:cubicBezTo>
                <a:cubicBezTo>
                  <a:pt x="93" y="179"/>
                  <a:pt x="93" y="179"/>
                  <a:pt x="93" y="179"/>
                </a:cubicBezTo>
                <a:cubicBezTo>
                  <a:pt x="93" y="187"/>
                  <a:pt x="93" y="187"/>
                  <a:pt x="93" y="187"/>
                </a:cubicBezTo>
                <a:cubicBezTo>
                  <a:pt x="92" y="187"/>
                  <a:pt x="92" y="187"/>
                  <a:pt x="92" y="187"/>
                </a:cubicBezTo>
                <a:cubicBezTo>
                  <a:pt x="92" y="198"/>
                  <a:pt x="92" y="198"/>
                  <a:pt x="92" y="198"/>
                </a:cubicBezTo>
                <a:cubicBezTo>
                  <a:pt x="93" y="198"/>
                  <a:pt x="93" y="198"/>
                  <a:pt x="93" y="198"/>
                </a:cubicBezTo>
                <a:cubicBezTo>
                  <a:pt x="93" y="220"/>
                  <a:pt x="93" y="220"/>
                  <a:pt x="93" y="220"/>
                </a:cubicBezTo>
                <a:cubicBezTo>
                  <a:pt x="67" y="220"/>
                  <a:pt x="67" y="220"/>
                  <a:pt x="67" y="220"/>
                </a:cubicBezTo>
                <a:cubicBezTo>
                  <a:pt x="67" y="188"/>
                  <a:pt x="67" y="188"/>
                  <a:pt x="67" y="188"/>
                </a:cubicBezTo>
                <a:cubicBezTo>
                  <a:pt x="68" y="186"/>
                  <a:pt x="69" y="183"/>
                  <a:pt x="69" y="180"/>
                </a:cubicBezTo>
                <a:cubicBezTo>
                  <a:pt x="69" y="176"/>
                  <a:pt x="68" y="173"/>
                  <a:pt x="67" y="171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93" y="120"/>
                  <a:pt x="93" y="120"/>
                  <a:pt x="93" y="120"/>
                </a:cubicBezTo>
                <a:close/>
                <a:moveTo>
                  <a:pt x="67" y="257"/>
                </a:moveTo>
                <a:cubicBezTo>
                  <a:pt x="67" y="232"/>
                  <a:pt x="67" y="232"/>
                  <a:pt x="67" y="232"/>
                </a:cubicBezTo>
                <a:cubicBezTo>
                  <a:pt x="69" y="232"/>
                  <a:pt x="69" y="232"/>
                  <a:pt x="69" y="232"/>
                </a:cubicBezTo>
                <a:cubicBezTo>
                  <a:pt x="69" y="249"/>
                  <a:pt x="69" y="249"/>
                  <a:pt x="69" y="249"/>
                </a:cubicBezTo>
                <a:cubicBezTo>
                  <a:pt x="69" y="252"/>
                  <a:pt x="68" y="254"/>
                  <a:pt x="67" y="257"/>
                </a:cubicBezTo>
                <a:close/>
                <a:moveTo>
                  <a:pt x="67" y="9"/>
                </a:moveTo>
                <a:cubicBezTo>
                  <a:pt x="67" y="20"/>
                  <a:pt x="67" y="20"/>
                  <a:pt x="67" y="20"/>
                </a:cubicBezTo>
                <a:cubicBezTo>
                  <a:pt x="62" y="20"/>
                  <a:pt x="58" y="24"/>
                  <a:pt x="58" y="28"/>
                </a:cubicBezTo>
                <a:cubicBezTo>
                  <a:pt x="58" y="33"/>
                  <a:pt x="62" y="37"/>
                  <a:pt x="67" y="37"/>
                </a:cubicBezTo>
                <a:cubicBezTo>
                  <a:pt x="67" y="44"/>
                  <a:pt x="67" y="44"/>
                  <a:pt x="67" y="44"/>
                </a:cubicBezTo>
                <a:cubicBezTo>
                  <a:pt x="52" y="44"/>
                  <a:pt x="52" y="44"/>
                  <a:pt x="52" y="44"/>
                </a:cubicBezTo>
                <a:cubicBezTo>
                  <a:pt x="52" y="15"/>
                  <a:pt x="52" y="15"/>
                  <a:pt x="52" y="15"/>
                </a:cubicBezTo>
                <a:cubicBezTo>
                  <a:pt x="56" y="13"/>
                  <a:pt x="61" y="11"/>
                  <a:pt x="67" y="9"/>
                </a:cubicBezTo>
                <a:close/>
                <a:moveTo>
                  <a:pt x="67" y="50"/>
                </a:moveTo>
                <a:cubicBezTo>
                  <a:pt x="67" y="70"/>
                  <a:pt x="67" y="70"/>
                  <a:pt x="67" y="70"/>
                </a:cubicBezTo>
                <a:cubicBezTo>
                  <a:pt x="60" y="70"/>
                  <a:pt x="60" y="70"/>
                  <a:pt x="60" y="70"/>
                </a:cubicBezTo>
                <a:cubicBezTo>
                  <a:pt x="60" y="120"/>
                  <a:pt x="60" y="120"/>
                  <a:pt x="60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7" y="171"/>
                  <a:pt x="67" y="171"/>
                  <a:pt x="67" y="171"/>
                </a:cubicBezTo>
                <a:cubicBezTo>
                  <a:pt x="64" y="166"/>
                  <a:pt x="58" y="162"/>
                  <a:pt x="52" y="162"/>
                </a:cubicBezTo>
                <a:cubicBezTo>
                  <a:pt x="52" y="50"/>
                  <a:pt x="52" y="50"/>
                  <a:pt x="52" y="50"/>
                </a:cubicBezTo>
                <a:cubicBezTo>
                  <a:pt x="67" y="50"/>
                  <a:pt x="67" y="50"/>
                  <a:pt x="67" y="50"/>
                </a:cubicBezTo>
                <a:close/>
                <a:moveTo>
                  <a:pt x="67" y="188"/>
                </a:moveTo>
                <a:cubicBezTo>
                  <a:pt x="67" y="220"/>
                  <a:pt x="67" y="220"/>
                  <a:pt x="67" y="220"/>
                </a:cubicBezTo>
                <a:cubicBezTo>
                  <a:pt x="52" y="220"/>
                  <a:pt x="52" y="220"/>
                  <a:pt x="52" y="220"/>
                </a:cubicBezTo>
                <a:cubicBezTo>
                  <a:pt x="52" y="197"/>
                  <a:pt x="52" y="197"/>
                  <a:pt x="52" y="197"/>
                </a:cubicBezTo>
                <a:cubicBezTo>
                  <a:pt x="58" y="197"/>
                  <a:pt x="64" y="193"/>
                  <a:pt x="67" y="188"/>
                </a:cubicBezTo>
                <a:close/>
                <a:moveTo>
                  <a:pt x="67" y="232"/>
                </a:moveTo>
                <a:cubicBezTo>
                  <a:pt x="67" y="257"/>
                  <a:pt x="67" y="257"/>
                  <a:pt x="67" y="257"/>
                </a:cubicBezTo>
                <a:cubicBezTo>
                  <a:pt x="64" y="260"/>
                  <a:pt x="60" y="262"/>
                  <a:pt x="56" y="262"/>
                </a:cubicBezTo>
                <a:cubicBezTo>
                  <a:pt x="52" y="262"/>
                  <a:pt x="52" y="262"/>
                  <a:pt x="52" y="262"/>
                </a:cubicBezTo>
                <a:cubicBezTo>
                  <a:pt x="52" y="232"/>
                  <a:pt x="52" y="232"/>
                  <a:pt x="52" y="232"/>
                </a:cubicBezTo>
                <a:lnTo>
                  <a:pt x="67" y="232"/>
                </a:lnTo>
                <a:close/>
                <a:moveTo>
                  <a:pt x="52" y="15"/>
                </a:moveTo>
                <a:cubicBezTo>
                  <a:pt x="52" y="44"/>
                  <a:pt x="52" y="44"/>
                  <a:pt x="52" y="44"/>
                </a:cubicBezTo>
                <a:cubicBezTo>
                  <a:pt x="27" y="44"/>
                  <a:pt x="27" y="44"/>
                  <a:pt x="27" y="44"/>
                </a:cubicBezTo>
                <a:cubicBezTo>
                  <a:pt x="27" y="33"/>
                  <a:pt x="36" y="23"/>
                  <a:pt x="52" y="15"/>
                </a:cubicBezTo>
                <a:close/>
                <a:moveTo>
                  <a:pt x="52" y="50"/>
                </a:moveTo>
                <a:cubicBezTo>
                  <a:pt x="52" y="162"/>
                  <a:pt x="52" y="162"/>
                  <a:pt x="52" y="162"/>
                </a:cubicBezTo>
                <a:cubicBezTo>
                  <a:pt x="42" y="162"/>
                  <a:pt x="35" y="170"/>
                  <a:pt x="35" y="180"/>
                </a:cubicBezTo>
                <a:cubicBezTo>
                  <a:pt x="35" y="189"/>
                  <a:pt x="42" y="197"/>
                  <a:pt x="52" y="197"/>
                </a:cubicBezTo>
                <a:cubicBezTo>
                  <a:pt x="52" y="220"/>
                  <a:pt x="52" y="220"/>
                  <a:pt x="52" y="220"/>
                </a:cubicBezTo>
                <a:cubicBezTo>
                  <a:pt x="12" y="220"/>
                  <a:pt x="12" y="220"/>
                  <a:pt x="12" y="220"/>
                </a:cubicBezTo>
                <a:cubicBezTo>
                  <a:pt x="12" y="154"/>
                  <a:pt x="12" y="154"/>
                  <a:pt x="12" y="154"/>
                </a:cubicBezTo>
                <a:cubicBezTo>
                  <a:pt x="15" y="150"/>
                  <a:pt x="21" y="146"/>
                  <a:pt x="27" y="146"/>
                </a:cubicBezTo>
                <a:cubicBezTo>
                  <a:pt x="27" y="50"/>
                  <a:pt x="27" y="50"/>
                  <a:pt x="27" y="50"/>
                </a:cubicBezTo>
                <a:cubicBezTo>
                  <a:pt x="52" y="50"/>
                  <a:pt x="52" y="50"/>
                  <a:pt x="52" y="50"/>
                </a:cubicBezTo>
                <a:close/>
                <a:moveTo>
                  <a:pt x="52" y="232"/>
                </a:moveTo>
                <a:cubicBezTo>
                  <a:pt x="52" y="262"/>
                  <a:pt x="52" y="262"/>
                  <a:pt x="52" y="262"/>
                </a:cubicBezTo>
                <a:cubicBezTo>
                  <a:pt x="48" y="262"/>
                  <a:pt x="48" y="262"/>
                  <a:pt x="48" y="262"/>
                </a:cubicBezTo>
                <a:cubicBezTo>
                  <a:pt x="41" y="262"/>
                  <a:pt x="35" y="257"/>
                  <a:pt x="35" y="249"/>
                </a:cubicBezTo>
                <a:cubicBezTo>
                  <a:pt x="35" y="232"/>
                  <a:pt x="35" y="232"/>
                  <a:pt x="35" y="232"/>
                </a:cubicBezTo>
                <a:cubicBezTo>
                  <a:pt x="52" y="232"/>
                  <a:pt x="52" y="232"/>
                  <a:pt x="52" y="232"/>
                </a:cubicBezTo>
                <a:close/>
                <a:moveTo>
                  <a:pt x="12" y="114"/>
                </a:moveTo>
                <a:cubicBezTo>
                  <a:pt x="14" y="114"/>
                  <a:pt x="15" y="112"/>
                  <a:pt x="15" y="110"/>
                </a:cubicBezTo>
                <a:cubicBezTo>
                  <a:pt x="15" y="76"/>
                  <a:pt x="15" y="76"/>
                  <a:pt x="15" y="76"/>
                </a:cubicBezTo>
                <a:cubicBezTo>
                  <a:pt x="15" y="74"/>
                  <a:pt x="14" y="71"/>
                  <a:pt x="12" y="70"/>
                </a:cubicBezTo>
                <a:lnTo>
                  <a:pt x="12" y="114"/>
                </a:lnTo>
                <a:close/>
                <a:moveTo>
                  <a:pt x="12" y="70"/>
                </a:moveTo>
                <a:cubicBezTo>
                  <a:pt x="12" y="114"/>
                  <a:pt x="12" y="114"/>
                  <a:pt x="12" y="114"/>
                </a:cubicBezTo>
                <a:cubicBezTo>
                  <a:pt x="12" y="114"/>
                  <a:pt x="11" y="114"/>
                  <a:pt x="11" y="113"/>
                </a:cubicBezTo>
                <a:cubicBezTo>
                  <a:pt x="4" y="111"/>
                  <a:pt x="4" y="111"/>
                  <a:pt x="4" y="111"/>
                </a:cubicBezTo>
                <a:cubicBezTo>
                  <a:pt x="2" y="110"/>
                  <a:pt x="0" y="107"/>
                  <a:pt x="0" y="104"/>
                </a:cubicBezTo>
                <a:cubicBezTo>
                  <a:pt x="0" y="70"/>
                  <a:pt x="0" y="70"/>
                  <a:pt x="0" y="70"/>
                </a:cubicBezTo>
                <a:cubicBezTo>
                  <a:pt x="0" y="67"/>
                  <a:pt x="2" y="66"/>
                  <a:pt x="4" y="67"/>
                </a:cubicBezTo>
                <a:cubicBezTo>
                  <a:pt x="11" y="69"/>
                  <a:pt x="11" y="69"/>
                  <a:pt x="11" y="69"/>
                </a:cubicBezTo>
                <a:cubicBezTo>
                  <a:pt x="11" y="70"/>
                  <a:pt x="12" y="70"/>
                  <a:pt x="12" y="70"/>
                </a:cubicBezTo>
                <a:close/>
                <a:moveTo>
                  <a:pt x="12" y="154"/>
                </a:moveTo>
                <a:cubicBezTo>
                  <a:pt x="12" y="220"/>
                  <a:pt x="12" y="220"/>
                  <a:pt x="12" y="220"/>
                </a:cubicBezTo>
                <a:cubicBezTo>
                  <a:pt x="9" y="220"/>
                  <a:pt x="9" y="220"/>
                  <a:pt x="9" y="220"/>
                </a:cubicBezTo>
                <a:cubicBezTo>
                  <a:pt x="9" y="164"/>
                  <a:pt x="9" y="164"/>
                  <a:pt x="9" y="164"/>
                </a:cubicBezTo>
                <a:cubicBezTo>
                  <a:pt x="9" y="160"/>
                  <a:pt x="10" y="157"/>
                  <a:pt x="12" y="15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Freeform 76"/>
          <p:cNvSpPr>
            <a:spLocks noEditPoints="1"/>
          </p:cNvSpPr>
          <p:nvPr/>
        </p:nvSpPr>
        <p:spPr bwMode="auto">
          <a:xfrm>
            <a:off x="8627568" y="3564846"/>
            <a:ext cx="677885" cy="513854"/>
          </a:xfrm>
          <a:custGeom>
            <a:avLst/>
            <a:gdLst>
              <a:gd name="T0" fmla="*/ 271 w 295"/>
              <a:gd name="T1" fmla="*/ 0 h 224"/>
              <a:gd name="T2" fmla="*/ 277 w 295"/>
              <a:gd name="T3" fmla="*/ 35 h 224"/>
              <a:gd name="T4" fmla="*/ 224 w 295"/>
              <a:gd name="T5" fmla="*/ 224 h 224"/>
              <a:gd name="T6" fmla="*/ 248 w 295"/>
              <a:gd name="T7" fmla="*/ 188 h 224"/>
              <a:gd name="T8" fmla="*/ 249 w 295"/>
              <a:gd name="T9" fmla="*/ 29 h 224"/>
              <a:gd name="T10" fmla="*/ 224 w 295"/>
              <a:gd name="T11" fmla="*/ 194 h 224"/>
              <a:gd name="T12" fmla="*/ 224 w 295"/>
              <a:gd name="T13" fmla="*/ 16 h 224"/>
              <a:gd name="T14" fmla="*/ 224 w 295"/>
              <a:gd name="T15" fmla="*/ 208 h 224"/>
              <a:gd name="T16" fmla="*/ 224 w 295"/>
              <a:gd name="T17" fmla="*/ 179 h 224"/>
              <a:gd name="T18" fmla="*/ 224 w 295"/>
              <a:gd name="T19" fmla="*/ 194 h 224"/>
              <a:gd name="T20" fmla="*/ 201 w 295"/>
              <a:gd name="T21" fmla="*/ 128 h 224"/>
              <a:gd name="T22" fmla="*/ 203 w 295"/>
              <a:gd name="T23" fmla="*/ 98 h 224"/>
              <a:gd name="T24" fmla="*/ 195 w 295"/>
              <a:gd name="T25" fmla="*/ 67 h 224"/>
              <a:gd name="T26" fmla="*/ 187 w 295"/>
              <a:gd name="T27" fmla="*/ 128 h 224"/>
              <a:gd name="T28" fmla="*/ 187 w 295"/>
              <a:gd name="T29" fmla="*/ 100 h 224"/>
              <a:gd name="T30" fmla="*/ 190 w 295"/>
              <a:gd name="T31" fmla="*/ 75 h 224"/>
              <a:gd name="T32" fmla="*/ 187 w 295"/>
              <a:gd name="T33" fmla="*/ 0 h 224"/>
              <a:gd name="T34" fmla="*/ 187 w 295"/>
              <a:gd name="T35" fmla="*/ 0 h 224"/>
              <a:gd name="T36" fmla="*/ 147 w 295"/>
              <a:gd name="T37" fmla="*/ 208 h 224"/>
              <a:gd name="T38" fmla="*/ 182 w 295"/>
              <a:gd name="T39" fmla="*/ 67 h 224"/>
              <a:gd name="T40" fmla="*/ 168 w 295"/>
              <a:gd name="T41" fmla="*/ 109 h 224"/>
              <a:gd name="T42" fmla="*/ 187 w 295"/>
              <a:gd name="T43" fmla="*/ 194 h 224"/>
              <a:gd name="T44" fmla="*/ 148 w 295"/>
              <a:gd name="T45" fmla="*/ 125 h 224"/>
              <a:gd name="T46" fmla="*/ 147 w 295"/>
              <a:gd name="T47" fmla="*/ 106 h 224"/>
              <a:gd name="T48" fmla="*/ 184 w 295"/>
              <a:gd name="T49" fmla="*/ 70 h 224"/>
              <a:gd name="T50" fmla="*/ 187 w 295"/>
              <a:gd name="T51" fmla="*/ 91 h 224"/>
              <a:gd name="T52" fmla="*/ 179 w 295"/>
              <a:gd name="T53" fmla="*/ 116 h 224"/>
              <a:gd name="T54" fmla="*/ 187 w 295"/>
              <a:gd name="T55" fmla="*/ 100 h 224"/>
              <a:gd name="T56" fmla="*/ 147 w 295"/>
              <a:gd name="T57" fmla="*/ 16 h 224"/>
              <a:gd name="T58" fmla="*/ 147 w 295"/>
              <a:gd name="T59" fmla="*/ 208 h 224"/>
              <a:gd name="T60" fmla="*/ 147 w 295"/>
              <a:gd name="T61" fmla="*/ 106 h 224"/>
              <a:gd name="T62" fmla="*/ 127 w 295"/>
              <a:gd name="T63" fmla="*/ 121 h 224"/>
              <a:gd name="T64" fmla="*/ 147 w 295"/>
              <a:gd name="T65" fmla="*/ 137 h 224"/>
              <a:gd name="T66" fmla="*/ 102 w 295"/>
              <a:gd name="T67" fmla="*/ 156 h 224"/>
              <a:gd name="T68" fmla="*/ 109 w 295"/>
              <a:gd name="T69" fmla="*/ 113 h 224"/>
              <a:gd name="T70" fmla="*/ 100 w 295"/>
              <a:gd name="T71" fmla="*/ 93 h 224"/>
              <a:gd name="T72" fmla="*/ 111 w 295"/>
              <a:gd name="T73" fmla="*/ 97 h 224"/>
              <a:gd name="T74" fmla="*/ 99 w 295"/>
              <a:gd name="T75" fmla="*/ 88 h 224"/>
              <a:gd name="T76" fmla="*/ 101 w 295"/>
              <a:gd name="T77" fmla="*/ 150 h 224"/>
              <a:gd name="T78" fmla="*/ 99 w 295"/>
              <a:gd name="T79" fmla="*/ 123 h 224"/>
              <a:gd name="T80" fmla="*/ 0 w 295"/>
              <a:gd name="T81" fmla="*/ 23 h 224"/>
              <a:gd name="T82" fmla="*/ 99 w 295"/>
              <a:gd name="T83" fmla="*/ 208 h 224"/>
              <a:gd name="T84" fmla="*/ 17 w 295"/>
              <a:gd name="T85" fmla="*/ 35 h 224"/>
              <a:gd name="T86" fmla="*/ 99 w 295"/>
              <a:gd name="T87" fmla="*/ 29 h 224"/>
              <a:gd name="T88" fmla="*/ 79 w 295"/>
              <a:gd name="T89" fmla="*/ 129 h 224"/>
              <a:gd name="T90" fmla="*/ 99 w 295"/>
              <a:gd name="T91" fmla="*/ 157 h 224"/>
              <a:gd name="T92" fmla="*/ 30 w 295"/>
              <a:gd name="T93" fmla="*/ 45 h 224"/>
              <a:gd name="T94" fmla="*/ 99 w 295"/>
              <a:gd name="T95" fmla="*/ 115 h 224"/>
              <a:gd name="T96" fmla="*/ 99 w 295"/>
              <a:gd name="T97" fmla="*/ 123 h 224"/>
              <a:gd name="T98" fmla="*/ 91 w 295"/>
              <a:gd name="T99" fmla="*/ 133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95" h="224">
                <a:moveTo>
                  <a:pt x="271" y="224"/>
                </a:moveTo>
                <a:cubicBezTo>
                  <a:pt x="284" y="224"/>
                  <a:pt x="295" y="213"/>
                  <a:pt x="295" y="200"/>
                </a:cubicBezTo>
                <a:cubicBezTo>
                  <a:pt x="295" y="23"/>
                  <a:pt x="295" y="23"/>
                  <a:pt x="295" y="23"/>
                </a:cubicBezTo>
                <a:cubicBezTo>
                  <a:pt x="295" y="10"/>
                  <a:pt x="284" y="0"/>
                  <a:pt x="271" y="0"/>
                </a:cubicBezTo>
                <a:cubicBezTo>
                  <a:pt x="224" y="0"/>
                  <a:pt x="224" y="0"/>
                  <a:pt x="224" y="0"/>
                </a:cubicBezTo>
                <a:cubicBezTo>
                  <a:pt x="224" y="16"/>
                  <a:pt x="224" y="16"/>
                  <a:pt x="224" y="16"/>
                </a:cubicBezTo>
                <a:cubicBezTo>
                  <a:pt x="258" y="16"/>
                  <a:pt x="258" y="16"/>
                  <a:pt x="258" y="16"/>
                </a:cubicBezTo>
                <a:cubicBezTo>
                  <a:pt x="268" y="16"/>
                  <a:pt x="277" y="24"/>
                  <a:pt x="277" y="35"/>
                </a:cubicBezTo>
                <a:cubicBezTo>
                  <a:pt x="277" y="189"/>
                  <a:pt x="277" y="189"/>
                  <a:pt x="277" y="189"/>
                </a:cubicBezTo>
                <a:cubicBezTo>
                  <a:pt x="277" y="199"/>
                  <a:pt x="268" y="208"/>
                  <a:pt x="258" y="208"/>
                </a:cubicBezTo>
                <a:cubicBezTo>
                  <a:pt x="224" y="208"/>
                  <a:pt x="224" y="208"/>
                  <a:pt x="224" y="208"/>
                </a:cubicBezTo>
                <a:cubicBezTo>
                  <a:pt x="224" y="224"/>
                  <a:pt x="224" y="224"/>
                  <a:pt x="224" y="224"/>
                </a:cubicBezTo>
                <a:cubicBezTo>
                  <a:pt x="271" y="224"/>
                  <a:pt x="271" y="224"/>
                  <a:pt x="271" y="224"/>
                </a:cubicBezTo>
                <a:close/>
                <a:moveTo>
                  <a:pt x="224" y="194"/>
                </a:moveTo>
                <a:cubicBezTo>
                  <a:pt x="224" y="188"/>
                  <a:pt x="224" y="188"/>
                  <a:pt x="224" y="188"/>
                </a:cubicBezTo>
                <a:cubicBezTo>
                  <a:pt x="248" y="188"/>
                  <a:pt x="248" y="188"/>
                  <a:pt x="248" y="188"/>
                </a:cubicBezTo>
                <a:cubicBezTo>
                  <a:pt x="248" y="179"/>
                  <a:pt x="248" y="179"/>
                  <a:pt x="248" y="179"/>
                </a:cubicBezTo>
                <a:cubicBezTo>
                  <a:pt x="224" y="179"/>
                  <a:pt x="224" y="179"/>
                  <a:pt x="224" y="179"/>
                </a:cubicBezTo>
                <a:cubicBezTo>
                  <a:pt x="224" y="29"/>
                  <a:pt x="224" y="29"/>
                  <a:pt x="224" y="29"/>
                </a:cubicBezTo>
                <a:cubicBezTo>
                  <a:pt x="249" y="29"/>
                  <a:pt x="249" y="29"/>
                  <a:pt x="249" y="29"/>
                </a:cubicBezTo>
                <a:cubicBezTo>
                  <a:pt x="257" y="29"/>
                  <a:pt x="264" y="36"/>
                  <a:pt x="264" y="45"/>
                </a:cubicBezTo>
                <a:cubicBezTo>
                  <a:pt x="264" y="179"/>
                  <a:pt x="264" y="179"/>
                  <a:pt x="264" y="179"/>
                </a:cubicBezTo>
                <a:cubicBezTo>
                  <a:pt x="264" y="187"/>
                  <a:pt x="257" y="194"/>
                  <a:pt x="249" y="194"/>
                </a:cubicBezTo>
                <a:lnTo>
                  <a:pt x="224" y="194"/>
                </a:lnTo>
                <a:close/>
                <a:moveTo>
                  <a:pt x="224" y="0"/>
                </a:moveTo>
                <a:cubicBezTo>
                  <a:pt x="187" y="0"/>
                  <a:pt x="187" y="0"/>
                  <a:pt x="187" y="0"/>
                </a:cubicBezTo>
                <a:cubicBezTo>
                  <a:pt x="187" y="16"/>
                  <a:pt x="187" y="16"/>
                  <a:pt x="187" y="16"/>
                </a:cubicBezTo>
                <a:cubicBezTo>
                  <a:pt x="224" y="16"/>
                  <a:pt x="224" y="16"/>
                  <a:pt x="224" y="16"/>
                </a:cubicBezTo>
                <a:cubicBezTo>
                  <a:pt x="224" y="0"/>
                  <a:pt x="224" y="0"/>
                  <a:pt x="224" y="0"/>
                </a:cubicBezTo>
                <a:close/>
                <a:moveTo>
                  <a:pt x="187" y="224"/>
                </a:moveTo>
                <a:cubicBezTo>
                  <a:pt x="224" y="224"/>
                  <a:pt x="224" y="224"/>
                  <a:pt x="224" y="224"/>
                </a:cubicBezTo>
                <a:cubicBezTo>
                  <a:pt x="224" y="208"/>
                  <a:pt x="224" y="208"/>
                  <a:pt x="224" y="208"/>
                </a:cubicBezTo>
                <a:cubicBezTo>
                  <a:pt x="187" y="208"/>
                  <a:pt x="187" y="208"/>
                  <a:pt x="187" y="208"/>
                </a:cubicBezTo>
                <a:cubicBezTo>
                  <a:pt x="187" y="224"/>
                  <a:pt x="187" y="224"/>
                  <a:pt x="187" y="224"/>
                </a:cubicBezTo>
                <a:close/>
                <a:moveTo>
                  <a:pt x="224" y="29"/>
                </a:moveTo>
                <a:cubicBezTo>
                  <a:pt x="224" y="179"/>
                  <a:pt x="224" y="179"/>
                  <a:pt x="224" y="179"/>
                </a:cubicBezTo>
                <a:cubicBezTo>
                  <a:pt x="200" y="179"/>
                  <a:pt x="200" y="179"/>
                  <a:pt x="200" y="179"/>
                </a:cubicBezTo>
                <a:cubicBezTo>
                  <a:pt x="200" y="188"/>
                  <a:pt x="200" y="188"/>
                  <a:pt x="200" y="188"/>
                </a:cubicBezTo>
                <a:cubicBezTo>
                  <a:pt x="224" y="188"/>
                  <a:pt x="224" y="188"/>
                  <a:pt x="224" y="188"/>
                </a:cubicBezTo>
                <a:cubicBezTo>
                  <a:pt x="224" y="194"/>
                  <a:pt x="224" y="194"/>
                  <a:pt x="224" y="194"/>
                </a:cubicBezTo>
                <a:cubicBezTo>
                  <a:pt x="187" y="194"/>
                  <a:pt x="187" y="194"/>
                  <a:pt x="187" y="194"/>
                </a:cubicBezTo>
                <a:cubicBezTo>
                  <a:pt x="187" y="135"/>
                  <a:pt x="187" y="135"/>
                  <a:pt x="187" y="135"/>
                </a:cubicBezTo>
                <a:cubicBezTo>
                  <a:pt x="188" y="135"/>
                  <a:pt x="189" y="134"/>
                  <a:pt x="189" y="134"/>
                </a:cubicBezTo>
                <a:cubicBezTo>
                  <a:pt x="194" y="133"/>
                  <a:pt x="197" y="131"/>
                  <a:pt x="201" y="128"/>
                </a:cubicBezTo>
                <a:cubicBezTo>
                  <a:pt x="204" y="124"/>
                  <a:pt x="206" y="121"/>
                  <a:pt x="207" y="117"/>
                </a:cubicBezTo>
                <a:cubicBezTo>
                  <a:pt x="208" y="115"/>
                  <a:pt x="208" y="113"/>
                  <a:pt x="208" y="111"/>
                </a:cubicBezTo>
                <a:cubicBezTo>
                  <a:pt x="208" y="109"/>
                  <a:pt x="208" y="107"/>
                  <a:pt x="207" y="104"/>
                </a:cubicBezTo>
                <a:cubicBezTo>
                  <a:pt x="207" y="102"/>
                  <a:pt x="205" y="100"/>
                  <a:pt x="203" y="98"/>
                </a:cubicBezTo>
                <a:cubicBezTo>
                  <a:pt x="200" y="96"/>
                  <a:pt x="197" y="94"/>
                  <a:pt x="193" y="94"/>
                </a:cubicBezTo>
                <a:cubicBezTo>
                  <a:pt x="197" y="91"/>
                  <a:pt x="199" y="88"/>
                  <a:pt x="201" y="85"/>
                </a:cubicBezTo>
                <a:cubicBezTo>
                  <a:pt x="202" y="81"/>
                  <a:pt x="202" y="78"/>
                  <a:pt x="201" y="74"/>
                </a:cubicBezTo>
                <a:cubicBezTo>
                  <a:pt x="200" y="71"/>
                  <a:pt x="198" y="69"/>
                  <a:pt x="195" y="67"/>
                </a:cubicBezTo>
                <a:cubicBezTo>
                  <a:pt x="193" y="66"/>
                  <a:pt x="190" y="66"/>
                  <a:pt x="187" y="66"/>
                </a:cubicBezTo>
                <a:cubicBezTo>
                  <a:pt x="187" y="29"/>
                  <a:pt x="187" y="29"/>
                  <a:pt x="187" y="29"/>
                </a:cubicBezTo>
                <a:cubicBezTo>
                  <a:pt x="224" y="29"/>
                  <a:pt x="224" y="29"/>
                  <a:pt x="224" y="29"/>
                </a:cubicBezTo>
                <a:close/>
                <a:moveTo>
                  <a:pt x="187" y="128"/>
                </a:moveTo>
                <a:cubicBezTo>
                  <a:pt x="187" y="128"/>
                  <a:pt x="188" y="128"/>
                  <a:pt x="188" y="128"/>
                </a:cubicBezTo>
                <a:cubicBezTo>
                  <a:pt x="191" y="127"/>
                  <a:pt x="193" y="125"/>
                  <a:pt x="194" y="122"/>
                </a:cubicBezTo>
                <a:cubicBezTo>
                  <a:pt x="195" y="118"/>
                  <a:pt x="195" y="115"/>
                  <a:pt x="194" y="111"/>
                </a:cubicBezTo>
                <a:cubicBezTo>
                  <a:pt x="193" y="106"/>
                  <a:pt x="191" y="103"/>
                  <a:pt x="187" y="100"/>
                </a:cubicBezTo>
                <a:cubicBezTo>
                  <a:pt x="187" y="128"/>
                  <a:pt x="187" y="128"/>
                  <a:pt x="187" y="128"/>
                </a:cubicBezTo>
                <a:close/>
                <a:moveTo>
                  <a:pt x="187" y="91"/>
                </a:moveTo>
                <a:cubicBezTo>
                  <a:pt x="189" y="87"/>
                  <a:pt x="190" y="84"/>
                  <a:pt x="190" y="80"/>
                </a:cubicBezTo>
                <a:cubicBezTo>
                  <a:pt x="190" y="78"/>
                  <a:pt x="190" y="77"/>
                  <a:pt x="190" y="75"/>
                </a:cubicBezTo>
                <a:cubicBezTo>
                  <a:pt x="189" y="74"/>
                  <a:pt x="189" y="72"/>
                  <a:pt x="188" y="71"/>
                </a:cubicBezTo>
                <a:cubicBezTo>
                  <a:pt x="187" y="71"/>
                  <a:pt x="187" y="71"/>
                  <a:pt x="187" y="71"/>
                </a:cubicBezTo>
                <a:lnTo>
                  <a:pt x="187" y="91"/>
                </a:lnTo>
                <a:close/>
                <a:moveTo>
                  <a:pt x="187" y="0"/>
                </a:moveTo>
                <a:cubicBezTo>
                  <a:pt x="147" y="0"/>
                  <a:pt x="147" y="0"/>
                  <a:pt x="147" y="0"/>
                </a:cubicBezTo>
                <a:cubicBezTo>
                  <a:pt x="147" y="16"/>
                  <a:pt x="147" y="16"/>
                  <a:pt x="147" y="16"/>
                </a:cubicBezTo>
                <a:cubicBezTo>
                  <a:pt x="187" y="16"/>
                  <a:pt x="187" y="16"/>
                  <a:pt x="187" y="16"/>
                </a:cubicBezTo>
                <a:cubicBezTo>
                  <a:pt x="187" y="0"/>
                  <a:pt x="187" y="0"/>
                  <a:pt x="187" y="0"/>
                </a:cubicBezTo>
                <a:close/>
                <a:moveTo>
                  <a:pt x="147" y="224"/>
                </a:moveTo>
                <a:cubicBezTo>
                  <a:pt x="187" y="224"/>
                  <a:pt x="187" y="224"/>
                  <a:pt x="187" y="224"/>
                </a:cubicBezTo>
                <a:cubicBezTo>
                  <a:pt x="187" y="208"/>
                  <a:pt x="187" y="208"/>
                  <a:pt x="187" y="208"/>
                </a:cubicBezTo>
                <a:cubicBezTo>
                  <a:pt x="147" y="208"/>
                  <a:pt x="147" y="208"/>
                  <a:pt x="147" y="208"/>
                </a:cubicBezTo>
                <a:cubicBezTo>
                  <a:pt x="147" y="224"/>
                  <a:pt x="147" y="224"/>
                  <a:pt x="147" y="224"/>
                </a:cubicBezTo>
                <a:close/>
                <a:moveTo>
                  <a:pt x="187" y="29"/>
                </a:moveTo>
                <a:cubicBezTo>
                  <a:pt x="187" y="66"/>
                  <a:pt x="187" y="66"/>
                  <a:pt x="187" y="66"/>
                </a:cubicBezTo>
                <a:cubicBezTo>
                  <a:pt x="185" y="66"/>
                  <a:pt x="184" y="66"/>
                  <a:pt x="182" y="67"/>
                </a:cubicBezTo>
                <a:cubicBezTo>
                  <a:pt x="176" y="68"/>
                  <a:pt x="172" y="71"/>
                  <a:pt x="169" y="75"/>
                </a:cubicBezTo>
                <a:cubicBezTo>
                  <a:pt x="167" y="80"/>
                  <a:pt x="166" y="84"/>
                  <a:pt x="167" y="88"/>
                </a:cubicBezTo>
                <a:cubicBezTo>
                  <a:pt x="168" y="93"/>
                  <a:pt x="172" y="97"/>
                  <a:pt x="177" y="98"/>
                </a:cubicBezTo>
                <a:cubicBezTo>
                  <a:pt x="173" y="101"/>
                  <a:pt x="169" y="105"/>
                  <a:pt x="168" y="109"/>
                </a:cubicBezTo>
                <a:cubicBezTo>
                  <a:pt x="166" y="113"/>
                  <a:pt x="165" y="117"/>
                  <a:pt x="167" y="122"/>
                </a:cubicBezTo>
                <a:cubicBezTo>
                  <a:pt x="168" y="126"/>
                  <a:pt x="170" y="130"/>
                  <a:pt x="175" y="133"/>
                </a:cubicBezTo>
                <a:cubicBezTo>
                  <a:pt x="178" y="135"/>
                  <a:pt x="182" y="135"/>
                  <a:pt x="187" y="135"/>
                </a:cubicBezTo>
                <a:cubicBezTo>
                  <a:pt x="187" y="194"/>
                  <a:pt x="187" y="194"/>
                  <a:pt x="187" y="194"/>
                </a:cubicBezTo>
                <a:cubicBezTo>
                  <a:pt x="147" y="194"/>
                  <a:pt x="147" y="194"/>
                  <a:pt x="147" y="194"/>
                </a:cubicBezTo>
                <a:cubicBezTo>
                  <a:pt x="147" y="137"/>
                  <a:pt x="147" y="137"/>
                  <a:pt x="147" y="137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48" y="125"/>
                  <a:pt x="148" y="125"/>
                  <a:pt x="148" y="125"/>
                </a:cubicBezTo>
                <a:cubicBezTo>
                  <a:pt x="159" y="123"/>
                  <a:pt x="159" y="123"/>
                  <a:pt x="159" y="123"/>
                </a:cubicBezTo>
                <a:cubicBezTo>
                  <a:pt x="158" y="112"/>
                  <a:pt x="158" y="112"/>
                  <a:pt x="158" y="112"/>
                </a:cubicBezTo>
                <a:cubicBezTo>
                  <a:pt x="147" y="115"/>
                  <a:pt x="147" y="115"/>
                  <a:pt x="147" y="115"/>
                </a:cubicBezTo>
                <a:cubicBezTo>
                  <a:pt x="147" y="106"/>
                  <a:pt x="147" y="106"/>
                  <a:pt x="147" y="106"/>
                </a:cubicBezTo>
                <a:cubicBezTo>
                  <a:pt x="147" y="29"/>
                  <a:pt x="147" y="29"/>
                  <a:pt x="147" y="29"/>
                </a:cubicBezTo>
                <a:cubicBezTo>
                  <a:pt x="187" y="29"/>
                  <a:pt x="187" y="29"/>
                  <a:pt x="187" y="29"/>
                </a:cubicBezTo>
                <a:close/>
                <a:moveTo>
                  <a:pt x="187" y="71"/>
                </a:moveTo>
                <a:cubicBezTo>
                  <a:pt x="186" y="70"/>
                  <a:pt x="185" y="70"/>
                  <a:pt x="184" y="70"/>
                </a:cubicBezTo>
                <a:cubicBezTo>
                  <a:pt x="181" y="71"/>
                  <a:pt x="179" y="73"/>
                  <a:pt x="178" y="76"/>
                </a:cubicBezTo>
                <a:cubicBezTo>
                  <a:pt x="177" y="78"/>
                  <a:pt x="177" y="81"/>
                  <a:pt x="178" y="83"/>
                </a:cubicBezTo>
                <a:cubicBezTo>
                  <a:pt x="179" y="88"/>
                  <a:pt x="181" y="91"/>
                  <a:pt x="185" y="93"/>
                </a:cubicBezTo>
                <a:cubicBezTo>
                  <a:pt x="186" y="92"/>
                  <a:pt x="187" y="91"/>
                  <a:pt x="187" y="91"/>
                </a:cubicBezTo>
                <a:cubicBezTo>
                  <a:pt x="187" y="71"/>
                  <a:pt x="187" y="71"/>
                  <a:pt x="187" y="71"/>
                </a:cubicBezTo>
                <a:close/>
                <a:moveTo>
                  <a:pt x="187" y="100"/>
                </a:moveTo>
                <a:cubicBezTo>
                  <a:pt x="187" y="100"/>
                  <a:pt x="186" y="100"/>
                  <a:pt x="186" y="99"/>
                </a:cubicBezTo>
                <a:cubicBezTo>
                  <a:pt x="181" y="104"/>
                  <a:pt x="179" y="110"/>
                  <a:pt x="179" y="116"/>
                </a:cubicBezTo>
                <a:cubicBezTo>
                  <a:pt x="179" y="118"/>
                  <a:pt x="179" y="120"/>
                  <a:pt x="180" y="121"/>
                </a:cubicBezTo>
                <a:cubicBezTo>
                  <a:pt x="180" y="124"/>
                  <a:pt x="182" y="126"/>
                  <a:pt x="183" y="127"/>
                </a:cubicBezTo>
                <a:cubicBezTo>
                  <a:pt x="184" y="128"/>
                  <a:pt x="186" y="128"/>
                  <a:pt x="187" y="128"/>
                </a:cubicBezTo>
                <a:lnTo>
                  <a:pt x="187" y="100"/>
                </a:lnTo>
                <a:close/>
                <a:moveTo>
                  <a:pt x="147" y="0"/>
                </a:moveTo>
                <a:cubicBezTo>
                  <a:pt x="99" y="0"/>
                  <a:pt x="99" y="0"/>
                  <a:pt x="99" y="0"/>
                </a:cubicBezTo>
                <a:cubicBezTo>
                  <a:pt x="99" y="16"/>
                  <a:pt x="99" y="16"/>
                  <a:pt x="99" y="16"/>
                </a:cubicBezTo>
                <a:cubicBezTo>
                  <a:pt x="147" y="16"/>
                  <a:pt x="147" y="16"/>
                  <a:pt x="147" y="16"/>
                </a:cubicBezTo>
                <a:cubicBezTo>
                  <a:pt x="147" y="0"/>
                  <a:pt x="147" y="0"/>
                  <a:pt x="147" y="0"/>
                </a:cubicBezTo>
                <a:close/>
                <a:moveTo>
                  <a:pt x="99" y="224"/>
                </a:moveTo>
                <a:cubicBezTo>
                  <a:pt x="147" y="224"/>
                  <a:pt x="147" y="224"/>
                  <a:pt x="147" y="224"/>
                </a:cubicBezTo>
                <a:cubicBezTo>
                  <a:pt x="147" y="208"/>
                  <a:pt x="147" y="208"/>
                  <a:pt x="147" y="208"/>
                </a:cubicBezTo>
                <a:cubicBezTo>
                  <a:pt x="99" y="208"/>
                  <a:pt x="99" y="208"/>
                  <a:pt x="99" y="208"/>
                </a:cubicBezTo>
                <a:cubicBezTo>
                  <a:pt x="99" y="224"/>
                  <a:pt x="99" y="224"/>
                  <a:pt x="99" y="224"/>
                </a:cubicBezTo>
                <a:close/>
                <a:moveTo>
                  <a:pt x="147" y="29"/>
                </a:moveTo>
                <a:cubicBezTo>
                  <a:pt x="147" y="106"/>
                  <a:pt x="147" y="106"/>
                  <a:pt x="147" y="106"/>
                </a:cubicBezTo>
                <a:cubicBezTo>
                  <a:pt x="147" y="104"/>
                  <a:pt x="147" y="104"/>
                  <a:pt x="147" y="104"/>
                </a:cubicBezTo>
                <a:cubicBezTo>
                  <a:pt x="137" y="107"/>
                  <a:pt x="137" y="107"/>
                  <a:pt x="137" y="107"/>
                </a:cubicBezTo>
                <a:cubicBezTo>
                  <a:pt x="138" y="118"/>
                  <a:pt x="138" y="118"/>
                  <a:pt x="138" y="118"/>
                </a:cubicBezTo>
                <a:cubicBezTo>
                  <a:pt x="127" y="121"/>
                  <a:pt x="127" y="121"/>
                  <a:pt x="127" y="121"/>
                </a:cubicBezTo>
                <a:cubicBezTo>
                  <a:pt x="127" y="131"/>
                  <a:pt x="127" y="131"/>
                  <a:pt x="127" y="131"/>
                </a:cubicBezTo>
                <a:cubicBezTo>
                  <a:pt x="138" y="128"/>
                  <a:pt x="138" y="128"/>
                  <a:pt x="138" y="128"/>
                </a:cubicBezTo>
                <a:cubicBezTo>
                  <a:pt x="138" y="139"/>
                  <a:pt x="138" y="139"/>
                  <a:pt x="138" y="139"/>
                </a:cubicBezTo>
                <a:cubicBezTo>
                  <a:pt x="147" y="137"/>
                  <a:pt x="147" y="137"/>
                  <a:pt x="147" y="137"/>
                </a:cubicBezTo>
                <a:cubicBezTo>
                  <a:pt x="147" y="194"/>
                  <a:pt x="147" y="194"/>
                  <a:pt x="147" y="194"/>
                </a:cubicBezTo>
                <a:cubicBezTo>
                  <a:pt x="99" y="194"/>
                  <a:pt x="99" y="194"/>
                  <a:pt x="99" y="194"/>
                </a:cubicBezTo>
                <a:cubicBezTo>
                  <a:pt x="99" y="157"/>
                  <a:pt x="99" y="157"/>
                  <a:pt x="99" y="157"/>
                </a:cubicBezTo>
                <a:cubicBezTo>
                  <a:pt x="100" y="157"/>
                  <a:pt x="101" y="157"/>
                  <a:pt x="102" y="156"/>
                </a:cubicBezTo>
                <a:cubicBezTo>
                  <a:pt x="109" y="155"/>
                  <a:pt x="113" y="151"/>
                  <a:pt x="117" y="145"/>
                </a:cubicBezTo>
                <a:cubicBezTo>
                  <a:pt x="120" y="139"/>
                  <a:pt x="121" y="132"/>
                  <a:pt x="119" y="124"/>
                </a:cubicBezTo>
                <a:cubicBezTo>
                  <a:pt x="118" y="120"/>
                  <a:pt x="116" y="117"/>
                  <a:pt x="114" y="115"/>
                </a:cubicBezTo>
                <a:cubicBezTo>
                  <a:pt x="112" y="114"/>
                  <a:pt x="111" y="113"/>
                  <a:pt x="109" y="113"/>
                </a:cubicBezTo>
                <a:cubicBezTo>
                  <a:pt x="108" y="112"/>
                  <a:pt x="105" y="113"/>
                  <a:pt x="103" y="113"/>
                </a:cubicBezTo>
                <a:cubicBezTo>
                  <a:pt x="101" y="114"/>
                  <a:pt x="100" y="114"/>
                  <a:pt x="99" y="115"/>
                </a:cubicBezTo>
                <a:cubicBezTo>
                  <a:pt x="99" y="93"/>
                  <a:pt x="99" y="93"/>
                  <a:pt x="99" y="93"/>
                </a:cubicBezTo>
                <a:cubicBezTo>
                  <a:pt x="100" y="93"/>
                  <a:pt x="100" y="93"/>
                  <a:pt x="100" y="93"/>
                </a:cubicBezTo>
                <a:cubicBezTo>
                  <a:pt x="102" y="93"/>
                  <a:pt x="103" y="93"/>
                  <a:pt x="104" y="94"/>
                </a:cubicBezTo>
                <a:cubicBezTo>
                  <a:pt x="105" y="94"/>
                  <a:pt x="106" y="95"/>
                  <a:pt x="106" y="97"/>
                </a:cubicBezTo>
                <a:cubicBezTo>
                  <a:pt x="106" y="98"/>
                  <a:pt x="106" y="99"/>
                  <a:pt x="105" y="100"/>
                </a:cubicBezTo>
                <a:cubicBezTo>
                  <a:pt x="108" y="99"/>
                  <a:pt x="110" y="98"/>
                  <a:pt x="111" y="97"/>
                </a:cubicBezTo>
                <a:cubicBezTo>
                  <a:pt x="112" y="95"/>
                  <a:pt x="112" y="93"/>
                  <a:pt x="111" y="92"/>
                </a:cubicBezTo>
                <a:cubicBezTo>
                  <a:pt x="111" y="90"/>
                  <a:pt x="110" y="89"/>
                  <a:pt x="107" y="88"/>
                </a:cubicBezTo>
                <a:cubicBezTo>
                  <a:pt x="105" y="87"/>
                  <a:pt x="103" y="87"/>
                  <a:pt x="100" y="88"/>
                </a:cubicBezTo>
                <a:cubicBezTo>
                  <a:pt x="99" y="88"/>
                  <a:pt x="99" y="88"/>
                  <a:pt x="99" y="88"/>
                </a:cubicBezTo>
                <a:cubicBezTo>
                  <a:pt x="99" y="29"/>
                  <a:pt x="99" y="29"/>
                  <a:pt x="99" y="29"/>
                </a:cubicBezTo>
                <a:cubicBezTo>
                  <a:pt x="147" y="29"/>
                  <a:pt x="147" y="29"/>
                  <a:pt x="147" y="29"/>
                </a:cubicBezTo>
                <a:close/>
                <a:moveTo>
                  <a:pt x="99" y="150"/>
                </a:moveTo>
                <a:cubicBezTo>
                  <a:pt x="100" y="150"/>
                  <a:pt x="101" y="150"/>
                  <a:pt x="101" y="150"/>
                </a:cubicBezTo>
                <a:cubicBezTo>
                  <a:pt x="105" y="149"/>
                  <a:pt x="107" y="146"/>
                  <a:pt x="109" y="142"/>
                </a:cubicBezTo>
                <a:cubicBezTo>
                  <a:pt x="110" y="137"/>
                  <a:pt x="111" y="133"/>
                  <a:pt x="110" y="129"/>
                </a:cubicBezTo>
                <a:cubicBezTo>
                  <a:pt x="108" y="123"/>
                  <a:pt x="106" y="120"/>
                  <a:pt x="103" y="121"/>
                </a:cubicBezTo>
                <a:cubicBezTo>
                  <a:pt x="101" y="121"/>
                  <a:pt x="100" y="122"/>
                  <a:pt x="99" y="123"/>
                </a:cubicBezTo>
                <a:lnTo>
                  <a:pt x="99" y="150"/>
                </a:lnTo>
                <a:close/>
                <a:moveTo>
                  <a:pt x="99" y="0"/>
                </a:moveTo>
                <a:cubicBezTo>
                  <a:pt x="23" y="0"/>
                  <a:pt x="23" y="0"/>
                  <a:pt x="23" y="0"/>
                </a:cubicBezTo>
                <a:cubicBezTo>
                  <a:pt x="10" y="0"/>
                  <a:pt x="0" y="10"/>
                  <a:pt x="0" y="23"/>
                </a:cubicBezTo>
                <a:cubicBezTo>
                  <a:pt x="0" y="200"/>
                  <a:pt x="0" y="200"/>
                  <a:pt x="0" y="200"/>
                </a:cubicBezTo>
                <a:cubicBezTo>
                  <a:pt x="0" y="213"/>
                  <a:pt x="10" y="224"/>
                  <a:pt x="23" y="224"/>
                </a:cubicBezTo>
                <a:cubicBezTo>
                  <a:pt x="99" y="224"/>
                  <a:pt x="99" y="224"/>
                  <a:pt x="99" y="224"/>
                </a:cubicBezTo>
                <a:cubicBezTo>
                  <a:pt x="99" y="208"/>
                  <a:pt x="99" y="208"/>
                  <a:pt x="99" y="208"/>
                </a:cubicBezTo>
                <a:cubicBezTo>
                  <a:pt x="37" y="208"/>
                  <a:pt x="37" y="208"/>
                  <a:pt x="37" y="208"/>
                </a:cubicBezTo>
                <a:cubicBezTo>
                  <a:pt x="37" y="208"/>
                  <a:pt x="37" y="208"/>
                  <a:pt x="37" y="208"/>
                </a:cubicBezTo>
                <a:cubicBezTo>
                  <a:pt x="26" y="208"/>
                  <a:pt x="17" y="199"/>
                  <a:pt x="17" y="189"/>
                </a:cubicBezTo>
                <a:cubicBezTo>
                  <a:pt x="17" y="35"/>
                  <a:pt x="17" y="35"/>
                  <a:pt x="17" y="35"/>
                </a:cubicBezTo>
                <a:cubicBezTo>
                  <a:pt x="17" y="24"/>
                  <a:pt x="26" y="16"/>
                  <a:pt x="37" y="16"/>
                </a:cubicBezTo>
                <a:cubicBezTo>
                  <a:pt x="99" y="16"/>
                  <a:pt x="99" y="16"/>
                  <a:pt x="99" y="16"/>
                </a:cubicBezTo>
                <a:cubicBezTo>
                  <a:pt x="99" y="0"/>
                  <a:pt x="99" y="0"/>
                  <a:pt x="99" y="0"/>
                </a:cubicBezTo>
                <a:close/>
                <a:moveTo>
                  <a:pt x="99" y="29"/>
                </a:moveTo>
                <a:cubicBezTo>
                  <a:pt x="99" y="88"/>
                  <a:pt x="99" y="88"/>
                  <a:pt x="99" y="88"/>
                </a:cubicBezTo>
                <a:cubicBezTo>
                  <a:pt x="93" y="89"/>
                  <a:pt x="89" y="93"/>
                  <a:pt x="85" y="97"/>
                </a:cubicBezTo>
                <a:cubicBezTo>
                  <a:pt x="82" y="102"/>
                  <a:pt x="80" y="109"/>
                  <a:pt x="79" y="116"/>
                </a:cubicBezTo>
                <a:cubicBezTo>
                  <a:pt x="78" y="120"/>
                  <a:pt x="78" y="124"/>
                  <a:pt x="79" y="129"/>
                </a:cubicBezTo>
                <a:cubicBezTo>
                  <a:pt x="79" y="134"/>
                  <a:pt x="80" y="138"/>
                  <a:pt x="81" y="142"/>
                </a:cubicBezTo>
                <a:cubicBezTo>
                  <a:pt x="81" y="144"/>
                  <a:pt x="81" y="144"/>
                  <a:pt x="81" y="144"/>
                </a:cubicBezTo>
                <a:cubicBezTo>
                  <a:pt x="82" y="146"/>
                  <a:pt x="82" y="148"/>
                  <a:pt x="83" y="150"/>
                </a:cubicBezTo>
                <a:cubicBezTo>
                  <a:pt x="86" y="156"/>
                  <a:pt x="92" y="158"/>
                  <a:pt x="99" y="157"/>
                </a:cubicBezTo>
                <a:cubicBezTo>
                  <a:pt x="99" y="194"/>
                  <a:pt x="99" y="194"/>
                  <a:pt x="99" y="194"/>
                </a:cubicBezTo>
                <a:cubicBezTo>
                  <a:pt x="46" y="194"/>
                  <a:pt x="46" y="194"/>
                  <a:pt x="46" y="194"/>
                </a:cubicBezTo>
                <a:cubicBezTo>
                  <a:pt x="37" y="194"/>
                  <a:pt x="30" y="187"/>
                  <a:pt x="30" y="179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36"/>
                  <a:pt x="37" y="29"/>
                  <a:pt x="46" y="29"/>
                </a:cubicBezTo>
                <a:cubicBezTo>
                  <a:pt x="99" y="29"/>
                  <a:pt x="99" y="29"/>
                  <a:pt x="99" y="29"/>
                </a:cubicBezTo>
                <a:close/>
                <a:moveTo>
                  <a:pt x="99" y="93"/>
                </a:moveTo>
                <a:cubicBezTo>
                  <a:pt x="99" y="115"/>
                  <a:pt x="99" y="115"/>
                  <a:pt x="99" y="115"/>
                </a:cubicBezTo>
                <a:cubicBezTo>
                  <a:pt x="98" y="115"/>
                  <a:pt x="97" y="116"/>
                  <a:pt x="96" y="118"/>
                </a:cubicBezTo>
                <a:cubicBezTo>
                  <a:pt x="94" y="120"/>
                  <a:pt x="93" y="122"/>
                  <a:pt x="94" y="125"/>
                </a:cubicBezTo>
                <a:cubicBezTo>
                  <a:pt x="94" y="127"/>
                  <a:pt x="95" y="128"/>
                  <a:pt x="97" y="129"/>
                </a:cubicBezTo>
                <a:cubicBezTo>
                  <a:pt x="97" y="127"/>
                  <a:pt x="98" y="125"/>
                  <a:pt x="99" y="123"/>
                </a:cubicBezTo>
                <a:cubicBezTo>
                  <a:pt x="99" y="150"/>
                  <a:pt x="99" y="150"/>
                  <a:pt x="99" y="150"/>
                </a:cubicBezTo>
                <a:cubicBezTo>
                  <a:pt x="98" y="150"/>
                  <a:pt x="97" y="149"/>
                  <a:pt x="96" y="149"/>
                </a:cubicBezTo>
                <a:cubicBezTo>
                  <a:pt x="95" y="148"/>
                  <a:pt x="94" y="146"/>
                  <a:pt x="93" y="142"/>
                </a:cubicBezTo>
                <a:cubicBezTo>
                  <a:pt x="92" y="140"/>
                  <a:pt x="92" y="137"/>
                  <a:pt x="91" y="133"/>
                </a:cubicBezTo>
                <a:cubicBezTo>
                  <a:pt x="91" y="128"/>
                  <a:pt x="90" y="124"/>
                  <a:pt x="90" y="119"/>
                </a:cubicBezTo>
                <a:cubicBezTo>
                  <a:pt x="90" y="111"/>
                  <a:pt x="91" y="104"/>
                  <a:pt x="93" y="100"/>
                </a:cubicBezTo>
                <a:cubicBezTo>
                  <a:pt x="95" y="97"/>
                  <a:pt x="97" y="94"/>
                  <a:pt x="99" y="9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Freeform 77"/>
          <p:cNvSpPr/>
          <p:nvPr/>
        </p:nvSpPr>
        <p:spPr bwMode="auto">
          <a:xfrm>
            <a:off x="8923832" y="2811640"/>
            <a:ext cx="225962" cy="169053"/>
          </a:xfrm>
          <a:custGeom>
            <a:avLst/>
            <a:gdLst>
              <a:gd name="T0" fmla="*/ 69 w 98"/>
              <a:gd name="T1" fmla="*/ 0 h 74"/>
              <a:gd name="T2" fmla="*/ 49 w 98"/>
              <a:gd name="T3" fmla="*/ 8 h 74"/>
              <a:gd name="T4" fmla="*/ 30 w 98"/>
              <a:gd name="T5" fmla="*/ 0 h 74"/>
              <a:gd name="T6" fmla="*/ 0 w 98"/>
              <a:gd name="T7" fmla="*/ 29 h 74"/>
              <a:gd name="T8" fmla="*/ 51 w 98"/>
              <a:gd name="T9" fmla="*/ 74 h 74"/>
              <a:gd name="T10" fmla="*/ 98 w 98"/>
              <a:gd name="T11" fmla="*/ 29 h 74"/>
              <a:gd name="T12" fmla="*/ 69 w 98"/>
              <a:gd name="T13" fmla="*/ 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8" h="74">
                <a:moveTo>
                  <a:pt x="69" y="0"/>
                </a:moveTo>
                <a:cubicBezTo>
                  <a:pt x="61" y="0"/>
                  <a:pt x="54" y="3"/>
                  <a:pt x="49" y="8"/>
                </a:cubicBezTo>
                <a:cubicBezTo>
                  <a:pt x="44" y="3"/>
                  <a:pt x="37" y="0"/>
                  <a:pt x="30" y="0"/>
                </a:cubicBezTo>
                <a:cubicBezTo>
                  <a:pt x="13" y="0"/>
                  <a:pt x="0" y="13"/>
                  <a:pt x="0" y="29"/>
                </a:cubicBezTo>
                <a:cubicBezTo>
                  <a:pt x="0" y="47"/>
                  <a:pt x="15" y="74"/>
                  <a:pt x="51" y="74"/>
                </a:cubicBezTo>
                <a:cubicBezTo>
                  <a:pt x="88" y="74"/>
                  <a:pt x="98" y="45"/>
                  <a:pt x="98" y="29"/>
                </a:cubicBezTo>
                <a:cubicBezTo>
                  <a:pt x="98" y="13"/>
                  <a:pt x="85" y="0"/>
                  <a:pt x="6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Freeform 78"/>
          <p:cNvSpPr/>
          <p:nvPr/>
        </p:nvSpPr>
        <p:spPr bwMode="auto">
          <a:xfrm>
            <a:off x="9024257" y="2768122"/>
            <a:ext cx="61931" cy="76994"/>
          </a:xfrm>
          <a:custGeom>
            <a:avLst/>
            <a:gdLst>
              <a:gd name="T0" fmla="*/ 6 w 27"/>
              <a:gd name="T1" fmla="*/ 34 h 34"/>
              <a:gd name="T2" fmla="*/ 13 w 27"/>
              <a:gd name="T3" fmla="*/ 0 h 34"/>
              <a:gd name="T4" fmla="*/ 27 w 27"/>
              <a:gd name="T5" fmla="*/ 3 h 34"/>
              <a:gd name="T6" fmla="*/ 6 w 27"/>
              <a:gd name="T7" fmla="*/ 3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7" h="34">
                <a:moveTo>
                  <a:pt x="6" y="34"/>
                </a:moveTo>
                <a:cubicBezTo>
                  <a:pt x="0" y="22"/>
                  <a:pt x="4" y="9"/>
                  <a:pt x="13" y="0"/>
                </a:cubicBezTo>
                <a:cubicBezTo>
                  <a:pt x="27" y="3"/>
                  <a:pt x="27" y="3"/>
                  <a:pt x="27" y="3"/>
                </a:cubicBezTo>
                <a:cubicBezTo>
                  <a:pt x="14" y="10"/>
                  <a:pt x="6" y="18"/>
                  <a:pt x="6" y="3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Freeform 79"/>
          <p:cNvSpPr>
            <a:spLocks noEditPoints="1"/>
          </p:cNvSpPr>
          <p:nvPr/>
        </p:nvSpPr>
        <p:spPr bwMode="auto">
          <a:xfrm>
            <a:off x="8672762" y="4177452"/>
            <a:ext cx="237678" cy="329736"/>
          </a:xfrm>
          <a:custGeom>
            <a:avLst/>
            <a:gdLst>
              <a:gd name="T0" fmla="*/ 87 w 103"/>
              <a:gd name="T1" fmla="*/ 88 h 143"/>
              <a:gd name="T2" fmla="*/ 103 w 103"/>
              <a:gd name="T3" fmla="*/ 112 h 143"/>
              <a:gd name="T4" fmla="*/ 102 w 103"/>
              <a:gd name="T5" fmla="*/ 143 h 143"/>
              <a:gd name="T6" fmla="*/ 87 w 103"/>
              <a:gd name="T7" fmla="*/ 137 h 143"/>
              <a:gd name="T8" fmla="*/ 87 w 103"/>
              <a:gd name="T9" fmla="*/ 134 h 143"/>
              <a:gd name="T10" fmla="*/ 91 w 103"/>
              <a:gd name="T11" fmla="*/ 136 h 143"/>
              <a:gd name="T12" fmla="*/ 100 w 103"/>
              <a:gd name="T13" fmla="*/ 130 h 143"/>
              <a:gd name="T14" fmla="*/ 100 w 103"/>
              <a:gd name="T15" fmla="*/ 113 h 143"/>
              <a:gd name="T16" fmla="*/ 100 w 103"/>
              <a:gd name="T17" fmla="*/ 113 h 143"/>
              <a:gd name="T18" fmla="*/ 99 w 103"/>
              <a:gd name="T19" fmla="*/ 111 h 143"/>
              <a:gd name="T20" fmla="*/ 92 w 103"/>
              <a:gd name="T21" fmla="*/ 110 h 143"/>
              <a:gd name="T22" fmla="*/ 90 w 103"/>
              <a:gd name="T23" fmla="*/ 116 h 143"/>
              <a:gd name="T24" fmla="*/ 87 w 103"/>
              <a:gd name="T25" fmla="*/ 115 h 143"/>
              <a:gd name="T26" fmla="*/ 87 w 103"/>
              <a:gd name="T27" fmla="*/ 88 h 143"/>
              <a:gd name="T28" fmla="*/ 73 w 103"/>
              <a:gd name="T29" fmla="*/ 132 h 143"/>
              <a:gd name="T30" fmla="*/ 32 w 103"/>
              <a:gd name="T31" fmla="*/ 70 h 143"/>
              <a:gd name="T32" fmla="*/ 28 w 103"/>
              <a:gd name="T33" fmla="*/ 68 h 143"/>
              <a:gd name="T34" fmla="*/ 28 w 103"/>
              <a:gd name="T35" fmla="*/ 67 h 143"/>
              <a:gd name="T36" fmla="*/ 28 w 103"/>
              <a:gd name="T37" fmla="*/ 63 h 143"/>
              <a:gd name="T38" fmla="*/ 29 w 103"/>
              <a:gd name="T39" fmla="*/ 65 h 143"/>
              <a:gd name="T40" fmla="*/ 34 w 103"/>
              <a:gd name="T41" fmla="*/ 66 h 143"/>
              <a:gd name="T42" fmla="*/ 41 w 103"/>
              <a:gd name="T43" fmla="*/ 61 h 143"/>
              <a:gd name="T44" fmla="*/ 41 w 103"/>
              <a:gd name="T45" fmla="*/ 61 h 143"/>
              <a:gd name="T46" fmla="*/ 37 w 103"/>
              <a:gd name="T47" fmla="*/ 59 h 143"/>
              <a:gd name="T48" fmla="*/ 28 w 103"/>
              <a:gd name="T49" fmla="*/ 45 h 143"/>
              <a:gd name="T50" fmla="*/ 28 w 103"/>
              <a:gd name="T51" fmla="*/ 26 h 143"/>
              <a:gd name="T52" fmla="*/ 39 w 103"/>
              <a:gd name="T53" fmla="*/ 19 h 143"/>
              <a:gd name="T54" fmla="*/ 44 w 103"/>
              <a:gd name="T55" fmla="*/ 21 h 143"/>
              <a:gd name="T56" fmla="*/ 61 w 103"/>
              <a:gd name="T57" fmla="*/ 46 h 143"/>
              <a:gd name="T58" fmla="*/ 61 w 103"/>
              <a:gd name="T59" fmla="*/ 50 h 143"/>
              <a:gd name="T60" fmla="*/ 87 w 103"/>
              <a:gd name="T61" fmla="*/ 88 h 143"/>
              <a:gd name="T62" fmla="*/ 87 w 103"/>
              <a:gd name="T63" fmla="*/ 115 h 143"/>
              <a:gd name="T64" fmla="*/ 84 w 103"/>
              <a:gd name="T65" fmla="*/ 116 h 143"/>
              <a:gd name="T66" fmla="*/ 82 w 103"/>
              <a:gd name="T67" fmla="*/ 122 h 143"/>
              <a:gd name="T68" fmla="*/ 75 w 103"/>
              <a:gd name="T69" fmla="*/ 121 h 143"/>
              <a:gd name="T70" fmla="*/ 74 w 103"/>
              <a:gd name="T71" fmla="*/ 128 h 143"/>
              <a:gd name="T72" fmla="*/ 75 w 103"/>
              <a:gd name="T73" fmla="*/ 130 h 143"/>
              <a:gd name="T74" fmla="*/ 87 w 103"/>
              <a:gd name="T75" fmla="*/ 134 h 143"/>
              <a:gd name="T76" fmla="*/ 87 w 103"/>
              <a:gd name="T77" fmla="*/ 137 h 143"/>
              <a:gd name="T78" fmla="*/ 73 w 103"/>
              <a:gd name="T79" fmla="*/ 132 h 143"/>
              <a:gd name="T80" fmla="*/ 28 w 103"/>
              <a:gd name="T81" fmla="*/ 4 h 143"/>
              <a:gd name="T82" fmla="*/ 28 w 103"/>
              <a:gd name="T83" fmla="*/ 24 h 143"/>
              <a:gd name="T84" fmla="*/ 36 w 103"/>
              <a:gd name="T85" fmla="*/ 15 h 143"/>
              <a:gd name="T86" fmla="*/ 32 w 103"/>
              <a:gd name="T87" fmla="*/ 8 h 143"/>
              <a:gd name="T88" fmla="*/ 28 w 103"/>
              <a:gd name="T89" fmla="*/ 4 h 143"/>
              <a:gd name="T90" fmla="*/ 28 w 103"/>
              <a:gd name="T91" fmla="*/ 67 h 143"/>
              <a:gd name="T92" fmla="*/ 11 w 103"/>
              <a:gd name="T93" fmla="*/ 43 h 143"/>
              <a:gd name="T94" fmla="*/ 11 w 103"/>
              <a:gd name="T95" fmla="*/ 37 h 143"/>
              <a:gd name="T96" fmla="*/ 5 w 103"/>
              <a:gd name="T97" fmla="*/ 27 h 143"/>
              <a:gd name="T98" fmla="*/ 9 w 103"/>
              <a:gd name="T99" fmla="*/ 4 h 143"/>
              <a:gd name="T100" fmla="*/ 28 w 103"/>
              <a:gd name="T101" fmla="*/ 4 h 143"/>
              <a:gd name="T102" fmla="*/ 28 w 103"/>
              <a:gd name="T103" fmla="*/ 24 h 143"/>
              <a:gd name="T104" fmla="*/ 21 w 103"/>
              <a:gd name="T105" fmla="*/ 31 h 143"/>
              <a:gd name="T106" fmla="*/ 28 w 103"/>
              <a:gd name="T107" fmla="*/ 26 h 143"/>
              <a:gd name="T108" fmla="*/ 28 w 103"/>
              <a:gd name="T109" fmla="*/ 45 h 143"/>
              <a:gd name="T110" fmla="*/ 22 w 103"/>
              <a:gd name="T111" fmla="*/ 37 h 143"/>
              <a:gd name="T112" fmla="*/ 22 w 103"/>
              <a:gd name="T113" fmla="*/ 33 h 143"/>
              <a:gd name="T114" fmla="*/ 15 w 103"/>
              <a:gd name="T115" fmla="*/ 37 h 143"/>
              <a:gd name="T116" fmla="*/ 14 w 103"/>
              <a:gd name="T117" fmla="*/ 43 h 143"/>
              <a:gd name="T118" fmla="*/ 28 w 103"/>
              <a:gd name="T119" fmla="*/ 63 h 143"/>
              <a:gd name="T120" fmla="*/ 28 w 103"/>
              <a:gd name="T121" fmla="*/ 67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03" h="143">
                <a:moveTo>
                  <a:pt x="87" y="88"/>
                </a:moveTo>
                <a:cubicBezTo>
                  <a:pt x="103" y="112"/>
                  <a:pt x="103" y="112"/>
                  <a:pt x="103" y="112"/>
                </a:cubicBezTo>
                <a:cubicBezTo>
                  <a:pt x="102" y="143"/>
                  <a:pt x="102" y="143"/>
                  <a:pt x="102" y="143"/>
                </a:cubicBezTo>
                <a:cubicBezTo>
                  <a:pt x="87" y="137"/>
                  <a:pt x="87" y="137"/>
                  <a:pt x="87" y="137"/>
                </a:cubicBezTo>
                <a:cubicBezTo>
                  <a:pt x="87" y="134"/>
                  <a:pt x="87" y="134"/>
                  <a:pt x="87" y="134"/>
                </a:cubicBezTo>
                <a:cubicBezTo>
                  <a:pt x="91" y="136"/>
                  <a:pt x="91" y="136"/>
                  <a:pt x="91" y="136"/>
                </a:cubicBezTo>
                <a:cubicBezTo>
                  <a:pt x="100" y="130"/>
                  <a:pt x="100" y="130"/>
                  <a:pt x="100" y="130"/>
                </a:cubicBezTo>
                <a:cubicBezTo>
                  <a:pt x="100" y="113"/>
                  <a:pt x="100" y="113"/>
                  <a:pt x="100" y="113"/>
                </a:cubicBezTo>
                <a:cubicBezTo>
                  <a:pt x="100" y="113"/>
                  <a:pt x="100" y="113"/>
                  <a:pt x="100" y="113"/>
                </a:cubicBezTo>
                <a:cubicBezTo>
                  <a:pt x="99" y="111"/>
                  <a:pt x="99" y="111"/>
                  <a:pt x="99" y="111"/>
                </a:cubicBezTo>
                <a:cubicBezTo>
                  <a:pt x="98" y="109"/>
                  <a:pt x="95" y="108"/>
                  <a:pt x="92" y="110"/>
                </a:cubicBezTo>
                <a:cubicBezTo>
                  <a:pt x="90" y="111"/>
                  <a:pt x="89" y="114"/>
                  <a:pt x="90" y="116"/>
                </a:cubicBezTo>
                <a:cubicBezTo>
                  <a:pt x="89" y="115"/>
                  <a:pt x="88" y="115"/>
                  <a:pt x="87" y="115"/>
                </a:cubicBezTo>
                <a:lnTo>
                  <a:pt x="87" y="88"/>
                </a:lnTo>
                <a:close/>
                <a:moveTo>
                  <a:pt x="73" y="132"/>
                </a:moveTo>
                <a:cubicBezTo>
                  <a:pt x="32" y="70"/>
                  <a:pt x="32" y="70"/>
                  <a:pt x="32" y="70"/>
                </a:cubicBezTo>
                <a:cubicBezTo>
                  <a:pt x="30" y="70"/>
                  <a:pt x="29" y="69"/>
                  <a:pt x="28" y="68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3"/>
                  <a:pt x="28" y="63"/>
                  <a:pt x="28" y="63"/>
                </a:cubicBezTo>
                <a:cubicBezTo>
                  <a:pt x="29" y="65"/>
                  <a:pt x="29" y="65"/>
                  <a:pt x="29" y="65"/>
                </a:cubicBezTo>
                <a:cubicBezTo>
                  <a:pt x="30" y="67"/>
                  <a:pt x="33" y="67"/>
                  <a:pt x="34" y="66"/>
                </a:cubicBezTo>
                <a:cubicBezTo>
                  <a:pt x="41" y="61"/>
                  <a:pt x="41" y="61"/>
                  <a:pt x="41" y="61"/>
                </a:cubicBezTo>
                <a:cubicBezTo>
                  <a:pt x="41" y="61"/>
                  <a:pt x="41" y="61"/>
                  <a:pt x="41" y="61"/>
                </a:cubicBezTo>
                <a:cubicBezTo>
                  <a:pt x="40" y="61"/>
                  <a:pt x="38" y="61"/>
                  <a:pt x="37" y="59"/>
                </a:cubicBezTo>
                <a:cubicBezTo>
                  <a:pt x="28" y="45"/>
                  <a:pt x="28" y="45"/>
                  <a:pt x="28" y="45"/>
                </a:cubicBezTo>
                <a:cubicBezTo>
                  <a:pt x="28" y="26"/>
                  <a:pt x="28" y="26"/>
                  <a:pt x="28" y="26"/>
                </a:cubicBezTo>
                <a:cubicBezTo>
                  <a:pt x="39" y="19"/>
                  <a:pt x="39" y="19"/>
                  <a:pt x="39" y="19"/>
                </a:cubicBezTo>
                <a:cubicBezTo>
                  <a:pt x="41" y="18"/>
                  <a:pt x="43" y="19"/>
                  <a:pt x="44" y="21"/>
                </a:cubicBezTo>
                <a:cubicBezTo>
                  <a:pt x="61" y="46"/>
                  <a:pt x="61" y="46"/>
                  <a:pt x="61" y="46"/>
                </a:cubicBezTo>
                <a:cubicBezTo>
                  <a:pt x="62" y="47"/>
                  <a:pt x="62" y="49"/>
                  <a:pt x="61" y="50"/>
                </a:cubicBezTo>
                <a:cubicBezTo>
                  <a:pt x="87" y="88"/>
                  <a:pt x="87" y="88"/>
                  <a:pt x="87" y="88"/>
                </a:cubicBezTo>
                <a:cubicBezTo>
                  <a:pt x="87" y="115"/>
                  <a:pt x="87" y="115"/>
                  <a:pt x="87" y="115"/>
                </a:cubicBezTo>
                <a:cubicBezTo>
                  <a:pt x="86" y="115"/>
                  <a:pt x="85" y="115"/>
                  <a:pt x="84" y="116"/>
                </a:cubicBezTo>
                <a:cubicBezTo>
                  <a:pt x="82" y="117"/>
                  <a:pt x="81" y="120"/>
                  <a:pt x="82" y="122"/>
                </a:cubicBezTo>
                <a:cubicBezTo>
                  <a:pt x="80" y="120"/>
                  <a:pt x="77" y="120"/>
                  <a:pt x="75" y="121"/>
                </a:cubicBezTo>
                <a:cubicBezTo>
                  <a:pt x="73" y="123"/>
                  <a:pt x="72" y="126"/>
                  <a:pt x="74" y="128"/>
                </a:cubicBezTo>
                <a:cubicBezTo>
                  <a:pt x="75" y="130"/>
                  <a:pt x="75" y="130"/>
                  <a:pt x="75" y="130"/>
                </a:cubicBezTo>
                <a:cubicBezTo>
                  <a:pt x="87" y="134"/>
                  <a:pt x="87" y="134"/>
                  <a:pt x="87" y="134"/>
                </a:cubicBezTo>
                <a:cubicBezTo>
                  <a:pt x="87" y="137"/>
                  <a:pt x="87" y="137"/>
                  <a:pt x="87" y="137"/>
                </a:cubicBezTo>
                <a:cubicBezTo>
                  <a:pt x="73" y="132"/>
                  <a:pt x="73" y="132"/>
                  <a:pt x="73" y="132"/>
                </a:cubicBezTo>
                <a:close/>
                <a:moveTo>
                  <a:pt x="28" y="4"/>
                </a:moveTo>
                <a:cubicBezTo>
                  <a:pt x="28" y="24"/>
                  <a:pt x="28" y="24"/>
                  <a:pt x="28" y="24"/>
                </a:cubicBezTo>
                <a:cubicBezTo>
                  <a:pt x="36" y="15"/>
                  <a:pt x="36" y="15"/>
                  <a:pt x="36" y="15"/>
                </a:cubicBezTo>
                <a:cubicBezTo>
                  <a:pt x="32" y="8"/>
                  <a:pt x="32" y="8"/>
                  <a:pt x="32" y="8"/>
                </a:cubicBezTo>
                <a:cubicBezTo>
                  <a:pt x="31" y="7"/>
                  <a:pt x="29" y="5"/>
                  <a:pt x="28" y="4"/>
                </a:cubicBezTo>
                <a:close/>
                <a:moveTo>
                  <a:pt x="28" y="67"/>
                </a:moveTo>
                <a:cubicBezTo>
                  <a:pt x="11" y="43"/>
                  <a:pt x="11" y="43"/>
                  <a:pt x="11" y="43"/>
                </a:cubicBezTo>
                <a:cubicBezTo>
                  <a:pt x="10" y="41"/>
                  <a:pt x="10" y="38"/>
                  <a:pt x="11" y="37"/>
                </a:cubicBezTo>
                <a:cubicBezTo>
                  <a:pt x="5" y="27"/>
                  <a:pt x="5" y="27"/>
                  <a:pt x="5" y="27"/>
                </a:cubicBezTo>
                <a:cubicBezTo>
                  <a:pt x="0" y="19"/>
                  <a:pt x="2" y="9"/>
                  <a:pt x="9" y="4"/>
                </a:cubicBezTo>
                <a:cubicBezTo>
                  <a:pt x="15" y="0"/>
                  <a:pt x="22" y="0"/>
                  <a:pt x="28" y="4"/>
                </a:cubicBezTo>
                <a:cubicBezTo>
                  <a:pt x="28" y="24"/>
                  <a:pt x="28" y="24"/>
                  <a:pt x="28" y="24"/>
                </a:cubicBezTo>
                <a:cubicBezTo>
                  <a:pt x="21" y="31"/>
                  <a:pt x="21" y="31"/>
                  <a:pt x="21" y="31"/>
                </a:cubicBezTo>
                <a:cubicBezTo>
                  <a:pt x="28" y="26"/>
                  <a:pt x="28" y="26"/>
                  <a:pt x="28" y="26"/>
                </a:cubicBezTo>
                <a:cubicBezTo>
                  <a:pt x="28" y="45"/>
                  <a:pt x="28" y="45"/>
                  <a:pt x="28" y="45"/>
                </a:cubicBezTo>
                <a:cubicBezTo>
                  <a:pt x="22" y="37"/>
                  <a:pt x="22" y="37"/>
                  <a:pt x="22" y="37"/>
                </a:cubicBezTo>
                <a:cubicBezTo>
                  <a:pt x="21" y="36"/>
                  <a:pt x="21" y="34"/>
                  <a:pt x="22" y="33"/>
                </a:cubicBezTo>
                <a:cubicBezTo>
                  <a:pt x="15" y="37"/>
                  <a:pt x="15" y="37"/>
                  <a:pt x="15" y="37"/>
                </a:cubicBezTo>
                <a:cubicBezTo>
                  <a:pt x="14" y="39"/>
                  <a:pt x="13" y="41"/>
                  <a:pt x="14" y="43"/>
                </a:cubicBezTo>
                <a:cubicBezTo>
                  <a:pt x="28" y="63"/>
                  <a:pt x="28" y="63"/>
                  <a:pt x="28" y="63"/>
                </a:cubicBezTo>
                <a:lnTo>
                  <a:pt x="28" y="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Freeform 80"/>
          <p:cNvSpPr>
            <a:spLocks noEditPoints="1"/>
          </p:cNvSpPr>
          <p:nvPr/>
        </p:nvSpPr>
        <p:spPr bwMode="auto">
          <a:xfrm>
            <a:off x="10498865" y="2486925"/>
            <a:ext cx="297934" cy="326390"/>
          </a:xfrm>
          <a:custGeom>
            <a:avLst/>
            <a:gdLst>
              <a:gd name="T0" fmla="*/ 101 w 130"/>
              <a:gd name="T1" fmla="*/ 65 h 142"/>
              <a:gd name="T2" fmla="*/ 97 w 130"/>
              <a:gd name="T3" fmla="*/ 81 h 142"/>
              <a:gd name="T4" fmla="*/ 97 w 130"/>
              <a:gd name="T5" fmla="*/ 94 h 142"/>
              <a:gd name="T6" fmla="*/ 100 w 130"/>
              <a:gd name="T7" fmla="*/ 95 h 142"/>
              <a:gd name="T8" fmla="*/ 111 w 130"/>
              <a:gd name="T9" fmla="*/ 112 h 142"/>
              <a:gd name="T10" fmla="*/ 97 w 130"/>
              <a:gd name="T11" fmla="*/ 103 h 142"/>
              <a:gd name="T12" fmla="*/ 97 w 130"/>
              <a:gd name="T13" fmla="*/ 28 h 142"/>
              <a:gd name="T14" fmla="*/ 111 w 130"/>
              <a:gd name="T15" fmla="*/ 19 h 142"/>
              <a:gd name="T16" fmla="*/ 100 w 130"/>
              <a:gd name="T17" fmla="*/ 35 h 142"/>
              <a:gd name="T18" fmla="*/ 97 w 130"/>
              <a:gd name="T19" fmla="*/ 36 h 142"/>
              <a:gd name="T20" fmla="*/ 127 w 130"/>
              <a:gd name="T21" fmla="*/ 62 h 142"/>
              <a:gd name="T22" fmla="*/ 108 w 130"/>
              <a:gd name="T23" fmla="*/ 65 h 142"/>
              <a:gd name="T24" fmla="*/ 127 w 130"/>
              <a:gd name="T25" fmla="*/ 69 h 142"/>
              <a:gd name="T26" fmla="*/ 127 w 130"/>
              <a:gd name="T27" fmla="*/ 62 h 142"/>
              <a:gd name="T28" fmla="*/ 67 w 130"/>
              <a:gd name="T29" fmla="*/ 142 h 142"/>
              <a:gd name="T30" fmla="*/ 85 w 130"/>
              <a:gd name="T31" fmla="*/ 95 h 142"/>
              <a:gd name="T32" fmla="*/ 97 w 130"/>
              <a:gd name="T33" fmla="*/ 50 h 142"/>
              <a:gd name="T34" fmla="*/ 65 w 130"/>
              <a:gd name="T35" fmla="*/ 37 h 142"/>
              <a:gd name="T36" fmla="*/ 93 w 130"/>
              <a:gd name="T37" fmla="*/ 65 h 142"/>
              <a:gd name="T38" fmla="*/ 79 w 130"/>
              <a:gd name="T39" fmla="*/ 90 h 142"/>
              <a:gd name="T40" fmla="*/ 78 w 130"/>
              <a:gd name="T41" fmla="*/ 110 h 142"/>
              <a:gd name="T42" fmla="*/ 65 w 130"/>
              <a:gd name="T43" fmla="*/ 142 h 142"/>
              <a:gd name="T44" fmla="*/ 97 w 130"/>
              <a:gd name="T45" fmla="*/ 36 h 142"/>
              <a:gd name="T46" fmla="*/ 95 w 130"/>
              <a:gd name="T47" fmla="*/ 31 h 142"/>
              <a:gd name="T48" fmla="*/ 97 w 130"/>
              <a:gd name="T49" fmla="*/ 94 h 142"/>
              <a:gd name="T50" fmla="*/ 95 w 130"/>
              <a:gd name="T51" fmla="*/ 100 h 142"/>
              <a:gd name="T52" fmla="*/ 97 w 130"/>
              <a:gd name="T53" fmla="*/ 94 h 142"/>
              <a:gd name="T54" fmla="*/ 65 w 130"/>
              <a:gd name="T55" fmla="*/ 0 h 142"/>
              <a:gd name="T56" fmla="*/ 68 w 130"/>
              <a:gd name="T57" fmla="*/ 3 h 142"/>
              <a:gd name="T58" fmla="*/ 65 w 130"/>
              <a:gd name="T59" fmla="*/ 23 h 142"/>
              <a:gd name="T60" fmla="*/ 65 w 130"/>
              <a:gd name="T61" fmla="*/ 23 h 142"/>
              <a:gd name="T62" fmla="*/ 32 w 130"/>
              <a:gd name="T63" fmla="*/ 50 h 142"/>
              <a:gd name="T64" fmla="*/ 45 w 130"/>
              <a:gd name="T65" fmla="*/ 96 h 142"/>
              <a:gd name="T66" fmla="*/ 63 w 130"/>
              <a:gd name="T67" fmla="*/ 142 h 142"/>
              <a:gd name="T68" fmla="*/ 65 w 130"/>
              <a:gd name="T69" fmla="*/ 110 h 142"/>
              <a:gd name="T70" fmla="*/ 52 w 130"/>
              <a:gd name="T71" fmla="*/ 93 h 142"/>
              <a:gd name="T72" fmla="*/ 36 w 130"/>
              <a:gd name="T73" fmla="*/ 65 h 142"/>
              <a:gd name="T74" fmla="*/ 65 w 130"/>
              <a:gd name="T75" fmla="*/ 37 h 142"/>
              <a:gd name="T76" fmla="*/ 65 w 130"/>
              <a:gd name="T77" fmla="*/ 29 h 142"/>
              <a:gd name="T78" fmla="*/ 65 w 130"/>
              <a:gd name="T79" fmla="*/ 0 h 142"/>
              <a:gd name="T80" fmla="*/ 62 w 130"/>
              <a:gd name="T81" fmla="*/ 20 h 142"/>
              <a:gd name="T82" fmla="*/ 65 w 130"/>
              <a:gd name="T83" fmla="*/ 0 h 142"/>
              <a:gd name="T84" fmla="*/ 32 w 130"/>
              <a:gd name="T85" fmla="*/ 94 h 142"/>
              <a:gd name="T86" fmla="*/ 35 w 130"/>
              <a:gd name="T87" fmla="*/ 100 h 142"/>
              <a:gd name="T88" fmla="*/ 32 w 130"/>
              <a:gd name="T89" fmla="*/ 36 h 142"/>
              <a:gd name="T90" fmla="*/ 35 w 130"/>
              <a:gd name="T91" fmla="*/ 31 h 142"/>
              <a:gd name="T92" fmla="*/ 32 w 130"/>
              <a:gd name="T93" fmla="*/ 36 h 142"/>
              <a:gd name="T94" fmla="*/ 29 w 130"/>
              <a:gd name="T95" fmla="*/ 65 h 142"/>
              <a:gd name="T96" fmla="*/ 32 w 130"/>
              <a:gd name="T97" fmla="*/ 50 h 142"/>
              <a:gd name="T98" fmla="*/ 32 w 130"/>
              <a:gd name="T99" fmla="*/ 36 h 142"/>
              <a:gd name="T100" fmla="*/ 30 w 130"/>
              <a:gd name="T101" fmla="*/ 35 h 142"/>
              <a:gd name="T102" fmla="*/ 19 w 130"/>
              <a:gd name="T103" fmla="*/ 19 h 142"/>
              <a:gd name="T104" fmla="*/ 32 w 130"/>
              <a:gd name="T105" fmla="*/ 28 h 142"/>
              <a:gd name="T106" fmla="*/ 32 w 130"/>
              <a:gd name="T107" fmla="*/ 103 h 142"/>
              <a:gd name="T108" fmla="*/ 19 w 130"/>
              <a:gd name="T109" fmla="*/ 112 h 142"/>
              <a:gd name="T110" fmla="*/ 30 w 130"/>
              <a:gd name="T111" fmla="*/ 95 h 142"/>
              <a:gd name="T112" fmla="*/ 32 w 130"/>
              <a:gd name="T113" fmla="*/ 94 h 142"/>
              <a:gd name="T114" fmla="*/ 22 w 130"/>
              <a:gd name="T115" fmla="*/ 65 h 142"/>
              <a:gd name="T116" fmla="*/ 3 w 130"/>
              <a:gd name="T117" fmla="*/ 62 h 142"/>
              <a:gd name="T118" fmla="*/ 3 w 130"/>
              <a:gd name="T119" fmla="*/ 69 h 142"/>
              <a:gd name="T120" fmla="*/ 22 w 130"/>
              <a:gd name="T121" fmla="*/ 65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30" h="142">
                <a:moveTo>
                  <a:pt x="97" y="81"/>
                </a:moveTo>
                <a:cubicBezTo>
                  <a:pt x="100" y="76"/>
                  <a:pt x="101" y="71"/>
                  <a:pt x="101" y="65"/>
                </a:cubicBezTo>
                <a:cubicBezTo>
                  <a:pt x="101" y="60"/>
                  <a:pt x="100" y="55"/>
                  <a:pt x="97" y="50"/>
                </a:cubicBezTo>
                <a:cubicBezTo>
                  <a:pt x="97" y="81"/>
                  <a:pt x="97" y="81"/>
                  <a:pt x="97" y="81"/>
                </a:cubicBezTo>
                <a:close/>
                <a:moveTo>
                  <a:pt x="97" y="103"/>
                </a:moveTo>
                <a:cubicBezTo>
                  <a:pt x="97" y="94"/>
                  <a:pt x="97" y="94"/>
                  <a:pt x="97" y="94"/>
                </a:cubicBezTo>
                <a:cubicBezTo>
                  <a:pt x="98" y="94"/>
                  <a:pt x="99" y="95"/>
                  <a:pt x="100" y="95"/>
                </a:cubicBezTo>
                <a:cubicBezTo>
                  <a:pt x="100" y="95"/>
                  <a:pt x="100" y="95"/>
                  <a:pt x="100" y="95"/>
                </a:cubicBezTo>
                <a:cubicBezTo>
                  <a:pt x="111" y="107"/>
                  <a:pt x="111" y="107"/>
                  <a:pt x="111" y="107"/>
                </a:cubicBezTo>
                <a:cubicBezTo>
                  <a:pt x="113" y="108"/>
                  <a:pt x="113" y="110"/>
                  <a:pt x="111" y="112"/>
                </a:cubicBezTo>
                <a:cubicBezTo>
                  <a:pt x="110" y="113"/>
                  <a:pt x="108" y="113"/>
                  <a:pt x="106" y="112"/>
                </a:cubicBezTo>
                <a:cubicBezTo>
                  <a:pt x="97" y="103"/>
                  <a:pt x="97" y="103"/>
                  <a:pt x="97" y="103"/>
                </a:cubicBezTo>
                <a:close/>
                <a:moveTo>
                  <a:pt x="97" y="36"/>
                </a:moveTo>
                <a:cubicBezTo>
                  <a:pt x="97" y="28"/>
                  <a:pt x="97" y="28"/>
                  <a:pt x="97" y="28"/>
                </a:cubicBezTo>
                <a:cubicBezTo>
                  <a:pt x="106" y="19"/>
                  <a:pt x="106" y="19"/>
                  <a:pt x="106" y="19"/>
                </a:cubicBezTo>
                <a:cubicBezTo>
                  <a:pt x="108" y="18"/>
                  <a:pt x="110" y="18"/>
                  <a:pt x="111" y="19"/>
                </a:cubicBezTo>
                <a:cubicBezTo>
                  <a:pt x="113" y="20"/>
                  <a:pt x="113" y="23"/>
                  <a:pt x="111" y="24"/>
                </a:cubicBezTo>
                <a:cubicBezTo>
                  <a:pt x="100" y="35"/>
                  <a:pt x="100" y="35"/>
                  <a:pt x="100" y="35"/>
                </a:cubicBezTo>
                <a:cubicBezTo>
                  <a:pt x="100" y="35"/>
                  <a:pt x="100" y="35"/>
                  <a:pt x="100" y="35"/>
                </a:cubicBezTo>
                <a:cubicBezTo>
                  <a:pt x="99" y="36"/>
                  <a:pt x="98" y="36"/>
                  <a:pt x="97" y="36"/>
                </a:cubicBezTo>
                <a:close/>
                <a:moveTo>
                  <a:pt x="127" y="62"/>
                </a:moveTo>
                <a:cubicBezTo>
                  <a:pt x="127" y="62"/>
                  <a:pt x="127" y="62"/>
                  <a:pt x="127" y="62"/>
                </a:cubicBezTo>
                <a:cubicBezTo>
                  <a:pt x="111" y="62"/>
                  <a:pt x="111" y="62"/>
                  <a:pt x="111" y="62"/>
                </a:cubicBezTo>
                <a:cubicBezTo>
                  <a:pt x="109" y="62"/>
                  <a:pt x="108" y="64"/>
                  <a:pt x="108" y="65"/>
                </a:cubicBezTo>
                <a:cubicBezTo>
                  <a:pt x="108" y="67"/>
                  <a:pt x="109" y="69"/>
                  <a:pt x="111" y="69"/>
                </a:cubicBezTo>
                <a:cubicBezTo>
                  <a:pt x="127" y="69"/>
                  <a:pt x="127" y="69"/>
                  <a:pt x="127" y="69"/>
                </a:cubicBezTo>
                <a:cubicBezTo>
                  <a:pt x="129" y="69"/>
                  <a:pt x="130" y="67"/>
                  <a:pt x="130" y="65"/>
                </a:cubicBezTo>
                <a:cubicBezTo>
                  <a:pt x="130" y="64"/>
                  <a:pt x="129" y="62"/>
                  <a:pt x="127" y="62"/>
                </a:cubicBezTo>
                <a:close/>
                <a:moveTo>
                  <a:pt x="65" y="142"/>
                </a:moveTo>
                <a:cubicBezTo>
                  <a:pt x="67" y="142"/>
                  <a:pt x="67" y="142"/>
                  <a:pt x="67" y="142"/>
                </a:cubicBezTo>
                <a:cubicBezTo>
                  <a:pt x="77" y="142"/>
                  <a:pt x="85" y="134"/>
                  <a:pt x="85" y="124"/>
                </a:cubicBezTo>
                <a:cubicBezTo>
                  <a:pt x="85" y="95"/>
                  <a:pt x="85" y="95"/>
                  <a:pt x="85" y="95"/>
                </a:cubicBezTo>
                <a:cubicBezTo>
                  <a:pt x="90" y="92"/>
                  <a:pt x="95" y="87"/>
                  <a:pt x="97" y="81"/>
                </a:cubicBezTo>
                <a:cubicBezTo>
                  <a:pt x="97" y="50"/>
                  <a:pt x="97" y="50"/>
                  <a:pt x="97" y="50"/>
                </a:cubicBezTo>
                <a:cubicBezTo>
                  <a:pt x="92" y="38"/>
                  <a:pt x="79" y="29"/>
                  <a:pt x="65" y="29"/>
                </a:cubicBezTo>
                <a:cubicBezTo>
                  <a:pt x="65" y="37"/>
                  <a:pt x="65" y="37"/>
                  <a:pt x="65" y="37"/>
                </a:cubicBezTo>
                <a:cubicBezTo>
                  <a:pt x="73" y="37"/>
                  <a:pt x="80" y="40"/>
                  <a:pt x="85" y="45"/>
                </a:cubicBezTo>
                <a:cubicBezTo>
                  <a:pt x="90" y="50"/>
                  <a:pt x="93" y="57"/>
                  <a:pt x="93" y="65"/>
                </a:cubicBezTo>
                <a:cubicBezTo>
                  <a:pt x="93" y="76"/>
                  <a:pt x="88" y="85"/>
                  <a:pt x="79" y="90"/>
                </a:cubicBezTo>
                <a:cubicBezTo>
                  <a:pt x="79" y="90"/>
                  <a:pt x="79" y="90"/>
                  <a:pt x="79" y="90"/>
                </a:cubicBezTo>
                <a:cubicBezTo>
                  <a:pt x="78" y="91"/>
                  <a:pt x="78" y="92"/>
                  <a:pt x="78" y="93"/>
                </a:cubicBezTo>
                <a:cubicBezTo>
                  <a:pt x="78" y="110"/>
                  <a:pt x="78" y="110"/>
                  <a:pt x="78" y="110"/>
                </a:cubicBezTo>
                <a:cubicBezTo>
                  <a:pt x="65" y="110"/>
                  <a:pt x="65" y="110"/>
                  <a:pt x="65" y="110"/>
                </a:cubicBezTo>
                <a:cubicBezTo>
                  <a:pt x="65" y="142"/>
                  <a:pt x="65" y="142"/>
                  <a:pt x="65" y="142"/>
                </a:cubicBezTo>
                <a:close/>
                <a:moveTo>
                  <a:pt x="97" y="28"/>
                </a:moveTo>
                <a:cubicBezTo>
                  <a:pt x="97" y="36"/>
                  <a:pt x="97" y="36"/>
                  <a:pt x="97" y="36"/>
                </a:cubicBezTo>
                <a:cubicBezTo>
                  <a:pt x="97" y="36"/>
                  <a:pt x="96" y="36"/>
                  <a:pt x="95" y="35"/>
                </a:cubicBezTo>
                <a:cubicBezTo>
                  <a:pt x="94" y="34"/>
                  <a:pt x="94" y="32"/>
                  <a:pt x="95" y="31"/>
                </a:cubicBezTo>
                <a:cubicBezTo>
                  <a:pt x="97" y="28"/>
                  <a:pt x="97" y="28"/>
                  <a:pt x="97" y="28"/>
                </a:cubicBezTo>
                <a:close/>
                <a:moveTo>
                  <a:pt x="97" y="94"/>
                </a:moveTo>
                <a:cubicBezTo>
                  <a:pt x="97" y="103"/>
                  <a:pt x="97" y="103"/>
                  <a:pt x="97" y="103"/>
                </a:cubicBezTo>
                <a:cubicBezTo>
                  <a:pt x="95" y="100"/>
                  <a:pt x="95" y="100"/>
                  <a:pt x="95" y="100"/>
                </a:cubicBezTo>
                <a:cubicBezTo>
                  <a:pt x="94" y="99"/>
                  <a:pt x="94" y="97"/>
                  <a:pt x="95" y="95"/>
                </a:cubicBezTo>
                <a:cubicBezTo>
                  <a:pt x="96" y="95"/>
                  <a:pt x="97" y="94"/>
                  <a:pt x="97" y="94"/>
                </a:cubicBezTo>
                <a:close/>
                <a:moveTo>
                  <a:pt x="65" y="23"/>
                </a:moveTo>
                <a:cubicBezTo>
                  <a:pt x="65" y="0"/>
                  <a:pt x="65" y="0"/>
                  <a:pt x="65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7" y="0"/>
                  <a:pt x="68" y="2"/>
                  <a:pt x="68" y="3"/>
                </a:cubicBezTo>
                <a:cubicBezTo>
                  <a:pt x="68" y="20"/>
                  <a:pt x="68" y="20"/>
                  <a:pt x="68" y="20"/>
                </a:cubicBezTo>
                <a:cubicBezTo>
                  <a:pt x="68" y="21"/>
                  <a:pt x="67" y="23"/>
                  <a:pt x="65" y="23"/>
                </a:cubicBezTo>
                <a:cubicBezTo>
                  <a:pt x="65" y="23"/>
                  <a:pt x="65" y="23"/>
                  <a:pt x="65" y="23"/>
                </a:cubicBezTo>
                <a:cubicBezTo>
                  <a:pt x="65" y="23"/>
                  <a:pt x="65" y="23"/>
                  <a:pt x="65" y="23"/>
                </a:cubicBezTo>
                <a:close/>
                <a:moveTo>
                  <a:pt x="65" y="29"/>
                </a:moveTo>
                <a:cubicBezTo>
                  <a:pt x="50" y="29"/>
                  <a:pt x="38" y="37"/>
                  <a:pt x="32" y="50"/>
                </a:cubicBezTo>
                <a:cubicBezTo>
                  <a:pt x="32" y="81"/>
                  <a:pt x="32" y="81"/>
                  <a:pt x="32" y="81"/>
                </a:cubicBezTo>
                <a:cubicBezTo>
                  <a:pt x="35" y="87"/>
                  <a:pt x="40" y="92"/>
                  <a:pt x="45" y="96"/>
                </a:cubicBezTo>
                <a:cubicBezTo>
                  <a:pt x="45" y="124"/>
                  <a:pt x="45" y="124"/>
                  <a:pt x="45" y="124"/>
                </a:cubicBezTo>
                <a:cubicBezTo>
                  <a:pt x="45" y="134"/>
                  <a:pt x="53" y="142"/>
                  <a:pt x="63" y="142"/>
                </a:cubicBezTo>
                <a:cubicBezTo>
                  <a:pt x="65" y="142"/>
                  <a:pt x="65" y="142"/>
                  <a:pt x="65" y="142"/>
                </a:cubicBezTo>
                <a:cubicBezTo>
                  <a:pt x="65" y="110"/>
                  <a:pt x="65" y="110"/>
                  <a:pt x="65" y="110"/>
                </a:cubicBezTo>
                <a:cubicBezTo>
                  <a:pt x="52" y="110"/>
                  <a:pt x="52" y="110"/>
                  <a:pt x="52" y="110"/>
                </a:cubicBezTo>
                <a:cubicBezTo>
                  <a:pt x="52" y="93"/>
                  <a:pt x="52" y="93"/>
                  <a:pt x="52" y="93"/>
                </a:cubicBezTo>
                <a:cubicBezTo>
                  <a:pt x="52" y="92"/>
                  <a:pt x="52" y="91"/>
                  <a:pt x="51" y="90"/>
                </a:cubicBezTo>
                <a:cubicBezTo>
                  <a:pt x="42" y="85"/>
                  <a:pt x="36" y="76"/>
                  <a:pt x="36" y="65"/>
                </a:cubicBezTo>
                <a:cubicBezTo>
                  <a:pt x="36" y="57"/>
                  <a:pt x="39" y="50"/>
                  <a:pt x="44" y="45"/>
                </a:cubicBezTo>
                <a:cubicBezTo>
                  <a:pt x="50" y="40"/>
                  <a:pt x="57" y="37"/>
                  <a:pt x="65" y="37"/>
                </a:cubicBezTo>
                <a:cubicBezTo>
                  <a:pt x="65" y="37"/>
                  <a:pt x="65" y="37"/>
                  <a:pt x="65" y="37"/>
                </a:cubicBezTo>
                <a:cubicBezTo>
                  <a:pt x="65" y="29"/>
                  <a:pt x="65" y="29"/>
                  <a:pt x="65" y="29"/>
                </a:cubicBezTo>
                <a:cubicBezTo>
                  <a:pt x="65" y="29"/>
                  <a:pt x="65" y="29"/>
                  <a:pt x="65" y="29"/>
                </a:cubicBezTo>
                <a:close/>
                <a:moveTo>
                  <a:pt x="65" y="0"/>
                </a:moveTo>
                <a:cubicBezTo>
                  <a:pt x="65" y="23"/>
                  <a:pt x="65" y="23"/>
                  <a:pt x="65" y="23"/>
                </a:cubicBezTo>
                <a:cubicBezTo>
                  <a:pt x="63" y="23"/>
                  <a:pt x="62" y="21"/>
                  <a:pt x="62" y="20"/>
                </a:cubicBezTo>
                <a:cubicBezTo>
                  <a:pt x="62" y="3"/>
                  <a:pt x="62" y="3"/>
                  <a:pt x="62" y="3"/>
                </a:cubicBezTo>
                <a:cubicBezTo>
                  <a:pt x="62" y="2"/>
                  <a:pt x="63" y="0"/>
                  <a:pt x="65" y="0"/>
                </a:cubicBezTo>
                <a:close/>
                <a:moveTo>
                  <a:pt x="32" y="103"/>
                </a:moveTo>
                <a:cubicBezTo>
                  <a:pt x="32" y="94"/>
                  <a:pt x="32" y="94"/>
                  <a:pt x="32" y="94"/>
                </a:cubicBezTo>
                <a:cubicBezTo>
                  <a:pt x="33" y="94"/>
                  <a:pt x="34" y="95"/>
                  <a:pt x="35" y="95"/>
                </a:cubicBezTo>
                <a:cubicBezTo>
                  <a:pt x="36" y="97"/>
                  <a:pt x="36" y="99"/>
                  <a:pt x="35" y="100"/>
                </a:cubicBezTo>
                <a:cubicBezTo>
                  <a:pt x="32" y="103"/>
                  <a:pt x="32" y="103"/>
                  <a:pt x="32" y="103"/>
                </a:cubicBezTo>
                <a:close/>
                <a:moveTo>
                  <a:pt x="32" y="36"/>
                </a:moveTo>
                <a:cubicBezTo>
                  <a:pt x="32" y="28"/>
                  <a:pt x="32" y="28"/>
                  <a:pt x="32" y="28"/>
                </a:cubicBezTo>
                <a:cubicBezTo>
                  <a:pt x="35" y="31"/>
                  <a:pt x="35" y="31"/>
                  <a:pt x="35" y="31"/>
                </a:cubicBezTo>
                <a:cubicBezTo>
                  <a:pt x="36" y="32"/>
                  <a:pt x="36" y="34"/>
                  <a:pt x="35" y="35"/>
                </a:cubicBezTo>
                <a:cubicBezTo>
                  <a:pt x="34" y="36"/>
                  <a:pt x="33" y="36"/>
                  <a:pt x="32" y="36"/>
                </a:cubicBezTo>
                <a:close/>
                <a:moveTo>
                  <a:pt x="32" y="50"/>
                </a:moveTo>
                <a:cubicBezTo>
                  <a:pt x="30" y="54"/>
                  <a:pt x="29" y="60"/>
                  <a:pt x="29" y="65"/>
                </a:cubicBezTo>
                <a:cubicBezTo>
                  <a:pt x="29" y="71"/>
                  <a:pt x="30" y="76"/>
                  <a:pt x="32" y="81"/>
                </a:cubicBezTo>
                <a:cubicBezTo>
                  <a:pt x="32" y="50"/>
                  <a:pt x="32" y="50"/>
                  <a:pt x="32" y="50"/>
                </a:cubicBezTo>
                <a:close/>
                <a:moveTo>
                  <a:pt x="32" y="28"/>
                </a:moveTo>
                <a:cubicBezTo>
                  <a:pt x="32" y="36"/>
                  <a:pt x="32" y="36"/>
                  <a:pt x="32" y="36"/>
                </a:cubicBezTo>
                <a:cubicBezTo>
                  <a:pt x="32" y="36"/>
                  <a:pt x="31" y="36"/>
                  <a:pt x="30" y="35"/>
                </a:cubicBezTo>
                <a:cubicBezTo>
                  <a:pt x="30" y="35"/>
                  <a:pt x="30" y="35"/>
                  <a:pt x="30" y="35"/>
                </a:cubicBezTo>
                <a:cubicBezTo>
                  <a:pt x="19" y="24"/>
                  <a:pt x="19" y="24"/>
                  <a:pt x="19" y="24"/>
                </a:cubicBezTo>
                <a:cubicBezTo>
                  <a:pt x="17" y="23"/>
                  <a:pt x="17" y="20"/>
                  <a:pt x="19" y="19"/>
                </a:cubicBezTo>
                <a:cubicBezTo>
                  <a:pt x="20" y="18"/>
                  <a:pt x="22" y="18"/>
                  <a:pt x="24" y="19"/>
                </a:cubicBezTo>
                <a:cubicBezTo>
                  <a:pt x="32" y="28"/>
                  <a:pt x="32" y="28"/>
                  <a:pt x="32" y="28"/>
                </a:cubicBezTo>
                <a:close/>
                <a:moveTo>
                  <a:pt x="32" y="94"/>
                </a:moveTo>
                <a:cubicBezTo>
                  <a:pt x="32" y="103"/>
                  <a:pt x="32" y="103"/>
                  <a:pt x="32" y="103"/>
                </a:cubicBezTo>
                <a:cubicBezTo>
                  <a:pt x="24" y="112"/>
                  <a:pt x="24" y="112"/>
                  <a:pt x="24" y="112"/>
                </a:cubicBezTo>
                <a:cubicBezTo>
                  <a:pt x="22" y="113"/>
                  <a:pt x="20" y="113"/>
                  <a:pt x="19" y="112"/>
                </a:cubicBezTo>
                <a:cubicBezTo>
                  <a:pt x="17" y="110"/>
                  <a:pt x="17" y="108"/>
                  <a:pt x="19" y="107"/>
                </a:cubicBezTo>
                <a:cubicBezTo>
                  <a:pt x="30" y="95"/>
                  <a:pt x="30" y="95"/>
                  <a:pt x="30" y="95"/>
                </a:cubicBezTo>
                <a:cubicBezTo>
                  <a:pt x="30" y="95"/>
                  <a:pt x="30" y="95"/>
                  <a:pt x="30" y="95"/>
                </a:cubicBezTo>
                <a:cubicBezTo>
                  <a:pt x="31" y="95"/>
                  <a:pt x="32" y="95"/>
                  <a:pt x="32" y="94"/>
                </a:cubicBezTo>
                <a:close/>
                <a:moveTo>
                  <a:pt x="22" y="65"/>
                </a:moveTo>
                <a:cubicBezTo>
                  <a:pt x="22" y="65"/>
                  <a:pt x="22" y="65"/>
                  <a:pt x="22" y="65"/>
                </a:cubicBezTo>
                <a:cubicBezTo>
                  <a:pt x="22" y="64"/>
                  <a:pt x="21" y="62"/>
                  <a:pt x="19" y="62"/>
                </a:cubicBezTo>
                <a:cubicBezTo>
                  <a:pt x="3" y="62"/>
                  <a:pt x="3" y="62"/>
                  <a:pt x="3" y="62"/>
                </a:cubicBezTo>
                <a:cubicBezTo>
                  <a:pt x="1" y="62"/>
                  <a:pt x="0" y="64"/>
                  <a:pt x="0" y="65"/>
                </a:cubicBezTo>
                <a:cubicBezTo>
                  <a:pt x="0" y="67"/>
                  <a:pt x="1" y="69"/>
                  <a:pt x="3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21" y="69"/>
                  <a:pt x="22" y="67"/>
                  <a:pt x="22" y="6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Freeform 81"/>
          <p:cNvSpPr>
            <a:spLocks noEditPoints="1"/>
          </p:cNvSpPr>
          <p:nvPr/>
        </p:nvSpPr>
        <p:spPr bwMode="auto">
          <a:xfrm>
            <a:off x="9009193" y="2048392"/>
            <a:ext cx="450250" cy="647756"/>
          </a:xfrm>
          <a:custGeom>
            <a:avLst/>
            <a:gdLst>
              <a:gd name="T0" fmla="*/ 98 w 196"/>
              <a:gd name="T1" fmla="*/ 5 h 282"/>
              <a:gd name="T2" fmla="*/ 113 w 196"/>
              <a:gd name="T3" fmla="*/ 0 h 282"/>
              <a:gd name="T4" fmla="*/ 155 w 196"/>
              <a:gd name="T5" fmla="*/ 128 h 282"/>
              <a:gd name="T6" fmla="*/ 108 w 196"/>
              <a:gd name="T7" fmla="*/ 143 h 282"/>
              <a:gd name="T8" fmla="*/ 98 w 196"/>
              <a:gd name="T9" fmla="*/ 111 h 282"/>
              <a:gd name="T10" fmla="*/ 98 w 196"/>
              <a:gd name="T11" fmla="*/ 5 h 282"/>
              <a:gd name="T12" fmla="*/ 98 w 196"/>
              <a:gd name="T13" fmla="*/ 222 h 282"/>
              <a:gd name="T14" fmla="*/ 136 w 196"/>
              <a:gd name="T15" fmla="*/ 209 h 282"/>
              <a:gd name="T16" fmla="*/ 107 w 196"/>
              <a:gd name="T17" fmla="*/ 209 h 282"/>
              <a:gd name="T18" fmla="*/ 107 w 196"/>
              <a:gd name="T19" fmla="*/ 192 h 282"/>
              <a:gd name="T20" fmla="*/ 152 w 196"/>
              <a:gd name="T21" fmla="*/ 192 h 282"/>
              <a:gd name="T22" fmla="*/ 189 w 196"/>
              <a:gd name="T23" fmla="*/ 192 h 282"/>
              <a:gd name="T24" fmla="*/ 196 w 196"/>
              <a:gd name="T25" fmla="*/ 192 h 282"/>
              <a:gd name="T26" fmla="*/ 196 w 196"/>
              <a:gd name="T27" fmla="*/ 209 h 282"/>
              <a:gd name="T28" fmla="*/ 180 w 196"/>
              <a:gd name="T29" fmla="*/ 209 h 282"/>
              <a:gd name="T30" fmla="*/ 134 w 196"/>
              <a:gd name="T31" fmla="*/ 247 h 282"/>
              <a:gd name="T32" fmla="*/ 169 w 196"/>
              <a:gd name="T33" fmla="*/ 267 h 282"/>
              <a:gd name="T34" fmla="*/ 169 w 196"/>
              <a:gd name="T35" fmla="*/ 282 h 282"/>
              <a:gd name="T36" fmla="*/ 98 w 196"/>
              <a:gd name="T37" fmla="*/ 282 h 282"/>
              <a:gd name="T38" fmla="*/ 98 w 196"/>
              <a:gd name="T39" fmla="*/ 268 h 282"/>
              <a:gd name="T40" fmla="*/ 111 w 196"/>
              <a:gd name="T41" fmla="*/ 255 h 282"/>
              <a:gd name="T42" fmla="*/ 98 w 196"/>
              <a:gd name="T43" fmla="*/ 242 h 282"/>
              <a:gd name="T44" fmla="*/ 98 w 196"/>
              <a:gd name="T45" fmla="*/ 222 h 282"/>
              <a:gd name="T46" fmla="*/ 67 w 196"/>
              <a:gd name="T47" fmla="*/ 15 h 282"/>
              <a:gd name="T48" fmla="*/ 98 w 196"/>
              <a:gd name="T49" fmla="*/ 5 h 282"/>
              <a:gd name="T50" fmla="*/ 98 w 196"/>
              <a:gd name="T51" fmla="*/ 111 h 282"/>
              <a:gd name="T52" fmla="*/ 92 w 196"/>
              <a:gd name="T53" fmla="*/ 92 h 282"/>
              <a:gd name="T54" fmla="*/ 33 w 196"/>
              <a:gd name="T55" fmla="*/ 157 h 282"/>
              <a:gd name="T56" fmla="*/ 98 w 196"/>
              <a:gd name="T57" fmla="*/ 222 h 282"/>
              <a:gd name="T58" fmla="*/ 98 w 196"/>
              <a:gd name="T59" fmla="*/ 222 h 282"/>
              <a:gd name="T60" fmla="*/ 98 w 196"/>
              <a:gd name="T61" fmla="*/ 242 h 282"/>
              <a:gd name="T62" fmla="*/ 85 w 196"/>
              <a:gd name="T63" fmla="*/ 255 h 282"/>
              <a:gd name="T64" fmla="*/ 98 w 196"/>
              <a:gd name="T65" fmla="*/ 268 h 282"/>
              <a:gd name="T66" fmla="*/ 98 w 196"/>
              <a:gd name="T67" fmla="*/ 282 h 282"/>
              <a:gd name="T68" fmla="*/ 27 w 196"/>
              <a:gd name="T69" fmla="*/ 282 h 282"/>
              <a:gd name="T70" fmla="*/ 27 w 196"/>
              <a:gd name="T71" fmla="*/ 267 h 282"/>
              <a:gd name="T72" fmla="*/ 61 w 196"/>
              <a:gd name="T73" fmla="*/ 247 h 282"/>
              <a:gd name="T74" fmla="*/ 0 w 196"/>
              <a:gd name="T75" fmla="*/ 157 h 282"/>
              <a:gd name="T76" fmla="*/ 82 w 196"/>
              <a:gd name="T77" fmla="*/ 61 h 282"/>
              <a:gd name="T78" fmla="*/ 67 w 196"/>
              <a:gd name="T79" fmla="*/ 15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96" h="282">
                <a:moveTo>
                  <a:pt x="98" y="5"/>
                </a:moveTo>
                <a:cubicBezTo>
                  <a:pt x="113" y="0"/>
                  <a:pt x="113" y="0"/>
                  <a:pt x="113" y="0"/>
                </a:cubicBezTo>
                <a:cubicBezTo>
                  <a:pt x="155" y="128"/>
                  <a:pt x="155" y="128"/>
                  <a:pt x="155" y="128"/>
                </a:cubicBezTo>
                <a:cubicBezTo>
                  <a:pt x="108" y="143"/>
                  <a:pt x="108" y="143"/>
                  <a:pt x="108" y="143"/>
                </a:cubicBezTo>
                <a:cubicBezTo>
                  <a:pt x="98" y="111"/>
                  <a:pt x="98" y="111"/>
                  <a:pt x="98" y="111"/>
                </a:cubicBezTo>
                <a:cubicBezTo>
                  <a:pt x="98" y="5"/>
                  <a:pt x="98" y="5"/>
                  <a:pt x="98" y="5"/>
                </a:cubicBezTo>
                <a:close/>
                <a:moveTo>
                  <a:pt x="98" y="222"/>
                </a:moveTo>
                <a:cubicBezTo>
                  <a:pt x="112" y="222"/>
                  <a:pt x="125" y="217"/>
                  <a:pt x="136" y="209"/>
                </a:cubicBezTo>
                <a:cubicBezTo>
                  <a:pt x="107" y="209"/>
                  <a:pt x="107" y="209"/>
                  <a:pt x="107" y="209"/>
                </a:cubicBezTo>
                <a:cubicBezTo>
                  <a:pt x="107" y="192"/>
                  <a:pt x="107" y="192"/>
                  <a:pt x="107" y="192"/>
                </a:cubicBezTo>
                <a:cubicBezTo>
                  <a:pt x="152" y="192"/>
                  <a:pt x="152" y="192"/>
                  <a:pt x="152" y="192"/>
                </a:cubicBezTo>
                <a:cubicBezTo>
                  <a:pt x="189" y="192"/>
                  <a:pt x="189" y="192"/>
                  <a:pt x="189" y="192"/>
                </a:cubicBezTo>
                <a:cubicBezTo>
                  <a:pt x="196" y="192"/>
                  <a:pt x="196" y="192"/>
                  <a:pt x="196" y="192"/>
                </a:cubicBezTo>
                <a:cubicBezTo>
                  <a:pt x="196" y="209"/>
                  <a:pt x="196" y="209"/>
                  <a:pt x="196" y="209"/>
                </a:cubicBezTo>
                <a:cubicBezTo>
                  <a:pt x="180" y="209"/>
                  <a:pt x="180" y="209"/>
                  <a:pt x="180" y="209"/>
                </a:cubicBezTo>
                <a:cubicBezTo>
                  <a:pt x="169" y="226"/>
                  <a:pt x="153" y="239"/>
                  <a:pt x="134" y="247"/>
                </a:cubicBezTo>
                <a:cubicBezTo>
                  <a:pt x="154" y="251"/>
                  <a:pt x="169" y="257"/>
                  <a:pt x="169" y="267"/>
                </a:cubicBezTo>
                <a:cubicBezTo>
                  <a:pt x="169" y="282"/>
                  <a:pt x="169" y="282"/>
                  <a:pt x="169" y="282"/>
                </a:cubicBezTo>
                <a:cubicBezTo>
                  <a:pt x="98" y="282"/>
                  <a:pt x="98" y="282"/>
                  <a:pt x="98" y="282"/>
                </a:cubicBezTo>
                <a:cubicBezTo>
                  <a:pt x="98" y="268"/>
                  <a:pt x="98" y="268"/>
                  <a:pt x="98" y="268"/>
                </a:cubicBezTo>
                <a:cubicBezTo>
                  <a:pt x="105" y="268"/>
                  <a:pt x="111" y="262"/>
                  <a:pt x="111" y="255"/>
                </a:cubicBezTo>
                <a:cubicBezTo>
                  <a:pt x="111" y="248"/>
                  <a:pt x="105" y="242"/>
                  <a:pt x="98" y="242"/>
                </a:cubicBezTo>
                <a:lnTo>
                  <a:pt x="98" y="222"/>
                </a:lnTo>
                <a:close/>
                <a:moveTo>
                  <a:pt x="67" y="15"/>
                </a:moveTo>
                <a:cubicBezTo>
                  <a:pt x="98" y="5"/>
                  <a:pt x="98" y="5"/>
                  <a:pt x="98" y="5"/>
                </a:cubicBezTo>
                <a:cubicBezTo>
                  <a:pt x="98" y="111"/>
                  <a:pt x="98" y="111"/>
                  <a:pt x="98" y="111"/>
                </a:cubicBezTo>
                <a:cubicBezTo>
                  <a:pt x="92" y="92"/>
                  <a:pt x="92" y="92"/>
                  <a:pt x="92" y="92"/>
                </a:cubicBezTo>
                <a:cubicBezTo>
                  <a:pt x="59" y="95"/>
                  <a:pt x="33" y="123"/>
                  <a:pt x="33" y="157"/>
                </a:cubicBezTo>
                <a:cubicBezTo>
                  <a:pt x="33" y="193"/>
                  <a:pt x="62" y="222"/>
                  <a:pt x="98" y="222"/>
                </a:cubicBezTo>
                <a:cubicBezTo>
                  <a:pt x="98" y="222"/>
                  <a:pt x="98" y="222"/>
                  <a:pt x="98" y="222"/>
                </a:cubicBezTo>
                <a:cubicBezTo>
                  <a:pt x="98" y="242"/>
                  <a:pt x="98" y="242"/>
                  <a:pt x="98" y="242"/>
                </a:cubicBezTo>
                <a:cubicBezTo>
                  <a:pt x="91" y="242"/>
                  <a:pt x="85" y="248"/>
                  <a:pt x="85" y="255"/>
                </a:cubicBezTo>
                <a:cubicBezTo>
                  <a:pt x="85" y="262"/>
                  <a:pt x="91" y="268"/>
                  <a:pt x="98" y="268"/>
                </a:cubicBezTo>
                <a:cubicBezTo>
                  <a:pt x="98" y="282"/>
                  <a:pt x="98" y="282"/>
                  <a:pt x="98" y="282"/>
                </a:cubicBezTo>
                <a:cubicBezTo>
                  <a:pt x="27" y="282"/>
                  <a:pt x="27" y="282"/>
                  <a:pt x="27" y="282"/>
                </a:cubicBezTo>
                <a:cubicBezTo>
                  <a:pt x="27" y="267"/>
                  <a:pt x="27" y="267"/>
                  <a:pt x="27" y="267"/>
                </a:cubicBezTo>
                <a:cubicBezTo>
                  <a:pt x="27" y="257"/>
                  <a:pt x="41" y="251"/>
                  <a:pt x="61" y="247"/>
                </a:cubicBezTo>
                <a:cubicBezTo>
                  <a:pt x="26" y="233"/>
                  <a:pt x="0" y="198"/>
                  <a:pt x="0" y="157"/>
                </a:cubicBezTo>
                <a:cubicBezTo>
                  <a:pt x="0" y="108"/>
                  <a:pt x="36" y="68"/>
                  <a:pt x="82" y="61"/>
                </a:cubicBezTo>
                <a:lnTo>
                  <a:pt x="67" y="1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Freeform 82"/>
          <p:cNvSpPr>
            <a:spLocks noEditPoints="1"/>
          </p:cNvSpPr>
          <p:nvPr/>
        </p:nvSpPr>
        <p:spPr bwMode="auto">
          <a:xfrm>
            <a:off x="8848510" y="1956334"/>
            <a:ext cx="259437" cy="229310"/>
          </a:xfrm>
          <a:custGeom>
            <a:avLst/>
            <a:gdLst>
              <a:gd name="T0" fmla="*/ 103 w 113"/>
              <a:gd name="T1" fmla="*/ 31 h 100"/>
              <a:gd name="T2" fmla="*/ 57 w 113"/>
              <a:gd name="T3" fmla="*/ 0 h 100"/>
              <a:gd name="T4" fmla="*/ 57 w 113"/>
              <a:gd name="T5" fmla="*/ 9 h 100"/>
              <a:gd name="T6" fmla="*/ 95 w 113"/>
              <a:gd name="T7" fmla="*/ 35 h 100"/>
              <a:gd name="T8" fmla="*/ 72 w 113"/>
              <a:gd name="T9" fmla="*/ 88 h 100"/>
              <a:gd name="T10" fmla="*/ 57 w 113"/>
              <a:gd name="T11" fmla="*/ 91 h 100"/>
              <a:gd name="T12" fmla="*/ 57 w 113"/>
              <a:gd name="T13" fmla="*/ 100 h 100"/>
              <a:gd name="T14" fmla="*/ 75 w 113"/>
              <a:gd name="T15" fmla="*/ 96 h 100"/>
              <a:gd name="T16" fmla="*/ 103 w 113"/>
              <a:gd name="T17" fmla="*/ 31 h 100"/>
              <a:gd name="T18" fmla="*/ 57 w 113"/>
              <a:gd name="T19" fmla="*/ 0 h 100"/>
              <a:gd name="T20" fmla="*/ 38 w 113"/>
              <a:gd name="T21" fmla="*/ 4 h 100"/>
              <a:gd name="T22" fmla="*/ 11 w 113"/>
              <a:gd name="T23" fmla="*/ 68 h 100"/>
              <a:gd name="T24" fmla="*/ 57 w 113"/>
              <a:gd name="T25" fmla="*/ 100 h 100"/>
              <a:gd name="T26" fmla="*/ 57 w 113"/>
              <a:gd name="T27" fmla="*/ 91 h 100"/>
              <a:gd name="T28" fmla="*/ 19 w 113"/>
              <a:gd name="T29" fmla="*/ 65 h 100"/>
              <a:gd name="T30" fmla="*/ 19 w 113"/>
              <a:gd name="T31" fmla="*/ 65 h 100"/>
              <a:gd name="T32" fmla="*/ 42 w 113"/>
              <a:gd name="T33" fmla="*/ 12 h 100"/>
              <a:gd name="T34" fmla="*/ 57 w 113"/>
              <a:gd name="T35" fmla="*/ 9 h 100"/>
              <a:gd name="T36" fmla="*/ 57 w 113"/>
              <a:gd name="T37" fmla="*/ 0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3" h="100">
                <a:moveTo>
                  <a:pt x="103" y="31"/>
                </a:moveTo>
                <a:cubicBezTo>
                  <a:pt x="95" y="12"/>
                  <a:pt x="77" y="0"/>
                  <a:pt x="57" y="0"/>
                </a:cubicBezTo>
                <a:cubicBezTo>
                  <a:pt x="57" y="9"/>
                  <a:pt x="57" y="9"/>
                  <a:pt x="57" y="9"/>
                </a:cubicBezTo>
                <a:cubicBezTo>
                  <a:pt x="73" y="9"/>
                  <a:pt x="88" y="19"/>
                  <a:pt x="95" y="35"/>
                </a:cubicBezTo>
                <a:cubicBezTo>
                  <a:pt x="103" y="56"/>
                  <a:pt x="93" y="79"/>
                  <a:pt x="72" y="88"/>
                </a:cubicBezTo>
                <a:cubicBezTo>
                  <a:pt x="67" y="90"/>
                  <a:pt x="62" y="91"/>
                  <a:pt x="57" y="91"/>
                </a:cubicBezTo>
                <a:cubicBezTo>
                  <a:pt x="57" y="100"/>
                  <a:pt x="57" y="100"/>
                  <a:pt x="57" y="100"/>
                </a:cubicBezTo>
                <a:cubicBezTo>
                  <a:pt x="63" y="100"/>
                  <a:pt x="69" y="99"/>
                  <a:pt x="75" y="96"/>
                </a:cubicBezTo>
                <a:cubicBezTo>
                  <a:pt x="101" y="86"/>
                  <a:pt x="113" y="57"/>
                  <a:pt x="103" y="31"/>
                </a:cubicBezTo>
                <a:close/>
                <a:moveTo>
                  <a:pt x="57" y="0"/>
                </a:moveTo>
                <a:cubicBezTo>
                  <a:pt x="51" y="0"/>
                  <a:pt x="44" y="1"/>
                  <a:pt x="38" y="4"/>
                </a:cubicBezTo>
                <a:cubicBezTo>
                  <a:pt x="13" y="14"/>
                  <a:pt x="0" y="43"/>
                  <a:pt x="11" y="68"/>
                </a:cubicBezTo>
                <a:cubicBezTo>
                  <a:pt x="18" y="88"/>
                  <a:pt x="37" y="100"/>
                  <a:pt x="57" y="100"/>
                </a:cubicBezTo>
                <a:cubicBezTo>
                  <a:pt x="57" y="91"/>
                  <a:pt x="57" y="91"/>
                  <a:pt x="57" y="91"/>
                </a:cubicBezTo>
                <a:cubicBezTo>
                  <a:pt x="41" y="90"/>
                  <a:pt x="26" y="81"/>
                  <a:pt x="19" y="65"/>
                </a:cubicBezTo>
                <a:cubicBezTo>
                  <a:pt x="19" y="65"/>
                  <a:pt x="19" y="65"/>
                  <a:pt x="19" y="65"/>
                </a:cubicBezTo>
                <a:cubicBezTo>
                  <a:pt x="11" y="44"/>
                  <a:pt x="21" y="21"/>
                  <a:pt x="42" y="12"/>
                </a:cubicBezTo>
                <a:cubicBezTo>
                  <a:pt x="47" y="10"/>
                  <a:pt x="52" y="9"/>
                  <a:pt x="57" y="9"/>
                </a:cubicBezTo>
                <a:lnTo>
                  <a:pt x="57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Freeform 83"/>
          <p:cNvSpPr/>
          <p:nvPr/>
        </p:nvSpPr>
        <p:spPr bwMode="auto">
          <a:xfrm>
            <a:off x="8774863" y="2093585"/>
            <a:ext cx="113817" cy="71974"/>
          </a:xfrm>
          <a:custGeom>
            <a:avLst/>
            <a:gdLst>
              <a:gd name="T0" fmla="*/ 7 w 68"/>
              <a:gd name="T1" fmla="*/ 43 h 43"/>
              <a:gd name="T2" fmla="*/ 0 w 68"/>
              <a:gd name="T3" fmla="*/ 25 h 43"/>
              <a:gd name="T4" fmla="*/ 62 w 68"/>
              <a:gd name="T5" fmla="*/ 0 h 43"/>
              <a:gd name="T6" fmla="*/ 68 w 68"/>
              <a:gd name="T7" fmla="*/ 18 h 43"/>
              <a:gd name="T8" fmla="*/ 7 w 68"/>
              <a:gd name="T9" fmla="*/ 43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8" h="43">
                <a:moveTo>
                  <a:pt x="7" y="43"/>
                </a:moveTo>
                <a:lnTo>
                  <a:pt x="0" y="25"/>
                </a:lnTo>
                <a:lnTo>
                  <a:pt x="62" y="0"/>
                </a:lnTo>
                <a:lnTo>
                  <a:pt x="68" y="18"/>
                </a:lnTo>
                <a:lnTo>
                  <a:pt x="7" y="4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Freeform 84"/>
          <p:cNvSpPr/>
          <p:nvPr/>
        </p:nvSpPr>
        <p:spPr bwMode="auto">
          <a:xfrm>
            <a:off x="8702891" y="2103628"/>
            <a:ext cx="153989" cy="93733"/>
          </a:xfrm>
          <a:custGeom>
            <a:avLst/>
            <a:gdLst>
              <a:gd name="T0" fmla="*/ 16 w 67"/>
              <a:gd name="T1" fmla="*/ 39 h 41"/>
              <a:gd name="T2" fmla="*/ 2 w 67"/>
              <a:gd name="T3" fmla="*/ 33 h 41"/>
              <a:gd name="T4" fmla="*/ 8 w 67"/>
              <a:gd name="T5" fmla="*/ 19 h 41"/>
              <a:gd name="T6" fmla="*/ 50 w 67"/>
              <a:gd name="T7" fmla="*/ 2 h 41"/>
              <a:gd name="T8" fmla="*/ 64 w 67"/>
              <a:gd name="T9" fmla="*/ 8 h 41"/>
              <a:gd name="T10" fmla="*/ 58 w 67"/>
              <a:gd name="T11" fmla="*/ 22 h 41"/>
              <a:gd name="T12" fmla="*/ 16 w 67"/>
              <a:gd name="T13" fmla="*/ 39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7" h="41">
                <a:moveTo>
                  <a:pt x="16" y="39"/>
                </a:moveTo>
                <a:cubicBezTo>
                  <a:pt x="10" y="41"/>
                  <a:pt x="4" y="39"/>
                  <a:pt x="2" y="33"/>
                </a:cubicBezTo>
                <a:cubicBezTo>
                  <a:pt x="0" y="28"/>
                  <a:pt x="2" y="21"/>
                  <a:pt x="8" y="19"/>
                </a:cubicBezTo>
                <a:cubicBezTo>
                  <a:pt x="50" y="2"/>
                  <a:pt x="50" y="2"/>
                  <a:pt x="50" y="2"/>
                </a:cubicBezTo>
                <a:cubicBezTo>
                  <a:pt x="56" y="0"/>
                  <a:pt x="62" y="3"/>
                  <a:pt x="64" y="8"/>
                </a:cubicBezTo>
                <a:cubicBezTo>
                  <a:pt x="67" y="14"/>
                  <a:pt x="64" y="20"/>
                  <a:pt x="58" y="22"/>
                </a:cubicBezTo>
                <a:lnTo>
                  <a:pt x="16" y="3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Freeform 85"/>
          <p:cNvSpPr>
            <a:spLocks noEditPoints="1"/>
          </p:cNvSpPr>
          <p:nvPr/>
        </p:nvSpPr>
        <p:spPr bwMode="auto">
          <a:xfrm>
            <a:off x="8614180" y="3325492"/>
            <a:ext cx="470335" cy="167380"/>
          </a:xfrm>
          <a:custGeom>
            <a:avLst/>
            <a:gdLst>
              <a:gd name="T0" fmla="*/ 142 w 205"/>
              <a:gd name="T1" fmla="*/ 5 h 73"/>
              <a:gd name="T2" fmla="*/ 157 w 205"/>
              <a:gd name="T3" fmla="*/ 2 h 73"/>
              <a:gd name="T4" fmla="*/ 164 w 205"/>
              <a:gd name="T5" fmla="*/ 5 h 73"/>
              <a:gd name="T6" fmla="*/ 179 w 205"/>
              <a:gd name="T7" fmla="*/ 2 h 73"/>
              <a:gd name="T8" fmla="*/ 202 w 205"/>
              <a:gd name="T9" fmla="*/ 18 h 73"/>
              <a:gd name="T10" fmla="*/ 187 w 205"/>
              <a:gd name="T11" fmla="*/ 42 h 73"/>
              <a:gd name="T12" fmla="*/ 177 w 205"/>
              <a:gd name="T13" fmla="*/ 43 h 73"/>
              <a:gd name="T14" fmla="*/ 166 w 205"/>
              <a:gd name="T15" fmla="*/ 18 h 73"/>
              <a:gd name="T16" fmla="*/ 172 w 205"/>
              <a:gd name="T17" fmla="*/ 45 h 73"/>
              <a:gd name="T18" fmla="*/ 167 w 205"/>
              <a:gd name="T19" fmla="*/ 50 h 73"/>
              <a:gd name="T20" fmla="*/ 142 w 205"/>
              <a:gd name="T21" fmla="*/ 55 h 73"/>
              <a:gd name="T22" fmla="*/ 142 w 205"/>
              <a:gd name="T23" fmla="*/ 20 h 73"/>
              <a:gd name="T24" fmla="*/ 158 w 205"/>
              <a:gd name="T25" fmla="*/ 17 h 73"/>
              <a:gd name="T26" fmla="*/ 163 w 205"/>
              <a:gd name="T27" fmla="*/ 19 h 73"/>
              <a:gd name="T28" fmla="*/ 161 w 205"/>
              <a:gd name="T29" fmla="*/ 9 h 73"/>
              <a:gd name="T30" fmla="*/ 155 w 205"/>
              <a:gd name="T31" fmla="*/ 5 h 73"/>
              <a:gd name="T32" fmla="*/ 142 w 205"/>
              <a:gd name="T33" fmla="*/ 8 h 73"/>
              <a:gd name="T34" fmla="*/ 142 w 205"/>
              <a:gd name="T35" fmla="*/ 5 h 73"/>
              <a:gd name="T36" fmla="*/ 28 w 205"/>
              <a:gd name="T37" fmla="*/ 30 h 73"/>
              <a:gd name="T38" fmla="*/ 116 w 205"/>
              <a:gd name="T39" fmla="*/ 13 h 73"/>
              <a:gd name="T40" fmla="*/ 121 w 205"/>
              <a:gd name="T41" fmla="*/ 9 h 73"/>
              <a:gd name="T42" fmla="*/ 142 w 205"/>
              <a:gd name="T43" fmla="*/ 5 h 73"/>
              <a:gd name="T44" fmla="*/ 142 w 205"/>
              <a:gd name="T45" fmla="*/ 8 h 73"/>
              <a:gd name="T46" fmla="*/ 124 w 205"/>
              <a:gd name="T47" fmla="*/ 11 h 73"/>
              <a:gd name="T48" fmla="*/ 120 w 205"/>
              <a:gd name="T49" fmla="*/ 17 h 73"/>
              <a:gd name="T50" fmla="*/ 122 w 205"/>
              <a:gd name="T51" fmla="*/ 28 h 73"/>
              <a:gd name="T52" fmla="*/ 122 w 205"/>
              <a:gd name="T53" fmla="*/ 28 h 73"/>
              <a:gd name="T54" fmla="*/ 126 w 205"/>
              <a:gd name="T55" fmla="*/ 24 h 73"/>
              <a:gd name="T56" fmla="*/ 142 w 205"/>
              <a:gd name="T57" fmla="*/ 20 h 73"/>
              <a:gd name="T58" fmla="*/ 142 w 205"/>
              <a:gd name="T59" fmla="*/ 55 h 73"/>
              <a:gd name="T60" fmla="*/ 130 w 205"/>
              <a:gd name="T61" fmla="*/ 57 h 73"/>
              <a:gd name="T62" fmla="*/ 125 w 205"/>
              <a:gd name="T63" fmla="*/ 56 h 73"/>
              <a:gd name="T64" fmla="*/ 35 w 205"/>
              <a:gd name="T65" fmla="*/ 73 h 73"/>
              <a:gd name="T66" fmla="*/ 28 w 205"/>
              <a:gd name="T67" fmla="*/ 70 h 73"/>
              <a:gd name="T68" fmla="*/ 28 w 205"/>
              <a:gd name="T69" fmla="*/ 67 h 73"/>
              <a:gd name="T70" fmla="*/ 35 w 205"/>
              <a:gd name="T71" fmla="*/ 70 h 73"/>
              <a:gd name="T72" fmla="*/ 35 w 205"/>
              <a:gd name="T73" fmla="*/ 70 h 73"/>
              <a:gd name="T74" fmla="*/ 37 w 205"/>
              <a:gd name="T75" fmla="*/ 70 h 73"/>
              <a:gd name="T76" fmla="*/ 42 w 205"/>
              <a:gd name="T77" fmla="*/ 62 h 73"/>
              <a:gd name="T78" fmla="*/ 36 w 205"/>
              <a:gd name="T79" fmla="*/ 57 h 73"/>
              <a:gd name="T80" fmla="*/ 40 w 205"/>
              <a:gd name="T81" fmla="*/ 50 h 73"/>
              <a:gd name="T82" fmla="*/ 34 w 205"/>
              <a:gd name="T83" fmla="*/ 45 h 73"/>
              <a:gd name="T84" fmla="*/ 37 w 205"/>
              <a:gd name="T85" fmla="*/ 38 h 73"/>
              <a:gd name="T86" fmla="*/ 30 w 205"/>
              <a:gd name="T87" fmla="*/ 33 h 73"/>
              <a:gd name="T88" fmla="*/ 28 w 205"/>
              <a:gd name="T89" fmla="*/ 33 h 73"/>
              <a:gd name="T90" fmla="*/ 28 w 205"/>
              <a:gd name="T91" fmla="*/ 34 h 73"/>
              <a:gd name="T92" fmla="*/ 28 w 205"/>
              <a:gd name="T93" fmla="*/ 30 h 73"/>
              <a:gd name="T94" fmla="*/ 26 w 205"/>
              <a:gd name="T95" fmla="*/ 31 h 73"/>
              <a:gd name="T96" fmla="*/ 28 w 205"/>
              <a:gd name="T97" fmla="*/ 30 h 73"/>
              <a:gd name="T98" fmla="*/ 28 w 205"/>
              <a:gd name="T99" fmla="*/ 34 h 73"/>
              <a:gd name="T100" fmla="*/ 13 w 205"/>
              <a:gd name="T101" fmla="*/ 49 h 73"/>
              <a:gd name="T102" fmla="*/ 15 w 205"/>
              <a:gd name="T103" fmla="*/ 62 h 73"/>
              <a:gd name="T104" fmla="*/ 28 w 205"/>
              <a:gd name="T105" fmla="*/ 67 h 73"/>
              <a:gd name="T106" fmla="*/ 28 w 205"/>
              <a:gd name="T107" fmla="*/ 70 h 73"/>
              <a:gd name="T108" fmla="*/ 0 w 205"/>
              <a:gd name="T109" fmla="*/ 58 h 73"/>
              <a:gd name="T110" fmla="*/ 26 w 205"/>
              <a:gd name="T111" fmla="*/ 31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05" h="73">
                <a:moveTo>
                  <a:pt x="142" y="5"/>
                </a:moveTo>
                <a:cubicBezTo>
                  <a:pt x="157" y="2"/>
                  <a:pt x="157" y="2"/>
                  <a:pt x="157" y="2"/>
                </a:cubicBezTo>
                <a:cubicBezTo>
                  <a:pt x="160" y="1"/>
                  <a:pt x="163" y="3"/>
                  <a:pt x="164" y="5"/>
                </a:cubicBezTo>
                <a:cubicBezTo>
                  <a:pt x="179" y="2"/>
                  <a:pt x="179" y="2"/>
                  <a:pt x="179" y="2"/>
                </a:cubicBezTo>
                <a:cubicBezTo>
                  <a:pt x="190" y="0"/>
                  <a:pt x="200" y="7"/>
                  <a:pt x="202" y="18"/>
                </a:cubicBezTo>
                <a:cubicBezTo>
                  <a:pt x="205" y="29"/>
                  <a:pt x="197" y="39"/>
                  <a:pt x="187" y="42"/>
                </a:cubicBezTo>
                <a:cubicBezTo>
                  <a:pt x="177" y="43"/>
                  <a:pt x="177" y="43"/>
                  <a:pt x="177" y="43"/>
                </a:cubicBezTo>
                <a:cubicBezTo>
                  <a:pt x="166" y="18"/>
                  <a:pt x="166" y="18"/>
                  <a:pt x="166" y="18"/>
                </a:cubicBezTo>
                <a:cubicBezTo>
                  <a:pt x="172" y="45"/>
                  <a:pt x="172" y="45"/>
                  <a:pt x="172" y="45"/>
                </a:cubicBezTo>
                <a:cubicBezTo>
                  <a:pt x="172" y="47"/>
                  <a:pt x="170" y="50"/>
                  <a:pt x="167" y="50"/>
                </a:cubicBezTo>
                <a:cubicBezTo>
                  <a:pt x="142" y="55"/>
                  <a:pt x="142" y="55"/>
                  <a:pt x="142" y="55"/>
                </a:cubicBezTo>
                <a:cubicBezTo>
                  <a:pt x="142" y="20"/>
                  <a:pt x="142" y="20"/>
                  <a:pt x="142" y="20"/>
                </a:cubicBezTo>
                <a:cubicBezTo>
                  <a:pt x="158" y="17"/>
                  <a:pt x="158" y="17"/>
                  <a:pt x="158" y="17"/>
                </a:cubicBezTo>
                <a:cubicBezTo>
                  <a:pt x="160" y="17"/>
                  <a:pt x="162" y="18"/>
                  <a:pt x="163" y="19"/>
                </a:cubicBezTo>
                <a:cubicBezTo>
                  <a:pt x="161" y="9"/>
                  <a:pt x="161" y="9"/>
                  <a:pt x="161" y="9"/>
                </a:cubicBezTo>
                <a:cubicBezTo>
                  <a:pt x="161" y="6"/>
                  <a:pt x="158" y="5"/>
                  <a:pt x="155" y="5"/>
                </a:cubicBezTo>
                <a:cubicBezTo>
                  <a:pt x="142" y="8"/>
                  <a:pt x="142" y="8"/>
                  <a:pt x="142" y="8"/>
                </a:cubicBezTo>
                <a:lnTo>
                  <a:pt x="142" y="5"/>
                </a:lnTo>
                <a:close/>
                <a:moveTo>
                  <a:pt x="28" y="30"/>
                </a:moveTo>
                <a:cubicBezTo>
                  <a:pt x="116" y="13"/>
                  <a:pt x="116" y="13"/>
                  <a:pt x="116" y="13"/>
                </a:cubicBezTo>
                <a:cubicBezTo>
                  <a:pt x="117" y="11"/>
                  <a:pt x="119" y="9"/>
                  <a:pt x="121" y="9"/>
                </a:cubicBezTo>
                <a:cubicBezTo>
                  <a:pt x="142" y="5"/>
                  <a:pt x="142" y="5"/>
                  <a:pt x="142" y="5"/>
                </a:cubicBezTo>
                <a:cubicBezTo>
                  <a:pt x="142" y="8"/>
                  <a:pt x="142" y="8"/>
                  <a:pt x="142" y="8"/>
                </a:cubicBezTo>
                <a:cubicBezTo>
                  <a:pt x="124" y="11"/>
                  <a:pt x="124" y="11"/>
                  <a:pt x="124" y="11"/>
                </a:cubicBezTo>
                <a:cubicBezTo>
                  <a:pt x="121" y="12"/>
                  <a:pt x="119" y="15"/>
                  <a:pt x="120" y="17"/>
                </a:cubicBezTo>
                <a:cubicBezTo>
                  <a:pt x="122" y="28"/>
                  <a:pt x="122" y="28"/>
                  <a:pt x="122" y="28"/>
                </a:cubicBezTo>
                <a:cubicBezTo>
                  <a:pt x="122" y="28"/>
                  <a:pt x="122" y="28"/>
                  <a:pt x="122" y="28"/>
                </a:cubicBezTo>
                <a:cubicBezTo>
                  <a:pt x="122" y="26"/>
                  <a:pt x="124" y="24"/>
                  <a:pt x="126" y="24"/>
                </a:cubicBezTo>
                <a:cubicBezTo>
                  <a:pt x="142" y="20"/>
                  <a:pt x="142" y="20"/>
                  <a:pt x="142" y="20"/>
                </a:cubicBezTo>
                <a:cubicBezTo>
                  <a:pt x="142" y="55"/>
                  <a:pt x="142" y="55"/>
                  <a:pt x="142" y="55"/>
                </a:cubicBezTo>
                <a:cubicBezTo>
                  <a:pt x="130" y="57"/>
                  <a:pt x="130" y="57"/>
                  <a:pt x="130" y="57"/>
                </a:cubicBezTo>
                <a:cubicBezTo>
                  <a:pt x="128" y="58"/>
                  <a:pt x="126" y="57"/>
                  <a:pt x="125" y="56"/>
                </a:cubicBezTo>
                <a:cubicBezTo>
                  <a:pt x="35" y="73"/>
                  <a:pt x="35" y="73"/>
                  <a:pt x="35" y="73"/>
                </a:cubicBezTo>
                <a:cubicBezTo>
                  <a:pt x="28" y="70"/>
                  <a:pt x="28" y="70"/>
                  <a:pt x="28" y="70"/>
                </a:cubicBezTo>
                <a:cubicBezTo>
                  <a:pt x="28" y="67"/>
                  <a:pt x="28" y="67"/>
                  <a:pt x="28" y="67"/>
                </a:cubicBezTo>
                <a:cubicBezTo>
                  <a:pt x="35" y="70"/>
                  <a:pt x="35" y="70"/>
                  <a:pt x="35" y="70"/>
                </a:cubicBezTo>
                <a:cubicBezTo>
                  <a:pt x="35" y="70"/>
                  <a:pt x="35" y="70"/>
                  <a:pt x="35" y="70"/>
                </a:cubicBezTo>
                <a:cubicBezTo>
                  <a:pt x="37" y="70"/>
                  <a:pt x="37" y="70"/>
                  <a:pt x="37" y="70"/>
                </a:cubicBezTo>
                <a:cubicBezTo>
                  <a:pt x="41" y="69"/>
                  <a:pt x="43" y="66"/>
                  <a:pt x="42" y="62"/>
                </a:cubicBezTo>
                <a:cubicBezTo>
                  <a:pt x="42" y="59"/>
                  <a:pt x="39" y="57"/>
                  <a:pt x="36" y="57"/>
                </a:cubicBezTo>
                <a:cubicBezTo>
                  <a:pt x="39" y="56"/>
                  <a:pt x="40" y="53"/>
                  <a:pt x="40" y="50"/>
                </a:cubicBezTo>
                <a:cubicBezTo>
                  <a:pt x="39" y="47"/>
                  <a:pt x="37" y="45"/>
                  <a:pt x="34" y="45"/>
                </a:cubicBezTo>
                <a:cubicBezTo>
                  <a:pt x="36" y="44"/>
                  <a:pt x="38" y="41"/>
                  <a:pt x="37" y="38"/>
                </a:cubicBezTo>
                <a:cubicBezTo>
                  <a:pt x="37" y="34"/>
                  <a:pt x="33" y="32"/>
                  <a:pt x="30" y="33"/>
                </a:cubicBezTo>
                <a:cubicBezTo>
                  <a:pt x="28" y="33"/>
                  <a:pt x="28" y="33"/>
                  <a:pt x="28" y="33"/>
                </a:cubicBezTo>
                <a:cubicBezTo>
                  <a:pt x="28" y="34"/>
                  <a:pt x="28" y="34"/>
                  <a:pt x="28" y="34"/>
                </a:cubicBezTo>
                <a:lnTo>
                  <a:pt x="28" y="30"/>
                </a:lnTo>
                <a:close/>
                <a:moveTo>
                  <a:pt x="26" y="31"/>
                </a:moveTo>
                <a:cubicBezTo>
                  <a:pt x="28" y="30"/>
                  <a:pt x="28" y="30"/>
                  <a:pt x="28" y="30"/>
                </a:cubicBezTo>
                <a:cubicBezTo>
                  <a:pt x="28" y="34"/>
                  <a:pt x="28" y="34"/>
                  <a:pt x="28" y="34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62"/>
                  <a:pt x="15" y="62"/>
                  <a:pt x="15" y="62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70"/>
                  <a:pt x="28" y="70"/>
                  <a:pt x="28" y="70"/>
                </a:cubicBezTo>
                <a:cubicBezTo>
                  <a:pt x="0" y="58"/>
                  <a:pt x="0" y="58"/>
                  <a:pt x="0" y="58"/>
                </a:cubicBezTo>
                <a:lnTo>
                  <a:pt x="26" y="3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Freeform 86"/>
          <p:cNvSpPr/>
          <p:nvPr/>
        </p:nvSpPr>
        <p:spPr bwMode="auto">
          <a:xfrm>
            <a:off x="10562470" y="3757332"/>
            <a:ext cx="259437" cy="333084"/>
          </a:xfrm>
          <a:custGeom>
            <a:avLst/>
            <a:gdLst>
              <a:gd name="T0" fmla="*/ 113 w 113"/>
              <a:gd name="T1" fmla="*/ 25 h 145"/>
              <a:gd name="T2" fmla="*/ 108 w 113"/>
              <a:gd name="T3" fmla="*/ 22 h 145"/>
              <a:gd name="T4" fmla="*/ 42 w 113"/>
              <a:gd name="T5" fmla="*/ 128 h 145"/>
              <a:gd name="T6" fmla="*/ 19 w 113"/>
              <a:gd name="T7" fmla="*/ 132 h 145"/>
              <a:gd name="T8" fmla="*/ 12 w 113"/>
              <a:gd name="T9" fmla="*/ 109 h 145"/>
              <a:gd name="T10" fmla="*/ 78 w 113"/>
              <a:gd name="T11" fmla="*/ 3 h 145"/>
              <a:gd name="T12" fmla="*/ 73 w 113"/>
              <a:gd name="T13" fmla="*/ 0 h 145"/>
              <a:gd name="T14" fmla="*/ 6 w 113"/>
              <a:gd name="T15" fmla="*/ 107 h 145"/>
              <a:gd name="T16" fmla="*/ 15 w 113"/>
              <a:gd name="T17" fmla="*/ 138 h 145"/>
              <a:gd name="T18" fmla="*/ 47 w 113"/>
              <a:gd name="T19" fmla="*/ 132 h 145"/>
              <a:gd name="T20" fmla="*/ 113 w 113"/>
              <a:gd name="T21" fmla="*/ 25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3" h="145">
                <a:moveTo>
                  <a:pt x="113" y="25"/>
                </a:moveTo>
                <a:cubicBezTo>
                  <a:pt x="108" y="22"/>
                  <a:pt x="108" y="22"/>
                  <a:pt x="108" y="22"/>
                </a:cubicBezTo>
                <a:cubicBezTo>
                  <a:pt x="42" y="128"/>
                  <a:pt x="42" y="128"/>
                  <a:pt x="42" y="128"/>
                </a:cubicBezTo>
                <a:cubicBezTo>
                  <a:pt x="38" y="135"/>
                  <a:pt x="27" y="137"/>
                  <a:pt x="19" y="132"/>
                </a:cubicBezTo>
                <a:cubicBezTo>
                  <a:pt x="11" y="127"/>
                  <a:pt x="8" y="117"/>
                  <a:pt x="12" y="109"/>
                </a:cubicBezTo>
                <a:cubicBezTo>
                  <a:pt x="78" y="3"/>
                  <a:pt x="78" y="3"/>
                  <a:pt x="78" y="3"/>
                </a:cubicBezTo>
                <a:cubicBezTo>
                  <a:pt x="73" y="0"/>
                  <a:pt x="73" y="0"/>
                  <a:pt x="73" y="0"/>
                </a:cubicBezTo>
                <a:cubicBezTo>
                  <a:pt x="6" y="107"/>
                  <a:pt x="6" y="107"/>
                  <a:pt x="6" y="107"/>
                </a:cubicBezTo>
                <a:cubicBezTo>
                  <a:pt x="0" y="117"/>
                  <a:pt x="4" y="131"/>
                  <a:pt x="15" y="138"/>
                </a:cubicBezTo>
                <a:cubicBezTo>
                  <a:pt x="26" y="145"/>
                  <a:pt x="40" y="142"/>
                  <a:pt x="47" y="132"/>
                </a:cubicBezTo>
                <a:lnTo>
                  <a:pt x="113" y="2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Freeform 87"/>
          <p:cNvSpPr/>
          <p:nvPr/>
        </p:nvSpPr>
        <p:spPr bwMode="auto">
          <a:xfrm>
            <a:off x="10709763" y="3745615"/>
            <a:ext cx="125535" cy="87036"/>
          </a:xfrm>
          <a:custGeom>
            <a:avLst/>
            <a:gdLst>
              <a:gd name="T0" fmla="*/ 54 w 55"/>
              <a:gd name="T1" fmla="*/ 35 h 38"/>
              <a:gd name="T2" fmla="*/ 48 w 55"/>
              <a:gd name="T3" fmla="*/ 37 h 38"/>
              <a:gd name="T4" fmla="*/ 3 w 55"/>
              <a:gd name="T5" fmla="*/ 9 h 38"/>
              <a:gd name="T6" fmla="*/ 2 w 55"/>
              <a:gd name="T7" fmla="*/ 3 h 38"/>
              <a:gd name="T8" fmla="*/ 8 w 55"/>
              <a:gd name="T9" fmla="*/ 1 h 38"/>
              <a:gd name="T10" fmla="*/ 53 w 55"/>
              <a:gd name="T11" fmla="*/ 29 h 38"/>
              <a:gd name="T12" fmla="*/ 54 w 55"/>
              <a:gd name="T13" fmla="*/ 35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5" h="38">
                <a:moveTo>
                  <a:pt x="54" y="35"/>
                </a:moveTo>
                <a:cubicBezTo>
                  <a:pt x="53" y="37"/>
                  <a:pt x="50" y="38"/>
                  <a:pt x="48" y="37"/>
                </a:cubicBezTo>
                <a:cubicBezTo>
                  <a:pt x="3" y="9"/>
                  <a:pt x="3" y="9"/>
                  <a:pt x="3" y="9"/>
                </a:cubicBezTo>
                <a:cubicBezTo>
                  <a:pt x="1" y="7"/>
                  <a:pt x="0" y="5"/>
                  <a:pt x="2" y="3"/>
                </a:cubicBezTo>
                <a:cubicBezTo>
                  <a:pt x="3" y="1"/>
                  <a:pt x="6" y="0"/>
                  <a:pt x="8" y="1"/>
                </a:cubicBezTo>
                <a:cubicBezTo>
                  <a:pt x="53" y="29"/>
                  <a:pt x="53" y="29"/>
                  <a:pt x="53" y="29"/>
                </a:cubicBezTo>
                <a:cubicBezTo>
                  <a:pt x="55" y="31"/>
                  <a:pt x="55" y="33"/>
                  <a:pt x="54" y="3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Freeform 88"/>
          <p:cNvSpPr/>
          <p:nvPr/>
        </p:nvSpPr>
        <p:spPr bwMode="auto">
          <a:xfrm>
            <a:off x="10612683" y="3814240"/>
            <a:ext cx="172401" cy="239352"/>
          </a:xfrm>
          <a:custGeom>
            <a:avLst/>
            <a:gdLst>
              <a:gd name="T0" fmla="*/ 75 w 75"/>
              <a:gd name="T1" fmla="*/ 4 h 104"/>
              <a:gd name="T2" fmla="*/ 69 w 75"/>
              <a:gd name="T3" fmla="*/ 0 h 104"/>
              <a:gd name="T4" fmla="*/ 10 w 75"/>
              <a:gd name="T5" fmla="*/ 95 h 104"/>
              <a:gd name="T6" fmla="*/ 0 w 75"/>
              <a:gd name="T7" fmla="*/ 100 h 104"/>
              <a:gd name="T8" fmla="*/ 1 w 75"/>
              <a:gd name="T9" fmla="*/ 101 h 104"/>
              <a:gd name="T10" fmla="*/ 17 w 75"/>
              <a:gd name="T11" fmla="*/ 98 h 104"/>
              <a:gd name="T12" fmla="*/ 75 w 75"/>
              <a:gd name="T13" fmla="*/ 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5" h="104">
                <a:moveTo>
                  <a:pt x="75" y="4"/>
                </a:moveTo>
                <a:cubicBezTo>
                  <a:pt x="69" y="0"/>
                  <a:pt x="69" y="0"/>
                  <a:pt x="69" y="0"/>
                </a:cubicBezTo>
                <a:cubicBezTo>
                  <a:pt x="10" y="95"/>
                  <a:pt x="10" y="95"/>
                  <a:pt x="10" y="95"/>
                </a:cubicBezTo>
                <a:cubicBezTo>
                  <a:pt x="8" y="98"/>
                  <a:pt x="4" y="100"/>
                  <a:pt x="0" y="100"/>
                </a:cubicBezTo>
                <a:cubicBezTo>
                  <a:pt x="0" y="100"/>
                  <a:pt x="1" y="100"/>
                  <a:pt x="1" y="101"/>
                </a:cubicBezTo>
                <a:cubicBezTo>
                  <a:pt x="7" y="104"/>
                  <a:pt x="14" y="103"/>
                  <a:pt x="17" y="98"/>
                </a:cubicBezTo>
                <a:lnTo>
                  <a:pt x="75" y="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Freeform 89"/>
          <p:cNvSpPr>
            <a:spLocks noEditPoints="1"/>
          </p:cNvSpPr>
          <p:nvPr/>
        </p:nvSpPr>
        <p:spPr bwMode="auto">
          <a:xfrm>
            <a:off x="10210973" y="2451777"/>
            <a:ext cx="234330" cy="170726"/>
          </a:xfrm>
          <a:custGeom>
            <a:avLst/>
            <a:gdLst>
              <a:gd name="T0" fmla="*/ 84 w 102"/>
              <a:gd name="T1" fmla="*/ 71 h 74"/>
              <a:gd name="T2" fmla="*/ 79 w 102"/>
              <a:gd name="T3" fmla="*/ 69 h 74"/>
              <a:gd name="T4" fmla="*/ 79 w 102"/>
              <a:gd name="T5" fmla="*/ 69 h 74"/>
              <a:gd name="T6" fmla="*/ 79 w 102"/>
              <a:gd name="T7" fmla="*/ 52 h 74"/>
              <a:gd name="T8" fmla="*/ 86 w 102"/>
              <a:gd name="T9" fmla="*/ 49 h 74"/>
              <a:gd name="T10" fmla="*/ 90 w 102"/>
              <a:gd name="T11" fmla="*/ 38 h 74"/>
              <a:gd name="T12" fmla="*/ 79 w 102"/>
              <a:gd name="T13" fmla="*/ 31 h 74"/>
              <a:gd name="T14" fmla="*/ 85 w 102"/>
              <a:gd name="T15" fmla="*/ 20 h 74"/>
              <a:gd name="T16" fmla="*/ 79 w 102"/>
              <a:gd name="T17" fmla="*/ 16 h 74"/>
              <a:gd name="T18" fmla="*/ 72 w 102"/>
              <a:gd name="T19" fmla="*/ 3 h 74"/>
              <a:gd name="T20" fmla="*/ 79 w 102"/>
              <a:gd name="T21" fmla="*/ 16 h 74"/>
              <a:gd name="T22" fmla="*/ 72 w 102"/>
              <a:gd name="T23" fmla="*/ 21 h 74"/>
              <a:gd name="T24" fmla="*/ 72 w 102"/>
              <a:gd name="T25" fmla="*/ 9 h 74"/>
              <a:gd name="T26" fmla="*/ 79 w 102"/>
              <a:gd name="T27" fmla="*/ 73 h 74"/>
              <a:gd name="T28" fmla="*/ 72 w 102"/>
              <a:gd name="T29" fmla="*/ 69 h 74"/>
              <a:gd name="T30" fmla="*/ 79 w 102"/>
              <a:gd name="T31" fmla="*/ 73 h 74"/>
              <a:gd name="T32" fmla="*/ 79 w 102"/>
              <a:gd name="T33" fmla="*/ 34 h 74"/>
              <a:gd name="T34" fmla="*/ 75 w 102"/>
              <a:gd name="T35" fmla="*/ 45 h 74"/>
              <a:gd name="T36" fmla="*/ 79 w 102"/>
              <a:gd name="T37" fmla="*/ 52 h 74"/>
              <a:gd name="T38" fmla="*/ 72 w 102"/>
              <a:gd name="T39" fmla="*/ 25 h 74"/>
              <a:gd name="T40" fmla="*/ 79 w 102"/>
              <a:gd name="T41" fmla="*/ 31 h 74"/>
              <a:gd name="T42" fmla="*/ 72 w 102"/>
              <a:gd name="T43" fmla="*/ 3 h 74"/>
              <a:gd name="T44" fmla="*/ 71 w 102"/>
              <a:gd name="T45" fmla="*/ 8 h 74"/>
              <a:gd name="T46" fmla="*/ 66 w 102"/>
              <a:gd name="T47" fmla="*/ 2 h 74"/>
              <a:gd name="T48" fmla="*/ 66 w 102"/>
              <a:gd name="T49" fmla="*/ 73 h 74"/>
              <a:gd name="T50" fmla="*/ 67 w 102"/>
              <a:gd name="T51" fmla="*/ 65 h 74"/>
              <a:gd name="T52" fmla="*/ 72 w 102"/>
              <a:gd name="T53" fmla="*/ 74 h 74"/>
              <a:gd name="T54" fmla="*/ 72 w 102"/>
              <a:gd name="T55" fmla="*/ 21 h 74"/>
              <a:gd name="T56" fmla="*/ 72 w 102"/>
              <a:gd name="T57" fmla="*/ 52 h 74"/>
              <a:gd name="T58" fmla="*/ 66 w 102"/>
              <a:gd name="T59" fmla="*/ 57 h 74"/>
              <a:gd name="T60" fmla="*/ 69 w 102"/>
              <a:gd name="T61" fmla="*/ 16 h 74"/>
              <a:gd name="T62" fmla="*/ 22 w 102"/>
              <a:gd name="T63" fmla="*/ 10 h 74"/>
              <a:gd name="T64" fmla="*/ 66 w 102"/>
              <a:gd name="T65" fmla="*/ 5 h 74"/>
              <a:gd name="T66" fmla="*/ 64 w 102"/>
              <a:gd name="T67" fmla="*/ 6 h 74"/>
              <a:gd name="T68" fmla="*/ 66 w 102"/>
              <a:gd name="T69" fmla="*/ 16 h 74"/>
              <a:gd name="T70" fmla="*/ 66 w 102"/>
              <a:gd name="T71" fmla="*/ 64 h 74"/>
              <a:gd name="T72" fmla="*/ 37 w 102"/>
              <a:gd name="T73" fmla="*/ 57 h 74"/>
              <a:gd name="T74" fmla="*/ 22 w 102"/>
              <a:gd name="T75" fmla="*/ 49 h 74"/>
              <a:gd name="T76" fmla="*/ 27 w 102"/>
              <a:gd name="T77" fmla="*/ 48 h 74"/>
              <a:gd name="T78" fmla="*/ 22 w 102"/>
              <a:gd name="T79" fmla="*/ 27 h 74"/>
              <a:gd name="T80" fmla="*/ 2 w 102"/>
              <a:gd name="T81" fmla="*/ 41 h 74"/>
              <a:gd name="T82" fmla="*/ 22 w 102"/>
              <a:gd name="T83" fmla="*/ 10 h 74"/>
              <a:gd name="T84" fmla="*/ 17 w 102"/>
              <a:gd name="T85" fmla="*/ 28 h 74"/>
              <a:gd name="T86" fmla="*/ 22 w 102"/>
              <a:gd name="T87" fmla="*/ 49 h 74"/>
              <a:gd name="T88" fmla="*/ 2 w 102"/>
              <a:gd name="T89" fmla="*/ 41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02" h="74">
                <a:moveTo>
                  <a:pt x="79" y="7"/>
                </a:moveTo>
                <a:cubicBezTo>
                  <a:pt x="102" y="22"/>
                  <a:pt x="98" y="62"/>
                  <a:pt x="84" y="71"/>
                </a:cubicBezTo>
                <a:cubicBezTo>
                  <a:pt x="82" y="72"/>
                  <a:pt x="80" y="73"/>
                  <a:pt x="79" y="73"/>
                </a:cubicBezTo>
                <a:cubicBezTo>
                  <a:pt x="79" y="69"/>
                  <a:pt x="79" y="69"/>
                  <a:pt x="79" y="69"/>
                </a:cubicBezTo>
                <a:cubicBezTo>
                  <a:pt x="79" y="69"/>
                  <a:pt x="79" y="69"/>
                  <a:pt x="79" y="69"/>
                </a:cubicBezTo>
                <a:cubicBezTo>
                  <a:pt x="79" y="69"/>
                  <a:pt x="79" y="69"/>
                  <a:pt x="79" y="69"/>
                </a:cubicBezTo>
                <a:cubicBezTo>
                  <a:pt x="83" y="67"/>
                  <a:pt x="85" y="61"/>
                  <a:pt x="83" y="57"/>
                </a:cubicBezTo>
                <a:cubicBezTo>
                  <a:pt x="82" y="55"/>
                  <a:pt x="80" y="53"/>
                  <a:pt x="79" y="52"/>
                </a:cubicBezTo>
                <a:cubicBezTo>
                  <a:pt x="79" y="49"/>
                  <a:pt x="79" y="49"/>
                  <a:pt x="79" y="49"/>
                </a:cubicBezTo>
                <a:cubicBezTo>
                  <a:pt x="81" y="50"/>
                  <a:pt x="84" y="50"/>
                  <a:pt x="86" y="49"/>
                </a:cubicBezTo>
                <a:cubicBezTo>
                  <a:pt x="86" y="49"/>
                  <a:pt x="86" y="49"/>
                  <a:pt x="86" y="49"/>
                </a:cubicBezTo>
                <a:cubicBezTo>
                  <a:pt x="90" y="47"/>
                  <a:pt x="92" y="42"/>
                  <a:pt x="90" y="38"/>
                </a:cubicBezTo>
                <a:cubicBezTo>
                  <a:pt x="88" y="34"/>
                  <a:pt x="83" y="32"/>
                  <a:pt x="79" y="34"/>
                </a:cubicBezTo>
                <a:cubicBezTo>
                  <a:pt x="79" y="31"/>
                  <a:pt x="79" y="31"/>
                  <a:pt x="79" y="31"/>
                </a:cubicBezTo>
                <a:cubicBezTo>
                  <a:pt x="80" y="31"/>
                  <a:pt x="81" y="30"/>
                  <a:pt x="82" y="30"/>
                </a:cubicBezTo>
                <a:cubicBezTo>
                  <a:pt x="86" y="28"/>
                  <a:pt x="87" y="24"/>
                  <a:pt x="85" y="20"/>
                </a:cubicBezTo>
                <a:cubicBezTo>
                  <a:pt x="85" y="20"/>
                  <a:pt x="85" y="20"/>
                  <a:pt x="85" y="20"/>
                </a:cubicBezTo>
                <a:cubicBezTo>
                  <a:pt x="84" y="17"/>
                  <a:pt x="81" y="16"/>
                  <a:pt x="79" y="16"/>
                </a:cubicBezTo>
                <a:lnTo>
                  <a:pt x="79" y="7"/>
                </a:lnTo>
                <a:close/>
                <a:moveTo>
                  <a:pt x="72" y="3"/>
                </a:moveTo>
                <a:cubicBezTo>
                  <a:pt x="74" y="4"/>
                  <a:pt x="76" y="5"/>
                  <a:pt x="79" y="7"/>
                </a:cubicBezTo>
                <a:cubicBezTo>
                  <a:pt x="79" y="16"/>
                  <a:pt x="79" y="16"/>
                  <a:pt x="79" y="16"/>
                </a:cubicBezTo>
                <a:cubicBezTo>
                  <a:pt x="77" y="16"/>
                  <a:pt x="76" y="16"/>
                  <a:pt x="75" y="17"/>
                </a:cubicBezTo>
                <a:cubicBezTo>
                  <a:pt x="73" y="17"/>
                  <a:pt x="72" y="19"/>
                  <a:pt x="72" y="21"/>
                </a:cubicBezTo>
                <a:cubicBezTo>
                  <a:pt x="72" y="13"/>
                  <a:pt x="72" y="13"/>
                  <a:pt x="72" y="13"/>
                </a:cubicBezTo>
                <a:cubicBezTo>
                  <a:pt x="72" y="12"/>
                  <a:pt x="72" y="10"/>
                  <a:pt x="72" y="9"/>
                </a:cubicBezTo>
                <a:cubicBezTo>
                  <a:pt x="72" y="3"/>
                  <a:pt x="72" y="3"/>
                  <a:pt x="72" y="3"/>
                </a:cubicBezTo>
                <a:close/>
                <a:moveTo>
                  <a:pt x="79" y="73"/>
                </a:moveTo>
                <a:cubicBezTo>
                  <a:pt x="76" y="74"/>
                  <a:pt x="74" y="74"/>
                  <a:pt x="72" y="74"/>
                </a:cubicBezTo>
                <a:cubicBezTo>
                  <a:pt x="72" y="69"/>
                  <a:pt x="72" y="69"/>
                  <a:pt x="72" y="69"/>
                </a:cubicBezTo>
                <a:cubicBezTo>
                  <a:pt x="74" y="70"/>
                  <a:pt x="76" y="70"/>
                  <a:pt x="79" y="69"/>
                </a:cubicBezTo>
                <a:cubicBezTo>
                  <a:pt x="79" y="73"/>
                  <a:pt x="79" y="73"/>
                  <a:pt x="79" y="73"/>
                </a:cubicBezTo>
                <a:close/>
                <a:moveTo>
                  <a:pt x="79" y="31"/>
                </a:moveTo>
                <a:cubicBezTo>
                  <a:pt x="79" y="34"/>
                  <a:pt x="79" y="34"/>
                  <a:pt x="79" y="34"/>
                </a:cubicBezTo>
                <a:cubicBezTo>
                  <a:pt x="78" y="34"/>
                  <a:pt x="78" y="34"/>
                  <a:pt x="78" y="34"/>
                </a:cubicBezTo>
                <a:cubicBezTo>
                  <a:pt x="74" y="36"/>
                  <a:pt x="73" y="41"/>
                  <a:pt x="75" y="45"/>
                </a:cubicBezTo>
                <a:cubicBezTo>
                  <a:pt x="76" y="47"/>
                  <a:pt x="77" y="48"/>
                  <a:pt x="79" y="49"/>
                </a:cubicBezTo>
                <a:cubicBezTo>
                  <a:pt x="79" y="52"/>
                  <a:pt x="79" y="52"/>
                  <a:pt x="79" y="52"/>
                </a:cubicBezTo>
                <a:cubicBezTo>
                  <a:pt x="76" y="51"/>
                  <a:pt x="74" y="51"/>
                  <a:pt x="72" y="52"/>
                </a:cubicBezTo>
                <a:cubicBezTo>
                  <a:pt x="72" y="25"/>
                  <a:pt x="72" y="25"/>
                  <a:pt x="72" y="25"/>
                </a:cubicBezTo>
                <a:cubicBezTo>
                  <a:pt x="72" y="26"/>
                  <a:pt x="72" y="26"/>
                  <a:pt x="72" y="26"/>
                </a:cubicBezTo>
                <a:cubicBezTo>
                  <a:pt x="73" y="29"/>
                  <a:pt x="76" y="31"/>
                  <a:pt x="79" y="31"/>
                </a:cubicBezTo>
                <a:close/>
                <a:moveTo>
                  <a:pt x="66" y="2"/>
                </a:moveTo>
                <a:cubicBezTo>
                  <a:pt x="68" y="2"/>
                  <a:pt x="70" y="3"/>
                  <a:pt x="72" y="3"/>
                </a:cubicBezTo>
                <a:cubicBezTo>
                  <a:pt x="72" y="9"/>
                  <a:pt x="72" y="9"/>
                  <a:pt x="72" y="9"/>
                </a:cubicBezTo>
                <a:cubicBezTo>
                  <a:pt x="71" y="9"/>
                  <a:pt x="71" y="9"/>
                  <a:pt x="71" y="8"/>
                </a:cubicBezTo>
                <a:cubicBezTo>
                  <a:pt x="70" y="7"/>
                  <a:pt x="68" y="5"/>
                  <a:pt x="66" y="5"/>
                </a:cubicBezTo>
                <a:cubicBezTo>
                  <a:pt x="66" y="2"/>
                  <a:pt x="66" y="2"/>
                  <a:pt x="66" y="2"/>
                </a:cubicBezTo>
                <a:close/>
                <a:moveTo>
                  <a:pt x="72" y="74"/>
                </a:moveTo>
                <a:cubicBezTo>
                  <a:pt x="70" y="74"/>
                  <a:pt x="68" y="73"/>
                  <a:pt x="66" y="73"/>
                </a:cubicBezTo>
                <a:cubicBezTo>
                  <a:pt x="66" y="64"/>
                  <a:pt x="66" y="64"/>
                  <a:pt x="66" y="64"/>
                </a:cubicBezTo>
                <a:cubicBezTo>
                  <a:pt x="66" y="64"/>
                  <a:pt x="67" y="64"/>
                  <a:pt x="67" y="65"/>
                </a:cubicBezTo>
                <a:cubicBezTo>
                  <a:pt x="68" y="67"/>
                  <a:pt x="70" y="68"/>
                  <a:pt x="72" y="69"/>
                </a:cubicBezTo>
                <a:cubicBezTo>
                  <a:pt x="72" y="74"/>
                  <a:pt x="72" y="74"/>
                  <a:pt x="72" y="74"/>
                </a:cubicBezTo>
                <a:close/>
                <a:moveTo>
                  <a:pt x="72" y="13"/>
                </a:moveTo>
                <a:cubicBezTo>
                  <a:pt x="72" y="21"/>
                  <a:pt x="72" y="21"/>
                  <a:pt x="72" y="21"/>
                </a:cubicBezTo>
                <a:cubicBezTo>
                  <a:pt x="71" y="22"/>
                  <a:pt x="71" y="24"/>
                  <a:pt x="72" y="25"/>
                </a:cubicBezTo>
                <a:cubicBezTo>
                  <a:pt x="72" y="52"/>
                  <a:pt x="72" y="52"/>
                  <a:pt x="72" y="52"/>
                </a:cubicBezTo>
                <a:cubicBezTo>
                  <a:pt x="71" y="52"/>
                  <a:pt x="71" y="52"/>
                  <a:pt x="71" y="52"/>
                </a:cubicBezTo>
                <a:cubicBezTo>
                  <a:pt x="69" y="54"/>
                  <a:pt x="67" y="55"/>
                  <a:pt x="66" y="57"/>
                </a:cubicBezTo>
                <a:cubicBezTo>
                  <a:pt x="66" y="16"/>
                  <a:pt x="66" y="16"/>
                  <a:pt x="66" y="16"/>
                </a:cubicBezTo>
                <a:cubicBezTo>
                  <a:pt x="67" y="16"/>
                  <a:pt x="68" y="16"/>
                  <a:pt x="69" y="16"/>
                </a:cubicBezTo>
                <a:cubicBezTo>
                  <a:pt x="70" y="15"/>
                  <a:pt x="71" y="14"/>
                  <a:pt x="72" y="13"/>
                </a:cubicBezTo>
                <a:close/>
                <a:moveTo>
                  <a:pt x="22" y="10"/>
                </a:moveTo>
                <a:cubicBezTo>
                  <a:pt x="41" y="2"/>
                  <a:pt x="55" y="0"/>
                  <a:pt x="66" y="2"/>
                </a:cubicBezTo>
                <a:cubicBezTo>
                  <a:pt x="66" y="5"/>
                  <a:pt x="66" y="5"/>
                  <a:pt x="66" y="5"/>
                </a:cubicBezTo>
                <a:cubicBezTo>
                  <a:pt x="65" y="5"/>
                  <a:pt x="65" y="6"/>
                  <a:pt x="64" y="6"/>
                </a:cubicBezTo>
                <a:cubicBezTo>
                  <a:pt x="64" y="6"/>
                  <a:pt x="64" y="6"/>
                  <a:pt x="64" y="6"/>
                </a:cubicBezTo>
                <a:cubicBezTo>
                  <a:pt x="61" y="7"/>
                  <a:pt x="60" y="11"/>
                  <a:pt x="61" y="13"/>
                </a:cubicBezTo>
                <a:cubicBezTo>
                  <a:pt x="62" y="15"/>
                  <a:pt x="64" y="16"/>
                  <a:pt x="66" y="16"/>
                </a:cubicBezTo>
                <a:cubicBezTo>
                  <a:pt x="66" y="57"/>
                  <a:pt x="66" y="57"/>
                  <a:pt x="66" y="57"/>
                </a:cubicBezTo>
                <a:cubicBezTo>
                  <a:pt x="66" y="59"/>
                  <a:pt x="66" y="62"/>
                  <a:pt x="66" y="64"/>
                </a:cubicBezTo>
                <a:cubicBezTo>
                  <a:pt x="66" y="73"/>
                  <a:pt x="66" y="73"/>
                  <a:pt x="66" y="73"/>
                </a:cubicBezTo>
                <a:cubicBezTo>
                  <a:pt x="56" y="68"/>
                  <a:pt x="48" y="56"/>
                  <a:pt x="37" y="57"/>
                </a:cubicBezTo>
                <a:cubicBezTo>
                  <a:pt x="32" y="57"/>
                  <a:pt x="27" y="58"/>
                  <a:pt x="22" y="57"/>
                </a:cubicBezTo>
                <a:cubicBezTo>
                  <a:pt x="22" y="49"/>
                  <a:pt x="22" y="49"/>
                  <a:pt x="22" y="49"/>
                </a:cubicBezTo>
                <a:cubicBezTo>
                  <a:pt x="24" y="49"/>
                  <a:pt x="25" y="48"/>
                  <a:pt x="27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32" y="45"/>
                  <a:pt x="34" y="38"/>
                  <a:pt x="32" y="33"/>
                </a:cubicBezTo>
                <a:cubicBezTo>
                  <a:pt x="30" y="29"/>
                  <a:pt x="26" y="27"/>
                  <a:pt x="22" y="27"/>
                </a:cubicBezTo>
                <a:lnTo>
                  <a:pt x="22" y="10"/>
                </a:lnTo>
                <a:close/>
                <a:moveTo>
                  <a:pt x="2" y="41"/>
                </a:moveTo>
                <a:cubicBezTo>
                  <a:pt x="0" y="23"/>
                  <a:pt x="18" y="12"/>
                  <a:pt x="18" y="12"/>
                </a:cubicBezTo>
                <a:cubicBezTo>
                  <a:pt x="20" y="12"/>
                  <a:pt x="21" y="11"/>
                  <a:pt x="22" y="10"/>
                </a:cubicBezTo>
                <a:cubicBezTo>
                  <a:pt x="22" y="27"/>
                  <a:pt x="22" y="27"/>
                  <a:pt x="22" y="27"/>
                </a:cubicBezTo>
                <a:cubicBezTo>
                  <a:pt x="20" y="27"/>
                  <a:pt x="19" y="27"/>
                  <a:pt x="17" y="28"/>
                </a:cubicBezTo>
                <a:cubicBezTo>
                  <a:pt x="12" y="31"/>
                  <a:pt x="9" y="37"/>
                  <a:pt x="12" y="43"/>
                </a:cubicBezTo>
                <a:cubicBezTo>
                  <a:pt x="14" y="47"/>
                  <a:pt x="18" y="49"/>
                  <a:pt x="22" y="49"/>
                </a:cubicBezTo>
                <a:cubicBezTo>
                  <a:pt x="22" y="57"/>
                  <a:pt x="22" y="57"/>
                  <a:pt x="22" y="57"/>
                </a:cubicBezTo>
                <a:cubicBezTo>
                  <a:pt x="12" y="57"/>
                  <a:pt x="4" y="53"/>
                  <a:pt x="2" y="4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Freeform 90"/>
          <p:cNvSpPr/>
          <p:nvPr/>
        </p:nvSpPr>
        <p:spPr bwMode="auto">
          <a:xfrm>
            <a:off x="8257663" y="3569867"/>
            <a:ext cx="217593" cy="281197"/>
          </a:xfrm>
          <a:custGeom>
            <a:avLst/>
            <a:gdLst>
              <a:gd name="T0" fmla="*/ 0 w 95"/>
              <a:gd name="T1" fmla="*/ 21 h 123"/>
              <a:gd name="T2" fmla="*/ 4 w 95"/>
              <a:gd name="T3" fmla="*/ 19 h 123"/>
              <a:gd name="T4" fmla="*/ 59 w 95"/>
              <a:gd name="T5" fmla="*/ 109 h 123"/>
              <a:gd name="T6" fmla="*/ 79 w 95"/>
              <a:gd name="T7" fmla="*/ 112 h 123"/>
              <a:gd name="T8" fmla="*/ 85 w 95"/>
              <a:gd name="T9" fmla="*/ 93 h 123"/>
              <a:gd name="T10" fmla="*/ 29 w 95"/>
              <a:gd name="T11" fmla="*/ 3 h 123"/>
              <a:gd name="T12" fmla="*/ 34 w 95"/>
              <a:gd name="T13" fmla="*/ 0 h 123"/>
              <a:gd name="T14" fmla="*/ 90 w 95"/>
              <a:gd name="T15" fmla="*/ 91 h 123"/>
              <a:gd name="T16" fmla="*/ 82 w 95"/>
              <a:gd name="T17" fmla="*/ 117 h 123"/>
              <a:gd name="T18" fmla="*/ 56 w 95"/>
              <a:gd name="T19" fmla="*/ 112 h 123"/>
              <a:gd name="T20" fmla="*/ 0 w 95"/>
              <a:gd name="T21" fmla="*/ 21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5" h="123">
                <a:moveTo>
                  <a:pt x="0" y="21"/>
                </a:moveTo>
                <a:cubicBezTo>
                  <a:pt x="4" y="19"/>
                  <a:pt x="4" y="19"/>
                  <a:pt x="4" y="19"/>
                </a:cubicBezTo>
                <a:cubicBezTo>
                  <a:pt x="59" y="109"/>
                  <a:pt x="59" y="109"/>
                  <a:pt x="59" y="109"/>
                </a:cubicBezTo>
                <a:cubicBezTo>
                  <a:pt x="63" y="115"/>
                  <a:pt x="72" y="117"/>
                  <a:pt x="79" y="112"/>
                </a:cubicBezTo>
                <a:cubicBezTo>
                  <a:pt x="87" y="108"/>
                  <a:pt x="89" y="99"/>
                  <a:pt x="85" y="93"/>
                </a:cubicBezTo>
                <a:cubicBezTo>
                  <a:pt x="29" y="3"/>
                  <a:pt x="29" y="3"/>
                  <a:pt x="29" y="3"/>
                </a:cubicBezTo>
                <a:cubicBezTo>
                  <a:pt x="34" y="0"/>
                  <a:pt x="34" y="0"/>
                  <a:pt x="34" y="0"/>
                </a:cubicBezTo>
                <a:cubicBezTo>
                  <a:pt x="90" y="91"/>
                  <a:pt x="90" y="91"/>
                  <a:pt x="90" y="91"/>
                </a:cubicBezTo>
                <a:cubicBezTo>
                  <a:pt x="95" y="100"/>
                  <a:pt x="92" y="111"/>
                  <a:pt x="82" y="117"/>
                </a:cubicBezTo>
                <a:cubicBezTo>
                  <a:pt x="73" y="123"/>
                  <a:pt x="61" y="121"/>
                  <a:pt x="56" y="112"/>
                </a:cubicBezTo>
                <a:lnTo>
                  <a:pt x="0" y="2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9" name="Freeform 91"/>
          <p:cNvSpPr/>
          <p:nvPr/>
        </p:nvSpPr>
        <p:spPr bwMode="auto">
          <a:xfrm>
            <a:off x="8244273" y="3559824"/>
            <a:ext cx="107122" cy="73647"/>
          </a:xfrm>
          <a:custGeom>
            <a:avLst/>
            <a:gdLst>
              <a:gd name="T0" fmla="*/ 1 w 47"/>
              <a:gd name="T1" fmla="*/ 30 h 32"/>
              <a:gd name="T2" fmla="*/ 6 w 47"/>
              <a:gd name="T3" fmla="*/ 31 h 32"/>
              <a:gd name="T4" fmla="*/ 44 w 47"/>
              <a:gd name="T5" fmla="*/ 7 h 32"/>
              <a:gd name="T6" fmla="*/ 46 w 47"/>
              <a:gd name="T7" fmla="*/ 2 h 32"/>
              <a:gd name="T8" fmla="*/ 41 w 47"/>
              <a:gd name="T9" fmla="*/ 1 h 32"/>
              <a:gd name="T10" fmla="*/ 2 w 47"/>
              <a:gd name="T11" fmla="*/ 25 h 32"/>
              <a:gd name="T12" fmla="*/ 1 w 47"/>
              <a:gd name="T13" fmla="*/ 3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7" h="32">
                <a:moveTo>
                  <a:pt x="1" y="30"/>
                </a:moveTo>
                <a:cubicBezTo>
                  <a:pt x="2" y="32"/>
                  <a:pt x="4" y="32"/>
                  <a:pt x="6" y="31"/>
                </a:cubicBezTo>
                <a:cubicBezTo>
                  <a:pt x="44" y="7"/>
                  <a:pt x="44" y="7"/>
                  <a:pt x="44" y="7"/>
                </a:cubicBezTo>
                <a:cubicBezTo>
                  <a:pt x="46" y="6"/>
                  <a:pt x="47" y="4"/>
                  <a:pt x="46" y="2"/>
                </a:cubicBezTo>
                <a:cubicBezTo>
                  <a:pt x="45" y="1"/>
                  <a:pt x="42" y="0"/>
                  <a:pt x="41" y="1"/>
                </a:cubicBezTo>
                <a:cubicBezTo>
                  <a:pt x="2" y="25"/>
                  <a:pt x="2" y="25"/>
                  <a:pt x="2" y="25"/>
                </a:cubicBezTo>
                <a:cubicBezTo>
                  <a:pt x="1" y="26"/>
                  <a:pt x="0" y="28"/>
                  <a:pt x="1" y="3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0" name="Freeform 92"/>
          <p:cNvSpPr/>
          <p:nvPr/>
        </p:nvSpPr>
        <p:spPr bwMode="auto">
          <a:xfrm>
            <a:off x="8287791" y="3620080"/>
            <a:ext cx="147294" cy="202528"/>
          </a:xfrm>
          <a:custGeom>
            <a:avLst/>
            <a:gdLst>
              <a:gd name="T0" fmla="*/ 0 w 64"/>
              <a:gd name="T1" fmla="*/ 3 h 88"/>
              <a:gd name="T2" fmla="*/ 5 w 64"/>
              <a:gd name="T3" fmla="*/ 0 h 88"/>
              <a:gd name="T4" fmla="*/ 55 w 64"/>
              <a:gd name="T5" fmla="*/ 80 h 88"/>
              <a:gd name="T6" fmla="*/ 64 w 64"/>
              <a:gd name="T7" fmla="*/ 85 h 88"/>
              <a:gd name="T8" fmla="*/ 63 w 64"/>
              <a:gd name="T9" fmla="*/ 85 h 88"/>
              <a:gd name="T10" fmla="*/ 49 w 64"/>
              <a:gd name="T11" fmla="*/ 82 h 88"/>
              <a:gd name="T12" fmla="*/ 0 w 64"/>
              <a:gd name="T13" fmla="*/ 3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" h="88">
                <a:moveTo>
                  <a:pt x="0" y="3"/>
                </a:moveTo>
                <a:cubicBezTo>
                  <a:pt x="5" y="0"/>
                  <a:pt x="5" y="0"/>
                  <a:pt x="5" y="0"/>
                </a:cubicBezTo>
                <a:cubicBezTo>
                  <a:pt x="55" y="80"/>
                  <a:pt x="55" y="80"/>
                  <a:pt x="55" y="80"/>
                </a:cubicBezTo>
                <a:cubicBezTo>
                  <a:pt x="57" y="83"/>
                  <a:pt x="60" y="85"/>
                  <a:pt x="64" y="85"/>
                </a:cubicBezTo>
                <a:cubicBezTo>
                  <a:pt x="63" y="85"/>
                  <a:pt x="63" y="85"/>
                  <a:pt x="63" y="85"/>
                </a:cubicBezTo>
                <a:cubicBezTo>
                  <a:pt x="58" y="88"/>
                  <a:pt x="52" y="87"/>
                  <a:pt x="49" y="82"/>
                </a:cubicBezTo>
                <a:lnTo>
                  <a:pt x="0" y="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1" name="Freeform 93"/>
          <p:cNvSpPr>
            <a:spLocks noEditPoints="1"/>
          </p:cNvSpPr>
          <p:nvPr/>
        </p:nvSpPr>
        <p:spPr bwMode="auto">
          <a:xfrm>
            <a:off x="9692100" y="5310607"/>
            <a:ext cx="230982" cy="252743"/>
          </a:xfrm>
          <a:custGeom>
            <a:avLst/>
            <a:gdLst>
              <a:gd name="T0" fmla="*/ 78 w 101"/>
              <a:gd name="T1" fmla="*/ 51 h 110"/>
              <a:gd name="T2" fmla="*/ 75 w 101"/>
              <a:gd name="T3" fmla="*/ 63 h 110"/>
              <a:gd name="T4" fmla="*/ 75 w 101"/>
              <a:gd name="T5" fmla="*/ 73 h 110"/>
              <a:gd name="T6" fmla="*/ 77 w 101"/>
              <a:gd name="T7" fmla="*/ 74 h 110"/>
              <a:gd name="T8" fmla="*/ 86 w 101"/>
              <a:gd name="T9" fmla="*/ 86 h 110"/>
              <a:gd name="T10" fmla="*/ 75 w 101"/>
              <a:gd name="T11" fmla="*/ 80 h 110"/>
              <a:gd name="T12" fmla="*/ 75 w 101"/>
              <a:gd name="T13" fmla="*/ 22 h 110"/>
              <a:gd name="T14" fmla="*/ 86 w 101"/>
              <a:gd name="T15" fmla="*/ 15 h 110"/>
              <a:gd name="T16" fmla="*/ 77 w 101"/>
              <a:gd name="T17" fmla="*/ 28 h 110"/>
              <a:gd name="T18" fmla="*/ 75 w 101"/>
              <a:gd name="T19" fmla="*/ 28 h 110"/>
              <a:gd name="T20" fmla="*/ 98 w 101"/>
              <a:gd name="T21" fmla="*/ 48 h 110"/>
              <a:gd name="T22" fmla="*/ 83 w 101"/>
              <a:gd name="T23" fmla="*/ 51 h 110"/>
              <a:gd name="T24" fmla="*/ 98 w 101"/>
              <a:gd name="T25" fmla="*/ 53 h 110"/>
              <a:gd name="T26" fmla="*/ 98 w 101"/>
              <a:gd name="T27" fmla="*/ 48 h 110"/>
              <a:gd name="T28" fmla="*/ 52 w 101"/>
              <a:gd name="T29" fmla="*/ 110 h 110"/>
              <a:gd name="T30" fmla="*/ 66 w 101"/>
              <a:gd name="T31" fmla="*/ 74 h 110"/>
              <a:gd name="T32" fmla="*/ 75 w 101"/>
              <a:gd name="T33" fmla="*/ 39 h 110"/>
              <a:gd name="T34" fmla="*/ 50 w 101"/>
              <a:gd name="T35" fmla="*/ 29 h 110"/>
              <a:gd name="T36" fmla="*/ 72 w 101"/>
              <a:gd name="T37" fmla="*/ 51 h 110"/>
              <a:gd name="T38" fmla="*/ 62 w 101"/>
              <a:gd name="T39" fmla="*/ 70 h 110"/>
              <a:gd name="T40" fmla="*/ 60 w 101"/>
              <a:gd name="T41" fmla="*/ 85 h 110"/>
              <a:gd name="T42" fmla="*/ 50 w 101"/>
              <a:gd name="T43" fmla="*/ 110 h 110"/>
              <a:gd name="T44" fmla="*/ 75 w 101"/>
              <a:gd name="T45" fmla="*/ 28 h 110"/>
              <a:gd name="T46" fmla="*/ 74 w 101"/>
              <a:gd name="T47" fmla="*/ 24 h 110"/>
              <a:gd name="T48" fmla="*/ 75 w 101"/>
              <a:gd name="T49" fmla="*/ 73 h 110"/>
              <a:gd name="T50" fmla="*/ 74 w 101"/>
              <a:gd name="T51" fmla="*/ 78 h 110"/>
              <a:gd name="T52" fmla="*/ 75 w 101"/>
              <a:gd name="T53" fmla="*/ 73 h 110"/>
              <a:gd name="T54" fmla="*/ 50 w 101"/>
              <a:gd name="T55" fmla="*/ 0 h 110"/>
              <a:gd name="T56" fmla="*/ 53 w 101"/>
              <a:gd name="T57" fmla="*/ 3 h 110"/>
              <a:gd name="T58" fmla="*/ 50 w 101"/>
              <a:gd name="T59" fmla="*/ 18 h 110"/>
              <a:gd name="T60" fmla="*/ 50 w 101"/>
              <a:gd name="T61" fmla="*/ 23 h 110"/>
              <a:gd name="T62" fmla="*/ 25 w 101"/>
              <a:gd name="T63" fmla="*/ 63 h 110"/>
              <a:gd name="T64" fmla="*/ 35 w 101"/>
              <a:gd name="T65" fmla="*/ 96 h 110"/>
              <a:gd name="T66" fmla="*/ 50 w 101"/>
              <a:gd name="T67" fmla="*/ 110 h 110"/>
              <a:gd name="T68" fmla="*/ 41 w 101"/>
              <a:gd name="T69" fmla="*/ 85 h 110"/>
              <a:gd name="T70" fmla="*/ 39 w 101"/>
              <a:gd name="T71" fmla="*/ 70 h 110"/>
              <a:gd name="T72" fmla="*/ 34 w 101"/>
              <a:gd name="T73" fmla="*/ 35 h 110"/>
              <a:gd name="T74" fmla="*/ 50 w 101"/>
              <a:gd name="T75" fmla="*/ 23 h 110"/>
              <a:gd name="T76" fmla="*/ 50 w 101"/>
              <a:gd name="T77" fmla="*/ 18 h 110"/>
              <a:gd name="T78" fmla="*/ 48 w 101"/>
              <a:gd name="T79" fmla="*/ 3 h 110"/>
              <a:gd name="T80" fmla="*/ 25 w 101"/>
              <a:gd name="T81" fmla="*/ 80 h 110"/>
              <a:gd name="T82" fmla="*/ 27 w 101"/>
              <a:gd name="T83" fmla="*/ 74 h 110"/>
              <a:gd name="T84" fmla="*/ 25 w 101"/>
              <a:gd name="T85" fmla="*/ 80 h 110"/>
              <a:gd name="T86" fmla="*/ 25 w 101"/>
              <a:gd name="T87" fmla="*/ 22 h 110"/>
              <a:gd name="T88" fmla="*/ 27 w 101"/>
              <a:gd name="T89" fmla="*/ 28 h 110"/>
              <a:gd name="T90" fmla="*/ 25 w 101"/>
              <a:gd name="T91" fmla="*/ 39 h 110"/>
              <a:gd name="T92" fmla="*/ 25 w 101"/>
              <a:gd name="T93" fmla="*/ 63 h 110"/>
              <a:gd name="T94" fmla="*/ 25 w 101"/>
              <a:gd name="T95" fmla="*/ 22 h 110"/>
              <a:gd name="T96" fmla="*/ 23 w 101"/>
              <a:gd name="T97" fmla="*/ 28 h 110"/>
              <a:gd name="T98" fmla="*/ 15 w 101"/>
              <a:gd name="T99" fmla="*/ 19 h 110"/>
              <a:gd name="T100" fmla="*/ 18 w 101"/>
              <a:gd name="T101" fmla="*/ 15 h 110"/>
              <a:gd name="T102" fmla="*/ 25 w 101"/>
              <a:gd name="T103" fmla="*/ 73 h 110"/>
              <a:gd name="T104" fmla="*/ 18 w 101"/>
              <a:gd name="T105" fmla="*/ 86 h 110"/>
              <a:gd name="T106" fmla="*/ 15 w 101"/>
              <a:gd name="T107" fmla="*/ 83 h 110"/>
              <a:gd name="T108" fmla="*/ 23 w 101"/>
              <a:gd name="T109" fmla="*/ 74 h 110"/>
              <a:gd name="T110" fmla="*/ 18 w 101"/>
              <a:gd name="T111" fmla="*/ 51 h 110"/>
              <a:gd name="T112" fmla="*/ 15 w 101"/>
              <a:gd name="T113" fmla="*/ 48 h 110"/>
              <a:gd name="T114" fmla="*/ 0 w 101"/>
              <a:gd name="T115" fmla="*/ 51 h 110"/>
              <a:gd name="T116" fmla="*/ 15 w 101"/>
              <a:gd name="T117" fmla="*/ 53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01" h="110">
                <a:moveTo>
                  <a:pt x="75" y="63"/>
                </a:moveTo>
                <a:cubicBezTo>
                  <a:pt x="77" y="59"/>
                  <a:pt x="78" y="55"/>
                  <a:pt x="78" y="51"/>
                </a:cubicBezTo>
                <a:cubicBezTo>
                  <a:pt x="78" y="47"/>
                  <a:pt x="77" y="43"/>
                  <a:pt x="75" y="39"/>
                </a:cubicBezTo>
                <a:cubicBezTo>
                  <a:pt x="75" y="63"/>
                  <a:pt x="75" y="63"/>
                  <a:pt x="75" y="63"/>
                </a:cubicBezTo>
                <a:close/>
                <a:moveTo>
                  <a:pt x="75" y="80"/>
                </a:moveTo>
                <a:cubicBezTo>
                  <a:pt x="75" y="73"/>
                  <a:pt x="75" y="73"/>
                  <a:pt x="75" y="73"/>
                </a:cubicBezTo>
                <a:cubicBezTo>
                  <a:pt x="76" y="73"/>
                  <a:pt x="77" y="73"/>
                  <a:pt x="77" y="74"/>
                </a:cubicBezTo>
                <a:cubicBezTo>
                  <a:pt x="77" y="74"/>
                  <a:pt x="77" y="74"/>
                  <a:pt x="77" y="74"/>
                </a:cubicBezTo>
                <a:cubicBezTo>
                  <a:pt x="86" y="83"/>
                  <a:pt x="86" y="83"/>
                  <a:pt x="86" y="83"/>
                </a:cubicBezTo>
                <a:cubicBezTo>
                  <a:pt x="87" y="84"/>
                  <a:pt x="87" y="85"/>
                  <a:pt x="86" y="86"/>
                </a:cubicBezTo>
                <a:cubicBezTo>
                  <a:pt x="85" y="87"/>
                  <a:pt x="83" y="87"/>
                  <a:pt x="82" y="86"/>
                </a:cubicBezTo>
                <a:cubicBezTo>
                  <a:pt x="75" y="80"/>
                  <a:pt x="75" y="80"/>
                  <a:pt x="75" y="80"/>
                </a:cubicBezTo>
                <a:close/>
                <a:moveTo>
                  <a:pt x="75" y="28"/>
                </a:moveTo>
                <a:cubicBezTo>
                  <a:pt x="75" y="22"/>
                  <a:pt x="75" y="22"/>
                  <a:pt x="75" y="22"/>
                </a:cubicBezTo>
                <a:cubicBezTo>
                  <a:pt x="82" y="15"/>
                  <a:pt x="82" y="15"/>
                  <a:pt x="82" y="15"/>
                </a:cubicBezTo>
                <a:cubicBezTo>
                  <a:pt x="83" y="14"/>
                  <a:pt x="85" y="14"/>
                  <a:pt x="86" y="15"/>
                </a:cubicBezTo>
                <a:cubicBezTo>
                  <a:pt x="87" y="16"/>
                  <a:pt x="87" y="18"/>
                  <a:pt x="86" y="19"/>
                </a:cubicBezTo>
                <a:cubicBezTo>
                  <a:pt x="77" y="28"/>
                  <a:pt x="77" y="28"/>
                  <a:pt x="77" y="28"/>
                </a:cubicBezTo>
                <a:cubicBezTo>
                  <a:pt x="77" y="28"/>
                  <a:pt x="77" y="28"/>
                  <a:pt x="77" y="28"/>
                </a:cubicBezTo>
                <a:cubicBezTo>
                  <a:pt x="77" y="28"/>
                  <a:pt x="76" y="28"/>
                  <a:pt x="75" y="28"/>
                </a:cubicBezTo>
                <a:close/>
                <a:moveTo>
                  <a:pt x="98" y="48"/>
                </a:moveTo>
                <a:cubicBezTo>
                  <a:pt x="98" y="48"/>
                  <a:pt x="98" y="48"/>
                  <a:pt x="98" y="48"/>
                </a:cubicBezTo>
                <a:cubicBezTo>
                  <a:pt x="86" y="48"/>
                  <a:pt x="86" y="48"/>
                  <a:pt x="86" y="48"/>
                </a:cubicBezTo>
                <a:cubicBezTo>
                  <a:pt x="84" y="48"/>
                  <a:pt x="83" y="49"/>
                  <a:pt x="83" y="51"/>
                </a:cubicBezTo>
                <a:cubicBezTo>
                  <a:pt x="83" y="52"/>
                  <a:pt x="84" y="53"/>
                  <a:pt x="86" y="53"/>
                </a:cubicBezTo>
                <a:cubicBezTo>
                  <a:pt x="98" y="53"/>
                  <a:pt x="98" y="53"/>
                  <a:pt x="98" y="53"/>
                </a:cubicBezTo>
                <a:cubicBezTo>
                  <a:pt x="100" y="53"/>
                  <a:pt x="101" y="52"/>
                  <a:pt x="101" y="51"/>
                </a:cubicBezTo>
                <a:cubicBezTo>
                  <a:pt x="101" y="49"/>
                  <a:pt x="100" y="48"/>
                  <a:pt x="98" y="48"/>
                </a:cubicBezTo>
                <a:close/>
                <a:moveTo>
                  <a:pt x="50" y="110"/>
                </a:moveTo>
                <a:cubicBezTo>
                  <a:pt x="52" y="110"/>
                  <a:pt x="52" y="110"/>
                  <a:pt x="52" y="110"/>
                </a:cubicBezTo>
                <a:cubicBezTo>
                  <a:pt x="60" y="110"/>
                  <a:pt x="66" y="104"/>
                  <a:pt x="66" y="96"/>
                </a:cubicBezTo>
                <a:cubicBezTo>
                  <a:pt x="66" y="74"/>
                  <a:pt x="66" y="74"/>
                  <a:pt x="66" y="74"/>
                </a:cubicBezTo>
                <a:cubicBezTo>
                  <a:pt x="70" y="71"/>
                  <a:pt x="73" y="67"/>
                  <a:pt x="75" y="63"/>
                </a:cubicBezTo>
                <a:cubicBezTo>
                  <a:pt x="75" y="39"/>
                  <a:pt x="75" y="39"/>
                  <a:pt x="75" y="39"/>
                </a:cubicBezTo>
                <a:cubicBezTo>
                  <a:pt x="71" y="29"/>
                  <a:pt x="61" y="23"/>
                  <a:pt x="50" y="23"/>
                </a:cubicBezTo>
                <a:cubicBezTo>
                  <a:pt x="50" y="29"/>
                  <a:pt x="50" y="29"/>
                  <a:pt x="50" y="29"/>
                </a:cubicBezTo>
                <a:cubicBezTo>
                  <a:pt x="56" y="29"/>
                  <a:pt x="62" y="31"/>
                  <a:pt x="66" y="35"/>
                </a:cubicBezTo>
                <a:cubicBezTo>
                  <a:pt x="70" y="39"/>
                  <a:pt x="72" y="45"/>
                  <a:pt x="72" y="51"/>
                </a:cubicBezTo>
                <a:cubicBezTo>
                  <a:pt x="72" y="59"/>
                  <a:pt x="68" y="66"/>
                  <a:pt x="62" y="70"/>
                </a:cubicBezTo>
                <a:cubicBezTo>
                  <a:pt x="62" y="70"/>
                  <a:pt x="62" y="70"/>
                  <a:pt x="62" y="70"/>
                </a:cubicBezTo>
                <a:cubicBezTo>
                  <a:pt x="61" y="70"/>
                  <a:pt x="60" y="71"/>
                  <a:pt x="60" y="72"/>
                </a:cubicBezTo>
                <a:cubicBezTo>
                  <a:pt x="60" y="85"/>
                  <a:pt x="60" y="85"/>
                  <a:pt x="60" y="85"/>
                </a:cubicBezTo>
                <a:cubicBezTo>
                  <a:pt x="50" y="85"/>
                  <a:pt x="50" y="85"/>
                  <a:pt x="50" y="85"/>
                </a:cubicBezTo>
                <a:cubicBezTo>
                  <a:pt x="50" y="110"/>
                  <a:pt x="50" y="110"/>
                  <a:pt x="50" y="110"/>
                </a:cubicBezTo>
                <a:close/>
                <a:moveTo>
                  <a:pt x="75" y="22"/>
                </a:moveTo>
                <a:cubicBezTo>
                  <a:pt x="75" y="28"/>
                  <a:pt x="75" y="28"/>
                  <a:pt x="75" y="28"/>
                </a:cubicBezTo>
                <a:cubicBezTo>
                  <a:pt x="75" y="28"/>
                  <a:pt x="74" y="28"/>
                  <a:pt x="74" y="28"/>
                </a:cubicBezTo>
                <a:cubicBezTo>
                  <a:pt x="72" y="27"/>
                  <a:pt x="72" y="25"/>
                  <a:pt x="74" y="24"/>
                </a:cubicBezTo>
                <a:cubicBezTo>
                  <a:pt x="75" y="22"/>
                  <a:pt x="75" y="22"/>
                  <a:pt x="75" y="22"/>
                </a:cubicBezTo>
                <a:close/>
                <a:moveTo>
                  <a:pt x="75" y="73"/>
                </a:moveTo>
                <a:cubicBezTo>
                  <a:pt x="75" y="80"/>
                  <a:pt x="75" y="80"/>
                  <a:pt x="75" y="80"/>
                </a:cubicBezTo>
                <a:cubicBezTo>
                  <a:pt x="74" y="78"/>
                  <a:pt x="74" y="78"/>
                  <a:pt x="74" y="78"/>
                </a:cubicBezTo>
                <a:cubicBezTo>
                  <a:pt x="72" y="77"/>
                  <a:pt x="72" y="75"/>
                  <a:pt x="74" y="74"/>
                </a:cubicBezTo>
                <a:cubicBezTo>
                  <a:pt x="74" y="73"/>
                  <a:pt x="75" y="73"/>
                  <a:pt x="75" y="73"/>
                </a:cubicBezTo>
                <a:close/>
                <a:moveTo>
                  <a:pt x="50" y="18"/>
                </a:moveTo>
                <a:cubicBezTo>
                  <a:pt x="50" y="0"/>
                  <a:pt x="50" y="0"/>
                  <a:pt x="50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2" y="0"/>
                  <a:pt x="53" y="2"/>
                  <a:pt x="53" y="3"/>
                </a:cubicBezTo>
                <a:cubicBezTo>
                  <a:pt x="53" y="15"/>
                  <a:pt x="53" y="15"/>
                  <a:pt x="53" y="15"/>
                </a:cubicBezTo>
                <a:cubicBezTo>
                  <a:pt x="53" y="17"/>
                  <a:pt x="52" y="18"/>
                  <a:pt x="50" y="18"/>
                </a:cubicBezTo>
                <a:cubicBezTo>
                  <a:pt x="50" y="18"/>
                  <a:pt x="50" y="18"/>
                  <a:pt x="50" y="18"/>
                </a:cubicBezTo>
                <a:close/>
                <a:moveTo>
                  <a:pt x="50" y="23"/>
                </a:moveTo>
                <a:cubicBezTo>
                  <a:pt x="39" y="23"/>
                  <a:pt x="30" y="29"/>
                  <a:pt x="25" y="39"/>
                </a:cubicBezTo>
                <a:cubicBezTo>
                  <a:pt x="25" y="63"/>
                  <a:pt x="25" y="63"/>
                  <a:pt x="25" y="63"/>
                </a:cubicBezTo>
                <a:cubicBezTo>
                  <a:pt x="27" y="68"/>
                  <a:pt x="31" y="71"/>
                  <a:pt x="35" y="74"/>
                </a:cubicBezTo>
                <a:cubicBezTo>
                  <a:pt x="35" y="96"/>
                  <a:pt x="35" y="96"/>
                  <a:pt x="35" y="96"/>
                </a:cubicBezTo>
                <a:cubicBezTo>
                  <a:pt x="35" y="104"/>
                  <a:pt x="41" y="110"/>
                  <a:pt x="49" y="110"/>
                </a:cubicBezTo>
                <a:cubicBezTo>
                  <a:pt x="50" y="110"/>
                  <a:pt x="50" y="110"/>
                  <a:pt x="50" y="110"/>
                </a:cubicBezTo>
                <a:cubicBezTo>
                  <a:pt x="50" y="85"/>
                  <a:pt x="50" y="85"/>
                  <a:pt x="50" y="85"/>
                </a:cubicBezTo>
                <a:cubicBezTo>
                  <a:pt x="41" y="85"/>
                  <a:pt x="41" y="85"/>
                  <a:pt x="41" y="85"/>
                </a:cubicBezTo>
                <a:cubicBezTo>
                  <a:pt x="41" y="72"/>
                  <a:pt x="41" y="72"/>
                  <a:pt x="41" y="72"/>
                </a:cubicBezTo>
                <a:cubicBezTo>
                  <a:pt x="41" y="71"/>
                  <a:pt x="40" y="71"/>
                  <a:pt x="39" y="70"/>
                </a:cubicBezTo>
                <a:cubicBezTo>
                  <a:pt x="33" y="66"/>
                  <a:pt x="28" y="59"/>
                  <a:pt x="28" y="51"/>
                </a:cubicBezTo>
                <a:cubicBezTo>
                  <a:pt x="28" y="45"/>
                  <a:pt x="30" y="39"/>
                  <a:pt x="34" y="35"/>
                </a:cubicBezTo>
                <a:cubicBezTo>
                  <a:pt x="39" y="31"/>
                  <a:pt x="44" y="29"/>
                  <a:pt x="50" y="29"/>
                </a:cubicBezTo>
                <a:cubicBezTo>
                  <a:pt x="50" y="23"/>
                  <a:pt x="50" y="23"/>
                  <a:pt x="50" y="23"/>
                </a:cubicBezTo>
                <a:close/>
                <a:moveTo>
                  <a:pt x="50" y="0"/>
                </a:moveTo>
                <a:cubicBezTo>
                  <a:pt x="50" y="18"/>
                  <a:pt x="50" y="18"/>
                  <a:pt x="50" y="18"/>
                </a:cubicBezTo>
                <a:cubicBezTo>
                  <a:pt x="49" y="18"/>
                  <a:pt x="48" y="17"/>
                  <a:pt x="48" y="15"/>
                </a:cubicBezTo>
                <a:cubicBezTo>
                  <a:pt x="48" y="3"/>
                  <a:pt x="48" y="3"/>
                  <a:pt x="48" y="3"/>
                </a:cubicBezTo>
                <a:cubicBezTo>
                  <a:pt x="48" y="2"/>
                  <a:pt x="49" y="1"/>
                  <a:pt x="50" y="0"/>
                </a:cubicBezTo>
                <a:close/>
                <a:moveTo>
                  <a:pt x="25" y="80"/>
                </a:moveTo>
                <a:cubicBezTo>
                  <a:pt x="25" y="73"/>
                  <a:pt x="25" y="73"/>
                  <a:pt x="25" y="73"/>
                </a:cubicBezTo>
                <a:cubicBezTo>
                  <a:pt x="26" y="73"/>
                  <a:pt x="27" y="73"/>
                  <a:pt x="27" y="74"/>
                </a:cubicBezTo>
                <a:cubicBezTo>
                  <a:pt x="28" y="75"/>
                  <a:pt x="28" y="77"/>
                  <a:pt x="27" y="78"/>
                </a:cubicBezTo>
                <a:cubicBezTo>
                  <a:pt x="25" y="80"/>
                  <a:pt x="25" y="80"/>
                  <a:pt x="25" y="80"/>
                </a:cubicBezTo>
                <a:close/>
                <a:moveTo>
                  <a:pt x="25" y="28"/>
                </a:moveTo>
                <a:cubicBezTo>
                  <a:pt x="25" y="22"/>
                  <a:pt x="25" y="22"/>
                  <a:pt x="25" y="22"/>
                </a:cubicBezTo>
                <a:cubicBezTo>
                  <a:pt x="27" y="24"/>
                  <a:pt x="27" y="24"/>
                  <a:pt x="27" y="24"/>
                </a:cubicBezTo>
                <a:cubicBezTo>
                  <a:pt x="28" y="25"/>
                  <a:pt x="28" y="27"/>
                  <a:pt x="27" y="28"/>
                </a:cubicBezTo>
                <a:cubicBezTo>
                  <a:pt x="27" y="28"/>
                  <a:pt x="26" y="28"/>
                  <a:pt x="25" y="28"/>
                </a:cubicBezTo>
                <a:close/>
                <a:moveTo>
                  <a:pt x="25" y="39"/>
                </a:moveTo>
                <a:cubicBezTo>
                  <a:pt x="23" y="42"/>
                  <a:pt x="22" y="46"/>
                  <a:pt x="22" y="51"/>
                </a:cubicBezTo>
                <a:cubicBezTo>
                  <a:pt x="22" y="55"/>
                  <a:pt x="23" y="59"/>
                  <a:pt x="25" y="63"/>
                </a:cubicBezTo>
                <a:cubicBezTo>
                  <a:pt x="25" y="39"/>
                  <a:pt x="25" y="39"/>
                  <a:pt x="25" y="39"/>
                </a:cubicBezTo>
                <a:close/>
                <a:moveTo>
                  <a:pt x="25" y="22"/>
                </a:moveTo>
                <a:cubicBezTo>
                  <a:pt x="25" y="28"/>
                  <a:pt x="25" y="28"/>
                  <a:pt x="25" y="28"/>
                </a:cubicBezTo>
                <a:cubicBezTo>
                  <a:pt x="25" y="28"/>
                  <a:pt x="24" y="28"/>
                  <a:pt x="23" y="28"/>
                </a:cubicBezTo>
                <a:cubicBezTo>
                  <a:pt x="23" y="28"/>
                  <a:pt x="23" y="28"/>
                  <a:pt x="23" y="28"/>
                </a:cubicBezTo>
                <a:cubicBezTo>
                  <a:pt x="15" y="19"/>
                  <a:pt x="15" y="19"/>
                  <a:pt x="15" y="19"/>
                </a:cubicBezTo>
                <a:cubicBezTo>
                  <a:pt x="14" y="18"/>
                  <a:pt x="14" y="16"/>
                  <a:pt x="15" y="15"/>
                </a:cubicBezTo>
                <a:cubicBezTo>
                  <a:pt x="16" y="14"/>
                  <a:pt x="17" y="14"/>
                  <a:pt x="18" y="15"/>
                </a:cubicBezTo>
                <a:cubicBezTo>
                  <a:pt x="25" y="22"/>
                  <a:pt x="25" y="22"/>
                  <a:pt x="25" y="22"/>
                </a:cubicBezTo>
                <a:close/>
                <a:moveTo>
                  <a:pt x="25" y="73"/>
                </a:moveTo>
                <a:cubicBezTo>
                  <a:pt x="25" y="80"/>
                  <a:pt x="25" y="80"/>
                  <a:pt x="25" y="80"/>
                </a:cubicBezTo>
                <a:cubicBezTo>
                  <a:pt x="18" y="86"/>
                  <a:pt x="18" y="86"/>
                  <a:pt x="18" y="86"/>
                </a:cubicBezTo>
                <a:cubicBezTo>
                  <a:pt x="17" y="87"/>
                  <a:pt x="16" y="87"/>
                  <a:pt x="15" y="86"/>
                </a:cubicBezTo>
                <a:cubicBezTo>
                  <a:pt x="14" y="85"/>
                  <a:pt x="14" y="84"/>
                  <a:pt x="15" y="83"/>
                </a:cubicBezTo>
                <a:cubicBezTo>
                  <a:pt x="23" y="74"/>
                  <a:pt x="23" y="74"/>
                  <a:pt x="23" y="74"/>
                </a:cubicBezTo>
                <a:cubicBezTo>
                  <a:pt x="23" y="74"/>
                  <a:pt x="23" y="74"/>
                  <a:pt x="23" y="74"/>
                </a:cubicBezTo>
                <a:cubicBezTo>
                  <a:pt x="24" y="74"/>
                  <a:pt x="25" y="73"/>
                  <a:pt x="25" y="73"/>
                </a:cubicBezTo>
                <a:close/>
                <a:moveTo>
                  <a:pt x="18" y="51"/>
                </a:moveTo>
                <a:cubicBezTo>
                  <a:pt x="18" y="51"/>
                  <a:pt x="18" y="51"/>
                  <a:pt x="18" y="51"/>
                </a:cubicBezTo>
                <a:cubicBezTo>
                  <a:pt x="18" y="49"/>
                  <a:pt x="16" y="48"/>
                  <a:pt x="15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1" y="48"/>
                  <a:pt x="0" y="49"/>
                  <a:pt x="0" y="51"/>
                </a:cubicBezTo>
                <a:cubicBezTo>
                  <a:pt x="0" y="52"/>
                  <a:pt x="1" y="53"/>
                  <a:pt x="3" y="53"/>
                </a:cubicBezTo>
                <a:cubicBezTo>
                  <a:pt x="15" y="53"/>
                  <a:pt x="15" y="53"/>
                  <a:pt x="15" y="53"/>
                </a:cubicBezTo>
                <a:cubicBezTo>
                  <a:pt x="16" y="53"/>
                  <a:pt x="18" y="52"/>
                  <a:pt x="18" y="5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2" name="Freeform 94"/>
          <p:cNvSpPr/>
          <p:nvPr/>
        </p:nvSpPr>
        <p:spPr bwMode="auto">
          <a:xfrm>
            <a:off x="9412576" y="3645187"/>
            <a:ext cx="66952" cy="63604"/>
          </a:xfrm>
          <a:custGeom>
            <a:avLst/>
            <a:gdLst>
              <a:gd name="T0" fmla="*/ 28 w 29"/>
              <a:gd name="T1" fmla="*/ 16 h 28"/>
              <a:gd name="T2" fmla="*/ 12 w 29"/>
              <a:gd name="T3" fmla="*/ 27 h 28"/>
              <a:gd name="T4" fmla="*/ 1 w 29"/>
              <a:gd name="T5" fmla="*/ 12 h 28"/>
              <a:gd name="T6" fmla="*/ 17 w 29"/>
              <a:gd name="T7" fmla="*/ 1 h 28"/>
              <a:gd name="T8" fmla="*/ 28 w 29"/>
              <a:gd name="T9" fmla="*/ 16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28">
                <a:moveTo>
                  <a:pt x="28" y="16"/>
                </a:moveTo>
                <a:cubicBezTo>
                  <a:pt x="26" y="23"/>
                  <a:pt x="19" y="28"/>
                  <a:pt x="12" y="27"/>
                </a:cubicBezTo>
                <a:cubicBezTo>
                  <a:pt x="5" y="26"/>
                  <a:pt x="0" y="19"/>
                  <a:pt x="1" y="12"/>
                </a:cubicBezTo>
                <a:cubicBezTo>
                  <a:pt x="3" y="4"/>
                  <a:pt x="10" y="0"/>
                  <a:pt x="17" y="1"/>
                </a:cubicBezTo>
                <a:cubicBezTo>
                  <a:pt x="24" y="2"/>
                  <a:pt x="29" y="9"/>
                  <a:pt x="28" y="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3" name="Freeform 95"/>
          <p:cNvSpPr/>
          <p:nvPr/>
        </p:nvSpPr>
        <p:spPr bwMode="auto">
          <a:xfrm>
            <a:off x="9397511" y="3452702"/>
            <a:ext cx="61931" cy="207550"/>
          </a:xfrm>
          <a:custGeom>
            <a:avLst/>
            <a:gdLst>
              <a:gd name="T0" fmla="*/ 27 w 27"/>
              <a:gd name="T1" fmla="*/ 90 h 91"/>
              <a:gd name="T2" fmla="*/ 12 w 27"/>
              <a:gd name="T3" fmla="*/ 14 h 91"/>
              <a:gd name="T4" fmla="*/ 1 w 27"/>
              <a:gd name="T5" fmla="*/ 0 h 91"/>
              <a:gd name="T6" fmla="*/ 17 w 27"/>
              <a:gd name="T7" fmla="*/ 91 h 91"/>
              <a:gd name="T8" fmla="*/ 27 w 27"/>
              <a:gd name="T9" fmla="*/ 90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" h="91">
                <a:moveTo>
                  <a:pt x="27" y="90"/>
                </a:moveTo>
                <a:cubicBezTo>
                  <a:pt x="27" y="90"/>
                  <a:pt x="12" y="14"/>
                  <a:pt x="12" y="14"/>
                </a:cubicBezTo>
                <a:cubicBezTo>
                  <a:pt x="12" y="14"/>
                  <a:pt x="3" y="0"/>
                  <a:pt x="1" y="0"/>
                </a:cubicBezTo>
                <a:cubicBezTo>
                  <a:pt x="0" y="0"/>
                  <a:pt x="17" y="91"/>
                  <a:pt x="17" y="91"/>
                </a:cubicBezTo>
                <a:lnTo>
                  <a:pt x="27" y="9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4" name="Freeform 96"/>
          <p:cNvSpPr/>
          <p:nvPr/>
        </p:nvSpPr>
        <p:spPr bwMode="auto">
          <a:xfrm>
            <a:off x="9441032" y="3486177"/>
            <a:ext cx="133903" cy="179096"/>
          </a:xfrm>
          <a:custGeom>
            <a:avLst/>
            <a:gdLst>
              <a:gd name="T0" fmla="*/ 1 w 80"/>
              <a:gd name="T1" fmla="*/ 99 h 107"/>
              <a:gd name="T2" fmla="*/ 60 w 80"/>
              <a:gd name="T3" fmla="*/ 13 h 107"/>
              <a:gd name="T4" fmla="*/ 80 w 80"/>
              <a:gd name="T5" fmla="*/ 0 h 107"/>
              <a:gd name="T6" fmla="*/ 71 w 80"/>
              <a:gd name="T7" fmla="*/ 21 h 107"/>
              <a:gd name="T8" fmla="*/ 12 w 80"/>
              <a:gd name="T9" fmla="*/ 107 h 107"/>
              <a:gd name="T10" fmla="*/ 0 w 80"/>
              <a:gd name="T11" fmla="*/ 100 h 107"/>
              <a:gd name="T12" fmla="*/ 1 w 80"/>
              <a:gd name="T13" fmla="*/ 99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0" h="107">
                <a:moveTo>
                  <a:pt x="1" y="99"/>
                </a:moveTo>
                <a:lnTo>
                  <a:pt x="60" y="13"/>
                </a:lnTo>
                <a:lnTo>
                  <a:pt x="80" y="0"/>
                </a:lnTo>
                <a:lnTo>
                  <a:pt x="71" y="21"/>
                </a:lnTo>
                <a:lnTo>
                  <a:pt x="12" y="107"/>
                </a:lnTo>
                <a:lnTo>
                  <a:pt x="0" y="100"/>
                </a:lnTo>
                <a:lnTo>
                  <a:pt x="1" y="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5" name="Freeform 97"/>
          <p:cNvSpPr/>
          <p:nvPr/>
        </p:nvSpPr>
        <p:spPr bwMode="auto">
          <a:xfrm>
            <a:off x="9429315" y="3693727"/>
            <a:ext cx="16738" cy="33475"/>
          </a:xfrm>
          <a:custGeom>
            <a:avLst/>
            <a:gdLst>
              <a:gd name="T0" fmla="*/ 2 w 7"/>
              <a:gd name="T1" fmla="*/ 3 h 15"/>
              <a:gd name="T2" fmla="*/ 5 w 7"/>
              <a:gd name="T3" fmla="*/ 1 h 15"/>
              <a:gd name="T4" fmla="*/ 7 w 7"/>
              <a:gd name="T5" fmla="*/ 3 h 15"/>
              <a:gd name="T6" fmla="*/ 5 w 7"/>
              <a:gd name="T7" fmla="*/ 13 h 15"/>
              <a:gd name="T8" fmla="*/ 3 w 7"/>
              <a:gd name="T9" fmla="*/ 15 h 15"/>
              <a:gd name="T10" fmla="*/ 1 w 7"/>
              <a:gd name="T11" fmla="*/ 12 h 15"/>
              <a:gd name="T12" fmla="*/ 2 w 7"/>
              <a:gd name="T13" fmla="*/ 3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" h="15">
                <a:moveTo>
                  <a:pt x="2" y="3"/>
                </a:moveTo>
                <a:cubicBezTo>
                  <a:pt x="3" y="1"/>
                  <a:pt x="4" y="0"/>
                  <a:pt x="5" y="1"/>
                </a:cubicBezTo>
                <a:cubicBezTo>
                  <a:pt x="6" y="1"/>
                  <a:pt x="7" y="2"/>
                  <a:pt x="7" y="3"/>
                </a:cubicBezTo>
                <a:cubicBezTo>
                  <a:pt x="5" y="13"/>
                  <a:pt x="5" y="13"/>
                  <a:pt x="5" y="13"/>
                </a:cubicBezTo>
                <a:cubicBezTo>
                  <a:pt x="5" y="14"/>
                  <a:pt x="4" y="15"/>
                  <a:pt x="3" y="15"/>
                </a:cubicBezTo>
                <a:cubicBezTo>
                  <a:pt x="1" y="15"/>
                  <a:pt x="0" y="13"/>
                  <a:pt x="1" y="12"/>
                </a:cubicBezTo>
                <a:lnTo>
                  <a:pt x="2" y="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6" name="Freeform 98"/>
          <p:cNvSpPr>
            <a:spLocks noEditPoints="1"/>
          </p:cNvSpPr>
          <p:nvPr/>
        </p:nvSpPr>
        <p:spPr bwMode="auto">
          <a:xfrm>
            <a:off x="9375754" y="1998179"/>
            <a:ext cx="232657" cy="249395"/>
          </a:xfrm>
          <a:custGeom>
            <a:avLst/>
            <a:gdLst>
              <a:gd name="T0" fmla="*/ 78 w 101"/>
              <a:gd name="T1" fmla="*/ 50 h 109"/>
              <a:gd name="T2" fmla="*/ 76 w 101"/>
              <a:gd name="T3" fmla="*/ 62 h 109"/>
              <a:gd name="T4" fmla="*/ 76 w 101"/>
              <a:gd name="T5" fmla="*/ 73 h 109"/>
              <a:gd name="T6" fmla="*/ 78 w 101"/>
              <a:gd name="T7" fmla="*/ 73 h 109"/>
              <a:gd name="T8" fmla="*/ 86 w 101"/>
              <a:gd name="T9" fmla="*/ 86 h 109"/>
              <a:gd name="T10" fmla="*/ 76 w 101"/>
              <a:gd name="T11" fmla="*/ 79 h 109"/>
              <a:gd name="T12" fmla="*/ 76 w 101"/>
              <a:gd name="T13" fmla="*/ 22 h 109"/>
              <a:gd name="T14" fmla="*/ 86 w 101"/>
              <a:gd name="T15" fmla="*/ 15 h 109"/>
              <a:gd name="T16" fmla="*/ 78 w 101"/>
              <a:gd name="T17" fmla="*/ 27 h 109"/>
              <a:gd name="T18" fmla="*/ 76 w 101"/>
              <a:gd name="T19" fmla="*/ 28 h 109"/>
              <a:gd name="T20" fmla="*/ 99 w 101"/>
              <a:gd name="T21" fmla="*/ 48 h 109"/>
              <a:gd name="T22" fmla="*/ 84 w 101"/>
              <a:gd name="T23" fmla="*/ 50 h 109"/>
              <a:gd name="T24" fmla="*/ 99 w 101"/>
              <a:gd name="T25" fmla="*/ 53 h 109"/>
              <a:gd name="T26" fmla="*/ 99 w 101"/>
              <a:gd name="T27" fmla="*/ 48 h 109"/>
              <a:gd name="T28" fmla="*/ 53 w 101"/>
              <a:gd name="T29" fmla="*/ 109 h 109"/>
              <a:gd name="T30" fmla="*/ 66 w 101"/>
              <a:gd name="T31" fmla="*/ 73 h 109"/>
              <a:gd name="T32" fmla="*/ 76 w 101"/>
              <a:gd name="T33" fmla="*/ 38 h 109"/>
              <a:gd name="T34" fmla="*/ 51 w 101"/>
              <a:gd name="T35" fmla="*/ 28 h 109"/>
              <a:gd name="T36" fmla="*/ 73 w 101"/>
              <a:gd name="T37" fmla="*/ 50 h 109"/>
              <a:gd name="T38" fmla="*/ 62 w 101"/>
              <a:gd name="T39" fmla="*/ 69 h 109"/>
              <a:gd name="T40" fmla="*/ 61 w 101"/>
              <a:gd name="T41" fmla="*/ 84 h 109"/>
              <a:gd name="T42" fmla="*/ 51 w 101"/>
              <a:gd name="T43" fmla="*/ 109 h 109"/>
              <a:gd name="T44" fmla="*/ 76 w 101"/>
              <a:gd name="T45" fmla="*/ 28 h 109"/>
              <a:gd name="T46" fmla="*/ 74 w 101"/>
              <a:gd name="T47" fmla="*/ 23 h 109"/>
              <a:gd name="T48" fmla="*/ 76 w 101"/>
              <a:gd name="T49" fmla="*/ 73 h 109"/>
              <a:gd name="T50" fmla="*/ 74 w 101"/>
              <a:gd name="T51" fmla="*/ 77 h 109"/>
              <a:gd name="T52" fmla="*/ 76 w 101"/>
              <a:gd name="T53" fmla="*/ 73 h 109"/>
              <a:gd name="T54" fmla="*/ 51 w 101"/>
              <a:gd name="T55" fmla="*/ 0 h 109"/>
              <a:gd name="T56" fmla="*/ 53 w 101"/>
              <a:gd name="T57" fmla="*/ 2 h 109"/>
              <a:gd name="T58" fmla="*/ 51 w 101"/>
              <a:gd name="T59" fmla="*/ 17 h 109"/>
              <a:gd name="T60" fmla="*/ 51 w 101"/>
              <a:gd name="T61" fmla="*/ 22 h 109"/>
              <a:gd name="T62" fmla="*/ 26 w 101"/>
              <a:gd name="T63" fmla="*/ 62 h 109"/>
              <a:gd name="T64" fmla="*/ 35 w 101"/>
              <a:gd name="T65" fmla="*/ 95 h 109"/>
              <a:gd name="T66" fmla="*/ 51 w 101"/>
              <a:gd name="T67" fmla="*/ 109 h 109"/>
              <a:gd name="T68" fmla="*/ 41 w 101"/>
              <a:gd name="T69" fmla="*/ 84 h 109"/>
              <a:gd name="T70" fmla="*/ 40 w 101"/>
              <a:gd name="T71" fmla="*/ 69 h 109"/>
              <a:gd name="T72" fmla="*/ 35 w 101"/>
              <a:gd name="T73" fmla="*/ 35 h 109"/>
              <a:gd name="T74" fmla="*/ 51 w 101"/>
              <a:gd name="T75" fmla="*/ 22 h 109"/>
              <a:gd name="T76" fmla="*/ 51 w 101"/>
              <a:gd name="T77" fmla="*/ 17 h 109"/>
              <a:gd name="T78" fmla="*/ 48 w 101"/>
              <a:gd name="T79" fmla="*/ 2 h 109"/>
              <a:gd name="T80" fmla="*/ 26 w 101"/>
              <a:gd name="T81" fmla="*/ 79 h 109"/>
              <a:gd name="T82" fmla="*/ 28 w 101"/>
              <a:gd name="T83" fmla="*/ 73 h 109"/>
              <a:gd name="T84" fmla="*/ 26 w 101"/>
              <a:gd name="T85" fmla="*/ 79 h 109"/>
              <a:gd name="T86" fmla="*/ 26 w 101"/>
              <a:gd name="T87" fmla="*/ 21 h 109"/>
              <a:gd name="T88" fmla="*/ 28 w 101"/>
              <a:gd name="T89" fmla="*/ 27 h 109"/>
              <a:gd name="T90" fmla="*/ 26 w 101"/>
              <a:gd name="T91" fmla="*/ 38 h 109"/>
              <a:gd name="T92" fmla="*/ 26 w 101"/>
              <a:gd name="T93" fmla="*/ 62 h 109"/>
              <a:gd name="T94" fmla="*/ 26 w 101"/>
              <a:gd name="T95" fmla="*/ 21 h 109"/>
              <a:gd name="T96" fmla="*/ 24 w 101"/>
              <a:gd name="T97" fmla="*/ 27 h 109"/>
              <a:gd name="T98" fmla="*/ 15 w 101"/>
              <a:gd name="T99" fmla="*/ 18 h 109"/>
              <a:gd name="T100" fmla="*/ 19 w 101"/>
              <a:gd name="T101" fmla="*/ 15 h 109"/>
              <a:gd name="T102" fmla="*/ 26 w 101"/>
              <a:gd name="T103" fmla="*/ 73 h 109"/>
              <a:gd name="T104" fmla="*/ 19 w 101"/>
              <a:gd name="T105" fmla="*/ 86 h 109"/>
              <a:gd name="T106" fmla="*/ 15 w 101"/>
              <a:gd name="T107" fmla="*/ 82 h 109"/>
              <a:gd name="T108" fmla="*/ 24 w 101"/>
              <a:gd name="T109" fmla="*/ 73 h 109"/>
              <a:gd name="T110" fmla="*/ 18 w 101"/>
              <a:gd name="T111" fmla="*/ 50 h 109"/>
              <a:gd name="T112" fmla="*/ 15 w 101"/>
              <a:gd name="T113" fmla="*/ 48 h 109"/>
              <a:gd name="T114" fmla="*/ 0 w 101"/>
              <a:gd name="T115" fmla="*/ 50 h 109"/>
              <a:gd name="T116" fmla="*/ 15 w 101"/>
              <a:gd name="T117" fmla="*/ 53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01" h="109">
                <a:moveTo>
                  <a:pt x="76" y="62"/>
                </a:moveTo>
                <a:cubicBezTo>
                  <a:pt x="78" y="58"/>
                  <a:pt x="78" y="54"/>
                  <a:pt x="78" y="50"/>
                </a:cubicBezTo>
                <a:cubicBezTo>
                  <a:pt x="78" y="46"/>
                  <a:pt x="78" y="42"/>
                  <a:pt x="76" y="38"/>
                </a:cubicBezTo>
                <a:cubicBezTo>
                  <a:pt x="76" y="62"/>
                  <a:pt x="76" y="62"/>
                  <a:pt x="76" y="62"/>
                </a:cubicBezTo>
                <a:close/>
                <a:moveTo>
                  <a:pt x="76" y="79"/>
                </a:moveTo>
                <a:cubicBezTo>
                  <a:pt x="76" y="73"/>
                  <a:pt x="76" y="73"/>
                  <a:pt x="76" y="73"/>
                </a:cubicBezTo>
                <a:cubicBezTo>
                  <a:pt x="77" y="73"/>
                  <a:pt x="77" y="73"/>
                  <a:pt x="78" y="73"/>
                </a:cubicBezTo>
                <a:cubicBezTo>
                  <a:pt x="78" y="73"/>
                  <a:pt x="78" y="73"/>
                  <a:pt x="78" y="73"/>
                </a:cubicBezTo>
                <a:cubicBezTo>
                  <a:pt x="86" y="82"/>
                  <a:pt x="86" y="82"/>
                  <a:pt x="86" y="82"/>
                </a:cubicBezTo>
                <a:cubicBezTo>
                  <a:pt x="87" y="83"/>
                  <a:pt x="87" y="85"/>
                  <a:pt x="86" y="86"/>
                </a:cubicBezTo>
                <a:cubicBezTo>
                  <a:pt x="85" y="87"/>
                  <a:pt x="84" y="87"/>
                  <a:pt x="83" y="86"/>
                </a:cubicBezTo>
                <a:cubicBezTo>
                  <a:pt x="76" y="79"/>
                  <a:pt x="76" y="79"/>
                  <a:pt x="76" y="79"/>
                </a:cubicBezTo>
                <a:close/>
                <a:moveTo>
                  <a:pt x="76" y="28"/>
                </a:moveTo>
                <a:cubicBezTo>
                  <a:pt x="76" y="22"/>
                  <a:pt x="76" y="22"/>
                  <a:pt x="76" y="22"/>
                </a:cubicBezTo>
                <a:cubicBezTo>
                  <a:pt x="83" y="15"/>
                  <a:pt x="83" y="15"/>
                  <a:pt x="83" y="15"/>
                </a:cubicBezTo>
                <a:cubicBezTo>
                  <a:pt x="84" y="14"/>
                  <a:pt x="85" y="14"/>
                  <a:pt x="86" y="15"/>
                </a:cubicBezTo>
                <a:cubicBezTo>
                  <a:pt x="87" y="16"/>
                  <a:pt x="87" y="17"/>
                  <a:pt x="86" y="18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7" y="28"/>
                  <a:pt x="77" y="28"/>
                  <a:pt x="76" y="28"/>
                </a:cubicBezTo>
                <a:close/>
                <a:moveTo>
                  <a:pt x="99" y="48"/>
                </a:moveTo>
                <a:cubicBezTo>
                  <a:pt x="99" y="48"/>
                  <a:pt x="99" y="48"/>
                  <a:pt x="99" y="48"/>
                </a:cubicBezTo>
                <a:cubicBezTo>
                  <a:pt x="86" y="48"/>
                  <a:pt x="86" y="48"/>
                  <a:pt x="86" y="48"/>
                </a:cubicBezTo>
                <a:cubicBezTo>
                  <a:pt x="85" y="48"/>
                  <a:pt x="84" y="49"/>
                  <a:pt x="84" y="50"/>
                </a:cubicBezTo>
                <a:cubicBezTo>
                  <a:pt x="84" y="52"/>
                  <a:pt x="85" y="53"/>
                  <a:pt x="86" y="53"/>
                </a:cubicBezTo>
                <a:cubicBezTo>
                  <a:pt x="99" y="53"/>
                  <a:pt x="99" y="53"/>
                  <a:pt x="99" y="53"/>
                </a:cubicBezTo>
                <a:cubicBezTo>
                  <a:pt x="100" y="53"/>
                  <a:pt x="101" y="52"/>
                  <a:pt x="101" y="50"/>
                </a:cubicBezTo>
                <a:cubicBezTo>
                  <a:pt x="101" y="49"/>
                  <a:pt x="100" y="48"/>
                  <a:pt x="99" y="48"/>
                </a:cubicBezTo>
                <a:close/>
                <a:moveTo>
                  <a:pt x="51" y="109"/>
                </a:moveTo>
                <a:cubicBezTo>
                  <a:pt x="53" y="109"/>
                  <a:pt x="53" y="109"/>
                  <a:pt x="53" y="109"/>
                </a:cubicBezTo>
                <a:cubicBezTo>
                  <a:pt x="60" y="109"/>
                  <a:pt x="66" y="103"/>
                  <a:pt x="66" y="95"/>
                </a:cubicBezTo>
                <a:cubicBezTo>
                  <a:pt x="66" y="73"/>
                  <a:pt x="66" y="73"/>
                  <a:pt x="66" y="73"/>
                </a:cubicBezTo>
                <a:cubicBezTo>
                  <a:pt x="70" y="70"/>
                  <a:pt x="74" y="67"/>
                  <a:pt x="76" y="62"/>
                </a:cubicBezTo>
                <a:cubicBezTo>
                  <a:pt x="76" y="38"/>
                  <a:pt x="76" y="38"/>
                  <a:pt x="76" y="38"/>
                </a:cubicBezTo>
                <a:cubicBezTo>
                  <a:pt x="71" y="29"/>
                  <a:pt x="62" y="22"/>
                  <a:pt x="51" y="22"/>
                </a:cubicBezTo>
                <a:cubicBezTo>
                  <a:pt x="51" y="28"/>
                  <a:pt x="51" y="28"/>
                  <a:pt x="51" y="28"/>
                </a:cubicBezTo>
                <a:cubicBezTo>
                  <a:pt x="57" y="28"/>
                  <a:pt x="62" y="31"/>
                  <a:pt x="66" y="35"/>
                </a:cubicBezTo>
                <a:cubicBezTo>
                  <a:pt x="70" y="39"/>
                  <a:pt x="73" y="44"/>
                  <a:pt x="73" y="50"/>
                </a:cubicBezTo>
                <a:cubicBezTo>
                  <a:pt x="73" y="58"/>
                  <a:pt x="68" y="65"/>
                  <a:pt x="62" y="69"/>
                </a:cubicBezTo>
                <a:cubicBezTo>
                  <a:pt x="62" y="69"/>
                  <a:pt x="62" y="69"/>
                  <a:pt x="62" y="69"/>
                </a:cubicBezTo>
                <a:cubicBezTo>
                  <a:pt x="61" y="70"/>
                  <a:pt x="61" y="71"/>
                  <a:pt x="61" y="72"/>
                </a:cubicBezTo>
                <a:cubicBezTo>
                  <a:pt x="61" y="84"/>
                  <a:pt x="61" y="84"/>
                  <a:pt x="61" y="84"/>
                </a:cubicBezTo>
                <a:cubicBezTo>
                  <a:pt x="51" y="84"/>
                  <a:pt x="51" y="84"/>
                  <a:pt x="51" y="84"/>
                </a:cubicBezTo>
                <a:cubicBezTo>
                  <a:pt x="51" y="109"/>
                  <a:pt x="51" y="109"/>
                  <a:pt x="51" y="109"/>
                </a:cubicBezTo>
                <a:close/>
                <a:moveTo>
                  <a:pt x="76" y="22"/>
                </a:moveTo>
                <a:cubicBezTo>
                  <a:pt x="76" y="28"/>
                  <a:pt x="76" y="28"/>
                  <a:pt x="76" y="28"/>
                </a:cubicBezTo>
                <a:cubicBezTo>
                  <a:pt x="75" y="28"/>
                  <a:pt x="75" y="28"/>
                  <a:pt x="74" y="27"/>
                </a:cubicBezTo>
                <a:cubicBezTo>
                  <a:pt x="73" y="26"/>
                  <a:pt x="73" y="24"/>
                  <a:pt x="74" y="23"/>
                </a:cubicBezTo>
                <a:cubicBezTo>
                  <a:pt x="76" y="22"/>
                  <a:pt x="76" y="22"/>
                  <a:pt x="76" y="22"/>
                </a:cubicBezTo>
                <a:close/>
                <a:moveTo>
                  <a:pt x="76" y="73"/>
                </a:moveTo>
                <a:cubicBezTo>
                  <a:pt x="76" y="79"/>
                  <a:pt x="76" y="79"/>
                  <a:pt x="76" y="79"/>
                </a:cubicBezTo>
                <a:cubicBezTo>
                  <a:pt x="74" y="77"/>
                  <a:pt x="74" y="77"/>
                  <a:pt x="74" y="77"/>
                </a:cubicBezTo>
                <a:cubicBezTo>
                  <a:pt x="73" y="76"/>
                  <a:pt x="73" y="74"/>
                  <a:pt x="74" y="73"/>
                </a:cubicBezTo>
                <a:cubicBezTo>
                  <a:pt x="75" y="73"/>
                  <a:pt x="75" y="73"/>
                  <a:pt x="76" y="73"/>
                </a:cubicBezTo>
                <a:close/>
                <a:moveTo>
                  <a:pt x="51" y="17"/>
                </a:moveTo>
                <a:cubicBezTo>
                  <a:pt x="51" y="0"/>
                  <a:pt x="51" y="0"/>
                  <a:pt x="51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52" y="0"/>
                  <a:pt x="53" y="1"/>
                  <a:pt x="53" y="2"/>
                </a:cubicBezTo>
                <a:cubicBezTo>
                  <a:pt x="53" y="15"/>
                  <a:pt x="53" y="15"/>
                  <a:pt x="53" y="15"/>
                </a:cubicBezTo>
                <a:cubicBezTo>
                  <a:pt x="53" y="16"/>
                  <a:pt x="52" y="17"/>
                  <a:pt x="51" y="17"/>
                </a:cubicBezTo>
                <a:cubicBezTo>
                  <a:pt x="51" y="17"/>
                  <a:pt x="51" y="17"/>
                  <a:pt x="51" y="17"/>
                </a:cubicBezTo>
                <a:close/>
                <a:moveTo>
                  <a:pt x="51" y="22"/>
                </a:moveTo>
                <a:cubicBezTo>
                  <a:pt x="40" y="22"/>
                  <a:pt x="30" y="29"/>
                  <a:pt x="26" y="38"/>
                </a:cubicBezTo>
                <a:cubicBezTo>
                  <a:pt x="26" y="62"/>
                  <a:pt x="26" y="62"/>
                  <a:pt x="26" y="62"/>
                </a:cubicBezTo>
                <a:cubicBezTo>
                  <a:pt x="28" y="67"/>
                  <a:pt x="31" y="71"/>
                  <a:pt x="35" y="74"/>
                </a:cubicBezTo>
                <a:cubicBezTo>
                  <a:pt x="35" y="95"/>
                  <a:pt x="35" y="95"/>
                  <a:pt x="35" y="95"/>
                </a:cubicBezTo>
                <a:cubicBezTo>
                  <a:pt x="35" y="103"/>
                  <a:pt x="42" y="109"/>
                  <a:pt x="49" y="109"/>
                </a:cubicBezTo>
                <a:cubicBezTo>
                  <a:pt x="51" y="109"/>
                  <a:pt x="51" y="109"/>
                  <a:pt x="51" y="109"/>
                </a:cubicBezTo>
                <a:cubicBezTo>
                  <a:pt x="51" y="84"/>
                  <a:pt x="51" y="84"/>
                  <a:pt x="51" y="84"/>
                </a:cubicBezTo>
                <a:cubicBezTo>
                  <a:pt x="41" y="84"/>
                  <a:pt x="41" y="84"/>
                  <a:pt x="41" y="84"/>
                </a:cubicBezTo>
                <a:cubicBezTo>
                  <a:pt x="41" y="72"/>
                  <a:pt x="41" y="72"/>
                  <a:pt x="41" y="72"/>
                </a:cubicBezTo>
                <a:cubicBezTo>
                  <a:pt x="41" y="71"/>
                  <a:pt x="41" y="70"/>
                  <a:pt x="40" y="69"/>
                </a:cubicBezTo>
                <a:cubicBezTo>
                  <a:pt x="33" y="66"/>
                  <a:pt x="28" y="58"/>
                  <a:pt x="28" y="50"/>
                </a:cubicBezTo>
                <a:cubicBezTo>
                  <a:pt x="28" y="44"/>
                  <a:pt x="31" y="39"/>
                  <a:pt x="35" y="35"/>
                </a:cubicBezTo>
                <a:cubicBezTo>
                  <a:pt x="39" y="31"/>
                  <a:pt x="44" y="28"/>
                  <a:pt x="51" y="28"/>
                </a:cubicBezTo>
                <a:cubicBezTo>
                  <a:pt x="51" y="22"/>
                  <a:pt x="51" y="22"/>
                  <a:pt x="51" y="22"/>
                </a:cubicBezTo>
                <a:close/>
                <a:moveTo>
                  <a:pt x="51" y="0"/>
                </a:moveTo>
                <a:cubicBezTo>
                  <a:pt x="51" y="17"/>
                  <a:pt x="51" y="17"/>
                  <a:pt x="51" y="17"/>
                </a:cubicBezTo>
                <a:cubicBezTo>
                  <a:pt x="49" y="17"/>
                  <a:pt x="48" y="16"/>
                  <a:pt x="48" y="15"/>
                </a:cubicBezTo>
                <a:cubicBezTo>
                  <a:pt x="48" y="2"/>
                  <a:pt x="48" y="2"/>
                  <a:pt x="48" y="2"/>
                </a:cubicBezTo>
                <a:cubicBezTo>
                  <a:pt x="48" y="1"/>
                  <a:pt x="49" y="0"/>
                  <a:pt x="51" y="0"/>
                </a:cubicBezTo>
                <a:close/>
                <a:moveTo>
                  <a:pt x="26" y="79"/>
                </a:moveTo>
                <a:cubicBezTo>
                  <a:pt x="26" y="73"/>
                  <a:pt x="26" y="73"/>
                  <a:pt x="26" y="73"/>
                </a:cubicBezTo>
                <a:cubicBezTo>
                  <a:pt x="26" y="73"/>
                  <a:pt x="27" y="73"/>
                  <a:pt x="28" y="73"/>
                </a:cubicBezTo>
                <a:cubicBezTo>
                  <a:pt x="29" y="74"/>
                  <a:pt x="29" y="76"/>
                  <a:pt x="28" y="77"/>
                </a:cubicBezTo>
                <a:cubicBezTo>
                  <a:pt x="26" y="79"/>
                  <a:pt x="26" y="79"/>
                  <a:pt x="26" y="79"/>
                </a:cubicBezTo>
                <a:close/>
                <a:moveTo>
                  <a:pt x="26" y="28"/>
                </a:moveTo>
                <a:cubicBezTo>
                  <a:pt x="26" y="21"/>
                  <a:pt x="26" y="21"/>
                  <a:pt x="26" y="21"/>
                </a:cubicBezTo>
                <a:cubicBezTo>
                  <a:pt x="28" y="23"/>
                  <a:pt x="28" y="23"/>
                  <a:pt x="28" y="23"/>
                </a:cubicBezTo>
                <a:cubicBezTo>
                  <a:pt x="29" y="24"/>
                  <a:pt x="29" y="26"/>
                  <a:pt x="28" y="27"/>
                </a:cubicBezTo>
                <a:cubicBezTo>
                  <a:pt x="27" y="28"/>
                  <a:pt x="26" y="28"/>
                  <a:pt x="26" y="28"/>
                </a:cubicBezTo>
                <a:close/>
                <a:moveTo>
                  <a:pt x="26" y="38"/>
                </a:moveTo>
                <a:cubicBezTo>
                  <a:pt x="24" y="42"/>
                  <a:pt x="23" y="46"/>
                  <a:pt x="23" y="50"/>
                </a:cubicBezTo>
                <a:cubicBezTo>
                  <a:pt x="23" y="55"/>
                  <a:pt x="24" y="59"/>
                  <a:pt x="26" y="62"/>
                </a:cubicBezTo>
                <a:cubicBezTo>
                  <a:pt x="26" y="38"/>
                  <a:pt x="26" y="38"/>
                  <a:pt x="26" y="38"/>
                </a:cubicBezTo>
                <a:close/>
                <a:moveTo>
                  <a:pt x="26" y="21"/>
                </a:moveTo>
                <a:cubicBezTo>
                  <a:pt x="26" y="28"/>
                  <a:pt x="26" y="28"/>
                  <a:pt x="26" y="28"/>
                </a:cubicBezTo>
                <a:cubicBezTo>
                  <a:pt x="25" y="28"/>
                  <a:pt x="24" y="27"/>
                  <a:pt x="24" y="27"/>
                </a:cubicBezTo>
                <a:cubicBezTo>
                  <a:pt x="24" y="27"/>
                  <a:pt x="24" y="27"/>
                  <a:pt x="24" y="27"/>
                </a:cubicBezTo>
                <a:cubicBezTo>
                  <a:pt x="15" y="18"/>
                  <a:pt x="15" y="18"/>
                  <a:pt x="15" y="18"/>
                </a:cubicBezTo>
                <a:cubicBezTo>
                  <a:pt x="14" y="17"/>
                  <a:pt x="14" y="16"/>
                  <a:pt x="15" y="15"/>
                </a:cubicBezTo>
                <a:cubicBezTo>
                  <a:pt x="16" y="14"/>
                  <a:pt x="18" y="14"/>
                  <a:pt x="19" y="15"/>
                </a:cubicBezTo>
                <a:cubicBezTo>
                  <a:pt x="26" y="21"/>
                  <a:pt x="26" y="21"/>
                  <a:pt x="26" y="21"/>
                </a:cubicBezTo>
                <a:close/>
                <a:moveTo>
                  <a:pt x="26" y="73"/>
                </a:moveTo>
                <a:cubicBezTo>
                  <a:pt x="26" y="79"/>
                  <a:pt x="26" y="79"/>
                  <a:pt x="26" y="79"/>
                </a:cubicBezTo>
                <a:cubicBezTo>
                  <a:pt x="19" y="86"/>
                  <a:pt x="19" y="86"/>
                  <a:pt x="19" y="86"/>
                </a:cubicBezTo>
                <a:cubicBezTo>
                  <a:pt x="18" y="87"/>
                  <a:pt x="16" y="87"/>
                  <a:pt x="15" y="86"/>
                </a:cubicBezTo>
                <a:cubicBezTo>
                  <a:pt x="14" y="85"/>
                  <a:pt x="14" y="83"/>
                  <a:pt x="15" y="82"/>
                </a:cubicBezTo>
                <a:cubicBezTo>
                  <a:pt x="24" y="73"/>
                  <a:pt x="24" y="73"/>
                  <a:pt x="24" y="73"/>
                </a:cubicBezTo>
                <a:cubicBezTo>
                  <a:pt x="24" y="73"/>
                  <a:pt x="24" y="73"/>
                  <a:pt x="24" y="73"/>
                </a:cubicBezTo>
                <a:cubicBezTo>
                  <a:pt x="24" y="73"/>
                  <a:pt x="25" y="73"/>
                  <a:pt x="26" y="73"/>
                </a:cubicBezTo>
                <a:close/>
                <a:moveTo>
                  <a:pt x="18" y="50"/>
                </a:moveTo>
                <a:cubicBezTo>
                  <a:pt x="18" y="50"/>
                  <a:pt x="18" y="50"/>
                  <a:pt x="18" y="50"/>
                </a:cubicBezTo>
                <a:cubicBezTo>
                  <a:pt x="18" y="49"/>
                  <a:pt x="17" y="48"/>
                  <a:pt x="15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2" y="48"/>
                  <a:pt x="0" y="49"/>
                  <a:pt x="0" y="50"/>
                </a:cubicBezTo>
                <a:cubicBezTo>
                  <a:pt x="0" y="52"/>
                  <a:pt x="2" y="53"/>
                  <a:pt x="3" y="53"/>
                </a:cubicBezTo>
                <a:cubicBezTo>
                  <a:pt x="15" y="53"/>
                  <a:pt x="15" y="53"/>
                  <a:pt x="15" y="53"/>
                </a:cubicBezTo>
                <a:cubicBezTo>
                  <a:pt x="17" y="53"/>
                  <a:pt x="18" y="52"/>
                  <a:pt x="18" y="5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10" tIns="48205" rIns="96410" bIns="48205" numCol="1" anchor="t" anchorCtr="0" compatLnSpc="1"/>
          <a:lstStyle/>
          <a:p>
            <a:pPr>
              <a:lnSpc>
                <a:spcPct val="120000"/>
              </a:lnSpc>
            </a:pPr>
            <a:endParaRPr lang="id-ID" sz="142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7" name="燕尾形 106"/>
          <p:cNvSpPr/>
          <p:nvPr/>
        </p:nvSpPr>
        <p:spPr>
          <a:xfrm rot="5400000">
            <a:off x="1759611" y="2791203"/>
            <a:ext cx="379610" cy="607377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 sz="12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108" name="直接连接符 107"/>
          <p:cNvCxnSpPr/>
          <p:nvPr/>
        </p:nvCxnSpPr>
        <p:spPr>
          <a:xfrm>
            <a:off x="1949417" y="3398578"/>
            <a:ext cx="514987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矩形 108"/>
          <p:cNvSpPr/>
          <p:nvPr/>
        </p:nvSpPr>
        <p:spPr>
          <a:xfrm>
            <a:off x="2304733" y="2460578"/>
            <a:ext cx="1118013" cy="401145"/>
          </a:xfrm>
          <a:prstGeom prst="rect">
            <a:avLst/>
          </a:prstGeom>
        </p:spPr>
        <p:txBody>
          <a:bodyPr wrap="none" lIns="96400" tIns="48201" rIns="96400" bIns="48201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添加标题</a:t>
            </a:r>
            <a:endParaRPr lang="en-US" altLang="zh-CN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" name="矩形 47"/>
          <p:cNvSpPr>
            <a:spLocks noChangeArrowheads="1"/>
          </p:cNvSpPr>
          <p:nvPr/>
        </p:nvSpPr>
        <p:spPr bwMode="auto">
          <a:xfrm>
            <a:off x="2291066" y="2781744"/>
            <a:ext cx="4690978" cy="299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400" tIns="48201" rIns="96400" bIns="4820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11" name="燕尾形 110"/>
          <p:cNvSpPr/>
          <p:nvPr/>
        </p:nvSpPr>
        <p:spPr>
          <a:xfrm rot="5400000">
            <a:off x="1759611" y="4233721"/>
            <a:ext cx="379610" cy="607377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 sz="12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112" name="直接连接符 111"/>
          <p:cNvCxnSpPr/>
          <p:nvPr/>
        </p:nvCxnSpPr>
        <p:spPr>
          <a:xfrm>
            <a:off x="1949417" y="4841097"/>
            <a:ext cx="514987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矩形 112"/>
          <p:cNvSpPr/>
          <p:nvPr/>
        </p:nvSpPr>
        <p:spPr>
          <a:xfrm>
            <a:off x="2304733" y="3903096"/>
            <a:ext cx="1118013" cy="401145"/>
          </a:xfrm>
          <a:prstGeom prst="rect">
            <a:avLst/>
          </a:prstGeom>
        </p:spPr>
        <p:txBody>
          <a:bodyPr wrap="none" lIns="96400" tIns="48201" rIns="96400" bIns="48201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添加标题</a:t>
            </a:r>
            <a:endParaRPr lang="en-US" altLang="zh-CN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4" name="矩形 47"/>
          <p:cNvSpPr>
            <a:spLocks noChangeArrowheads="1"/>
          </p:cNvSpPr>
          <p:nvPr/>
        </p:nvSpPr>
        <p:spPr bwMode="auto">
          <a:xfrm>
            <a:off x="2291066" y="4224262"/>
            <a:ext cx="4690978" cy="299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400" tIns="48201" rIns="96400" bIns="4820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15" name="燕尾形 114"/>
          <p:cNvSpPr/>
          <p:nvPr/>
        </p:nvSpPr>
        <p:spPr>
          <a:xfrm rot="5400000">
            <a:off x="1759611" y="5752160"/>
            <a:ext cx="379610" cy="607377"/>
          </a:xfrm>
          <a:prstGeom prst="chevr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 sz="12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116" name="直接连接符 115"/>
          <p:cNvCxnSpPr/>
          <p:nvPr/>
        </p:nvCxnSpPr>
        <p:spPr>
          <a:xfrm>
            <a:off x="1949417" y="6359537"/>
            <a:ext cx="514987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矩形 116"/>
          <p:cNvSpPr/>
          <p:nvPr/>
        </p:nvSpPr>
        <p:spPr>
          <a:xfrm>
            <a:off x="2304733" y="5421536"/>
            <a:ext cx="1118013" cy="401145"/>
          </a:xfrm>
          <a:prstGeom prst="rect">
            <a:avLst/>
          </a:prstGeom>
        </p:spPr>
        <p:txBody>
          <a:bodyPr wrap="none" lIns="96400" tIns="48201" rIns="96400" bIns="48201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添加标题</a:t>
            </a:r>
            <a:endParaRPr lang="en-US" altLang="zh-CN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8" name="矩形 47"/>
          <p:cNvSpPr>
            <a:spLocks noChangeArrowheads="1"/>
          </p:cNvSpPr>
          <p:nvPr/>
        </p:nvSpPr>
        <p:spPr bwMode="auto">
          <a:xfrm>
            <a:off x="2291066" y="5742702"/>
            <a:ext cx="4690978" cy="299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400" tIns="48201" rIns="96400" bIns="4820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19" name="文本框 118"/>
          <p:cNvSpPr txBox="1"/>
          <p:nvPr/>
        </p:nvSpPr>
        <p:spPr>
          <a:xfrm>
            <a:off x="592784" y="374451"/>
            <a:ext cx="3185988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zh-CN" altLang="en-US" sz="2800" spc="300" dirty="0" smtClean="0">
                <a:latin typeface="Century Gothic" panose="020B0502020202020204" pitchFamily="34" charset="0"/>
                <a:ea typeface="微软雅黑" panose="020B0503020204020204" pitchFamily="34" charset="-122"/>
              </a:rPr>
              <a:t>添加标题文字</a:t>
            </a:r>
            <a:endParaRPr lang="zh-CN" altLang="en-US" sz="2800" spc="300" dirty="0"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20" name="矩形 119"/>
          <p:cNvSpPr/>
          <p:nvPr/>
        </p:nvSpPr>
        <p:spPr>
          <a:xfrm>
            <a:off x="2137" y="326784"/>
            <a:ext cx="557003" cy="557003"/>
          </a:xfrm>
          <a:prstGeom prst="rect">
            <a:avLst/>
          </a:prstGeom>
          <a:solidFill>
            <a:srgbClr val="01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6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8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6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1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5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1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1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5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2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3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6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7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0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1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4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5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9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4" fill="hold">
                            <p:stCondLst>
                              <p:cond delay="2000"/>
                            </p:stCondLst>
                            <p:childTnLst>
                              <p:par>
                                <p:cTn id="34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7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8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9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0" fill="hold">
                            <p:stCondLst>
                              <p:cond delay="3000"/>
                            </p:stCondLst>
                            <p:childTnLst>
                              <p:par>
                                <p:cTn id="3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1" fill="hold">
                            <p:stCondLst>
                              <p:cond delay="4000"/>
                            </p:stCondLst>
                            <p:childTnLst>
                              <p:par>
                                <p:cTn id="36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4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5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6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7" fill="hold">
                            <p:stCondLst>
                              <p:cond delay="5000"/>
                            </p:stCondLst>
                            <p:childTnLst>
                              <p:par>
                                <p:cTn id="3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0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1" fill="hold">
                            <p:stCondLst>
                              <p:cond delay="5500"/>
                            </p:stCondLst>
                            <p:childTnLst>
                              <p:par>
                                <p:cTn id="3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8" fill="hold">
                            <p:stCondLst>
                              <p:cond delay="6000"/>
                            </p:stCondLst>
                            <p:childTnLst>
                              <p:par>
                                <p:cTn id="37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1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2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3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4" fill="hold">
                            <p:stCondLst>
                              <p:cond delay="7000"/>
                            </p:stCondLst>
                            <p:childTnLst>
                              <p:par>
                                <p:cTn id="3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8" fill="hold">
                            <p:stCondLst>
                              <p:cond delay="7500"/>
                            </p:stCondLst>
                            <p:childTnLst>
                              <p:par>
                                <p:cTn id="3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4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9" grpId="0"/>
      <p:bldP spid="110" grpId="0"/>
      <p:bldP spid="111" grpId="0" animBg="1"/>
      <p:bldP spid="113" grpId="0"/>
      <p:bldP spid="114" grpId="0"/>
      <p:bldP spid="115" grpId="0" animBg="1"/>
      <p:bldP spid="117" grpId="0"/>
      <p:bldP spid="1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 6"/>
          <p:cNvSpPr/>
          <p:nvPr/>
        </p:nvSpPr>
        <p:spPr>
          <a:xfrm rot="21255145">
            <a:off x="7061092" y="2329662"/>
            <a:ext cx="4002010" cy="1176525"/>
          </a:xfrm>
          <a:custGeom>
            <a:avLst/>
            <a:gdLst>
              <a:gd name="connsiteX0" fmla="*/ 0 w 3977640"/>
              <a:gd name="connsiteY0" fmla="*/ 1333500 h 1508760"/>
              <a:gd name="connsiteX1" fmla="*/ 624840 w 3977640"/>
              <a:gd name="connsiteY1" fmla="*/ 655320 h 1508760"/>
              <a:gd name="connsiteX2" fmla="*/ 1264920 w 3977640"/>
              <a:gd name="connsiteY2" fmla="*/ 1074420 h 1508760"/>
              <a:gd name="connsiteX3" fmla="*/ 2049780 w 3977640"/>
              <a:gd name="connsiteY3" fmla="*/ 342900 h 1508760"/>
              <a:gd name="connsiteX4" fmla="*/ 2682240 w 3977640"/>
              <a:gd name="connsiteY4" fmla="*/ 982980 h 1508760"/>
              <a:gd name="connsiteX5" fmla="*/ 3406140 w 3977640"/>
              <a:gd name="connsiteY5" fmla="*/ 266700 h 1508760"/>
              <a:gd name="connsiteX6" fmla="*/ 3185160 w 3977640"/>
              <a:gd name="connsiteY6" fmla="*/ 83820 h 1508760"/>
              <a:gd name="connsiteX7" fmla="*/ 3977640 w 3977640"/>
              <a:gd name="connsiteY7" fmla="*/ 0 h 1508760"/>
              <a:gd name="connsiteX8" fmla="*/ 3909060 w 3977640"/>
              <a:gd name="connsiteY8" fmla="*/ 777240 h 1508760"/>
              <a:gd name="connsiteX9" fmla="*/ 3703320 w 3977640"/>
              <a:gd name="connsiteY9" fmla="*/ 594360 h 1508760"/>
              <a:gd name="connsiteX10" fmla="*/ 2689860 w 3977640"/>
              <a:gd name="connsiteY10" fmla="*/ 1501140 h 1508760"/>
              <a:gd name="connsiteX11" fmla="*/ 2065020 w 3977640"/>
              <a:gd name="connsiteY11" fmla="*/ 861060 h 1508760"/>
              <a:gd name="connsiteX12" fmla="*/ 1264920 w 3977640"/>
              <a:gd name="connsiteY12" fmla="*/ 1508760 h 1508760"/>
              <a:gd name="connsiteX13" fmla="*/ 655320 w 3977640"/>
              <a:gd name="connsiteY13" fmla="*/ 1059180 h 1508760"/>
              <a:gd name="connsiteX14" fmla="*/ 198120 w 3977640"/>
              <a:gd name="connsiteY14" fmla="*/ 1493520 h 1508760"/>
              <a:gd name="connsiteX15" fmla="*/ 0 w 3977640"/>
              <a:gd name="connsiteY15" fmla="*/ 1333500 h 1508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977640" h="1508760">
                <a:moveTo>
                  <a:pt x="0" y="1333500"/>
                </a:moveTo>
                <a:lnTo>
                  <a:pt x="624840" y="655320"/>
                </a:lnTo>
                <a:lnTo>
                  <a:pt x="1264920" y="1074420"/>
                </a:lnTo>
                <a:lnTo>
                  <a:pt x="2049780" y="342900"/>
                </a:lnTo>
                <a:lnTo>
                  <a:pt x="2682240" y="982980"/>
                </a:lnTo>
                <a:lnTo>
                  <a:pt x="3406140" y="266700"/>
                </a:lnTo>
                <a:lnTo>
                  <a:pt x="3185160" y="83820"/>
                </a:lnTo>
                <a:lnTo>
                  <a:pt x="3977640" y="0"/>
                </a:lnTo>
                <a:lnTo>
                  <a:pt x="3909060" y="777240"/>
                </a:lnTo>
                <a:lnTo>
                  <a:pt x="3703320" y="594360"/>
                </a:lnTo>
                <a:lnTo>
                  <a:pt x="2689860" y="1501140"/>
                </a:lnTo>
                <a:lnTo>
                  <a:pt x="2065020" y="861060"/>
                </a:lnTo>
                <a:lnTo>
                  <a:pt x="1264920" y="1508760"/>
                </a:lnTo>
                <a:lnTo>
                  <a:pt x="655320" y="1059180"/>
                </a:lnTo>
                <a:lnTo>
                  <a:pt x="198120" y="1493520"/>
                </a:lnTo>
                <a:lnTo>
                  <a:pt x="0" y="13335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7198633" y="3023929"/>
            <a:ext cx="3898066" cy="2910828"/>
            <a:chOff x="-148492" y="2581206"/>
            <a:chExt cx="3271249" cy="1862753"/>
          </a:xfrm>
          <a:solidFill>
            <a:schemeClr val="accent1"/>
          </a:solidFill>
        </p:grpSpPr>
        <p:cxnSp>
          <p:nvCxnSpPr>
            <p:cNvPr id="9" name="直接连接符 8"/>
            <p:cNvCxnSpPr/>
            <p:nvPr/>
          </p:nvCxnSpPr>
          <p:spPr>
            <a:xfrm>
              <a:off x="-148492" y="4443958"/>
              <a:ext cx="3271249" cy="0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矩形 9"/>
            <p:cNvSpPr/>
            <p:nvPr/>
          </p:nvSpPr>
          <p:spPr>
            <a:xfrm>
              <a:off x="1100875" y="3147813"/>
              <a:ext cx="335087" cy="129614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932639" y="2934474"/>
              <a:ext cx="335087" cy="150948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2764403" y="2581206"/>
              <a:ext cx="358354" cy="186275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1516757" y="3003799"/>
              <a:ext cx="335087" cy="144016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2348521" y="3291830"/>
              <a:ext cx="335087" cy="115212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684993" y="3291830"/>
              <a:ext cx="335087" cy="115212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267390" y="3147814"/>
              <a:ext cx="335087" cy="129614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-148492" y="3512582"/>
              <a:ext cx="335087" cy="93137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8" name="TextBox 16"/>
          <p:cNvSpPr txBox="1"/>
          <p:nvPr/>
        </p:nvSpPr>
        <p:spPr>
          <a:xfrm>
            <a:off x="1802363" y="4357296"/>
            <a:ext cx="4759018" cy="738664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请替换文字内容，修改文字内容，也可以直接复制你的内容到此。，修改文字内容，也可以直接复制你的内容到此。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7"/>
          <p:cNvSpPr txBox="1"/>
          <p:nvPr/>
        </p:nvSpPr>
        <p:spPr>
          <a:xfrm>
            <a:off x="1802363" y="3673005"/>
            <a:ext cx="3258304" cy="507831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25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添加你的标题</a:t>
            </a:r>
            <a:endParaRPr lang="zh-CN" altLang="en-US" sz="225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1802363" y="4222825"/>
            <a:ext cx="4759018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592784" y="374451"/>
            <a:ext cx="3185988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zh-CN" altLang="en-US" sz="2800" spc="300" dirty="0" smtClean="0">
                <a:latin typeface="Century Gothic" panose="020B0502020202020204" pitchFamily="34" charset="0"/>
                <a:ea typeface="微软雅黑" panose="020B0503020204020204" pitchFamily="34" charset="-122"/>
              </a:rPr>
              <a:t>添加标题文字</a:t>
            </a:r>
            <a:endParaRPr lang="zh-CN" altLang="en-US" sz="2800" spc="300" dirty="0"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137" y="326784"/>
            <a:ext cx="557003" cy="557003"/>
          </a:xfrm>
          <a:prstGeom prst="rect">
            <a:avLst/>
          </a:prstGeom>
          <a:solidFill>
            <a:srgbClr val="01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8" grpId="0"/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12858395" cy="7232650"/>
          </a:xfrm>
          <a:prstGeom prst="rect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9261" b="-926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961" y="1836865"/>
            <a:ext cx="12856828" cy="3676653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4" name="淘宝网Chenying0907出品 1"/>
          <p:cNvGrpSpPr/>
          <p:nvPr/>
        </p:nvGrpSpPr>
        <p:grpSpPr>
          <a:xfrm>
            <a:off x="2712771" y="2430386"/>
            <a:ext cx="2914340" cy="3633864"/>
            <a:chOff x="3295850" y="1908877"/>
            <a:chExt cx="3738030" cy="4660916"/>
          </a:xfrm>
        </p:grpSpPr>
        <p:sp>
          <p:nvSpPr>
            <p:cNvPr id="16" name="圆角淘宝网Chenying0907出品 2"/>
            <p:cNvSpPr/>
            <p:nvPr/>
          </p:nvSpPr>
          <p:spPr>
            <a:xfrm rot="2760000">
              <a:off x="3098889" y="2634801"/>
              <a:ext cx="4660916" cy="3209067"/>
            </a:xfrm>
            <a:prstGeom prst="roundRect">
              <a:avLst>
                <a:gd name="adj" fmla="val 50000"/>
              </a:avLst>
            </a:prstGeom>
            <a:gradFill>
              <a:gsLst>
                <a:gs pos="33000">
                  <a:srgbClr val="6C6C6C">
                    <a:alpha val="42000"/>
                  </a:srgbClr>
                </a:gs>
                <a:gs pos="0">
                  <a:schemeClr val="tx1">
                    <a:alpha val="54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prstClr val="white"/>
                </a:solidFill>
              </a:endParaRPr>
            </a:p>
          </p:txBody>
        </p:sp>
        <p:sp>
          <p:nvSpPr>
            <p:cNvPr id="17" name="淘宝网Chenying0907出品 5"/>
            <p:cNvSpPr/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6416" tIns="48208" rIns="96416" bIns="48208" numCol="1" anchor="t" anchorCtr="0" compatLnSpc="1"/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18" name="圆角淘宝网Chenying0907出品 4"/>
            <p:cNvSpPr/>
            <p:nvPr/>
          </p:nvSpPr>
          <p:spPr>
            <a:xfrm rot="2760000">
              <a:off x="3358628" y="2852802"/>
              <a:ext cx="3953506" cy="2592561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prstClr val="white"/>
                </a:solidFill>
              </a:endParaRPr>
            </a:p>
          </p:txBody>
        </p:sp>
        <p:sp>
          <p:nvSpPr>
            <p:cNvPr id="19" name="淘宝网Chenying0907出品 5"/>
            <p:cNvSpPr/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horz" wrap="square" lIns="96416" tIns="48208" rIns="96416" bIns="48208" numCol="1" anchor="t" anchorCtr="0" compatLnSpc="1"/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</p:grpSp>
      <p:sp>
        <p:nvSpPr>
          <p:cNvPr id="27" name="圆角淘宝网Chenying0907出品 6"/>
          <p:cNvSpPr/>
          <p:nvPr/>
        </p:nvSpPr>
        <p:spPr>
          <a:xfrm>
            <a:off x="4781955" y="3000145"/>
            <a:ext cx="5475849" cy="1055931"/>
          </a:xfrm>
          <a:prstGeom prst="roundRect">
            <a:avLst>
              <a:gd name="adj" fmla="val 9976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grpSp>
        <p:nvGrpSpPr>
          <p:cNvPr id="28" name="淘宝网Chenying0907出品 7"/>
          <p:cNvGrpSpPr/>
          <p:nvPr/>
        </p:nvGrpSpPr>
        <p:grpSpPr>
          <a:xfrm>
            <a:off x="4880772" y="3441392"/>
            <a:ext cx="166608" cy="166610"/>
            <a:chOff x="4486616" y="3001075"/>
            <a:chExt cx="274695" cy="274699"/>
          </a:xfrm>
        </p:grpSpPr>
        <p:sp>
          <p:nvSpPr>
            <p:cNvPr id="29" name="淘宝网Chenying0907出品 8"/>
            <p:cNvSpPr/>
            <p:nvPr/>
          </p:nvSpPr>
          <p:spPr>
            <a:xfrm rot="16200000">
              <a:off x="4486614" y="3001077"/>
              <a:ext cx="274699" cy="274695"/>
            </a:xfrm>
            <a:prstGeom prst="ellipse">
              <a:avLst/>
            </a:prstGeom>
            <a:gradFill>
              <a:gsLst>
                <a:gs pos="75000">
                  <a:schemeClr val="bg1">
                    <a:lumMod val="95000"/>
                  </a:schemeClr>
                </a:gs>
                <a:gs pos="55000">
                  <a:schemeClr val="bg1">
                    <a:lumMod val="65000"/>
                  </a:schemeClr>
                </a:gs>
                <a:gs pos="35000">
                  <a:schemeClr val="bg1">
                    <a:lumMod val="95000"/>
                  </a:schemeClr>
                </a:gs>
                <a:gs pos="17000">
                  <a:schemeClr val="bg1">
                    <a:lumMod val="65000"/>
                  </a:schemeClr>
                </a:gs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prstClr val="white"/>
                </a:solidFill>
              </a:endParaRPr>
            </a:p>
          </p:txBody>
        </p:sp>
        <p:sp>
          <p:nvSpPr>
            <p:cNvPr id="30" name="淘宝网Chenying0907出品 9"/>
            <p:cNvSpPr/>
            <p:nvPr/>
          </p:nvSpPr>
          <p:spPr>
            <a:xfrm rot="16200000">
              <a:off x="4511585" y="3026055"/>
              <a:ext cx="224753" cy="22475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innerShdw blurRad="127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prstClr val="white"/>
                </a:solidFill>
              </a:endParaRPr>
            </a:p>
          </p:txBody>
        </p:sp>
      </p:grpSp>
      <p:grpSp>
        <p:nvGrpSpPr>
          <p:cNvPr id="31" name="淘宝网Chenying0907出品 10"/>
          <p:cNvGrpSpPr/>
          <p:nvPr/>
        </p:nvGrpSpPr>
        <p:grpSpPr>
          <a:xfrm>
            <a:off x="4459704" y="3441392"/>
            <a:ext cx="166608" cy="166610"/>
            <a:chOff x="4486616" y="3001075"/>
            <a:chExt cx="274695" cy="274699"/>
          </a:xfrm>
        </p:grpSpPr>
        <p:sp>
          <p:nvSpPr>
            <p:cNvPr id="32" name="淘宝网Chenying0907出品 11"/>
            <p:cNvSpPr/>
            <p:nvPr/>
          </p:nvSpPr>
          <p:spPr>
            <a:xfrm rot="16200000">
              <a:off x="4486614" y="3001077"/>
              <a:ext cx="274699" cy="274695"/>
            </a:xfrm>
            <a:prstGeom prst="ellipse">
              <a:avLst/>
            </a:prstGeom>
            <a:gradFill>
              <a:gsLst>
                <a:gs pos="75000">
                  <a:schemeClr val="bg1">
                    <a:lumMod val="95000"/>
                  </a:schemeClr>
                </a:gs>
                <a:gs pos="55000">
                  <a:schemeClr val="bg1">
                    <a:lumMod val="65000"/>
                  </a:schemeClr>
                </a:gs>
                <a:gs pos="35000">
                  <a:schemeClr val="bg1">
                    <a:lumMod val="95000"/>
                  </a:schemeClr>
                </a:gs>
                <a:gs pos="17000">
                  <a:schemeClr val="bg1">
                    <a:lumMod val="65000"/>
                  </a:schemeClr>
                </a:gs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prstClr val="white"/>
                </a:solidFill>
              </a:endParaRPr>
            </a:p>
          </p:txBody>
        </p:sp>
        <p:sp>
          <p:nvSpPr>
            <p:cNvPr id="33" name="淘宝网Chenying0907出品 12"/>
            <p:cNvSpPr/>
            <p:nvPr/>
          </p:nvSpPr>
          <p:spPr>
            <a:xfrm rot="16200000">
              <a:off x="4511585" y="3026055"/>
              <a:ext cx="224753" cy="22475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innerShdw blurRad="127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prstClr val="white"/>
                </a:solidFill>
              </a:endParaRPr>
            </a:p>
          </p:txBody>
        </p:sp>
      </p:grpSp>
      <p:grpSp>
        <p:nvGrpSpPr>
          <p:cNvPr id="34" name="淘宝网Chenying0907出品 13"/>
          <p:cNvGrpSpPr/>
          <p:nvPr/>
        </p:nvGrpSpPr>
        <p:grpSpPr>
          <a:xfrm>
            <a:off x="4553276" y="3488715"/>
            <a:ext cx="405229" cy="64773"/>
            <a:chOff x="4318304" y="3089060"/>
            <a:chExt cx="384317" cy="61430"/>
          </a:xfrm>
        </p:grpSpPr>
        <p:sp>
          <p:nvSpPr>
            <p:cNvPr id="35" name="圆角淘宝网Chenying0907出品 14"/>
            <p:cNvSpPr/>
            <p:nvPr/>
          </p:nvSpPr>
          <p:spPr>
            <a:xfrm rot="16200000">
              <a:off x="4499257" y="2947128"/>
              <a:ext cx="22409" cy="384316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prstClr val="white"/>
                </a:solidFill>
              </a:endParaRPr>
            </a:p>
          </p:txBody>
        </p:sp>
        <p:sp>
          <p:nvSpPr>
            <p:cNvPr id="36" name="圆角淘宝网Chenying0907出品 15"/>
            <p:cNvSpPr/>
            <p:nvPr/>
          </p:nvSpPr>
          <p:spPr>
            <a:xfrm rot="16200000">
              <a:off x="4499258" y="2908107"/>
              <a:ext cx="22409" cy="384316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prstClr val="white"/>
                </a:solidFill>
              </a:endParaRPr>
            </a:p>
          </p:txBody>
        </p:sp>
      </p:grpSp>
      <p:sp>
        <p:nvSpPr>
          <p:cNvPr id="37" name="淘宝网Chenying0907出品 40"/>
          <p:cNvSpPr txBox="1"/>
          <p:nvPr/>
        </p:nvSpPr>
        <p:spPr>
          <a:xfrm>
            <a:off x="5920928" y="3205080"/>
            <a:ext cx="3697346" cy="676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795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添加标题文字</a:t>
            </a:r>
            <a:endParaRPr lang="zh-CN" altLang="en-US" sz="379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8" name="淘宝网Chenying0907出品 26"/>
          <p:cNvGrpSpPr/>
          <p:nvPr/>
        </p:nvGrpSpPr>
        <p:grpSpPr>
          <a:xfrm>
            <a:off x="5304680" y="3272609"/>
            <a:ext cx="634260" cy="593362"/>
            <a:chOff x="5030931" y="2884106"/>
            <a:chExt cx="601529" cy="562742"/>
          </a:xfrm>
        </p:grpSpPr>
        <p:sp>
          <p:nvSpPr>
            <p:cNvPr id="39" name="淘宝网Chenying0907出品 27"/>
            <p:cNvSpPr/>
            <p:nvPr/>
          </p:nvSpPr>
          <p:spPr>
            <a:xfrm>
              <a:off x="5055353" y="2884106"/>
              <a:ext cx="562742" cy="56274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Impact MT Std" pitchFamily="34" charset="0"/>
              </a:endParaRPr>
            </a:p>
          </p:txBody>
        </p:sp>
        <p:sp>
          <p:nvSpPr>
            <p:cNvPr id="40" name="淘宝网Chenying0907出品 58"/>
            <p:cNvSpPr txBox="1"/>
            <p:nvPr/>
          </p:nvSpPr>
          <p:spPr>
            <a:xfrm>
              <a:off x="5030931" y="2902999"/>
              <a:ext cx="601529" cy="5184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950" dirty="0" smtClean="0">
                  <a:solidFill>
                    <a:schemeClr val="accent1"/>
                  </a:solidFill>
                  <a:latin typeface="Impact MT Std" pitchFamily="34" charset="0"/>
                </a:rPr>
                <a:t>04</a:t>
              </a:r>
              <a:endParaRPr lang="zh-CN" altLang="en-US" sz="2950" dirty="0">
                <a:solidFill>
                  <a:schemeClr val="accent1"/>
                </a:solidFill>
                <a:latin typeface="Impact MT Std" pitchFamily="34" charset="0"/>
              </a:endParaRPr>
            </a:p>
          </p:txBody>
        </p:sp>
      </p:grpSp>
      <p:sp>
        <p:nvSpPr>
          <p:cNvPr id="41" name="KSO_Shape"/>
          <p:cNvSpPr/>
          <p:nvPr/>
        </p:nvSpPr>
        <p:spPr bwMode="auto">
          <a:xfrm>
            <a:off x="3316403" y="3296078"/>
            <a:ext cx="913108" cy="627001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200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 advTm="0">
    <p:push dir="u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2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3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26" grpId="0" animBg="1"/>
          <p:bldP spid="27" grpId="0" animBg="1"/>
          <p:bldP spid="37" grpId="0"/>
          <p:bldP spid="41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26" grpId="0" animBg="1"/>
          <p:bldP spid="27" grpId="0" animBg="1"/>
          <p:bldP spid="37" grpId="0"/>
          <p:bldP spid="41" grpId="0" animBg="1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8964745" y="2131752"/>
            <a:ext cx="2022576" cy="2017935"/>
            <a:chOff x="16999810" y="5112215"/>
            <a:chExt cx="3835403" cy="3835403"/>
          </a:xfrm>
        </p:grpSpPr>
        <p:graphicFrame>
          <p:nvGraphicFramePr>
            <p:cNvPr id="1388" name="Chart 1388"/>
            <p:cNvGraphicFramePr/>
            <p:nvPr/>
          </p:nvGraphicFramePr>
          <p:xfrm>
            <a:off x="16999810" y="5112215"/>
            <a:ext cx="3835403" cy="383540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"/>
            </a:graphicData>
          </a:graphic>
        </p:graphicFrame>
        <p:sp>
          <p:nvSpPr>
            <p:cNvPr id="1389" name="Shape 1389"/>
            <p:cNvSpPr/>
            <p:nvPr/>
          </p:nvSpPr>
          <p:spPr>
            <a:xfrm>
              <a:off x="17333362" y="5426766"/>
              <a:ext cx="3175001" cy="3174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2F3F2"/>
            </a:solidFill>
            <a:ln w="25400">
              <a:solidFill>
                <a:srgbClr val="000000">
                  <a:alpha val="0"/>
                </a:srgbClr>
              </a:solidFill>
              <a:miter lim="400000"/>
            </a:ln>
          </p:spPr>
          <p:txBody>
            <a:bodyPr lIns="38277" tIns="38277" rIns="38277" bIns="38277" anchor="ctr"/>
            <a:lstStyle/>
            <a:p>
              <a:pPr lvl="0" algn="ctr">
                <a:lnSpc>
                  <a:spcPct val="120000"/>
                </a:lnSpc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301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90" name="Shape 1390"/>
            <p:cNvSpPr/>
            <p:nvPr/>
          </p:nvSpPr>
          <p:spPr>
            <a:xfrm>
              <a:off x="17412098" y="6193376"/>
              <a:ext cx="3085208" cy="1656128"/>
            </a:xfrm>
            <a:prstGeom prst="rect">
              <a:avLst/>
            </a:prstGeom>
            <a:ln w="12700">
              <a:miter lim="400000"/>
            </a:ln>
          </p:spPr>
          <p:txBody>
            <a:bodyPr lIns="38277" tIns="38277" rIns="38277" bIns="38277" anchor="ctr">
              <a:normAutofit/>
            </a:bodyPr>
            <a:lstStyle>
              <a:lvl1pPr defTabSz="825500">
                <a:defRPr sz="6000">
                  <a:solidFill>
                    <a:srgbClr val="9A9A9A"/>
                  </a:solidFill>
                  <a:latin typeface="Lato Light"/>
                  <a:ea typeface="Lato Light"/>
                  <a:cs typeface="Lato Light"/>
                  <a:sym typeface="Lato Light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3165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30%</a:t>
              </a:r>
              <a:endParaRPr sz="316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884393" y="2131751"/>
            <a:ext cx="2022576" cy="2017935"/>
            <a:chOff x="3573366" y="5112215"/>
            <a:chExt cx="3835403" cy="3835403"/>
          </a:xfrm>
        </p:grpSpPr>
        <p:graphicFrame>
          <p:nvGraphicFramePr>
            <p:cNvPr id="1379" name="Chart 1379"/>
            <p:cNvGraphicFramePr/>
            <p:nvPr/>
          </p:nvGraphicFramePr>
          <p:xfrm>
            <a:off x="3573366" y="5112215"/>
            <a:ext cx="3835403" cy="383540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1380" name="Shape 1380"/>
            <p:cNvSpPr/>
            <p:nvPr/>
          </p:nvSpPr>
          <p:spPr>
            <a:xfrm>
              <a:off x="3875213" y="5425611"/>
              <a:ext cx="3175001" cy="3175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2F3F2"/>
            </a:solidFill>
            <a:ln w="25400">
              <a:solidFill>
                <a:srgbClr val="000000">
                  <a:alpha val="0"/>
                </a:srgbClr>
              </a:solidFill>
              <a:miter lim="400000"/>
            </a:ln>
          </p:spPr>
          <p:txBody>
            <a:bodyPr lIns="38277" tIns="38277" rIns="38277" bIns="38277" anchor="ctr"/>
            <a:lstStyle/>
            <a:p>
              <a:pPr lvl="0" algn="ctr">
                <a:lnSpc>
                  <a:spcPct val="120000"/>
                </a:lnSpc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301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81" name="Shape 1381"/>
            <p:cNvSpPr/>
            <p:nvPr/>
          </p:nvSpPr>
          <p:spPr>
            <a:xfrm>
              <a:off x="3924370" y="6193376"/>
              <a:ext cx="3085208" cy="1656128"/>
            </a:xfrm>
            <a:prstGeom prst="rect">
              <a:avLst/>
            </a:prstGeom>
            <a:ln w="12700">
              <a:miter lim="400000"/>
            </a:ln>
          </p:spPr>
          <p:txBody>
            <a:bodyPr lIns="38277" tIns="38277" rIns="38277" bIns="38277" anchor="ctr">
              <a:normAutofit/>
            </a:bodyPr>
            <a:lstStyle>
              <a:lvl1pPr defTabSz="825500">
                <a:defRPr sz="6000">
                  <a:solidFill>
                    <a:srgbClr val="9A9A9A"/>
                  </a:solidFill>
                  <a:latin typeface="Lato Light"/>
                  <a:ea typeface="Lato Light"/>
                  <a:cs typeface="Lato Light"/>
                  <a:sym typeface="Lato Light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316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20%</a:t>
              </a:r>
              <a:endParaRPr sz="316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239597" y="2131752"/>
            <a:ext cx="2022576" cy="2017935"/>
            <a:chOff x="8039529" y="5112215"/>
            <a:chExt cx="3835403" cy="3835403"/>
          </a:xfrm>
        </p:grpSpPr>
        <p:graphicFrame>
          <p:nvGraphicFramePr>
            <p:cNvPr id="1382" name="Chart 1382"/>
            <p:cNvGraphicFramePr/>
            <p:nvPr/>
          </p:nvGraphicFramePr>
          <p:xfrm>
            <a:off x="8039529" y="5112215"/>
            <a:ext cx="3835403" cy="383540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383" name="Shape 1383"/>
            <p:cNvSpPr/>
            <p:nvPr/>
          </p:nvSpPr>
          <p:spPr>
            <a:xfrm>
              <a:off x="8373085" y="5464866"/>
              <a:ext cx="3175001" cy="3174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2F3F2"/>
            </a:solidFill>
            <a:ln w="25400">
              <a:solidFill>
                <a:srgbClr val="000000">
                  <a:alpha val="0"/>
                </a:srgbClr>
              </a:solidFill>
              <a:miter lim="400000"/>
            </a:ln>
          </p:spPr>
          <p:txBody>
            <a:bodyPr lIns="38277" tIns="38277" rIns="38277" bIns="38277" anchor="ctr"/>
            <a:lstStyle/>
            <a:p>
              <a:pPr lvl="0" algn="ctr">
                <a:lnSpc>
                  <a:spcPct val="120000"/>
                </a:lnSpc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301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84" name="Shape 1384"/>
            <p:cNvSpPr/>
            <p:nvPr/>
          </p:nvSpPr>
          <p:spPr>
            <a:xfrm>
              <a:off x="8489925" y="6193376"/>
              <a:ext cx="3085207" cy="1656128"/>
            </a:xfrm>
            <a:prstGeom prst="rect">
              <a:avLst/>
            </a:prstGeom>
            <a:ln w="12700">
              <a:miter lim="400000"/>
            </a:ln>
          </p:spPr>
          <p:txBody>
            <a:bodyPr lIns="38277" tIns="38277" rIns="38277" bIns="38277" anchor="ctr">
              <a:normAutofit/>
            </a:bodyPr>
            <a:lstStyle>
              <a:lvl1pPr defTabSz="825500">
                <a:defRPr sz="6000">
                  <a:solidFill>
                    <a:srgbClr val="9A9A9A"/>
                  </a:solidFill>
                  <a:latin typeface="Lato Light"/>
                  <a:ea typeface="Lato Light"/>
                  <a:cs typeface="Lato Light"/>
                  <a:sym typeface="Lato Light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3165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  <a:endParaRPr sz="316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601285" y="2131752"/>
            <a:ext cx="2022576" cy="2017935"/>
            <a:chOff x="12517989" y="5112215"/>
            <a:chExt cx="3835403" cy="3835403"/>
          </a:xfrm>
        </p:grpSpPr>
        <p:graphicFrame>
          <p:nvGraphicFramePr>
            <p:cNvPr id="1385" name="Chart 1385"/>
            <p:cNvGraphicFramePr/>
            <p:nvPr/>
          </p:nvGraphicFramePr>
          <p:xfrm>
            <a:off x="12517989" y="5112215"/>
            <a:ext cx="3835403" cy="383540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386" name="Shape 1386"/>
            <p:cNvSpPr/>
            <p:nvPr/>
          </p:nvSpPr>
          <p:spPr>
            <a:xfrm>
              <a:off x="12864247" y="5464866"/>
              <a:ext cx="3175001" cy="3174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2F3F2"/>
            </a:solidFill>
            <a:ln w="25400">
              <a:solidFill>
                <a:srgbClr val="000000">
                  <a:alpha val="0"/>
                </a:srgbClr>
              </a:solidFill>
              <a:miter lim="400000"/>
            </a:ln>
          </p:spPr>
          <p:txBody>
            <a:bodyPr lIns="38277" tIns="38277" rIns="38277" bIns="38277" anchor="ctr"/>
            <a:lstStyle/>
            <a:p>
              <a:pPr lvl="0" algn="ctr">
                <a:lnSpc>
                  <a:spcPct val="120000"/>
                </a:lnSpc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301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87" name="Shape 1387"/>
            <p:cNvSpPr/>
            <p:nvPr/>
          </p:nvSpPr>
          <p:spPr>
            <a:xfrm>
              <a:off x="12904883" y="6193376"/>
              <a:ext cx="3085208" cy="1656128"/>
            </a:xfrm>
            <a:prstGeom prst="rect">
              <a:avLst/>
            </a:prstGeom>
            <a:ln w="12700">
              <a:miter lim="400000"/>
            </a:ln>
          </p:spPr>
          <p:txBody>
            <a:bodyPr lIns="38277" tIns="38277" rIns="38277" bIns="38277" anchor="ctr">
              <a:normAutofit/>
            </a:bodyPr>
            <a:lstStyle>
              <a:lvl1pPr defTabSz="825500">
                <a:defRPr sz="6000">
                  <a:solidFill>
                    <a:srgbClr val="9A9A9A"/>
                  </a:solidFill>
                  <a:latin typeface="Lato Light"/>
                  <a:ea typeface="Lato Light"/>
                  <a:cs typeface="Lato Light"/>
                  <a:sym typeface="Lato Light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3165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sz="316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640161" y="4799764"/>
            <a:ext cx="2478029" cy="1323606"/>
            <a:chOff x="3110231" y="9686633"/>
            <a:chExt cx="4699077" cy="2515721"/>
          </a:xfrm>
        </p:grpSpPr>
        <p:sp>
          <p:nvSpPr>
            <p:cNvPr id="1393" name="Shape 1393"/>
            <p:cNvSpPr/>
            <p:nvPr/>
          </p:nvSpPr>
          <p:spPr>
            <a:xfrm>
              <a:off x="3110231" y="9686633"/>
              <a:ext cx="4699077" cy="446168"/>
            </a:xfrm>
            <a:prstGeom prst="rect">
              <a:avLst/>
            </a:prstGeom>
            <a:ln w="12700">
              <a:miter lim="400000"/>
            </a:ln>
          </p:spPr>
          <p:txBody>
            <a:bodyPr lIns="0" tIns="0" rIns="0" bIns="0">
              <a:spAutoFit/>
            </a:bodyPr>
            <a:lstStyle>
              <a:lvl1pPr defTabSz="647700">
                <a:lnSpc>
                  <a:spcPct val="120000"/>
                </a:lnSpc>
                <a:spcBef>
                  <a:spcPts val="1700"/>
                </a:spcBef>
                <a:defRPr sz="2500" b="1">
                  <a:solidFill>
                    <a:srgbClr val="002641"/>
                  </a:solidFill>
                  <a:latin typeface="Lato"/>
                  <a:ea typeface="Lato"/>
                  <a:cs typeface="Lato"/>
                  <a:sym typeface="Lato"/>
                </a:defRPr>
              </a:lvl1pPr>
            </a:lstStyle>
            <a:p>
              <a:pPr algn="ctr">
                <a:defRPr sz="1800" b="0">
                  <a:solidFill>
                    <a:srgbClr val="000000"/>
                  </a:solidFill>
                </a:defRPr>
              </a:pPr>
              <a:r>
                <a:rPr lang="en-US" sz="1400" b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TITLE </a:t>
              </a:r>
              <a:r>
                <a:rPr lang="zh-CN" altLang="en-US" sz="1400" b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en-US" sz="1400" b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3190913" y="10510062"/>
              <a:ext cx="4515081" cy="16922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110213" y="4799764"/>
            <a:ext cx="2381000" cy="1323606"/>
            <a:chOff x="7794179" y="9686633"/>
            <a:chExt cx="4515081" cy="2515721"/>
          </a:xfrm>
        </p:grpSpPr>
        <p:sp>
          <p:nvSpPr>
            <p:cNvPr id="1397" name="Shape 1397"/>
            <p:cNvSpPr/>
            <p:nvPr/>
          </p:nvSpPr>
          <p:spPr>
            <a:xfrm>
              <a:off x="8233739" y="9686633"/>
              <a:ext cx="3564236" cy="446168"/>
            </a:xfrm>
            <a:prstGeom prst="rect">
              <a:avLst/>
            </a:prstGeom>
            <a:ln w="12700">
              <a:miter lim="400000"/>
            </a:ln>
          </p:spPr>
          <p:txBody>
            <a:bodyPr lIns="0" tIns="0" rIns="0" bIns="0">
              <a:spAutoFit/>
            </a:bodyPr>
            <a:lstStyle>
              <a:lvl1pPr defTabSz="647700">
                <a:lnSpc>
                  <a:spcPct val="120000"/>
                </a:lnSpc>
                <a:spcBef>
                  <a:spcPts val="1700"/>
                </a:spcBef>
                <a:defRPr sz="2500" b="1">
                  <a:solidFill>
                    <a:srgbClr val="002641"/>
                  </a:solidFill>
                  <a:latin typeface="Lato"/>
                  <a:ea typeface="Lato"/>
                  <a:cs typeface="Lato"/>
                  <a:sym typeface="Lato"/>
                </a:defRPr>
              </a:lvl1pPr>
            </a:lstStyle>
            <a:p>
              <a:pPr algn="ctr">
                <a:defRPr sz="1800" b="0">
                  <a:solidFill>
                    <a:srgbClr val="000000"/>
                  </a:solidFill>
                </a:defRPr>
              </a:pPr>
              <a:r>
                <a:rPr lang="en-US" sz="1400" b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TITLE </a:t>
              </a:r>
              <a:r>
                <a:rPr lang="zh-CN" altLang="en-US" sz="1400" b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en-US" sz="1400" b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7794179" y="10510062"/>
              <a:ext cx="4515081" cy="16922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561496" y="4799764"/>
            <a:ext cx="2381000" cy="1323606"/>
            <a:chOff x="12442540" y="9686633"/>
            <a:chExt cx="4515081" cy="2515721"/>
          </a:xfrm>
        </p:grpSpPr>
        <p:sp>
          <p:nvSpPr>
            <p:cNvPr id="1401" name="Shape 1401"/>
            <p:cNvSpPr/>
            <p:nvPr/>
          </p:nvSpPr>
          <p:spPr>
            <a:xfrm>
              <a:off x="12655251" y="9686633"/>
              <a:ext cx="3564236" cy="446168"/>
            </a:xfrm>
            <a:prstGeom prst="rect">
              <a:avLst/>
            </a:prstGeom>
            <a:ln w="12700">
              <a:miter lim="400000"/>
            </a:ln>
          </p:spPr>
          <p:txBody>
            <a:bodyPr lIns="0" tIns="0" rIns="0" bIns="0">
              <a:spAutoFit/>
            </a:bodyPr>
            <a:lstStyle>
              <a:lvl1pPr defTabSz="647700">
                <a:lnSpc>
                  <a:spcPct val="120000"/>
                </a:lnSpc>
                <a:spcBef>
                  <a:spcPts val="1700"/>
                </a:spcBef>
                <a:defRPr sz="2500" b="1">
                  <a:solidFill>
                    <a:srgbClr val="002641"/>
                  </a:solidFill>
                  <a:latin typeface="Lato"/>
                  <a:ea typeface="Lato"/>
                  <a:cs typeface="Lato"/>
                  <a:sym typeface="Lato"/>
                </a:defRPr>
              </a:lvl1pPr>
            </a:lstStyle>
            <a:p>
              <a:pPr algn="ctr">
                <a:defRPr sz="1800" b="0">
                  <a:solidFill>
                    <a:srgbClr val="000000"/>
                  </a:solidFill>
                </a:defRPr>
              </a:pPr>
              <a:r>
                <a:rPr lang="en-US" sz="1400" b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TITLE </a:t>
              </a:r>
              <a:r>
                <a:rPr lang="zh-CN" altLang="en-US" sz="1400" b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en-US" sz="1400" b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12442540" y="10510062"/>
              <a:ext cx="4515081" cy="16922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8956051" y="4799763"/>
            <a:ext cx="2381000" cy="1046607"/>
            <a:chOff x="16983325" y="9686633"/>
            <a:chExt cx="4515081" cy="1989241"/>
          </a:xfrm>
        </p:grpSpPr>
        <p:sp>
          <p:nvSpPr>
            <p:cNvPr id="1405" name="Shape 1405"/>
            <p:cNvSpPr/>
            <p:nvPr/>
          </p:nvSpPr>
          <p:spPr>
            <a:xfrm>
              <a:off x="17172585" y="9686633"/>
              <a:ext cx="3564236" cy="446168"/>
            </a:xfrm>
            <a:prstGeom prst="rect">
              <a:avLst/>
            </a:prstGeom>
            <a:ln w="12700">
              <a:miter lim="400000"/>
            </a:ln>
          </p:spPr>
          <p:txBody>
            <a:bodyPr lIns="0" tIns="0" rIns="0" bIns="0">
              <a:spAutoFit/>
            </a:bodyPr>
            <a:lstStyle>
              <a:lvl1pPr defTabSz="647700">
                <a:lnSpc>
                  <a:spcPct val="120000"/>
                </a:lnSpc>
                <a:spcBef>
                  <a:spcPts val="1700"/>
                </a:spcBef>
                <a:defRPr sz="2500" b="1">
                  <a:solidFill>
                    <a:srgbClr val="002641"/>
                  </a:solidFill>
                  <a:latin typeface="Lato"/>
                  <a:ea typeface="Lato"/>
                  <a:cs typeface="Lato"/>
                  <a:sym typeface="Lato"/>
                </a:defRPr>
              </a:lvl1pPr>
            </a:lstStyle>
            <a:p>
              <a:pPr lvl="0" algn="ctr">
                <a:defRPr sz="1800" b="0">
                  <a:solidFill>
                    <a:srgbClr val="000000"/>
                  </a:solidFill>
                </a:defRPr>
              </a:pPr>
              <a:r>
                <a:rPr lang="en-US" sz="14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TITLE </a:t>
              </a:r>
              <a:r>
                <a:rPr lang="zh-CN" altLang="en-US" sz="14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16983325" y="10510062"/>
              <a:ext cx="4515081" cy="11658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391" name="Shape 1391"/>
          <p:cNvSpPr/>
          <p:nvPr/>
        </p:nvSpPr>
        <p:spPr>
          <a:xfrm>
            <a:off x="2582479" y="3709327"/>
            <a:ext cx="626404" cy="62496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lnSpc>
                <a:spcPct val="120000"/>
              </a:lnSpc>
              <a:defRPr sz="3200">
                <a:solidFill>
                  <a:srgbClr val="FFFFFF"/>
                </a:solidFill>
              </a:defRPr>
            </a:pPr>
            <a:endParaRPr sz="241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95" name="Shape 1395"/>
          <p:cNvSpPr/>
          <p:nvPr/>
        </p:nvSpPr>
        <p:spPr>
          <a:xfrm>
            <a:off x="4985104" y="3709327"/>
            <a:ext cx="626404" cy="624967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lnSpc>
                <a:spcPct val="120000"/>
              </a:lnSpc>
              <a:defRPr sz="3200">
                <a:solidFill>
                  <a:srgbClr val="FFFFFF"/>
                </a:solidFill>
              </a:defRPr>
            </a:pPr>
            <a:endParaRPr sz="241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99" name="Shape 1399"/>
          <p:cNvSpPr/>
          <p:nvPr/>
        </p:nvSpPr>
        <p:spPr>
          <a:xfrm>
            <a:off x="7316761" y="3709327"/>
            <a:ext cx="626404" cy="624967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lnSpc>
                <a:spcPct val="120000"/>
              </a:lnSpc>
              <a:defRPr sz="3200">
                <a:solidFill>
                  <a:srgbClr val="FFFFFF"/>
                </a:solidFill>
              </a:defRPr>
            </a:pPr>
            <a:endParaRPr sz="241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03" name="Shape 1403"/>
          <p:cNvSpPr/>
          <p:nvPr/>
        </p:nvSpPr>
        <p:spPr>
          <a:xfrm>
            <a:off x="9698947" y="3709327"/>
            <a:ext cx="626404" cy="624967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lnSpc>
                <a:spcPct val="120000"/>
              </a:lnSpc>
              <a:defRPr sz="3200">
                <a:solidFill>
                  <a:srgbClr val="FFFFFF"/>
                </a:solidFill>
              </a:defRPr>
            </a:pPr>
            <a:endParaRPr sz="241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592784" y="374451"/>
            <a:ext cx="3185988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zh-CN" altLang="en-US" sz="2800" spc="300" dirty="0" smtClean="0">
                <a:latin typeface="Century Gothic" panose="020B0502020202020204" pitchFamily="34" charset="0"/>
                <a:ea typeface="微软雅黑" panose="020B0503020204020204" pitchFamily="34" charset="-122"/>
              </a:rPr>
              <a:t>添加标题文字</a:t>
            </a:r>
            <a:endParaRPr lang="zh-CN" altLang="en-US" sz="2800" spc="300" dirty="0"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2137" y="326784"/>
            <a:ext cx="557003" cy="557003"/>
          </a:xfrm>
          <a:prstGeom prst="rect">
            <a:avLst/>
          </a:prstGeom>
          <a:solidFill>
            <a:srgbClr val="01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Tm="0">
    <p:push dir="u"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5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1" grpId="0" animBg="1"/>
      <p:bldP spid="1395" grpId="0" animBg="1"/>
      <p:bldP spid="1399" grpId="0" animBg="1"/>
      <p:bldP spid="140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6643415" y="1763325"/>
            <a:ext cx="4297678" cy="4530938"/>
            <a:chOff x="3707238" y="487890"/>
            <a:chExt cx="5717080" cy="6027381"/>
          </a:xfrm>
          <a:solidFill>
            <a:srgbClr val="BF2121"/>
          </a:solidFill>
        </p:grpSpPr>
        <p:sp>
          <p:nvSpPr>
            <p:cNvPr id="8" name="任意多边形 7"/>
            <p:cNvSpPr/>
            <p:nvPr/>
          </p:nvSpPr>
          <p:spPr>
            <a:xfrm>
              <a:off x="5825066" y="3158066"/>
              <a:ext cx="2980266" cy="2980266"/>
            </a:xfrm>
            <a:custGeom>
              <a:avLst/>
              <a:gdLst>
                <a:gd name="connsiteX0" fmla="*/ 2115406 w 2980266"/>
                <a:gd name="connsiteY0" fmla="*/ 475169 h 2980266"/>
                <a:gd name="connsiteX1" fmla="*/ 2347223 w 2980266"/>
                <a:gd name="connsiteY1" fmla="*/ 280641 h 2980266"/>
                <a:gd name="connsiteX2" fmla="*/ 2532418 w 2980266"/>
                <a:gd name="connsiteY2" fmla="*/ 436038 h 2980266"/>
                <a:gd name="connsiteX3" fmla="*/ 2381100 w 2980266"/>
                <a:gd name="connsiteY3" fmla="*/ 698113 h 2980266"/>
                <a:gd name="connsiteX4" fmla="*/ 2621526 w 2980266"/>
                <a:gd name="connsiteY4" fmla="*/ 1114543 h 2980266"/>
                <a:gd name="connsiteX5" fmla="*/ 2924149 w 2980266"/>
                <a:gd name="connsiteY5" fmla="*/ 1114535 h 2980266"/>
                <a:gd name="connsiteX6" fmla="*/ 2966129 w 2980266"/>
                <a:gd name="connsiteY6" fmla="*/ 1352617 h 2980266"/>
                <a:gd name="connsiteX7" fmla="*/ 2681754 w 2980266"/>
                <a:gd name="connsiteY7" fmla="*/ 1456113 h 2980266"/>
                <a:gd name="connsiteX8" fmla="*/ 2598255 w 2980266"/>
                <a:gd name="connsiteY8" fmla="*/ 1929659 h 2980266"/>
                <a:gd name="connsiteX9" fmla="*/ 2830082 w 2980266"/>
                <a:gd name="connsiteY9" fmla="*/ 2124176 h 2980266"/>
                <a:gd name="connsiteX10" fmla="*/ 2709205 w 2980266"/>
                <a:gd name="connsiteY10" fmla="*/ 2333542 h 2980266"/>
                <a:gd name="connsiteX11" fmla="*/ 2424835 w 2980266"/>
                <a:gd name="connsiteY11" fmla="*/ 2230031 h 2980266"/>
                <a:gd name="connsiteX12" fmla="*/ 2056481 w 2980266"/>
                <a:gd name="connsiteY12" fmla="*/ 2539116 h 2980266"/>
                <a:gd name="connsiteX13" fmla="*/ 2109039 w 2980266"/>
                <a:gd name="connsiteY13" fmla="*/ 2837141 h 2980266"/>
                <a:gd name="connsiteX14" fmla="*/ 1881863 w 2980266"/>
                <a:gd name="connsiteY14" fmla="*/ 2919826 h 2980266"/>
                <a:gd name="connsiteX15" fmla="*/ 1730559 w 2980266"/>
                <a:gd name="connsiteY15" fmla="*/ 2657743 h 2980266"/>
                <a:gd name="connsiteX16" fmla="*/ 1249707 w 2980266"/>
                <a:gd name="connsiteY16" fmla="*/ 2657743 h 2980266"/>
                <a:gd name="connsiteX17" fmla="*/ 1098403 w 2980266"/>
                <a:gd name="connsiteY17" fmla="*/ 2919826 h 2980266"/>
                <a:gd name="connsiteX18" fmla="*/ 871227 w 2980266"/>
                <a:gd name="connsiteY18" fmla="*/ 2837141 h 2980266"/>
                <a:gd name="connsiteX19" fmla="*/ 923785 w 2980266"/>
                <a:gd name="connsiteY19" fmla="*/ 2539117 h 2980266"/>
                <a:gd name="connsiteX20" fmla="*/ 555431 w 2980266"/>
                <a:gd name="connsiteY20" fmla="*/ 2230032 h 2980266"/>
                <a:gd name="connsiteX21" fmla="*/ 271061 w 2980266"/>
                <a:gd name="connsiteY21" fmla="*/ 2333542 h 2980266"/>
                <a:gd name="connsiteX22" fmla="*/ 150184 w 2980266"/>
                <a:gd name="connsiteY22" fmla="*/ 2124176 h 2980266"/>
                <a:gd name="connsiteX23" fmla="*/ 382011 w 2980266"/>
                <a:gd name="connsiteY23" fmla="*/ 1929660 h 2980266"/>
                <a:gd name="connsiteX24" fmla="*/ 298512 w 2980266"/>
                <a:gd name="connsiteY24" fmla="*/ 1456114 h 2980266"/>
                <a:gd name="connsiteX25" fmla="*/ 14137 w 2980266"/>
                <a:gd name="connsiteY25" fmla="*/ 1352617 h 2980266"/>
                <a:gd name="connsiteX26" fmla="*/ 56117 w 2980266"/>
                <a:gd name="connsiteY26" fmla="*/ 1114535 h 2980266"/>
                <a:gd name="connsiteX27" fmla="*/ 358740 w 2980266"/>
                <a:gd name="connsiteY27" fmla="*/ 1114543 h 2980266"/>
                <a:gd name="connsiteX28" fmla="*/ 599166 w 2980266"/>
                <a:gd name="connsiteY28" fmla="*/ 698113 h 2980266"/>
                <a:gd name="connsiteX29" fmla="*/ 447848 w 2980266"/>
                <a:gd name="connsiteY29" fmla="*/ 436038 h 2980266"/>
                <a:gd name="connsiteX30" fmla="*/ 633043 w 2980266"/>
                <a:gd name="connsiteY30" fmla="*/ 280641 h 2980266"/>
                <a:gd name="connsiteX31" fmla="*/ 864860 w 2980266"/>
                <a:gd name="connsiteY31" fmla="*/ 475169 h 2980266"/>
                <a:gd name="connsiteX32" fmla="*/ 1316713 w 2980266"/>
                <a:gd name="connsiteY32" fmla="*/ 310708 h 2980266"/>
                <a:gd name="connsiteX33" fmla="*/ 1369255 w 2980266"/>
                <a:gd name="connsiteY33" fmla="*/ 12681 h 2980266"/>
                <a:gd name="connsiteX34" fmla="*/ 1611011 w 2980266"/>
                <a:gd name="connsiteY34" fmla="*/ 12681 h 2980266"/>
                <a:gd name="connsiteX35" fmla="*/ 1663553 w 2980266"/>
                <a:gd name="connsiteY35" fmla="*/ 310708 h 2980266"/>
                <a:gd name="connsiteX36" fmla="*/ 2115406 w 2980266"/>
                <a:gd name="connsiteY36" fmla="*/ 475169 h 2980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980266" h="2980266">
                  <a:moveTo>
                    <a:pt x="2115406" y="475169"/>
                  </a:moveTo>
                  <a:lnTo>
                    <a:pt x="2347223" y="280641"/>
                  </a:lnTo>
                  <a:lnTo>
                    <a:pt x="2532418" y="436038"/>
                  </a:lnTo>
                  <a:lnTo>
                    <a:pt x="2381100" y="698113"/>
                  </a:lnTo>
                  <a:cubicBezTo>
                    <a:pt x="2488696" y="819151"/>
                    <a:pt x="2570502" y="960843"/>
                    <a:pt x="2621526" y="1114543"/>
                  </a:cubicBezTo>
                  <a:lnTo>
                    <a:pt x="2924149" y="1114535"/>
                  </a:lnTo>
                  <a:lnTo>
                    <a:pt x="2966129" y="1352617"/>
                  </a:lnTo>
                  <a:lnTo>
                    <a:pt x="2681754" y="1456113"/>
                  </a:lnTo>
                  <a:cubicBezTo>
                    <a:pt x="2686376" y="1617995"/>
                    <a:pt x="2657965" y="1779121"/>
                    <a:pt x="2598255" y="1929659"/>
                  </a:cubicBezTo>
                  <a:lnTo>
                    <a:pt x="2830082" y="2124176"/>
                  </a:lnTo>
                  <a:lnTo>
                    <a:pt x="2709205" y="2333542"/>
                  </a:lnTo>
                  <a:lnTo>
                    <a:pt x="2424835" y="2230031"/>
                  </a:lnTo>
                  <a:cubicBezTo>
                    <a:pt x="2324320" y="2357010"/>
                    <a:pt x="2198986" y="2462178"/>
                    <a:pt x="2056481" y="2539116"/>
                  </a:cubicBezTo>
                  <a:lnTo>
                    <a:pt x="2109039" y="2837141"/>
                  </a:lnTo>
                  <a:lnTo>
                    <a:pt x="1881863" y="2919826"/>
                  </a:lnTo>
                  <a:lnTo>
                    <a:pt x="1730559" y="2657743"/>
                  </a:lnTo>
                  <a:cubicBezTo>
                    <a:pt x="1571939" y="2690405"/>
                    <a:pt x="1408327" y="2690405"/>
                    <a:pt x="1249707" y="2657743"/>
                  </a:cubicBezTo>
                  <a:lnTo>
                    <a:pt x="1098403" y="2919826"/>
                  </a:lnTo>
                  <a:lnTo>
                    <a:pt x="871227" y="2837141"/>
                  </a:lnTo>
                  <a:lnTo>
                    <a:pt x="923785" y="2539117"/>
                  </a:lnTo>
                  <a:cubicBezTo>
                    <a:pt x="781280" y="2462179"/>
                    <a:pt x="655947" y="2357011"/>
                    <a:pt x="555431" y="2230032"/>
                  </a:cubicBezTo>
                  <a:lnTo>
                    <a:pt x="271061" y="2333542"/>
                  </a:lnTo>
                  <a:lnTo>
                    <a:pt x="150184" y="2124176"/>
                  </a:lnTo>
                  <a:lnTo>
                    <a:pt x="382011" y="1929660"/>
                  </a:lnTo>
                  <a:cubicBezTo>
                    <a:pt x="322301" y="1779122"/>
                    <a:pt x="293890" y="1617995"/>
                    <a:pt x="298512" y="1456114"/>
                  </a:cubicBezTo>
                  <a:lnTo>
                    <a:pt x="14137" y="1352617"/>
                  </a:lnTo>
                  <a:lnTo>
                    <a:pt x="56117" y="1114535"/>
                  </a:lnTo>
                  <a:lnTo>
                    <a:pt x="358740" y="1114543"/>
                  </a:lnTo>
                  <a:cubicBezTo>
                    <a:pt x="409764" y="960843"/>
                    <a:pt x="491570" y="819151"/>
                    <a:pt x="599166" y="698113"/>
                  </a:cubicBezTo>
                  <a:lnTo>
                    <a:pt x="447848" y="436038"/>
                  </a:lnTo>
                  <a:lnTo>
                    <a:pt x="633043" y="280641"/>
                  </a:lnTo>
                  <a:lnTo>
                    <a:pt x="864860" y="475169"/>
                  </a:lnTo>
                  <a:cubicBezTo>
                    <a:pt x="1002743" y="390226"/>
                    <a:pt x="1156488" y="334267"/>
                    <a:pt x="1316713" y="310708"/>
                  </a:cubicBezTo>
                  <a:lnTo>
                    <a:pt x="1369255" y="12681"/>
                  </a:lnTo>
                  <a:lnTo>
                    <a:pt x="1611011" y="12681"/>
                  </a:lnTo>
                  <a:lnTo>
                    <a:pt x="1663553" y="310708"/>
                  </a:lnTo>
                  <a:cubicBezTo>
                    <a:pt x="1823778" y="334267"/>
                    <a:pt x="1977523" y="390226"/>
                    <a:pt x="2115406" y="47516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30037" tIns="1069174" rIns="930037" bIns="1142466" numCol="1" spcCol="1270" anchor="ctr" anchorCtr="0">
              <a:noAutofit/>
            </a:bodyPr>
            <a:lstStyle/>
            <a:p>
              <a:pPr algn="ctr" defTabSz="2296795">
                <a:lnSpc>
                  <a:spcPct val="120000"/>
                </a:lnSpc>
                <a:spcAft>
                  <a:spcPct val="35000"/>
                </a:spcAft>
              </a:pPr>
              <a:endParaRPr lang="zh-CN" altLang="en-US" sz="520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任意多边形 8"/>
            <p:cNvSpPr/>
            <p:nvPr/>
          </p:nvSpPr>
          <p:spPr>
            <a:xfrm>
              <a:off x="4091093" y="2453639"/>
              <a:ext cx="2167466" cy="2167466"/>
            </a:xfrm>
            <a:custGeom>
              <a:avLst/>
              <a:gdLst>
                <a:gd name="connsiteX0" fmla="*/ 1621800 w 2167466"/>
                <a:gd name="connsiteY0" fmla="*/ 548964 h 2167466"/>
                <a:gd name="connsiteX1" fmla="*/ 1941574 w 2167466"/>
                <a:gd name="connsiteY1" fmla="*/ 452590 h 2167466"/>
                <a:gd name="connsiteX2" fmla="*/ 2059240 w 2167466"/>
                <a:gd name="connsiteY2" fmla="*/ 656392 h 2167466"/>
                <a:gd name="connsiteX3" fmla="*/ 1815890 w 2167466"/>
                <a:gd name="connsiteY3" fmla="*/ 885138 h 2167466"/>
                <a:gd name="connsiteX4" fmla="*/ 1815890 w 2167466"/>
                <a:gd name="connsiteY4" fmla="*/ 1282328 h 2167466"/>
                <a:gd name="connsiteX5" fmla="*/ 2059240 w 2167466"/>
                <a:gd name="connsiteY5" fmla="*/ 1511074 h 2167466"/>
                <a:gd name="connsiteX6" fmla="*/ 1941574 w 2167466"/>
                <a:gd name="connsiteY6" fmla="*/ 1714876 h 2167466"/>
                <a:gd name="connsiteX7" fmla="*/ 1621800 w 2167466"/>
                <a:gd name="connsiteY7" fmla="*/ 1618502 h 2167466"/>
                <a:gd name="connsiteX8" fmla="*/ 1277823 w 2167466"/>
                <a:gd name="connsiteY8" fmla="*/ 1817097 h 2167466"/>
                <a:gd name="connsiteX9" fmla="*/ 1201398 w 2167466"/>
                <a:gd name="connsiteY9" fmla="*/ 2142217 h 2167466"/>
                <a:gd name="connsiteX10" fmla="*/ 966068 w 2167466"/>
                <a:gd name="connsiteY10" fmla="*/ 2142217 h 2167466"/>
                <a:gd name="connsiteX11" fmla="*/ 889643 w 2167466"/>
                <a:gd name="connsiteY11" fmla="*/ 1817097 h 2167466"/>
                <a:gd name="connsiteX12" fmla="*/ 545666 w 2167466"/>
                <a:gd name="connsiteY12" fmla="*/ 1618502 h 2167466"/>
                <a:gd name="connsiteX13" fmla="*/ 225892 w 2167466"/>
                <a:gd name="connsiteY13" fmla="*/ 1714876 h 2167466"/>
                <a:gd name="connsiteX14" fmla="*/ 108226 w 2167466"/>
                <a:gd name="connsiteY14" fmla="*/ 1511074 h 2167466"/>
                <a:gd name="connsiteX15" fmla="*/ 351576 w 2167466"/>
                <a:gd name="connsiteY15" fmla="*/ 1282328 h 2167466"/>
                <a:gd name="connsiteX16" fmla="*/ 351576 w 2167466"/>
                <a:gd name="connsiteY16" fmla="*/ 885138 h 2167466"/>
                <a:gd name="connsiteX17" fmla="*/ 108226 w 2167466"/>
                <a:gd name="connsiteY17" fmla="*/ 656392 h 2167466"/>
                <a:gd name="connsiteX18" fmla="*/ 225892 w 2167466"/>
                <a:gd name="connsiteY18" fmla="*/ 452590 h 2167466"/>
                <a:gd name="connsiteX19" fmla="*/ 545666 w 2167466"/>
                <a:gd name="connsiteY19" fmla="*/ 548964 h 2167466"/>
                <a:gd name="connsiteX20" fmla="*/ 889643 w 2167466"/>
                <a:gd name="connsiteY20" fmla="*/ 350369 h 2167466"/>
                <a:gd name="connsiteX21" fmla="*/ 966068 w 2167466"/>
                <a:gd name="connsiteY21" fmla="*/ 25249 h 2167466"/>
                <a:gd name="connsiteX22" fmla="*/ 1201398 w 2167466"/>
                <a:gd name="connsiteY22" fmla="*/ 25249 h 2167466"/>
                <a:gd name="connsiteX23" fmla="*/ 1277823 w 2167466"/>
                <a:gd name="connsiteY23" fmla="*/ 350369 h 2167466"/>
                <a:gd name="connsiteX24" fmla="*/ 1621800 w 2167466"/>
                <a:gd name="connsiteY24" fmla="*/ 548964 h 2167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167466" h="2167466">
                  <a:moveTo>
                    <a:pt x="1621800" y="548964"/>
                  </a:moveTo>
                  <a:lnTo>
                    <a:pt x="1941574" y="452590"/>
                  </a:lnTo>
                  <a:lnTo>
                    <a:pt x="2059240" y="656392"/>
                  </a:lnTo>
                  <a:lnTo>
                    <a:pt x="1815890" y="885138"/>
                  </a:lnTo>
                  <a:cubicBezTo>
                    <a:pt x="1851165" y="1015185"/>
                    <a:pt x="1851165" y="1152281"/>
                    <a:pt x="1815890" y="1282328"/>
                  </a:cubicBezTo>
                  <a:lnTo>
                    <a:pt x="2059240" y="1511074"/>
                  </a:lnTo>
                  <a:lnTo>
                    <a:pt x="1941574" y="1714876"/>
                  </a:lnTo>
                  <a:lnTo>
                    <a:pt x="1621800" y="1618502"/>
                  </a:lnTo>
                  <a:cubicBezTo>
                    <a:pt x="1526813" y="1714075"/>
                    <a:pt x="1408085" y="1782623"/>
                    <a:pt x="1277823" y="1817097"/>
                  </a:cubicBezTo>
                  <a:lnTo>
                    <a:pt x="1201398" y="2142217"/>
                  </a:lnTo>
                  <a:lnTo>
                    <a:pt x="966068" y="2142217"/>
                  </a:lnTo>
                  <a:lnTo>
                    <a:pt x="889643" y="1817097"/>
                  </a:lnTo>
                  <a:cubicBezTo>
                    <a:pt x="759381" y="1782622"/>
                    <a:pt x="640653" y="1714074"/>
                    <a:pt x="545666" y="1618502"/>
                  </a:cubicBezTo>
                  <a:lnTo>
                    <a:pt x="225892" y="1714876"/>
                  </a:lnTo>
                  <a:lnTo>
                    <a:pt x="108226" y="1511074"/>
                  </a:lnTo>
                  <a:lnTo>
                    <a:pt x="351576" y="1282328"/>
                  </a:lnTo>
                  <a:cubicBezTo>
                    <a:pt x="316301" y="1152281"/>
                    <a:pt x="316301" y="1015185"/>
                    <a:pt x="351576" y="885138"/>
                  </a:cubicBezTo>
                  <a:lnTo>
                    <a:pt x="108226" y="656392"/>
                  </a:lnTo>
                  <a:lnTo>
                    <a:pt x="225892" y="452590"/>
                  </a:lnTo>
                  <a:lnTo>
                    <a:pt x="545666" y="548964"/>
                  </a:lnTo>
                  <a:cubicBezTo>
                    <a:pt x="640653" y="453391"/>
                    <a:pt x="759381" y="384843"/>
                    <a:pt x="889643" y="350369"/>
                  </a:cubicBezTo>
                  <a:lnTo>
                    <a:pt x="966068" y="25249"/>
                  </a:lnTo>
                  <a:lnTo>
                    <a:pt x="1201398" y="25249"/>
                  </a:lnTo>
                  <a:lnTo>
                    <a:pt x="1277823" y="350369"/>
                  </a:lnTo>
                  <a:cubicBezTo>
                    <a:pt x="1408085" y="384844"/>
                    <a:pt x="1526813" y="453392"/>
                    <a:pt x="1621800" y="54896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24448" tIns="829085" rIns="824448" bIns="829085" numCol="1" spcCol="1270" anchor="ctr" anchorCtr="0">
              <a:noAutofit/>
            </a:bodyPr>
            <a:lstStyle/>
            <a:p>
              <a:pPr algn="ctr" defTabSz="1499870">
                <a:lnSpc>
                  <a:spcPct val="120000"/>
                </a:lnSpc>
                <a:spcAft>
                  <a:spcPct val="35000"/>
                </a:spcAft>
              </a:pPr>
              <a:endParaRPr lang="zh-CN" altLang="en-US" sz="337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任意多边形 9"/>
            <p:cNvSpPr/>
            <p:nvPr/>
          </p:nvSpPr>
          <p:spPr>
            <a:xfrm>
              <a:off x="5066452" y="719665"/>
              <a:ext cx="2600961" cy="2600961"/>
            </a:xfrm>
            <a:custGeom>
              <a:avLst/>
              <a:gdLst>
                <a:gd name="connsiteX0" fmla="*/ 1589033 w 2123675"/>
                <a:gd name="connsiteY0" fmla="*/ 537873 h 2123675"/>
                <a:gd name="connsiteX1" fmla="*/ 1902347 w 2123675"/>
                <a:gd name="connsiteY1" fmla="*/ 443446 h 2123675"/>
                <a:gd name="connsiteX2" fmla="*/ 2017635 w 2123675"/>
                <a:gd name="connsiteY2" fmla="*/ 643130 h 2123675"/>
                <a:gd name="connsiteX3" fmla="*/ 1779202 w 2123675"/>
                <a:gd name="connsiteY3" fmla="*/ 867255 h 2123675"/>
                <a:gd name="connsiteX4" fmla="*/ 1779202 w 2123675"/>
                <a:gd name="connsiteY4" fmla="*/ 1256420 h 2123675"/>
                <a:gd name="connsiteX5" fmla="*/ 2017635 w 2123675"/>
                <a:gd name="connsiteY5" fmla="*/ 1480545 h 2123675"/>
                <a:gd name="connsiteX6" fmla="*/ 1902347 w 2123675"/>
                <a:gd name="connsiteY6" fmla="*/ 1680229 h 2123675"/>
                <a:gd name="connsiteX7" fmla="*/ 1589033 w 2123675"/>
                <a:gd name="connsiteY7" fmla="*/ 1585802 h 2123675"/>
                <a:gd name="connsiteX8" fmla="*/ 1252006 w 2123675"/>
                <a:gd name="connsiteY8" fmla="*/ 1780385 h 2123675"/>
                <a:gd name="connsiteX9" fmla="*/ 1177125 w 2123675"/>
                <a:gd name="connsiteY9" fmla="*/ 2098936 h 2123675"/>
                <a:gd name="connsiteX10" fmla="*/ 946550 w 2123675"/>
                <a:gd name="connsiteY10" fmla="*/ 2098936 h 2123675"/>
                <a:gd name="connsiteX11" fmla="*/ 871669 w 2123675"/>
                <a:gd name="connsiteY11" fmla="*/ 1780385 h 2123675"/>
                <a:gd name="connsiteX12" fmla="*/ 534642 w 2123675"/>
                <a:gd name="connsiteY12" fmla="*/ 1585802 h 2123675"/>
                <a:gd name="connsiteX13" fmla="*/ 221328 w 2123675"/>
                <a:gd name="connsiteY13" fmla="*/ 1680229 h 2123675"/>
                <a:gd name="connsiteX14" fmla="*/ 106040 w 2123675"/>
                <a:gd name="connsiteY14" fmla="*/ 1480545 h 2123675"/>
                <a:gd name="connsiteX15" fmla="*/ 344473 w 2123675"/>
                <a:gd name="connsiteY15" fmla="*/ 1256420 h 2123675"/>
                <a:gd name="connsiteX16" fmla="*/ 344473 w 2123675"/>
                <a:gd name="connsiteY16" fmla="*/ 867255 h 2123675"/>
                <a:gd name="connsiteX17" fmla="*/ 106040 w 2123675"/>
                <a:gd name="connsiteY17" fmla="*/ 643130 h 2123675"/>
                <a:gd name="connsiteX18" fmla="*/ 221328 w 2123675"/>
                <a:gd name="connsiteY18" fmla="*/ 443446 h 2123675"/>
                <a:gd name="connsiteX19" fmla="*/ 534642 w 2123675"/>
                <a:gd name="connsiteY19" fmla="*/ 537873 h 2123675"/>
                <a:gd name="connsiteX20" fmla="*/ 871669 w 2123675"/>
                <a:gd name="connsiteY20" fmla="*/ 343290 h 2123675"/>
                <a:gd name="connsiteX21" fmla="*/ 946550 w 2123675"/>
                <a:gd name="connsiteY21" fmla="*/ 24739 h 2123675"/>
                <a:gd name="connsiteX22" fmla="*/ 1177125 w 2123675"/>
                <a:gd name="connsiteY22" fmla="*/ 24739 h 2123675"/>
                <a:gd name="connsiteX23" fmla="*/ 1252006 w 2123675"/>
                <a:gd name="connsiteY23" fmla="*/ 343290 h 2123675"/>
                <a:gd name="connsiteX24" fmla="*/ 1589033 w 2123675"/>
                <a:gd name="connsiteY24" fmla="*/ 537873 h 2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123675" h="2123675">
                  <a:moveTo>
                    <a:pt x="1366897" y="537190"/>
                  </a:moveTo>
                  <a:lnTo>
                    <a:pt x="1594045" y="396507"/>
                  </a:lnTo>
                  <a:lnTo>
                    <a:pt x="1727168" y="529630"/>
                  </a:lnTo>
                  <a:lnTo>
                    <a:pt x="1586485" y="756778"/>
                  </a:lnTo>
                  <a:cubicBezTo>
                    <a:pt x="1640670" y="849967"/>
                    <a:pt x="1669056" y="955907"/>
                    <a:pt x="1668725" y="1063703"/>
                  </a:cubicBezTo>
                  <a:lnTo>
                    <a:pt x="1904134" y="1190078"/>
                  </a:lnTo>
                  <a:lnTo>
                    <a:pt x="1855408" y="1371927"/>
                  </a:lnTo>
                  <a:lnTo>
                    <a:pt x="1588350" y="1363666"/>
                  </a:lnTo>
                  <a:cubicBezTo>
                    <a:pt x="1534739" y="1457186"/>
                    <a:pt x="1457186" y="1534739"/>
                    <a:pt x="1363666" y="1588351"/>
                  </a:cubicBezTo>
                  <a:lnTo>
                    <a:pt x="1371926" y="1855408"/>
                  </a:lnTo>
                  <a:lnTo>
                    <a:pt x="1190078" y="1904134"/>
                  </a:lnTo>
                  <a:lnTo>
                    <a:pt x="1063703" y="1668725"/>
                  </a:lnTo>
                  <a:cubicBezTo>
                    <a:pt x="955907" y="1669057"/>
                    <a:pt x="849967" y="1640670"/>
                    <a:pt x="756778" y="1586485"/>
                  </a:cubicBezTo>
                  <a:lnTo>
                    <a:pt x="529630" y="1727168"/>
                  </a:lnTo>
                  <a:lnTo>
                    <a:pt x="396507" y="1594045"/>
                  </a:lnTo>
                  <a:lnTo>
                    <a:pt x="537190" y="1366897"/>
                  </a:lnTo>
                  <a:cubicBezTo>
                    <a:pt x="483005" y="1273708"/>
                    <a:pt x="454619" y="1167768"/>
                    <a:pt x="454950" y="1059972"/>
                  </a:cubicBezTo>
                  <a:lnTo>
                    <a:pt x="219541" y="933597"/>
                  </a:lnTo>
                  <a:lnTo>
                    <a:pt x="268267" y="751748"/>
                  </a:lnTo>
                  <a:lnTo>
                    <a:pt x="535325" y="760009"/>
                  </a:lnTo>
                  <a:cubicBezTo>
                    <a:pt x="588936" y="666489"/>
                    <a:pt x="666489" y="588936"/>
                    <a:pt x="760009" y="535324"/>
                  </a:cubicBezTo>
                  <a:lnTo>
                    <a:pt x="751749" y="268267"/>
                  </a:lnTo>
                  <a:lnTo>
                    <a:pt x="933597" y="219541"/>
                  </a:lnTo>
                  <a:lnTo>
                    <a:pt x="1059972" y="454950"/>
                  </a:lnTo>
                  <a:cubicBezTo>
                    <a:pt x="1167768" y="454618"/>
                    <a:pt x="1273708" y="483005"/>
                    <a:pt x="1366897" y="53719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49479" tIns="1049479" rIns="1049480" bIns="1049480" numCol="1" spcCol="1270" anchor="ctr" anchorCtr="0">
              <a:noAutofit/>
            </a:bodyPr>
            <a:lstStyle/>
            <a:p>
              <a:pPr algn="ctr" defTabSz="1546860">
                <a:lnSpc>
                  <a:spcPct val="120000"/>
                </a:lnSpc>
                <a:spcAft>
                  <a:spcPct val="35000"/>
                </a:spcAft>
              </a:pPr>
              <a:endParaRPr lang="zh-CN" altLang="en-US" sz="351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环形箭头 10"/>
            <p:cNvSpPr/>
            <p:nvPr/>
          </p:nvSpPr>
          <p:spPr>
            <a:xfrm>
              <a:off x="5609577" y="2700530"/>
              <a:ext cx="3814741" cy="3814741"/>
            </a:xfrm>
            <a:prstGeom prst="circularArrow">
              <a:avLst>
                <a:gd name="adj1" fmla="val 4688"/>
                <a:gd name="adj2" fmla="val 299029"/>
                <a:gd name="adj3" fmla="val 2539295"/>
                <a:gd name="adj4" fmla="val 15812321"/>
                <a:gd name="adj5" fmla="val 5469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形状 11"/>
            <p:cNvSpPr/>
            <p:nvPr/>
          </p:nvSpPr>
          <p:spPr>
            <a:xfrm>
              <a:off x="3707238" y="1968806"/>
              <a:ext cx="2771648" cy="2771648"/>
            </a:xfrm>
            <a:prstGeom prst="leftCircularArrow">
              <a:avLst>
                <a:gd name="adj1" fmla="val 6452"/>
                <a:gd name="adj2" fmla="val 429999"/>
                <a:gd name="adj3" fmla="val 10489124"/>
                <a:gd name="adj4" fmla="val 14837806"/>
                <a:gd name="adj5" fmla="val 752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环形箭头 12"/>
            <p:cNvSpPr/>
            <p:nvPr/>
          </p:nvSpPr>
          <p:spPr>
            <a:xfrm>
              <a:off x="4813867" y="487890"/>
              <a:ext cx="2988394" cy="2988394"/>
            </a:xfrm>
            <a:prstGeom prst="circularArrow">
              <a:avLst>
                <a:gd name="adj1" fmla="val 5984"/>
                <a:gd name="adj2" fmla="val 394124"/>
                <a:gd name="adj3" fmla="val 13313824"/>
                <a:gd name="adj4" fmla="val 10508221"/>
                <a:gd name="adj5" fmla="val 6981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2198642" y="2132194"/>
            <a:ext cx="3660288" cy="998905"/>
            <a:chOff x="544923" y="2418093"/>
            <a:chExt cx="4750103" cy="947162"/>
          </a:xfrm>
        </p:grpSpPr>
        <p:sp>
          <p:nvSpPr>
            <p:cNvPr id="15" name="矩形 14"/>
            <p:cNvSpPr/>
            <p:nvPr/>
          </p:nvSpPr>
          <p:spPr>
            <a:xfrm>
              <a:off x="544923" y="2787424"/>
              <a:ext cx="4750103" cy="5778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文本框 26"/>
            <p:cNvSpPr txBox="1"/>
            <p:nvPr/>
          </p:nvSpPr>
          <p:spPr>
            <a:xfrm>
              <a:off x="544923" y="2418093"/>
              <a:ext cx="953323" cy="3435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添加标题</a:t>
              </a:r>
              <a:endPara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2198642" y="3722686"/>
            <a:ext cx="3660288" cy="998906"/>
            <a:chOff x="544923" y="2418093"/>
            <a:chExt cx="4750103" cy="947163"/>
          </a:xfrm>
        </p:grpSpPr>
        <p:sp>
          <p:nvSpPr>
            <p:cNvPr id="18" name="矩形 17"/>
            <p:cNvSpPr/>
            <p:nvPr/>
          </p:nvSpPr>
          <p:spPr>
            <a:xfrm>
              <a:off x="544923" y="2787425"/>
              <a:ext cx="4750103" cy="5778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文本框 30"/>
            <p:cNvSpPr txBox="1"/>
            <p:nvPr/>
          </p:nvSpPr>
          <p:spPr>
            <a:xfrm>
              <a:off x="544923" y="2418093"/>
              <a:ext cx="953323" cy="3435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添加标题</a:t>
              </a:r>
              <a:endPara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2198642" y="5218588"/>
            <a:ext cx="3660288" cy="998906"/>
            <a:chOff x="544923" y="2418093"/>
            <a:chExt cx="4750103" cy="947163"/>
          </a:xfrm>
        </p:grpSpPr>
        <p:sp>
          <p:nvSpPr>
            <p:cNvPr id="21" name="矩形 20"/>
            <p:cNvSpPr/>
            <p:nvPr/>
          </p:nvSpPr>
          <p:spPr>
            <a:xfrm>
              <a:off x="544923" y="2787425"/>
              <a:ext cx="4750103" cy="5778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文本框 34"/>
            <p:cNvSpPr txBox="1"/>
            <p:nvPr/>
          </p:nvSpPr>
          <p:spPr>
            <a:xfrm>
              <a:off x="544923" y="2418093"/>
              <a:ext cx="953323" cy="3435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添加标题</a:t>
              </a:r>
              <a:endPara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3" name="Freeform 7"/>
          <p:cNvSpPr>
            <a:spLocks noChangeAspect="1" noEditPoints="1"/>
          </p:cNvSpPr>
          <p:nvPr/>
        </p:nvSpPr>
        <p:spPr bwMode="auto">
          <a:xfrm>
            <a:off x="8917614" y="4556060"/>
            <a:ext cx="814957" cy="608765"/>
          </a:xfrm>
          <a:custGeom>
            <a:avLst/>
            <a:gdLst>
              <a:gd name="T0" fmla="*/ 485 w 527"/>
              <a:gd name="T1" fmla="*/ 294 h 394"/>
              <a:gd name="T2" fmla="*/ 42 w 527"/>
              <a:gd name="T3" fmla="*/ 294 h 394"/>
              <a:gd name="T4" fmla="*/ 9 w 527"/>
              <a:gd name="T5" fmla="*/ 359 h 394"/>
              <a:gd name="T6" fmla="*/ 518 w 527"/>
              <a:gd name="T7" fmla="*/ 359 h 394"/>
              <a:gd name="T8" fmla="*/ 485 w 527"/>
              <a:gd name="T9" fmla="*/ 294 h 394"/>
              <a:gd name="T10" fmla="*/ 208 w 527"/>
              <a:gd name="T11" fmla="*/ 343 h 394"/>
              <a:gd name="T12" fmla="*/ 222 w 527"/>
              <a:gd name="T13" fmla="*/ 317 h 394"/>
              <a:gd name="T14" fmla="*/ 307 w 527"/>
              <a:gd name="T15" fmla="*/ 317 h 394"/>
              <a:gd name="T16" fmla="*/ 319 w 527"/>
              <a:gd name="T17" fmla="*/ 343 h 394"/>
              <a:gd name="T18" fmla="*/ 208 w 527"/>
              <a:gd name="T19" fmla="*/ 343 h 394"/>
              <a:gd name="T20" fmla="*/ 478 w 527"/>
              <a:gd name="T21" fmla="*/ 280 h 394"/>
              <a:gd name="T22" fmla="*/ 478 w 527"/>
              <a:gd name="T23" fmla="*/ 278 h 394"/>
              <a:gd name="T24" fmla="*/ 478 w 527"/>
              <a:gd name="T25" fmla="*/ 277 h 394"/>
              <a:gd name="T26" fmla="*/ 478 w 527"/>
              <a:gd name="T27" fmla="*/ 12 h 394"/>
              <a:gd name="T28" fmla="*/ 465 w 527"/>
              <a:gd name="T29" fmla="*/ 0 h 394"/>
              <a:gd name="T30" fmla="*/ 62 w 527"/>
              <a:gd name="T31" fmla="*/ 0 h 394"/>
              <a:gd name="T32" fmla="*/ 49 w 527"/>
              <a:gd name="T33" fmla="*/ 12 h 394"/>
              <a:gd name="T34" fmla="*/ 49 w 527"/>
              <a:gd name="T35" fmla="*/ 277 h 394"/>
              <a:gd name="T36" fmla="*/ 50 w 527"/>
              <a:gd name="T37" fmla="*/ 278 h 394"/>
              <a:gd name="T38" fmla="*/ 49 w 527"/>
              <a:gd name="T39" fmla="*/ 280 h 394"/>
              <a:gd name="T40" fmla="*/ 49 w 527"/>
              <a:gd name="T41" fmla="*/ 280 h 394"/>
              <a:gd name="T42" fmla="*/ 478 w 527"/>
              <a:gd name="T43" fmla="*/ 280 h 394"/>
              <a:gd name="T44" fmla="*/ 447 w 527"/>
              <a:gd name="T45" fmla="*/ 259 h 394"/>
              <a:gd name="T46" fmla="*/ 80 w 527"/>
              <a:gd name="T47" fmla="*/ 259 h 394"/>
              <a:gd name="T48" fmla="*/ 80 w 527"/>
              <a:gd name="T49" fmla="*/ 30 h 394"/>
              <a:gd name="T50" fmla="*/ 447 w 527"/>
              <a:gd name="T51" fmla="*/ 30 h 394"/>
              <a:gd name="T52" fmla="*/ 447 w 527"/>
              <a:gd name="T53" fmla="*/ 259 h 394"/>
              <a:gd name="T54" fmla="*/ 526 w 527"/>
              <a:gd name="T55" fmla="*/ 373 h 394"/>
              <a:gd name="T56" fmla="*/ 1 w 527"/>
              <a:gd name="T57" fmla="*/ 373 h 394"/>
              <a:gd name="T58" fmla="*/ 0 w 527"/>
              <a:gd name="T59" fmla="*/ 376 h 394"/>
              <a:gd name="T60" fmla="*/ 12 w 527"/>
              <a:gd name="T61" fmla="*/ 394 h 394"/>
              <a:gd name="T62" fmla="*/ 515 w 527"/>
              <a:gd name="T63" fmla="*/ 394 h 394"/>
              <a:gd name="T64" fmla="*/ 527 w 527"/>
              <a:gd name="T65" fmla="*/ 376 h 394"/>
              <a:gd name="T66" fmla="*/ 526 w 527"/>
              <a:gd name="T67" fmla="*/ 373 h 3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527" h="394">
                <a:moveTo>
                  <a:pt x="485" y="294"/>
                </a:moveTo>
                <a:cubicBezTo>
                  <a:pt x="42" y="294"/>
                  <a:pt x="42" y="294"/>
                  <a:pt x="42" y="294"/>
                </a:cubicBezTo>
                <a:cubicBezTo>
                  <a:pt x="9" y="359"/>
                  <a:pt x="9" y="359"/>
                  <a:pt x="9" y="359"/>
                </a:cubicBezTo>
                <a:cubicBezTo>
                  <a:pt x="518" y="359"/>
                  <a:pt x="518" y="359"/>
                  <a:pt x="518" y="359"/>
                </a:cubicBezTo>
                <a:lnTo>
                  <a:pt x="485" y="294"/>
                </a:lnTo>
                <a:close/>
                <a:moveTo>
                  <a:pt x="208" y="343"/>
                </a:moveTo>
                <a:cubicBezTo>
                  <a:pt x="222" y="317"/>
                  <a:pt x="222" y="317"/>
                  <a:pt x="222" y="317"/>
                </a:cubicBezTo>
                <a:cubicBezTo>
                  <a:pt x="307" y="317"/>
                  <a:pt x="307" y="317"/>
                  <a:pt x="307" y="317"/>
                </a:cubicBezTo>
                <a:cubicBezTo>
                  <a:pt x="319" y="343"/>
                  <a:pt x="319" y="343"/>
                  <a:pt x="319" y="343"/>
                </a:cubicBezTo>
                <a:lnTo>
                  <a:pt x="208" y="343"/>
                </a:lnTo>
                <a:close/>
                <a:moveTo>
                  <a:pt x="478" y="280"/>
                </a:moveTo>
                <a:cubicBezTo>
                  <a:pt x="478" y="279"/>
                  <a:pt x="478" y="279"/>
                  <a:pt x="478" y="278"/>
                </a:cubicBezTo>
                <a:cubicBezTo>
                  <a:pt x="478" y="278"/>
                  <a:pt x="478" y="278"/>
                  <a:pt x="478" y="277"/>
                </a:cubicBezTo>
                <a:cubicBezTo>
                  <a:pt x="478" y="12"/>
                  <a:pt x="478" y="12"/>
                  <a:pt x="478" y="12"/>
                </a:cubicBezTo>
                <a:cubicBezTo>
                  <a:pt x="478" y="5"/>
                  <a:pt x="472" y="0"/>
                  <a:pt x="465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55" y="0"/>
                  <a:pt x="49" y="5"/>
                  <a:pt x="49" y="12"/>
                </a:cubicBezTo>
                <a:cubicBezTo>
                  <a:pt x="49" y="277"/>
                  <a:pt x="49" y="277"/>
                  <a:pt x="49" y="277"/>
                </a:cubicBezTo>
                <a:cubicBezTo>
                  <a:pt x="49" y="278"/>
                  <a:pt x="50" y="278"/>
                  <a:pt x="50" y="278"/>
                </a:cubicBezTo>
                <a:cubicBezTo>
                  <a:pt x="50" y="279"/>
                  <a:pt x="49" y="279"/>
                  <a:pt x="49" y="280"/>
                </a:cubicBezTo>
                <a:cubicBezTo>
                  <a:pt x="49" y="280"/>
                  <a:pt x="49" y="280"/>
                  <a:pt x="49" y="280"/>
                </a:cubicBezTo>
                <a:cubicBezTo>
                  <a:pt x="478" y="280"/>
                  <a:pt x="478" y="280"/>
                  <a:pt x="478" y="280"/>
                </a:cubicBezTo>
                <a:close/>
                <a:moveTo>
                  <a:pt x="447" y="259"/>
                </a:moveTo>
                <a:cubicBezTo>
                  <a:pt x="80" y="259"/>
                  <a:pt x="80" y="259"/>
                  <a:pt x="80" y="259"/>
                </a:cubicBezTo>
                <a:cubicBezTo>
                  <a:pt x="80" y="30"/>
                  <a:pt x="80" y="30"/>
                  <a:pt x="80" y="30"/>
                </a:cubicBezTo>
                <a:cubicBezTo>
                  <a:pt x="447" y="30"/>
                  <a:pt x="447" y="30"/>
                  <a:pt x="447" y="30"/>
                </a:cubicBezTo>
                <a:lnTo>
                  <a:pt x="447" y="259"/>
                </a:lnTo>
                <a:close/>
                <a:moveTo>
                  <a:pt x="526" y="373"/>
                </a:moveTo>
                <a:cubicBezTo>
                  <a:pt x="1" y="373"/>
                  <a:pt x="1" y="373"/>
                  <a:pt x="1" y="373"/>
                </a:cubicBezTo>
                <a:cubicBezTo>
                  <a:pt x="0" y="376"/>
                  <a:pt x="0" y="376"/>
                  <a:pt x="0" y="376"/>
                </a:cubicBezTo>
                <a:cubicBezTo>
                  <a:pt x="0" y="382"/>
                  <a:pt x="6" y="394"/>
                  <a:pt x="12" y="394"/>
                </a:cubicBezTo>
                <a:cubicBezTo>
                  <a:pt x="515" y="394"/>
                  <a:pt x="515" y="394"/>
                  <a:pt x="515" y="394"/>
                </a:cubicBezTo>
                <a:cubicBezTo>
                  <a:pt x="521" y="394"/>
                  <a:pt x="527" y="382"/>
                  <a:pt x="527" y="376"/>
                </a:cubicBezTo>
                <a:lnTo>
                  <a:pt x="526" y="37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pPr defTabSz="1102360">
              <a:lnSpc>
                <a:spcPct val="120000"/>
              </a:lnSpc>
              <a:defRPr/>
            </a:pPr>
            <a:endParaRPr lang="zh-CN" altLang="en-US" sz="2530" ker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4" name="Group 10"/>
          <p:cNvGrpSpPr>
            <a:grpSpLocks noChangeAspect="1"/>
          </p:cNvGrpSpPr>
          <p:nvPr/>
        </p:nvGrpSpPr>
        <p:grpSpPr bwMode="auto">
          <a:xfrm>
            <a:off x="7341585" y="3625686"/>
            <a:ext cx="792489" cy="792488"/>
            <a:chOff x="6494" y="821"/>
            <a:chExt cx="381" cy="381"/>
          </a:xfrm>
          <a:solidFill>
            <a:schemeClr val="bg1"/>
          </a:solidFill>
        </p:grpSpPr>
        <p:sp>
          <p:nvSpPr>
            <p:cNvPr id="25" name="Freeform 11"/>
            <p:cNvSpPr/>
            <p:nvPr/>
          </p:nvSpPr>
          <p:spPr bwMode="auto">
            <a:xfrm>
              <a:off x="6494" y="844"/>
              <a:ext cx="362" cy="358"/>
            </a:xfrm>
            <a:custGeom>
              <a:avLst/>
              <a:gdLst>
                <a:gd name="T0" fmla="*/ 47 w 95"/>
                <a:gd name="T1" fmla="*/ 0 h 94"/>
                <a:gd name="T2" fmla="*/ 0 w 95"/>
                <a:gd name="T3" fmla="*/ 47 h 94"/>
                <a:gd name="T4" fmla="*/ 47 w 95"/>
                <a:gd name="T5" fmla="*/ 94 h 94"/>
                <a:gd name="T6" fmla="*/ 95 w 95"/>
                <a:gd name="T7" fmla="*/ 47 h 94"/>
                <a:gd name="T8" fmla="*/ 47 w 95"/>
                <a:gd name="T9" fmla="*/ 47 h 94"/>
                <a:gd name="T10" fmla="*/ 47 w 95"/>
                <a:gd name="T11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" h="94">
                  <a:moveTo>
                    <a:pt x="47" y="0"/>
                  </a:moveTo>
                  <a:cubicBezTo>
                    <a:pt x="21" y="0"/>
                    <a:pt x="0" y="21"/>
                    <a:pt x="0" y="47"/>
                  </a:cubicBezTo>
                  <a:cubicBezTo>
                    <a:pt x="0" y="73"/>
                    <a:pt x="21" y="94"/>
                    <a:pt x="47" y="94"/>
                  </a:cubicBezTo>
                  <a:cubicBezTo>
                    <a:pt x="73" y="94"/>
                    <a:pt x="95" y="73"/>
                    <a:pt x="95" y="47"/>
                  </a:cubicBezTo>
                  <a:cubicBezTo>
                    <a:pt x="47" y="47"/>
                    <a:pt x="47" y="47"/>
                    <a:pt x="47" y="47"/>
                  </a:cubicBezTo>
                  <a:lnTo>
                    <a:pt x="4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12"/>
            <p:cNvSpPr/>
            <p:nvPr/>
          </p:nvSpPr>
          <p:spPr bwMode="auto">
            <a:xfrm>
              <a:off x="6696" y="821"/>
              <a:ext cx="179" cy="179"/>
            </a:xfrm>
            <a:custGeom>
              <a:avLst/>
              <a:gdLst>
                <a:gd name="T0" fmla="*/ 0 w 47"/>
                <a:gd name="T1" fmla="*/ 0 h 47"/>
                <a:gd name="T2" fmla="*/ 0 w 47"/>
                <a:gd name="T3" fmla="*/ 47 h 47"/>
                <a:gd name="T4" fmla="*/ 47 w 47"/>
                <a:gd name="T5" fmla="*/ 47 h 47"/>
                <a:gd name="T6" fmla="*/ 0 w 47"/>
                <a:gd name="T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47">
                  <a:moveTo>
                    <a:pt x="0" y="0"/>
                  </a:moveTo>
                  <a:cubicBezTo>
                    <a:pt x="0" y="47"/>
                    <a:pt x="0" y="47"/>
                    <a:pt x="0" y="47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7" y="21"/>
                    <a:pt x="26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8337078" y="2472855"/>
            <a:ext cx="583632" cy="816551"/>
            <a:chOff x="8239035" y="2834443"/>
            <a:chExt cx="553400" cy="774253"/>
          </a:xfrm>
        </p:grpSpPr>
        <p:sp>
          <p:nvSpPr>
            <p:cNvPr id="28" name="Freeform 10"/>
            <p:cNvSpPr/>
            <p:nvPr/>
          </p:nvSpPr>
          <p:spPr bwMode="auto">
            <a:xfrm>
              <a:off x="8315191" y="2834443"/>
              <a:ext cx="309701" cy="142158"/>
            </a:xfrm>
            <a:custGeom>
              <a:avLst/>
              <a:gdLst>
                <a:gd name="T0" fmla="*/ 43 w 50"/>
                <a:gd name="T1" fmla="*/ 22 h 23"/>
                <a:gd name="T2" fmla="*/ 50 w 50"/>
                <a:gd name="T3" fmla="*/ 0 h 23"/>
                <a:gd name="T4" fmla="*/ 15 w 50"/>
                <a:gd name="T5" fmla="*/ 0 h 23"/>
                <a:gd name="T6" fmla="*/ 20 w 50"/>
                <a:gd name="T7" fmla="*/ 21 h 23"/>
                <a:gd name="T8" fmla="*/ 0 w 50"/>
                <a:gd name="T9" fmla="*/ 11 h 23"/>
                <a:gd name="T10" fmla="*/ 1 w 50"/>
                <a:gd name="T11" fmla="*/ 14 h 23"/>
                <a:gd name="T12" fmla="*/ 19 w 50"/>
                <a:gd name="T13" fmla="*/ 23 h 23"/>
                <a:gd name="T14" fmla="*/ 20 w 50"/>
                <a:gd name="T15" fmla="*/ 22 h 23"/>
                <a:gd name="T16" fmla="*/ 43 w 50"/>
                <a:gd name="T17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23">
                  <a:moveTo>
                    <a:pt x="43" y="22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7" y="17"/>
                    <a:pt x="8" y="8"/>
                    <a:pt x="0" y="11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8" y="11"/>
                    <a:pt x="16" y="20"/>
                    <a:pt x="19" y="23"/>
                  </a:cubicBezTo>
                  <a:cubicBezTo>
                    <a:pt x="20" y="22"/>
                    <a:pt x="20" y="22"/>
                    <a:pt x="20" y="22"/>
                  </a:cubicBezTo>
                  <a:lnTo>
                    <a:pt x="43" y="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11"/>
            <p:cNvSpPr>
              <a:spLocks noEditPoints="1"/>
            </p:cNvSpPr>
            <p:nvPr/>
          </p:nvSpPr>
          <p:spPr bwMode="auto">
            <a:xfrm>
              <a:off x="8239035" y="2976601"/>
              <a:ext cx="553400" cy="632095"/>
            </a:xfrm>
            <a:custGeom>
              <a:avLst/>
              <a:gdLst>
                <a:gd name="T0" fmla="*/ 58 w 89"/>
                <a:gd name="T1" fmla="*/ 2 h 103"/>
                <a:gd name="T2" fmla="*/ 58 w 89"/>
                <a:gd name="T3" fmla="*/ 2 h 103"/>
                <a:gd name="T4" fmla="*/ 30 w 89"/>
                <a:gd name="T5" fmla="*/ 2 h 103"/>
                <a:gd name="T6" fmla="*/ 31 w 89"/>
                <a:gd name="T7" fmla="*/ 0 h 103"/>
                <a:gd name="T8" fmla="*/ 16 w 89"/>
                <a:gd name="T9" fmla="*/ 0 h 103"/>
                <a:gd name="T10" fmla="*/ 14 w 89"/>
                <a:gd name="T11" fmla="*/ 2 h 103"/>
                <a:gd name="T12" fmla="*/ 22 w 89"/>
                <a:gd name="T13" fmla="*/ 5 h 103"/>
                <a:gd name="T14" fmla="*/ 27 w 89"/>
                <a:gd name="T15" fmla="*/ 4 h 103"/>
                <a:gd name="T16" fmla="*/ 0 w 89"/>
                <a:gd name="T17" fmla="*/ 58 h 103"/>
                <a:gd name="T18" fmla="*/ 45 w 89"/>
                <a:gd name="T19" fmla="*/ 103 h 103"/>
                <a:gd name="T20" fmla="*/ 89 w 89"/>
                <a:gd name="T21" fmla="*/ 58 h 103"/>
                <a:gd name="T22" fmla="*/ 58 w 89"/>
                <a:gd name="T23" fmla="*/ 2 h 103"/>
                <a:gd name="T24" fmla="*/ 57 w 89"/>
                <a:gd name="T25" fmla="*/ 73 h 103"/>
                <a:gd name="T26" fmla="*/ 49 w 89"/>
                <a:gd name="T27" fmla="*/ 77 h 103"/>
                <a:gd name="T28" fmla="*/ 49 w 89"/>
                <a:gd name="T29" fmla="*/ 84 h 103"/>
                <a:gd name="T30" fmla="*/ 41 w 89"/>
                <a:gd name="T31" fmla="*/ 84 h 103"/>
                <a:gd name="T32" fmla="*/ 41 w 89"/>
                <a:gd name="T33" fmla="*/ 77 h 103"/>
                <a:gd name="T34" fmla="*/ 32 w 89"/>
                <a:gd name="T35" fmla="*/ 73 h 103"/>
                <a:gd name="T36" fmla="*/ 27 w 89"/>
                <a:gd name="T37" fmla="*/ 63 h 103"/>
                <a:gd name="T38" fmla="*/ 27 w 89"/>
                <a:gd name="T39" fmla="*/ 61 h 103"/>
                <a:gd name="T40" fmla="*/ 34 w 89"/>
                <a:gd name="T41" fmla="*/ 61 h 103"/>
                <a:gd name="T42" fmla="*/ 34 w 89"/>
                <a:gd name="T43" fmla="*/ 62 h 103"/>
                <a:gd name="T44" fmla="*/ 37 w 89"/>
                <a:gd name="T45" fmla="*/ 69 h 103"/>
                <a:gd name="T46" fmla="*/ 45 w 89"/>
                <a:gd name="T47" fmla="*/ 71 h 103"/>
                <a:gd name="T48" fmla="*/ 52 w 89"/>
                <a:gd name="T49" fmla="*/ 69 h 103"/>
                <a:gd name="T50" fmla="*/ 55 w 89"/>
                <a:gd name="T51" fmla="*/ 62 h 103"/>
                <a:gd name="T52" fmla="*/ 52 w 89"/>
                <a:gd name="T53" fmla="*/ 56 h 103"/>
                <a:gd name="T54" fmla="*/ 43 w 89"/>
                <a:gd name="T55" fmla="*/ 53 h 103"/>
                <a:gd name="T56" fmla="*/ 32 w 89"/>
                <a:gd name="T57" fmla="*/ 48 h 103"/>
                <a:gd name="T58" fmla="*/ 29 w 89"/>
                <a:gd name="T59" fmla="*/ 39 h 103"/>
                <a:gd name="T60" fmla="*/ 33 w 89"/>
                <a:gd name="T61" fmla="*/ 29 h 103"/>
                <a:gd name="T62" fmla="*/ 41 w 89"/>
                <a:gd name="T63" fmla="*/ 25 h 103"/>
                <a:gd name="T64" fmla="*/ 41 w 89"/>
                <a:gd name="T65" fmla="*/ 19 h 103"/>
                <a:gd name="T66" fmla="*/ 49 w 89"/>
                <a:gd name="T67" fmla="*/ 19 h 103"/>
                <a:gd name="T68" fmla="*/ 49 w 89"/>
                <a:gd name="T69" fmla="*/ 25 h 103"/>
                <a:gd name="T70" fmla="*/ 57 w 89"/>
                <a:gd name="T71" fmla="*/ 29 h 103"/>
                <a:gd name="T72" fmla="*/ 62 w 89"/>
                <a:gd name="T73" fmla="*/ 39 h 103"/>
                <a:gd name="T74" fmla="*/ 62 w 89"/>
                <a:gd name="T75" fmla="*/ 40 h 103"/>
                <a:gd name="T76" fmla="*/ 54 w 89"/>
                <a:gd name="T77" fmla="*/ 40 h 103"/>
                <a:gd name="T78" fmla="*/ 54 w 89"/>
                <a:gd name="T79" fmla="*/ 39 h 103"/>
                <a:gd name="T80" fmla="*/ 52 w 89"/>
                <a:gd name="T81" fmla="*/ 33 h 103"/>
                <a:gd name="T82" fmla="*/ 45 w 89"/>
                <a:gd name="T83" fmla="*/ 31 h 103"/>
                <a:gd name="T84" fmla="*/ 38 w 89"/>
                <a:gd name="T85" fmla="*/ 33 h 103"/>
                <a:gd name="T86" fmla="*/ 36 w 89"/>
                <a:gd name="T87" fmla="*/ 39 h 103"/>
                <a:gd name="T88" fmla="*/ 38 w 89"/>
                <a:gd name="T89" fmla="*/ 43 h 103"/>
                <a:gd name="T90" fmla="*/ 46 w 89"/>
                <a:gd name="T91" fmla="*/ 47 h 103"/>
                <a:gd name="T92" fmla="*/ 58 w 89"/>
                <a:gd name="T93" fmla="*/ 52 h 103"/>
                <a:gd name="T94" fmla="*/ 63 w 89"/>
                <a:gd name="T95" fmla="*/ 62 h 103"/>
                <a:gd name="T96" fmla="*/ 57 w 89"/>
                <a:gd name="T97" fmla="*/ 7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9" h="103">
                  <a:moveTo>
                    <a:pt x="58" y="2"/>
                  </a:moveTo>
                  <a:cubicBezTo>
                    <a:pt x="58" y="2"/>
                    <a:pt x="58" y="2"/>
                    <a:pt x="58" y="2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26" y="2"/>
                    <a:pt x="20" y="3"/>
                    <a:pt x="16" y="0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6" y="4"/>
                    <a:pt x="19" y="5"/>
                    <a:pt x="22" y="5"/>
                  </a:cubicBezTo>
                  <a:cubicBezTo>
                    <a:pt x="24" y="5"/>
                    <a:pt x="26" y="4"/>
                    <a:pt x="27" y="4"/>
                  </a:cubicBezTo>
                  <a:cubicBezTo>
                    <a:pt x="11" y="15"/>
                    <a:pt x="0" y="40"/>
                    <a:pt x="0" y="58"/>
                  </a:cubicBezTo>
                  <a:cubicBezTo>
                    <a:pt x="0" y="83"/>
                    <a:pt x="20" y="103"/>
                    <a:pt x="45" y="103"/>
                  </a:cubicBezTo>
                  <a:cubicBezTo>
                    <a:pt x="69" y="103"/>
                    <a:pt x="89" y="83"/>
                    <a:pt x="89" y="58"/>
                  </a:cubicBezTo>
                  <a:cubicBezTo>
                    <a:pt x="89" y="38"/>
                    <a:pt x="76" y="11"/>
                    <a:pt x="58" y="2"/>
                  </a:cubicBezTo>
                  <a:close/>
                  <a:moveTo>
                    <a:pt x="57" y="73"/>
                  </a:moveTo>
                  <a:cubicBezTo>
                    <a:pt x="55" y="75"/>
                    <a:pt x="52" y="76"/>
                    <a:pt x="49" y="77"/>
                  </a:cubicBezTo>
                  <a:cubicBezTo>
                    <a:pt x="49" y="84"/>
                    <a:pt x="49" y="84"/>
                    <a:pt x="49" y="84"/>
                  </a:cubicBezTo>
                  <a:cubicBezTo>
                    <a:pt x="41" y="84"/>
                    <a:pt x="41" y="84"/>
                    <a:pt x="41" y="84"/>
                  </a:cubicBezTo>
                  <a:cubicBezTo>
                    <a:pt x="41" y="77"/>
                    <a:pt x="41" y="77"/>
                    <a:pt x="41" y="77"/>
                  </a:cubicBezTo>
                  <a:cubicBezTo>
                    <a:pt x="37" y="76"/>
                    <a:pt x="34" y="75"/>
                    <a:pt x="32" y="73"/>
                  </a:cubicBezTo>
                  <a:cubicBezTo>
                    <a:pt x="28" y="70"/>
                    <a:pt x="27" y="67"/>
                    <a:pt x="27" y="63"/>
                  </a:cubicBezTo>
                  <a:cubicBezTo>
                    <a:pt x="27" y="61"/>
                    <a:pt x="27" y="61"/>
                    <a:pt x="27" y="61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4" y="62"/>
                    <a:pt x="34" y="62"/>
                    <a:pt x="34" y="62"/>
                  </a:cubicBezTo>
                  <a:cubicBezTo>
                    <a:pt x="34" y="65"/>
                    <a:pt x="35" y="67"/>
                    <a:pt x="37" y="69"/>
                  </a:cubicBezTo>
                  <a:cubicBezTo>
                    <a:pt x="39" y="70"/>
                    <a:pt x="41" y="71"/>
                    <a:pt x="45" y="71"/>
                  </a:cubicBezTo>
                  <a:cubicBezTo>
                    <a:pt x="48" y="71"/>
                    <a:pt x="50" y="70"/>
                    <a:pt x="52" y="69"/>
                  </a:cubicBezTo>
                  <a:cubicBezTo>
                    <a:pt x="54" y="67"/>
                    <a:pt x="55" y="65"/>
                    <a:pt x="55" y="62"/>
                  </a:cubicBezTo>
                  <a:cubicBezTo>
                    <a:pt x="55" y="60"/>
                    <a:pt x="54" y="58"/>
                    <a:pt x="52" y="56"/>
                  </a:cubicBezTo>
                  <a:cubicBezTo>
                    <a:pt x="51" y="55"/>
                    <a:pt x="48" y="54"/>
                    <a:pt x="43" y="53"/>
                  </a:cubicBezTo>
                  <a:cubicBezTo>
                    <a:pt x="38" y="52"/>
                    <a:pt x="35" y="50"/>
                    <a:pt x="32" y="48"/>
                  </a:cubicBezTo>
                  <a:cubicBezTo>
                    <a:pt x="30" y="45"/>
                    <a:pt x="29" y="42"/>
                    <a:pt x="29" y="39"/>
                  </a:cubicBezTo>
                  <a:cubicBezTo>
                    <a:pt x="29" y="35"/>
                    <a:pt x="30" y="31"/>
                    <a:pt x="33" y="29"/>
                  </a:cubicBezTo>
                  <a:cubicBezTo>
                    <a:pt x="35" y="27"/>
                    <a:pt x="38" y="26"/>
                    <a:pt x="41" y="25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49" y="25"/>
                    <a:pt x="49" y="25"/>
                    <a:pt x="49" y="25"/>
                  </a:cubicBezTo>
                  <a:cubicBezTo>
                    <a:pt x="52" y="25"/>
                    <a:pt x="55" y="27"/>
                    <a:pt x="57" y="29"/>
                  </a:cubicBezTo>
                  <a:cubicBezTo>
                    <a:pt x="60" y="31"/>
                    <a:pt x="62" y="35"/>
                    <a:pt x="62" y="39"/>
                  </a:cubicBezTo>
                  <a:cubicBezTo>
                    <a:pt x="62" y="40"/>
                    <a:pt x="62" y="40"/>
                    <a:pt x="62" y="40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6"/>
                    <a:pt x="53" y="34"/>
                    <a:pt x="52" y="33"/>
                  </a:cubicBezTo>
                  <a:cubicBezTo>
                    <a:pt x="50" y="32"/>
                    <a:pt x="48" y="31"/>
                    <a:pt x="45" y="31"/>
                  </a:cubicBezTo>
                  <a:cubicBezTo>
                    <a:pt x="42" y="31"/>
                    <a:pt x="40" y="32"/>
                    <a:pt x="38" y="33"/>
                  </a:cubicBezTo>
                  <a:cubicBezTo>
                    <a:pt x="37" y="34"/>
                    <a:pt x="36" y="36"/>
                    <a:pt x="36" y="39"/>
                  </a:cubicBezTo>
                  <a:cubicBezTo>
                    <a:pt x="36" y="41"/>
                    <a:pt x="37" y="42"/>
                    <a:pt x="38" y="43"/>
                  </a:cubicBezTo>
                  <a:cubicBezTo>
                    <a:pt x="40" y="45"/>
                    <a:pt x="42" y="46"/>
                    <a:pt x="46" y="47"/>
                  </a:cubicBezTo>
                  <a:cubicBezTo>
                    <a:pt x="52" y="48"/>
                    <a:pt x="56" y="50"/>
                    <a:pt x="58" y="52"/>
                  </a:cubicBezTo>
                  <a:cubicBezTo>
                    <a:pt x="61" y="55"/>
                    <a:pt x="63" y="58"/>
                    <a:pt x="63" y="62"/>
                  </a:cubicBezTo>
                  <a:cubicBezTo>
                    <a:pt x="63" y="66"/>
                    <a:pt x="61" y="70"/>
                    <a:pt x="57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0" name="文本框 43"/>
          <p:cNvSpPr txBox="1"/>
          <p:nvPr/>
        </p:nvSpPr>
        <p:spPr>
          <a:xfrm>
            <a:off x="7681447" y="1447737"/>
            <a:ext cx="1060375" cy="663302"/>
          </a:xfrm>
          <a:prstGeom prst="rect">
            <a:avLst/>
          </a:prstGeom>
          <a:noFill/>
        </p:spPr>
        <p:txBody>
          <a:bodyPr wrap="none" lIns="96435" tIns="48218" rIns="96435" bIns="48218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375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45%</a:t>
            </a:r>
            <a:endParaRPr lang="zh-CN" altLang="en-US" sz="3375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文本框 44"/>
          <p:cNvSpPr txBox="1"/>
          <p:nvPr/>
        </p:nvSpPr>
        <p:spPr>
          <a:xfrm>
            <a:off x="5982180" y="4209641"/>
            <a:ext cx="1060375" cy="663302"/>
          </a:xfrm>
          <a:prstGeom prst="rect">
            <a:avLst/>
          </a:prstGeom>
          <a:noFill/>
        </p:spPr>
        <p:txBody>
          <a:bodyPr wrap="none" lIns="96435" tIns="48218" rIns="96435" bIns="48218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375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68%</a:t>
            </a:r>
            <a:endParaRPr lang="zh-CN" altLang="en-US" sz="3375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文本框 45"/>
          <p:cNvSpPr txBox="1"/>
          <p:nvPr/>
        </p:nvSpPr>
        <p:spPr>
          <a:xfrm>
            <a:off x="9823739" y="5811833"/>
            <a:ext cx="1060375" cy="663302"/>
          </a:xfrm>
          <a:prstGeom prst="rect">
            <a:avLst/>
          </a:prstGeom>
          <a:noFill/>
        </p:spPr>
        <p:txBody>
          <a:bodyPr wrap="none" lIns="96435" tIns="48218" rIns="96435" bIns="48218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375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75%</a:t>
            </a:r>
            <a:endParaRPr lang="zh-CN" altLang="en-US" sz="3375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592784" y="374451"/>
            <a:ext cx="3185988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zh-CN" altLang="en-US" sz="2800" spc="300" dirty="0" smtClean="0">
                <a:latin typeface="Century Gothic" panose="020B0502020202020204" pitchFamily="34" charset="0"/>
                <a:ea typeface="微软雅黑" panose="020B0503020204020204" pitchFamily="34" charset="-122"/>
              </a:rPr>
              <a:t>添加标题文字</a:t>
            </a:r>
            <a:endParaRPr lang="zh-CN" altLang="en-US" sz="2800" spc="300" dirty="0"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2137" y="326784"/>
            <a:ext cx="557003" cy="557003"/>
          </a:xfrm>
          <a:prstGeom prst="rect">
            <a:avLst/>
          </a:prstGeom>
          <a:solidFill>
            <a:srgbClr val="01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825720" y="1206397"/>
            <a:ext cx="6719865" cy="5375892"/>
            <a:chOff x="491892" y="1395083"/>
            <a:chExt cx="6719865" cy="5375892"/>
          </a:xfrm>
        </p:grpSpPr>
        <p:sp>
          <p:nvSpPr>
            <p:cNvPr id="4" name="椭圆 3"/>
            <p:cNvSpPr/>
            <p:nvPr/>
          </p:nvSpPr>
          <p:spPr>
            <a:xfrm>
              <a:off x="491892" y="2739056"/>
              <a:ext cx="4031919" cy="4031919"/>
            </a:xfrm>
            <a:prstGeom prst="ellipse">
              <a:avLst/>
            </a:prstGeom>
            <a:solidFill>
              <a:schemeClr val="accent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" name="椭圆 4"/>
            <p:cNvSpPr/>
            <p:nvPr/>
          </p:nvSpPr>
          <p:spPr>
            <a:xfrm>
              <a:off x="1298276" y="3545440"/>
              <a:ext cx="2419151" cy="2419151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椭圆 5"/>
            <p:cNvSpPr/>
            <p:nvPr/>
          </p:nvSpPr>
          <p:spPr>
            <a:xfrm>
              <a:off x="2104660" y="4351824"/>
              <a:ext cx="806383" cy="806383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任意多边形 6"/>
            <p:cNvSpPr/>
            <p:nvPr/>
          </p:nvSpPr>
          <p:spPr>
            <a:xfrm>
              <a:off x="5195798" y="1395083"/>
              <a:ext cx="2015959" cy="1175976"/>
            </a:xfrm>
            <a:custGeom>
              <a:avLst/>
              <a:gdLst>
                <a:gd name="connsiteX0" fmla="*/ 0 w 2015959"/>
                <a:gd name="connsiteY0" fmla="*/ 0 h 1175976"/>
                <a:gd name="connsiteX1" fmla="*/ 2015959 w 2015959"/>
                <a:gd name="connsiteY1" fmla="*/ 0 h 1175976"/>
                <a:gd name="connsiteX2" fmla="*/ 2015959 w 2015959"/>
                <a:gd name="connsiteY2" fmla="*/ 1175976 h 1175976"/>
                <a:gd name="connsiteX3" fmla="*/ 0 w 2015959"/>
                <a:gd name="connsiteY3" fmla="*/ 1175976 h 1175976"/>
                <a:gd name="connsiteX4" fmla="*/ 0 w 2015959"/>
                <a:gd name="connsiteY4" fmla="*/ 0 h 1175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5959" h="1175976">
                  <a:moveTo>
                    <a:pt x="0" y="0"/>
                  </a:moveTo>
                  <a:lnTo>
                    <a:pt x="2015959" y="0"/>
                  </a:lnTo>
                  <a:lnTo>
                    <a:pt x="2015959" y="1175976"/>
                  </a:lnTo>
                  <a:lnTo>
                    <a:pt x="0" y="117597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40944" tIns="78740" rIns="78740" bIns="78740" numCol="1" spcCol="1270" anchor="ctr" anchorCtr="0">
              <a:noAutofit/>
            </a:bodyPr>
            <a:lstStyle/>
            <a:p>
              <a:pPr lvl="0" algn="l" defTabSz="2755900">
                <a:lnSpc>
                  <a:spcPct val="12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6200" kern="12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endParaRPr lang="en-US" sz="6200" kern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直接连接符 7"/>
            <p:cNvSpPr/>
            <p:nvPr/>
          </p:nvSpPr>
          <p:spPr>
            <a:xfrm>
              <a:off x="4691808" y="1983071"/>
              <a:ext cx="503989" cy="0"/>
            </a:xfrm>
            <a:prstGeom prst="line">
              <a:avLst/>
            </a:prstGeom>
          </p:spPr>
          <p:style>
            <a:ln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直接连接符 8"/>
            <p:cNvSpPr/>
            <p:nvPr/>
          </p:nvSpPr>
          <p:spPr>
            <a:xfrm rot="5400000">
              <a:off x="2213186" y="2278409"/>
              <a:ext cx="2771272" cy="2181940"/>
            </a:xfrm>
            <a:prstGeom prst="line">
              <a:avLst/>
            </a:prstGeom>
          </p:spPr>
          <p:style>
            <a:ln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任意多边形 9"/>
            <p:cNvSpPr/>
            <p:nvPr/>
          </p:nvSpPr>
          <p:spPr>
            <a:xfrm>
              <a:off x="5195798" y="2571059"/>
              <a:ext cx="2015959" cy="1175976"/>
            </a:xfrm>
            <a:custGeom>
              <a:avLst/>
              <a:gdLst>
                <a:gd name="connsiteX0" fmla="*/ 0 w 2015959"/>
                <a:gd name="connsiteY0" fmla="*/ 0 h 1175976"/>
                <a:gd name="connsiteX1" fmla="*/ 2015959 w 2015959"/>
                <a:gd name="connsiteY1" fmla="*/ 0 h 1175976"/>
                <a:gd name="connsiteX2" fmla="*/ 2015959 w 2015959"/>
                <a:gd name="connsiteY2" fmla="*/ 1175976 h 1175976"/>
                <a:gd name="connsiteX3" fmla="*/ 0 w 2015959"/>
                <a:gd name="connsiteY3" fmla="*/ 1175976 h 1175976"/>
                <a:gd name="connsiteX4" fmla="*/ 0 w 2015959"/>
                <a:gd name="connsiteY4" fmla="*/ 0 h 1175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5959" h="1175976">
                  <a:moveTo>
                    <a:pt x="0" y="0"/>
                  </a:moveTo>
                  <a:lnTo>
                    <a:pt x="2015959" y="0"/>
                  </a:lnTo>
                  <a:lnTo>
                    <a:pt x="2015959" y="1175976"/>
                  </a:lnTo>
                  <a:lnTo>
                    <a:pt x="0" y="117597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40944" tIns="78740" rIns="78740" bIns="78740" numCol="1" spcCol="1270" anchor="ctr" anchorCtr="0">
              <a:noAutofit/>
            </a:bodyPr>
            <a:lstStyle/>
            <a:p>
              <a:pPr lvl="0" algn="l" defTabSz="2755900">
                <a:lnSpc>
                  <a:spcPct val="12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6200" kern="12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endParaRPr lang="en-US" sz="6200" kern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直接连接符 10"/>
            <p:cNvSpPr/>
            <p:nvPr/>
          </p:nvSpPr>
          <p:spPr>
            <a:xfrm>
              <a:off x="4691808" y="3159047"/>
              <a:ext cx="503989" cy="0"/>
            </a:xfrm>
            <a:prstGeom prst="line">
              <a:avLst/>
            </a:prstGeom>
          </p:spPr>
          <p:style>
            <a:ln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直接连接符 12"/>
            <p:cNvSpPr/>
            <p:nvPr/>
          </p:nvSpPr>
          <p:spPr>
            <a:xfrm rot="5400000">
              <a:off x="2808028" y="3436040"/>
              <a:ext cx="2159496" cy="1604032"/>
            </a:xfrm>
            <a:prstGeom prst="line">
              <a:avLst/>
            </a:prstGeom>
          </p:spPr>
          <p:style>
            <a:ln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任意多边形 13"/>
            <p:cNvSpPr/>
            <p:nvPr/>
          </p:nvSpPr>
          <p:spPr>
            <a:xfrm>
              <a:off x="5195798" y="3747036"/>
              <a:ext cx="2015959" cy="1175976"/>
            </a:xfrm>
            <a:custGeom>
              <a:avLst/>
              <a:gdLst>
                <a:gd name="connsiteX0" fmla="*/ 0 w 2015959"/>
                <a:gd name="connsiteY0" fmla="*/ 0 h 1175976"/>
                <a:gd name="connsiteX1" fmla="*/ 2015959 w 2015959"/>
                <a:gd name="connsiteY1" fmla="*/ 0 h 1175976"/>
                <a:gd name="connsiteX2" fmla="*/ 2015959 w 2015959"/>
                <a:gd name="connsiteY2" fmla="*/ 1175976 h 1175976"/>
                <a:gd name="connsiteX3" fmla="*/ 0 w 2015959"/>
                <a:gd name="connsiteY3" fmla="*/ 1175976 h 1175976"/>
                <a:gd name="connsiteX4" fmla="*/ 0 w 2015959"/>
                <a:gd name="connsiteY4" fmla="*/ 0 h 1175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5959" h="1175976">
                  <a:moveTo>
                    <a:pt x="0" y="0"/>
                  </a:moveTo>
                  <a:lnTo>
                    <a:pt x="2015959" y="0"/>
                  </a:lnTo>
                  <a:lnTo>
                    <a:pt x="2015959" y="1175976"/>
                  </a:lnTo>
                  <a:lnTo>
                    <a:pt x="0" y="117597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40944" tIns="78740" rIns="78740" bIns="78740" numCol="1" spcCol="1270" anchor="ctr" anchorCtr="0">
              <a:noAutofit/>
            </a:bodyPr>
            <a:lstStyle/>
            <a:p>
              <a:pPr lvl="0" algn="l" defTabSz="2755900">
                <a:lnSpc>
                  <a:spcPct val="12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6200" kern="12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endParaRPr lang="en-US" sz="6200" kern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直接连接符 19"/>
            <p:cNvSpPr/>
            <p:nvPr/>
          </p:nvSpPr>
          <p:spPr>
            <a:xfrm>
              <a:off x="4691808" y="4335024"/>
              <a:ext cx="503989" cy="0"/>
            </a:xfrm>
            <a:prstGeom prst="line">
              <a:avLst/>
            </a:prstGeom>
          </p:spPr>
          <p:style>
            <a:ln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直接连接符 20"/>
            <p:cNvSpPr/>
            <p:nvPr/>
          </p:nvSpPr>
          <p:spPr>
            <a:xfrm rot="5400000">
              <a:off x="3403610" y="4592731"/>
              <a:ext cx="1542881" cy="1026123"/>
            </a:xfrm>
            <a:prstGeom prst="line">
              <a:avLst/>
            </a:prstGeom>
          </p:spPr>
          <p:style>
            <a:ln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12" name="Rectangle 11"/>
          <p:cNvSpPr/>
          <p:nvPr/>
        </p:nvSpPr>
        <p:spPr>
          <a:xfrm>
            <a:off x="6574518" y="1761295"/>
            <a:ext cx="5183449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请替换文字内容，修改文字内容，也可以直接复制你的内容到此。，修改文字内容，也可以直接复制你的内容到此。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574518" y="1430550"/>
            <a:ext cx="5183449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noProof="1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5656312" y="1430552"/>
            <a:ext cx="726060" cy="72606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zh-CN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7" name="Picture 16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5231" y="1643171"/>
            <a:ext cx="302394" cy="302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6574518" y="2918896"/>
            <a:ext cx="5183449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请替换文字内容，修改文字内容，也可以直接复制你的内容到此。，修改文字内容，也可以直接复制你的内容到此。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574518" y="2588151"/>
            <a:ext cx="5183449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noProof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5656312" y="2588152"/>
            <a:ext cx="726060" cy="72606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zh-CN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574518" y="4185171"/>
            <a:ext cx="5183449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请替换文字内容，修改文字内容，也可以直接复制你的内容到此。，修改文字内容，也可以直接复制你的内容到此。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574518" y="3854426"/>
            <a:ext cx="5183449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noProof="1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5656312" y="3854427"/>
            <a:ext cx="726060" cy="72448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zh-CN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33" name="Picture 3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5231" y="2799198"/>
            <a:ext cx="302394" cy="302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3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931" y="4065472"/>
            <a:ext cx="302394" cy="302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文本框 26"/>
          <p:cNvSpPr txBox="1"/>
          <p:nvPr/>
        </p:nvSpPr>
        <p:spPr>
          <a:xfrm>
            <a:off x="592784" y="374451"/>
            <a:ext cx="3185988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zh-CN" altLang="en-US" sz="2800" spc="300" dirty="0" smtClean="0">
                <a:latin typeface="Century Gothic" panose="020B0502020202020204" pitchFamily="34" charset="0"/>
                <a:ea typeface="微软雅黑" panose="020B0503020204020204" pitchFamily="34" charset="-122"/>
              </a:rPr>
              <a:t>添加标题文字</a:t>
            </a:r>
            <a:endParaRPr lang="zh-CN" altLang="en-US" sz="2800" spc="300" dirty="0"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2137" y="326784"/>
            <a:ext cx="557003" cy="557003"/>
          </a:xfrm>
          <a:prstGeom prst="rect">
            <a:avLst/>
          </a:prstGeom>
          <a:solidFill>
            <a:srgbClr val="01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5" grpId="0" animBg="1"/>
      <p:bldP spid="2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2569910" y="1240061"/>
          <a:ext cx="7559850" cy="48507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20" name="Oval 19"/>
          <p:cNvSpPr/>
          <p:nvPr/>
        </p:nvSpPr>
        <p:spPr>
          <a:xfrm>
            <a:off x="5987593" y="1745959"/>
            <a:ext cx="724485" cy="72606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zh-CN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4664619" y="3336678"/>
            <a:ext cx="726061" cy="72606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zh-CN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5987593" y="4900622"/>
            <a:ext cx="724485" cy="72448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zh-CN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8682365" y="4900622"/>
            <a:ext cx="726060" cy="7244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zh-CN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3319595" y="4900622"/>
            <a:ext cx="726061" cy="72448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zh-CN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8637" y="1964880"/>
            <a:ext cx="302394" cy="302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7239" y="3563472"/>
            <a:ext cx="302394" cy="302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8637" y="5111668"/>
            <a:ext cx="302394" cy="302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4433" y="5111668"/>
            <a:ext cx="302394" cy="302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2216" y="5121117"/>
            <a:ext cx="302394" cy="302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Rectangle 29"/>
          <p:cNvSpPr/>
          <p:nvPr/>
        </p:nvSpPr>
        <p:spPr>
          <a:xfrm>
            <a:off x="6924700" y="1996380"/>
            <a:ext cx="2673027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924700" y="1665636"/>
            <a:ext cx="2282127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noProof="1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1964879" y="3606000"/>
            <a:ext cx="2594217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283869" y="3275254"/>
            <a:ext cx="2275225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noProof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Rectangle 29"/>
          <p:cNvSpPr/>
          <p:nvPr/>
        </p:nvSpPr>
        <p:spPr>
          <a:xfrm>
            <a:off x="2352700" y="6234551"/>
            <a:ext cx="2673027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30"/>
          <p:cNvSpPr txBox="1"/>
          <p:nvPr/>
        </p:nvSpPr>
        <p:spPr>
          <a:xfrm>
            <a:off x="2352700" y="5903807"/>
            <a:ext cx="2282127" cy="3961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noProof="1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Rectangle 29"/>
          <p:cNvSpPr/>
          <p:nvPr/>
        </p:nvSpPr>
        <p:spPr>
          <a:xfrm>
            <a:off x="5124929" y="6176494"/>
            <a:ext cx="2673027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30"/>
          <p:cNvSpPr txBox="1"/>
          <p:nvPr/>
        </p:nvSpPr>
        <p:spPr>
          <a:xfrm>
            <a:off x="5124929" y="5845750"/>
            <a:ext cx="2282127" cy="3961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noProof="1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dirty="0">
              <a:solidFill>
                <a:schemeClr val="accent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Rectangle 29"/>
          <p:cNvSpPr/>
          <p:nvPr/>
        </p:nvSpPr>
        <p:spPr>
          <a:xfrm>
            <a:off x="7868129" y="6176494"/>
            <a:ext cx="2673027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30"/>
          <p:cNvSpPr txBox="1"/>
          <p:nvPr/>
        </p:nvSpPr>
        <p:spPr>
          <a:xfrm>
            <a:off x="7868129" y="5845750"/>
            <a:ext cx="2282127" cy="3961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noProof="1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dirty="0">
              <a:solidFill>
                <a:schemeClr val="accent6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92784" y="374451"/>
            <a:ext cx="3185988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zh-CN" altLang="en-US" sz="2800" spc="300" dirty="0" smtClean="0">
                <a:latin typeface="Century Gothic" panose="020B0502020202020204" pitchFamily="34" charset="0"/>
                <a:ea typeface="微软雅黑" panose="020B0503020204020204" pitchFamily="34" charset="-122"/>
              </a:rPr>
              <a:t>添加标题文字</a:t>
            </a:r>
            <a:endParaRPr lang="zh-CN" altLang="en-US" sz="2800" spc="300" dirty="0"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137" y="326784"/>
            <a:ext cx="557003" cy="557003"/>
          </a:xfrm>
          <a:prstGeom prst="rect">
            <a:avLst/>
          </a:prstGeom>
          <a:solidFill>
            <a:srgbClr val="01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96670" y="2124356"/>
            <a:ext cx="10865412" cy="3195709"/>
            <a:chOff x="996670" y="1790527"/>
            <a:chExt cx="10865412" cy="3195709"/>
          </a:xfrm>
        </p:grpSpPr>
        <p:sp>
          <p:nvSpPr>
            <p:cNvPr id="4" name="任意多边形 3"/>
            <p:cNvSpPr/>
            <p:nvPr/>
          </p:nvSpPr>
          <p:spPr>
            <a:xfrm>
              <a:off x="996670" y="1790527"/>
              <a:ext cx="3195709" cy="3195709"/>
            </a:xfrm>
            <a:custGeom>
              <a:avLst/>
              <a:gdLst>
                <a:gd name="connsiteX0" fmla="*/ 0 w 3195709"/>
                <a:gd name="connsiteY0" fmla="*/ 1597855 h 3195709"/>
                <a:gd name="connsiteX1" fmla="*/ 1597855 w 3195709"/>
                <a:gd name="connsiteY1" fmla="*/ 0 h 3195709"/>
                <a:gd name="connsiteX2" fmla="*/ 3195710 w 3195709"/>
                <a:gd name="connsiteY2" fmla="*/ 1597855 h 3195709"/>
                <a:gd name="connsiteX3" fmla="*/ 1597855 w 3195709"/>
                <a:gd name="connsiteY3" fmla="*/ 3195710 h 3195709"/>
                <a:gd name="connsiteX4" fmla="*/ 0 w 3195709"/>
                <a:gd name="connsiteY4" fmla="*/ 1597855 h 31957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95709" h="3195709">
                  <a:moveTo>
                    <a:pt x="0" y="1597855"/>
                  </a:moveTo>
                  <a:cubicBezTo>
                    <a:pt x="0" y="715384"/>
                    <a:pt x="715384" y="0"/>
                    <a:pt x="1597855" y="0"/>
                  </a:cubicBezTo>
                  <a:cubicBezTo>
                    <a:pt x="2480326" y="0"/>
                    <a:pt x="3195710" y="715384"/>
                    <a:pt x="3195710" y="1597855"/>
                  </a:cubicBezTo>
                  <a:cubicBezTo>
                    <a:pt x="3195710" y="2480326"/>
                    <a:pt x="2480326" y="3195710"/>
                    <a:pt x="1597855" y="3195710"/>
                  </a:cubicBezTo>
                  <a:cubicBezTo>
                    <a:pt x="715384" y="3195710"/>
                    <a:pt x="0" y="2480326"/>
                    <a:pt x="0" y="1597855"/>
                  </a:cubicBezTo>
                  <a:close/>
                </a:path>
              </a:pathLst>
            </a:custGeom>
            <a:solidFill>
              <a:schemeClr val="accent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643872" tIns="550551" rIns="643872" bIns="550551" numCol="1" spcCol="1270" anchor="ctr" anchorCtr="0">
              <a:noAutofit/>
            </a:bodyPr>
            <a:lstStyle/>
            <a:p>
              <a:pPr lvl="0" algn="ctr" defTabSz="2889250">
                <a:lnSpc>
                  <a:spcPct val="12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6500" kern="12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endParaRPr lang="en-US" sz="6500" kern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" name="任意多边形 4"/>
            <p:cNvSpPr/>
            <p:nvPr/>
          </p:nvSpPr>
          <p:spPr>
            <a:xfrm>
              <a:off x="3553237" y="1790527"/>
              <a:ext cx="3195709" cy="3195709"/>
            </a:xfrm>
            <a:custGeom>
              <a:avLst/>
              <a:gdLst>
                <a:gd name="connsiteX0" fmla="*/ 0 w 3195709"/>
                <a:gd name="connsiteY0" fmla="*/ 1597855 h 3195709"/>
                <a:gd name="connsiteX1" fmla="*/ 1597855 w 3195709"/>
                <a:gd name="connsiteY1" fmla="*/ 0 h 3195709"/>
                <a:gd name="connsiteX2" fmla="*/ 3195710 w 3195709"/>
                <a:gd name="connsiteY2" fmla="*/ 1597855 h 3195709"/>
                <a:gd name="connsiteX3" fmla="*/ 1597855 w 3195709"/>
                <a:gd name="connsiteY3" fmla="*/ 3195710 h 3195709"/>
                <a:gd name="connsiteX4" fmla="*/ 0 w 3195709"/>
                <a:gd name="connsiteY4" fmla="*/ 1597855 h 31957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95709" h="3195709">
                  <a:moveTo>
                    <a:pt x="0" y="1597855"/>
                  </a:moveTo>
                  <a:cubicBezTo>
                    <a:pt x="0" y="715384"/>
                    <a:pt x="715384" y="0"/>
                    <a:pt x="1597855" y="0"/>
                  </a:cubicBezTo>
                  <a:cubicBezTo>
                    <a:pt x="2480326" y="0"/>
                    <a:pt x="3195710" y="715384"/>
                    <a:pt x="3195710" y="1597855"/>
                  </a:cubicBezTo>
                  <a:cubicBezTo>
                    <a:pt x="3195710" y="2480326"/>
                    <a:pt x="2480326" y="3195710"/>
                    <a:pt x="1597855" y="3195710"/>
                  </a:cubicBezTo>
                  <a:cubicBezTo>
                    <a:pt x="715384" y="3195710"/>
                    <a:pt x="0" y="2480326"/>
                    <a:pt x="0" y="1597855"/>
                  </a:cubicBezTo>
                  <a:close/>
                </a:path>
              </a:pathLst>
            </a:cu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643872" tIns="550551" rIns="643872" bIns="550551" numCol="1" spcCol="1270" anchor="ctr" anchorCtr="0">
              <a:noAutofit/>
            </a:bodyPr>
            <a:lstStyle/>
            <a:p>
              <a:pPr lvl="0" algn="ctr" defTabSz="2889250">
                <a:lnSpc>
                  <a:spcPct val="12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6500" kern="12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endParaRPr lang="en-US" sz="6500" kern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" name="任意多边形 5"/>
            <p:cNvSpPr/>
            <p:nvPr/>
          </p:nvSpPr>
          <p:spPr>
            <a:xfrm>
              <a:off x="6109805" y="1790527"/>
              <a:ext cx="3195709" cy="3195709"/>
            </a:xfrm>
            <a:custGeom>
              <a:avLst/>
              <a:gdLst>
                <a:gd name="connsiteX0" fmla="*/ 0 w 3195709"/>
                <a:gd name="connsiteY0" fmla="*/ 1597855 h 3195709"/>
                <a:gd name="connsiteX1" fmla="*/ 1597855 w 3195709"/>
                <a:gd name="connsiteY1" fmla="*/ 0 h 3195709"/>
                <a:gd name="connsiteX2" fmla="*/ 3195710 w 3195709"/>
                <a:gd name="connsiteY2" fmla="*/ 1597855 h 3195709"/>
                <a:gd name="connsiteX3" fmla="*/ 1597855 w 3195709"/>
                <a:gd name="connsiteY3" fmla="*/ 3195710 h 3195709"/>
                <a:gd name="connsiteX4" fmla="*/ 0 w 3195709"/>
                <a:gd name="connsiteY4" fmla="*/ 1597855 h 31957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95709" h="3195709">
                  <a:moveTo>
                    <a:pt x="0" y="1597855"/>
                  </a:moveTo>
                  <a:cubicBezTo>
                    <a:pt x="0" y="715384"/>
                    <a:pt x="715384" y="0"/>
                    <a:pt x="1597855" y="0"/>
                  </a:cubicBezTo>
                  <a:cubicBezTo>
                    <a:pt x="2480326" y="0"/>
                    <a:pt x="3195710" y="715384"/>
                    <a:pt x="3195710" y="1597855"/>
                  </a:cubicBezTo>
                  <a:cubicBezTo>
                    <a:pt x="3195710" y="2480326"/>
                    <a:pt x="2480326" y="3195710"/>
                    <a:pt x="1597855" y="3195710"/>
                  </a:cubicBezTo>
                  <a:cubicBezTo>
                    <a:pt x="715384" y="3195710"/>
                    <a:pt x="0" y="2480326"/>
                    <a:pt x="0" y="1597855"/>
                  </a:cubicBezTo>
                  <a:close/>
                </a:path>
              </a:pathLst>
            </a:custGeom>
            <a:solidFill>
              <a:schemeClr val="accent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643872" tIns="550551" rIns="643872" bIns="550551" numCol="1" spcCol="1270" anchor="ctr" anchorCtr="0">
              <a:noAutofit/>
            </a:bodyPr>
            <a:lstStyle/>
            <a:p>
              <a:pPr lvl="0" algn="ctr" defTabSz="2889250">
                <a:lnSpc>
                  <a:spcPct val="12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6500" kern="12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endParaRPr lang="en-US" sz="6500" kern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任意多边形 6"/>
            <p:cNvSpPr/>
            <p:nvPr/>
          </p:nvSpPr>
          <p:spPr>
            <a:xfrm>
              <a:off x="8666373" y="1790527"/>
              <a:ext cx="3195709" cy="3195709"/>
            </a:xfrm>
            <a:custGeom>
              <a:avLst/>
              <a:gdLst>
                <a:gd name="connsiteX0" fmla="*/ 0 w 3195709"/>
                <a:gd name="connsiteY0" fmla="*/ 1597855 h 3195709"/>
                <a:gd name="connsiteX1" fmla="*/ 1597855 w 3195709"/>
                <a:gd name="connsiteY1" fmla="*/ 0 h 3195709"/>
                <a:gd name="connsiteX2" fmla="*/ 3195710 w 3195709"/>
                <a:gd name="connsiteY2" fmla="*/ 1597855 h 3195709"/>
                <a:gd name="connsiteX3" fmla="*/ 1597855 w 3195709"/>
                <a:gd name="connsiteY3" fmla="*/ 3195710 h 3195709"/>
                <a:gd name="connsiteX4" fmla="*/ 0 w 3195709"/>
                <a:gd name="connsiteY4" fmla="*/ 1597855 h 31957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95709" h="3195709">
                  <a:moveTo>
                    <a:pt x="0" y="1597855"/>
                  </a:moveTo>
                  <a:cubicBezTo>
                    <a:pt x="0" y="715384"/>
                    <a:pt x="715384" y="0"/>
                    <a:pt x="1597855" y="0"/>
                  </a:cubicBezTo>
                  <a:cubicBezTo>
                    <a:pt x="2480326" y="0"/>
                    <a:pt x="3195710" y="715384"/>
                    <a:pt x="3195710" y="1597855"/>
                  </a:cubicBezTo>
                  <a:cubicBezTo>
                    <a:pt x="3195710" y="2480326"/>
                    <a:pt x="2480326" y="3195710"/>
                    <a:pt x="1597855" y="3195710"/>
                  </a:cubicBezTo>
                  <a:cubicBezTo>
                    <a:pt x="715384" y="3195710"/>
                    <a:pt x="0" y="2480326"/>
                    <a:pt x="0" y="1597855"/>
                  </a:cubicBezTo>
                  <a:close/>
                </a:path>
              </a:pathLst>
            </a:custGeom>
            <a:solidFill>
              <a:schemeClr val="accent4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643872" tIns="550551" rIns="643872" bIns="550551" numCol="1" spcCol="1270" anchor="ctr" anchorCtr="0">
              <a:noAutofit/>
            </a:bodyPr>
            <a:lstStyle/>
            <a:p>
              <a:pPr lvl="0" algn="ctr" defTabSz="2889250">
                <a:lnSpc>
                  <a:spcPct val="12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6500" kern="12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endParaRPr lang="en-US" sz="6500" kern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5" name="Rectangle 24"/>
          <p:cNvSpPr/>
          <p:nvPr/>
        </p:nvSpPr>
        <p:spPr>
          <a:xfrm>
            <a:off x="2061829" y="5937765"/>
            <a:ext cx="3445073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061829" y="5605447"/>
            <a:ext cx="3445073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noProof="1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1143623" y="5605448"/>
            <a:ext cx="726060" cy="72606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zh-CN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8" name="Picture 27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2542" y="5818067"/>
            <a:ext cx="302394" cy="302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Rectangle 28"/>
          <p:cNvSpPr/>
          <p:nvPr/>
        </p:nvSpPr>
        <p:spPr>
          <a:xfrm>
            <a:off x="8041647" y="5937765"/>
            <a:ext cx="3446184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041647" y="5605447"/>
            <a:ext cx="3446184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noProof="1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Oval 32"/>
          <p:cNvSpPr/>
          <p:nvPr/>
        </p:nvSpPr>
        <p:spPr>
          <a:xfrm>
            <a:off x="7123440" y="5605448"/>
            <a:ext cx="726060" cy="72606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zh-CN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34" name="Picture 3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6059" y="5835392"/>
            <a:ext cx="302394" cy="302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23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738" y="3124870"/>
            <a:ext cx="1209576" cy="1209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24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5662" y="3083921"/>
            <a:ext cx="1209576" cy="1209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25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1814" y="3091796"/>
            <a:ext cx="1209576" cy="1209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26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5860" y="3124870"/>
            <a:ext cx="1209576" cy="1209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文本框 18"/>
          <p:cNvSpPr txBox="1"/>
          <p:nvPr/>
        </p:nvSpPr>
        <p:spPr>
          <a:xfrm>
            <a:off x="592784" y="374451"/>
            <a:ext cx="3185988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zh-CN" altLang="en-US" sz="2800" spc="300" dirty="0" smtClean="0">
                <a:latin typeface="Century Gothic" panose="020B0502020202020204" pitchFamily="34" charset="0"/>
                <a:ea typeface="微软雅黑" panose="020B0503020204020204" pitchFamily="34" charset="-122"/>
              </a:rPr>
              <a:t>添加标题文字</a:t>
            </a:r>
            <a:endParaRPr lang="zh-CN" altLang="en-US" sz="2800" spc="300" dirty="0"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137" y="326784"/>
            <a:ext cx="557003" cy="557003"/>
          </a:xfrm>
          <a:prstGeom prst="rect">
            <a:avLst/>
          </a:prstGeom>
          <a:solidFill>
            <a:srgbClr val="01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45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45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45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45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45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4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45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45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45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45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45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45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A_矩形 10"/>
          <p:cNvSpPr/>
          <p:nvPr>
            <p:custDataLst>
              <p:tags r:id="rId1"/>
            </p:custDataLst>
          </p:nvPr>
        </p:nvSpPr>
        <p:spPr>
          <a:xfrm>
            <a:off x="353" y="0"/>
            <a:ext cx="12858044" cy="7232651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2851" b="-1285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13131"/>
              </a:solidFill>
            </a:endParaRPr>
          </a:p>
        </p:txBody>
      </p:sp>
      <p:sp>
        <p:nvSpPr>
          <p:cNvPr id="12" name="PA_矩形 11"/>
          <p:cNvSpPr/>
          <p:nvPr>
            <p:custDataLst>
              <p:tags r:id="rId3"/>
            </p:custDataLst>
          </p:nvPr>
        </p:nvSpPr>
        <p:spPr>
          <a:xfrm>
            <a:off x="1040801" y="0"/>
            <a:ext cx="4054972" cy="6402235"/>
          </a:xfrm>
          <a:prstGeom prst="rect">
            <a:avLst/>
          </a:prstGeom>
          <a:solidFill>
            <a:srgbClr val="01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PA_文本框 12"/>
          <p:cNvSpPr txBox="1"/>
          <p:nvPr>
            <p:custDataLst>
              <p:tags r:id="rId4"/>
            </p:custDataLst>
          </p:nvPr>
        </p:nvSpPr>
        <p:spPr>
          <a:xfrm>
            <a:off x="1197307" y="703833"/>
            <a:ext cx="4151948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 smtClean="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感谢</a:t>
            </a:r>
            <a:endParaRPr lang="en-US" altLang="zh-CN" sz="4800" b="1" dirty="0" smtClean="0">
              <a:solidFill>
                <a:srgbClr val="FFFFFF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  <a:p>
            <a:r>
              <a:rPr lang="zh-CN" altLang="en-US" sz="4800" b="1" dirty="0" smtClean="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聆听批评指导</a:t>
            </a:r>
            <a:endParaRPr lang="zh-CN" altLang="en-US" sz="4400" dirty="0">
              <a:solidFill>
                <a:srgbClr val="FFFFFF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4" name="PA_文本框 13"/>
          <p:cNvSpPr txBox="1"/>
          <p:nvPr>
            <p:custDataLst>
              <p:tags r:id="rId5"/>
            </p:custDataLst>
          </p:nvPr>
        </p:nvSpPr>
        <p:spPr>
          <a:xfrm>
            <a:off x="1227920" y="2527504"/>
            <a:ext cx="2016161" cy="80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640" dirty="0" smtClean="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20XX</a:t>
            </a:r>
            <a:endParaRPr lang="zh-CN" altLang="en-US" sz="4640" dirty="0">
              <a:solidFill>
                <a:srgbClr val="FFFFFF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cxnSp>
        <p:nvCxnSpPr>
          <p:cNvPr id="16" name="PA_直接连接符 15"/>
          <p:cNvCxnSpPr/>
          <p:nvPr>
            <p:custDataLst>
              <p:tags r:id="rId6"/>
            </p:custDataLst>
          </p:nvPr>
        </p:nvCxnSpPr>
        <p:spPr>
          <a:xfrm>
            <a:off x="1358511" y="3765232"/>
            <a:ext cx="1415212" cy="0"/>
          </a:xfrm>
          <a:prstGeom prst="line">
            <a:avLst/>
          </a:prstGeom>
          <a:ln w="285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A_直接连接符 17"/>
          <p:cNvCxnSpPr/>
          <p:nvPr>
            <p:custDataLst>
              <p:tags r:id="rId7"/>
            </p:custDataLst>
          </p:nvPr>
        </p:nvCxnSpPr>
        <p:spPr>
          <a:xfrm>
            <a:off x="1358511" y="6095753"/>
            <a:ext cx="3255086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PA_矩形 25"/>
          <p:cNvSpPr/>
          <p:nvPr>
            <p:custDataLst>
              <p:tags r:id="rId8"/>
            </p:custDataLst>
          </p:nvPr>
        </p:nvSpPr>
        <p:spPr>
          <a:xfrm>
            <a:off x="1358512" y="5311919"/>
            <a:ext cx="3385676" cy="7001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40995">
              <a:lnSpc>
                <a:spcPct val="150000"/>
              </a:lnSpc>
              <a:spcBef>
                <a:spcPts val="895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s-ES" altLang="zh-CN" sz="3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0">
    <p:push dir="u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 p14:presetBounceEnd="40000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 p14:presetBounceEnd="40000">
                                      <p:stCondLst>
                                        <p:cond delay="1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 p14:presetBounceEnd="40000">
                                      <p:stCondLst>
                                        <p:cond delay="1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nodeType="withEffect" p14:presetBounceEnd="40000">
                                      <p:stCondLst>
                                        <p:cond delay="1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nodeType="withEffect" p14:presetBounceEnd="40000">
                                      <p:stCondLst>
                                        <p:cond delay="1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 p14:presetBounceEnd="40000">
                                      <p:stCondLst>
                                        <p:cond delay="1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2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2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2" grpId="0" animBg="1"/>
          <p:bldP spid="13" grpId="0"/>
          <p:bldP spid="14" grpId="0"/>
          <p:bldP spid="2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1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>
                                      <p:stCondLst>
                                        <p:cond delay="1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nodeType="withEffect">
                                      <p:stCondLst>
                                        <p:cond delay="1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nodeType="withEffect">
                                      <p:stCondLst>
                                        <p:cond delay="1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>
                                      <p:stCondLst>
                                        <p:cond delay="1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2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2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2" grpId="0" animBg="1"/>
          <p:bldP spid="13" grpId="0"/>
          <p:bldP spid="14" grpId="0"/>
          <p:bldP spid="26" grpId="0"/>
        </p:bldLst>
      </p:timing>
    </mc:Fallback>
  </mc:AlternateContent>
</p:sld>
</file>

<file path=ppt/tags/tag1.xml><?xml version="1.0" encoding="utf-8"?>
<p:tagLst xmlns:p="http://schemas.openxmlformats.org/presentationml/2006/main">
  <p:tag name="PA" val="v3.0.1"/>
</p:tagLst>
</file>

<file path=ppt/tags/tag2.xml><?xml version="1.0" encoding="utf-8"?>
<p:tagLst xmlns:p="http://schemas.openxmlformats.org/presentationml/2006/main">
  <p:tag name="PA" val="v3.0.1"/>
</p:tagLst>
</file>

<file path=ppt/tags/tag3.xml><?xml version="1.0" encoding="utf-8"?>
<p:tagLst xmlns:p="http://schemas.openxmlformats.org/presentationml/2006/main">
  <p:tag name="PA" val="v3.0.1"/>
</p:tagLst>
</file>

<file path=ppt/tags/tag4.xml><?xml version="1.0" encoding="utf-8"?>
<p:tagLst xmlns:p="http://schemas.openxmlformats.org/presentationml/2006/main">
  <p:tag name="PA" val="v3.0.1"/>
</p:tagLst>
</file>

<file path=ppt/tags/tag5.xml><?xml version="1.0" encoding="utf-8"?>
<p:tagLst xmlns:p="http://schemas.openxmlformats.org/presentationml/2006/main">
  <p:tag name="PA" val="v3.0.1"/>
</p:tagLst>
</file>

<file path=ppt/tags/tag6.xml><?xml version="1.0" encoding="utf-8"?>
<p:tagLst xmlns:p="http://schemas.openxmlformats.org/presentationml/2006/main">
  <p:tag name="PA" val="v3.0.1"/>
</p:tagLst>
</file>

<file path=ppt/tags/tag7.xml><?xml version="1.0" encoding="utf-8"?>
<p:tagLst xmlns:p="http://schemas.openxmlformats.org/presentationml/2006/main">
  <p:tag name="PA" val="v3.0.1"/>
</p:tagLst>
</file>

<file path=ppt/tags/tag8.xml><?xml version="1.0" encoding="utf-8"?>
<p:tagLst xmlns:p="http://schemas.openxmlformats.org/presentationml/2006/main">
  <p:tag name="PA" val="v3.0.1"/>
</p:tagLst>
</file>

<file path=ppt/tags/tag9.xml><?xml version="1.0" encoding="utf-8"?>
<p:tagLst xmlns:p="http://schemas.openxmlformats.org/presentationml/2006/main">
  <p:tag name="MH" val="20160830110146"/>
  <p:tag name="MH_LIBRARY" val="CONTENTS"/>
  <p:tag name="MH_TYPE" val="NUMBER"/>
  <p:tag name="ID" val="553512"/>
  <p:tag name="MH_ORDER" val="1"/>
</p:tagLst>
</file>

<file path=ppt/tags/tag10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11.xml><?xml version="1.0" encoding="utf-8"?>
<p:tagLst xmlns:p="http://schemas.openxmlformats.org/presentationml/2006/main">
  <p:tag name="MH" val="20160830110146"/>
  <p:tag name="MH_LIBRARY" val="CONTENTS"/>
  <p:tag name="MH_TYPE" val="NUMBER"/>
  <p:tag name="ID" val="553512"/>
  <p:tag name="MH_ORDER" val="2"/>
</p:tagLst>
</file>

<file path=ppt/tags/tag12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13.xml><?xml version="1.0" encoding="utf-8"?>
<p:tagLst xmlns:p="http://schemas.openxmlformats.org/presentationml/2006/main">
  <p:tag name="MH" val="20160830110146"/>
  <p:tag name="MH_LIBRARY" val="CONTENTS"/>
  <p:tag name="MH_TYPE" val="NUMBER"/>
  <p:tag name="ID" val="553512"/>
  <p:tag name="MH_ORDER" val="3"/>
</p:tagLst>
</file>

<file path=ppt/tags/tag14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15.xml><?xml version="1.0" encoding="utf-8"?>
<p:tagLst xmlns:p="http://schemas.openxmlformats.org/presentationml/2006/main">
  <p:tag name="MH" val="20160830110146"/>
  <p:tag name="MH_LIBRARY" val="CONTENTS"/>
  <p:tag name="MH_TYPE" val="NUMBER"/>
  <p:tag name="ID" val="553512"/>
  <p:tag name="MH_ORDER" val="4"/>
</p:tagLst>
</file>

<file path=ppt/tags/tag16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ags/tag17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18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19.xml><?xml version="1.0" encoding="utf-8"?>
<p:tagLst xmlns:p="http://schemas.openxmlformats.org/presentationml/2006/main">
  <p:tag name="PA" val="v4.0.0"/>
</p:tagLst>
</file>

<file path=ppt/tags/tag20.xml><?xml version="1.0" encoding="utf-8"?>
<p:tagLst xmlns:p="http://schemas.openxmlformats.org/presentationml/2006/main">
  <p:tag name="PA" val="v4.0.0"/>
</p:tagLst>
</file>

<file path=ppt/tags/tag21.xml><?xml version="1.0" encoding="utf-8"?>
<p:tagLst xmlns:p="http://schemas.openxmlformats.org/presentationml/2006/main">
  <p:tag name="PA" val="v4.0.0"/>
</p:tagLst>
</file>

<file path=ppt/tags/tag22.xml><?xml version="1.0" encoding="utf-8"?>
<p:tagLst xmlns:p="http://schemas.openxmlformats.org/presentationml/2006/main">
  <p:tag name="PA" val="v4.0.0"/>
</p:tagLst>
</file>

<file path=ppt/tags/tag23.xml><?xml version="1.0" encoding="utf-8"?>
<p:tagLst xmlns:p="http://schemas.openxmlformats.org/presentationml/2006/main">
  <p:tag name="PA" val="v3.0.1"/>
</p:tagLst>
</file>

<file path=ppt/tags/tag24.xml><?xml version="1.0" encoding="utf-8"?>
<p:tagLst xmlns:p="http://schemas.openxmlformats.org/presentationml/2006/main">
  <p:tag name="PA" val="v3.0.1"/>
</p:tagLst>
</file>

<file path=ppt/tags/tag25.xml><?xml version="1.0" encoding="utf-8"?>
<p:tagLst xmlns:p="http://schemas.openxmlformats.org/presentationml/2006/main">
  <p:tag name="PA" val="v3.0.1"/>
</p:tagLst>
</file>

<file path=ppt/tags/tag26.xml><?xml version="1.0" encoding="utf-8"?>
<p:tagLst xmlns:p="http://schemas.openxmlformats.org/presentationml/2006/main">
  <p:tag name="PA" val="v3.0.1"/>
</p:tagLst>
</file>

<file path=ppt/tags/tag27.xml><?xml version="1.0" encoding="utf-8"?>
<p:tagLst xmlns:p="http://schemas.openxmlformats.org/presentationml/2006/main">
  <p:tag name="PA" val="v3.0.1"/>
</p:tagLst>
</file>

<file path=ppt/tags/tag28.xml><?xml version="1.0" encoding="utf-8"?>
<p:tagLst xmlns:p="http://schemas.openxmlformats.org/presentationml/2006/main">
  <p:tag name="PA" val="v3.0.1"/>
</p:tagLst>
</file>

<file path=ppt/tags/tag29.xml><?xml version="1.0" encoding="utf-8"?>
<p:tagLst xmlns:p="http://schemas.openxmlformats.org/presentationml/2006/main">
  <p:tag name="PA" val="v3.0.1"/>
</p:tagLst>
</file>

<file path=ppt/tags/tag30.xml><?xml version="1.0" encoding="utf-8"?>
<p:tagLst xmlns:p="http://schemas.openxmlformats.org/presentationml/2006/main">
  <p:tag name="ISPRING_ULTRA_SCORM_COURSE_ID" val="E5D20E08-F8FA-431A-AEAE-181CEC761571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OUTPUT_FOLDER" val="C:\Users\Administrator\Desktop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wQUAAIACAC0u1hJPTwv0cEAAADlAQAAGgAAAHVuaXZlcnNhbC9pMThuX3ByZXNldHMueG1snZGxCsIwEIb3PkW43cRupSR1E9wcdJaaphppLyWXWh/flIp0kYBDIP/xfT8kJ3evvmNP48k6VJDzLTCD2jUWbwrOp/2mAEahxqbuHBoF6IDtqkzavMCjN2QCsViBpOAewlAKMU0TtzT42ECuG0MsJq5dL+LpHYrZFMOiwuKW9i/7M4MqyxiT19F24YBVvMe0IIy8VjA7F43cYutA/AIakwBMqsFQAmh9AngMCcCPK0CK75vnpEcK8aNikGK1nip7A1BLAwQUAAIACAC0u1hJuOc88l4AAABjAAAAHAAAAHVuaXZlcnNhbC9sb2NhbF9zZXR0aW5ncy54bWwNyr0OQEAMAODdUzTd/W0Gx2a04AEaGpH0WnFHeHu3fcPX9q8XePgKh6nDuqgQWFfbDt0dLvOQNwghkm4kpuxQDaHvslZsJZk4xhQDnEIfXzP7hMgj+TSHWwTLLvsBUEsDBBQAAgAIAESUV0cjtE77+wIAALAIAAAUAAAAdW5pdmVyc2FsL3BsYXllci54bWytVd9P2zAQfi7S/ofI79gtHQOqBMSQ0B7GhNSx7a0yiZt4TeLMdgjlr9/Zzu+lbEh7aJWc7/vufPfdxb96zlLviUnFRR6gBZ4jj+WhiHgeB+jh6+3xObq6fHfkFyndM+nxKEBlzg2ApsiLmAolLzSA76lOAtQzYGBGXiG5kFzvgfsUuNtIJ0v07mgGLrkKUKJ1sSKkqirMFSDyWIm0NCQKhyIjhWSK5ZpJ4tJAXoNd6b+j4ZeJnOh9wVQPWei3B65JWo5nxQck1RILGZOT+XxBftx9XocJy+gxz5WmeciQB5Wc2VI+0nB3J6IyZcrYZr5Lcs20NklY28zXK744zz0lwwA5h03GlKIxUzjNY0QclkyA/W1KVVLzqAGt4VU7XvNav4153zRutnOkcy7Kx5SrBI76kM46CfTJMKqf2etaBT00Cro1TMiT7FfJJYvs67dWjPMFcgFbxdk8sapCOICnWxpqIfc3AAMV1R3EbdOwaxq2oJYDt9HXHQVqbrtlVJeSNaWa+U88YuILlZIaWVxqWTKfjIw1lgzBPnFXrpvUNcRPdJae/kNvjN+oNT/Va52xgP/RmE9A1NaE5xF7vuXgo1kGNdUMim1sWBcpNjG7nFT5mPV0PTC5HOumwEU8TWXMYAwjqinp7OQQlEmqwCUs5QjbOzgITnicpPDTkwzj04M0GZW7SYbewUFwKsLdBLQ1t2Uk4zqOxNQqyCcT68QPS6VFxl+sPAd7Rq+sDl8buebouuDtwdn8j1EcxGgGc4smVpd56u2r5vDezKlWnc+mcJaBWmEemC4L59XMQlmMfCK2pWWqb/o5NfuwBx3lPDUd01zfQe+iWvMX5lU8Ml+6xdLUJGFGMwH6cL7sMUA/YbsMwlvToYhbkTd1wJjYN/dvK9ps+bp1ruuHOuxDDZ84qxzGzdRHUEcsRZlHox7iovuIqBR22rVk1EvZFm60OAGRiiJA7+GhvvPF6UV35bPFRYO1ed27wC6XN6z0OuFOQaTWdXsRv94N8PgbUEsDBBQAAgAIALS7WEm3fittZAEAAO8CAAApAAAAdW5pdmVyc2FsL3NraW5fY3VzdG9taXphdGlvbl9zZXR0aW5ncy54bWyNUstqHDEQvPsrhH9gJbVeA5MFPc2CDwE7+DzsKGawrQkjmZigj4/G8bLeeE2iPnVVdzXdqj4/TMk+5zI/Tb+GMs3pJpYypfu8vUCo38+P8/J1iTmWvDkid1Ma55+79H1esYbmMqRxWEa7snmLUXh9SEmtnGoZM4wiyTz1CjnPbeM6cB3YxjlKbL/5S+KP7hL3MZXzqv3mhP3YsEs5LmWXxviyhdPq99TpBlfLME6tLm8FW6MeplbH1kCMcMl9pRoABLLcEYerlJ3UBHnMOIZqFAUKiHBOOlGJpBxaFjrRVJjvBGKSMeoq9bR1I62No7ZK6AjRbZpXna0hGIkxIoQAc5ULCAajVg1NQ4NaDwgODIiqjSYKULDBBFa988JypKgXGFdmDGB8PO5xu/fnOqL/vc7hnP8QPPsFZ9nVW5sz5ur3z8vSim/j04/HoUQ0jV8uw7fr68s3P75698CuJm3bfurp31BLAwQUAAIACACuu1hJ6GRO6OgvAADpWwAAFwAAAHVuaXZlcnNhbC91bml2ZXJzYWwucG5n7XwLVFNX2qgd+9t2BkudmY5EHmlLW2tpwRCUV0jq0EKtD1REtAKpjRitQoSAEMjD1inYGoj4CsgjpagU0KRoJQTysLUmQEKCWoyakKghOTwMMTmGcPK8CdqROnbd+9/7z733X0vXcoXss79vf+9Hzt77qzWrk+f+ccEfZ82aNXf5h++vmzXrP+JmzZqd9/wc78jPtXM2ej+eIa5L/vsstjxo1PvlWfyyVctmzWpn/Mm55T+831/Y/eEm4qxZL170/X9GQvhu66xZm6nL31+2vjjLOERgnMGTtJSs1Kz3st57veGHdV+3olucp1vrkt99bdmqFV+9si5w4by0Bc3zXnn16psftHz1/j/uHPso6vPW/T9seP+jnfta937z15Wpgc+HF0w4ou9ejaVA1ePVm0oVo+fZEPkkY1Jmj965zRR72d2+zRGcnopxmxmcLJrL2gZ33ytXUu/tg8/y/av7sn3ztouyY7E28UBNWFv87OnBpl3Hm8YbwWSMfS0p0Teyl3gsBywZcdI8Js/R6GnIzmdvxGhvJ197xvd4xbEKMJgGMWmbsl7wPdz9wtk8YVPXH3x/3zoUEKdY4/4LRLufTFufJTFDrud88PGJACyyIGEX1eNDMTHxlV893D5Qrhm+ynL/0GhAnA7ock8xPFPvCq1nCEe5CV90k6nYqZ/mswmeoxzySb5beGbKpbCNLkSbv7J0ZVCvFtajJg67u/Q8GSC9+wsQO4zQsLV4HwW9Ja8lAimuX1IyXT9FOH8K1F1UuNSKzATrL6nKVtU5wqUBq8J9A9MdcgI5olcyaE6dkimYunNAb9S+CHeNJLOuP39UYVzKsJ7nUIz2jmR4HJgQqDJHmwBLqqiIqF3oUgONIJ5qwLNZqmJPXrncUSz0LnxBpftqbr2q/ZV9vQr3XUUWYzuov7/BO/JqRChefAk6y72aI+lVdRpx+qUwStv4hk1LCgwOYvxfDS7Em3Km9hrFvxw3fJod/2XjX7zoKnWaMnnPwcikr/waMK6rGApF1VMdmcsct7g7c0OwaEsVg59HGj7apOviY2hq89scfv2y4X1w5y1rjiWPeCMgT5ytEzajuQ7Lnrn1JAwTMJo/UmjtZ7RdwncuFoZLVYlsuK2/UNcBLeHQg5T6nUu1BP5nUbbe7+OyVsVho7V4lEIguYFWZqBr4QsJHrfJ4w5kHGZ4RB6bhyoFmCoDWpeHu/QS/7MRme3anoEgbTSohxoW0NwgJVIosQQRu8kshkTK0fEAWxgXLkrhGYvrArQrBnXDlo9yo9HudzivcULic0vLZIwqYJ0r1mdCcqXAOVKyNaqnByE+Sf8SXLyU8Q0v1+8vumQ8Ej0sJJWqw5X9s/WdmZpKczu4Z05Vngq1Gr1HA1e8Cif4HW9GcfNUju+9JIk+qOH0HzQTyGzcfemHR8ctPPw96SvV4+BONlypNzqPj7vHaS6O0gQY1TTql1vZgQwkOilcWkhC83LVe1BUjbBfRwficpG18DACQOwH+13ILAMO6FJvC+nNz8yNR5symIxotsi/rUxOpkOlUSKDojRcYUvxCheiBtikyhhbsHcpvyYdVCnpVy6yBTISNHAGUggHS9ckyFe1NiIZCTQCgBDjAB3Q3o18nYGQ77teKfCZE1T6bSJe/Dn9+ar0tRW3d9JDYX8ty1NlsD5/temnAHgZ/S+8IfImjWL/ca4EVzme70BsHzaLja/ZVOgNE6VjxO4UL1Vn/L7SHa2GgYbLiMRP2IrdUVuDFoR+MsFq3OFs8OehmQqbVFfpuZUSgvMyLC/GEIBJLqkO4m0wSI5rKxVkA5JAZ/LIqGZ+AqMNMecadHZhjn6gxqQy/7HPeRzj4JHjLRXLIvO1GUs1ctuAVykKnMGBd587aLqUgQ4JFceu9bJp4Xck4sMDQ4GDa5cwKCrkVvpJnmtSsdgXO2AT+mQlcruMo1mQmDTnqzMZrGU76KG4t3qvL/ZnJmrgNhVVDU3y+slao+NiiyLHEZNypbWRGOLo6AgdDvgL8cY7oVvYiveOIyIZ8XN6MhpUw2lVKkf2Lzep9B4XwJUQZcYJS8xmEJeDsakxlj3hcMYSUcLwWShWU340ET/nJ7PgOBa0yvQ6Bc19Gv/XIG0oFNKn4uWSTXQJnc+S1GBfCOaZpjBzt/FWWWOieykdWglvl8O6gBtoGLdQ2QoV1KkTksJJE7x3FIXxDT4bBowad4Xcb47u6HpYSn4t6RWZSofWKfNuFJ9M37oxyPYVytC5y5EHrMXF7996+obwbJgSL4vR8ypUmnJiUJwkLA5QDe889DmS83MQ46jU4qiXKFQwjCQgbhjNmwhPBDLh+J3U00aAenWgRqJ119aRPgAmp3UT69XDMrGAz5JKXooR2REWq9woMYpVF4vVPba+qbh0LQ0iHhpvk/B6Jx1xlusqracOw7vbgf+wQVLMJmXxVjV4yBhfHOUPqQZqLr/CZKR/kP1+zXPlpKmebxYzXtENfqJDiPdXPfMaNxgexkAkMfKGViXiQ0KVwB6dC3G3zqIWO2y3g8rlfhk8xZQ9Wy0Li0Y6s1+SFeq0N4O4/Tn5DnU4t7cQWmLSbhsJ4vgl6PM6DIoianzugrjQJsMUsg6oai9STwpPh8SBQAJNLtnr5WagZtxgquDXOwzjDSq9MS9zF7wItVp4CrRhqf0OqCSdQTz82YgaPVmMUSAYLEmIqFmnqwRiGghom5ksxtFBX+bp9EvZOiKbWpxUtkm8jx5Milcy4H+qIKFkhbCXxYXg94eqFs3+uTPX7286qq5LjYETMlgSFiEQ9qFYNzypi2XZ1RPSrxvDsLWIBRssJAJ2Wayb0uf3Je4f3gDqpYnOydkaEMTExwTBufYA0HQjYLFkbwlTcuM4RmsEGhwMoFYKSPocsGiJxIiWH/7+jo3mbui3bdTAQ7HhcO1sUqkTUthuTjXIQWkhrifIIOkfqLZJ1vBtLi6lrna9Vpl3FSfRwCIxWtRk56pcDMZXoOx2N/QM9B4+/+nIHfKTE658gFTml+lfq6X5Mng3sqDh1UTlRYPNVxjcmvCr9+XuC5eQBdNJfL5iYDqxZ6ASF04nePPvTeAXOUdZ7tGXp5++8Z8G/09OuJAfIbh/ZTCMw8+33tzJyVy+Tv5F3Quxga1I3dIHE9Zh7VeYbOrURTj6ePTro5y+GweR38bFx5Wt9j79pEU0dUBUHLXjwyubpbC19cHB09i/P/J6YRo+WTK95DtvLM8cvHEZMU3HiuXr0gv3FDxEfeiXtKcg/3+AjEaWWAfTOQ00N9Rm4wMJSo2VXZQpAOtNqDDSah2k5xlixwMeAZ8EI/bdvpqCyaw8ALyjuHGdRG8914Qbedb77NgVyCZDKo4k3nmjh6jUpz9aXS4iOhFWVR8Rc3J+VvHty5vjymdCpc/dzxxmZw+j9NQu0cwH3OAXI/ozF4QCmaZmx5l/Gt+iehq4PUZKu+G8NB9LLmjjcphYKmTnrVcgclWofI0XjWcmmmgG7RyxraQyr7YjFMgxNS+ZyQ4hftaLwAZrUFPbglgCEXOmbeYyg88H+J7hOLVJ8gFo/UyOPnuWPo0ztTQUP0JulVdWTteaGz8CsEv+IOalJUi+G/s9oHbj0t8Dqu429sDiWL8RT8XevNw0BSKpCBabCKQ+0nCcp3XeYvmZsdikrvHfA1r9ezDoF+tTZpiBsy3pQgy3FZiKKUDPFA9nwTM6dWuDTvdkThj/KeQBChS4kkRKfjITcdl3f3niIoiu8estYMuTFDMRjmuWN4/dHQmI8wbnvScL3Gmhn9RtHiTSc7jB8YVPYgW3fmjb7yyUlzr0ewtxBO2pTyZbuer3SFCtr6j/rVa4wbPKARbNffldjdvrCF9aYsU5qsrHJnnNlTkS3v841v6m22907cQ9Tnozi2p/V3f7ZI/XueiPYbKpiYqjoU9wx3QsxTrW0tzwdvnPxGNAHcCWch4xnZkE89N63DbmvjuxfcQl+SEzyHi9ZYZ/LB+bYcGHuh6tfOgE+78bSAJPCPUTsnzdK8H80nRMxCidHy9hp3AF9TMVcX+4ZIIHsDWQvEh4KTUlodBqkUZgugZJRwHn633vQewiwfgY5FVyQW+tVEJSlGqIrj3CN6Mrango5Th/BmEpbESBPHuW7AJz3r2g0kNNd5AKFNF63xtcS0z92Xcpt7+cz9ZqSj9obgRRbTPBPhtZyXKoAXaEoi0O1BlhzvxNuZisG9VY0H1QVRH5R28z2WX8MAbLTF8vVzIkC5SArtJCbVB2rrpZGgLFQEHiQlV+ZghBmNKHkyeaJvMASRC2bS2aSV6tsyOOVRoU74qVqSkdM5nuG/D23zAgn5TU2dMWGMq5L/s+es5PeBZl0o4QW3Hfy9pe99kMFhudFRzHlj5fbSNmTrC4RNXakGhLMW8VG44DioXQkn1bbChLO0il1mPEGQ07J+KZ6SUGRDIUgDsoI8JsMDhSybDkia2kuoxoKgqt2ImSZGDQHnJIydkZvrwwXdyBCJJHCivgo/ILTJWMs122O4YNrzCH6ydxu1byUIzDUst1cH+1pN8oORjToHiL2y8J1NvX2lD5FLFYEDlmQDeZgwBvrUwF7x2P/LQSiBJuAK0kp3oho9uVsa5hfDIygTojhvUerXr3YkZZx6ZweKI+wGQQU/K7X92HC18BLdFlZQ1VNxIcG2FOg8PQAS3R2xFvn/I2bdH9Cv1SBQ41sapiC5HfGqkochfvQDUj+nIDmXqc3ghBw8RgG6chxWod1M1w0IYMXLWqbcEdCzVrUax/SVXV7qg5F9VLOdUyHV1yUxORn9ln1RmPjBtu51HDh8DO/oEaAzxNQTEoQiuAqAZPR94m9LXiD0Y3JK1LBGaY/5XDYU2bo8+mJWaI+caAariy0q9EhYiYjc0ais2aF+vZWNzHoDHS1xvsqhfrSxWhQ3tGZJIQzpiMoxIT+9owXAWNvHqRItuNmDriGI4dVtJbVPCTnIkmCWemJ60OjiOKIIkAHEfNMXSZ/9h7BL4Qvg8nlvBZqpN+FJ6rmIaSv2XzrgFLkuwtvgp+yA2OuzpVZYNIDINEtgYGTVU59PYjNpBsQCBnm4rdJHoGJiQsdNR5/vLh3zhtZKQ89NM08cWxpTAg8t4H4m7o6FFeStbJGDarnE//HOYRF/KGAt5ORV9zUkOKQuDI1wxLdWm1Xt5stVptGIMpGRLejOpX7HA4udiL6lw6q2o8n7UWvboBz5YCWXPbSpz/rcPaU5D/yyBj55VZpVHZj/VFv6yIEBRYm+CukcsnXl1OS5OX1c37Z2yRUiApVmh320Se7TcPnmgbR76KTyzcpi6bxjirs3h6mVm37sDipn80PoCfJmhWeMN/0YTizWR9GJZnnygSlU53g1drS11WpXbq5vD4fYxb4nlLVFlkhhQ091gRzVbEQd9v9M909XGcfYPdWtfExT4gepgoB7Ioq2JefMBvRln8kADuvPVcurfNXActMZK9fWT4cz+W3xGYKCar8hv7zd1+DztJDsW4k7Etvv7KIhw+68dNFTT/tVlDmygVneSHE/wKS/gWnNHXj/ZxTNcIbgPh2D5t4mRLCqXV+XHejYcVWUmkXuJp45jufjk/661yYXk4RpxFEXTuepTgnfoIJlZ3e8TzY6PE7AQVTCwynPnPrOosbR5UxliwMM4cNPU1zBUsZagz45/AWaXG85adQf4u0VlqINZ5Z76UE8zs/TUdqVZhhG6hTcAJsk2FUcmujQ9pap7sJ1DBMW+bwj/G9QrIOjgu9bYq+mSm84RRDxWikt7gwuF4B8IgNiarbMnRQ+yzNvOkfZIrch3jmFs8877FugaxAnfVBNZ5Ccsf1Jt/9Kfes3f1GHO72IfGwerBwotOBJfBtAGMonQoeiUXG/8rT2NsfVqRqUTZ/aBY6T2nQDtG/oaBvUS8UaoBG36lgUo/o3bzgIZuarxI80unazuf9XnexClV2iRak8URue2bhWLYM21bOMg5tyPIt/+k14M6gzE9i6S3W3hkJ2K1+zbcfbtpxXg+JQTPMSOQn1Fd41hawSjWGi8C4wmo5tRhbeQQ1dW58qFCu49UIUM/KZP7fX4xAC35vljViOTCGeZfUlMysb4Okp+3KSutBkskUQUtGfAmM7UhPevluK7RPTpdvyUjxXiSmVVyVTnlNSVC7FihIf1neZPBm6nCopNZrrt4znPSgMThgI+IjryhYrozLlxqrYo8XinFe+M+bn0wE8CdMNE8Doa1T+7cfApUVkqzHzh4Vw4sWPINxFNQJi6fxCwyARb60dGOREBdXAjs+UQ2Ui0Fx1fp7QEVNhz15OgqbumVfoywIa9zwf1cXEgc8uPcCHgiEBCFzK9UvT9H4sfYEY/eVrcSKhSS/eqhAFB/juRXH6EAah05tK3ucAuhptJrQv0PTKhQJW6LlVTzcvivIROVPL96XWwFjQCeUulxuQmrQQaHNpIIf/s5gSpgn6HYOjzVfo80Uoft3yQ4lM+/YjnMcg7XhpvK5PRmUunSOTLnW86ANZIwDNGl4x8iHku3y2lJvF+lr1o6R/LZiZXgGthgDqELNSQZiM3aEYfWrOK2oXIhszWCaj6gP1i0GTcgu1CzBeHNsIl4equkc8fA3TJ5K1md101vsJkJBUkNiVb8UemnvwqPGVNwyhvCXEoC4/K5rqFi+TnJu16viMF0hIDf1KRvPeUstn/dSDS9XK9SAWlN4EiNtIPb3Ub/eZCVHl7+0GQ7Khp3O+BTy0k0p6OeFJ+4RYMubyQ6Vd/qJNcJXUOHJyQYt3nQG3k4R0I1Of37tmnguDtTayczGtKLK1s/z0OJkzH2y9GZmrn1YFs0N79WTXBUw7ZcnRT9mfb1b5cKr2hf7Mm+z+OzpMAzRPp+3PYVuj2D20nYRPwCxuWhieXc4D+YPosvqJyXHxUO97yILxvwY+ncEMISRR2mZIQwkAUGcEE/Iz6r8DgmHTSmVFUVO2YIZAVMJA6L9nZno+N5kSKDKwPNOI7rpPMTRFjX9uLogg35rCgNPEeboiNt4LbRJdS6ENvRCq8viNvevNqJwumcnynUBLfgO/eQLHeE35LnEDBsnbNN97yBWOhESrMXP6hMh847t9tRH1eu3e3Q3d0Rv27brtNJ8vt3zymyMHJU9Unn/E4i6Q3bcp3r8qTrCKP0qvFtXTu8mX/o7IJ7uTudpXWgqKJmLdHvgIqGJIYsS03qGdMO0uksEt34/HEVQ8KhqwASPf1QZSQV3VKFRDtv+zNp23gPo/eiIUJK/lTpdo1NaDv62+E7GBl4UP+yYJC1Wc56GGVt2knMsz8b9Vq/M251vvthlOzyuAdF9nT9/mSTz6ch4BiIf1iwupie/SlL7uTFs+y/NPdhuuuiH5bI1+5/7k/+Jsg84rVY6daHs4+jHTcUx0JDuOClCGq7E5RCkQ9ktGMVh2/5KPZWXrwC4yFDABN86PNXutwQxgP4lk6E29f85onw3pcRR7zIdBJlxIFfC4IOweTNnUqP+idvRl/fEMjd8mtxUGu/7U8rtp6MoLSgHlUGN8cj3Hci+v4tdUeLYPrFtIlq6073stc36HGyPH+JqSYTgFKUdrz0Ub90XumxYz3jY6Vah2bQnzZ1MZn5Ydw6SCO3FQuVtkfrfsbh31lxxTwuVLb9c/mb0oFFCfQHmrqk+t/8Uk/zveQmWe8ciMhyTb/9RLtGU7C+wodacAA9rdPd5skSb7uiFLmt0fx6vQ7/10OVVzw+7YyFwqGeQW/62mz3MYLp0lOnJXDrjtEak4ifcwnj1mGEIZsjf966u5dD0t9QrZ3TiGI63w5uJDP0jrdpbJFXlfwdPytYIL8VqaQYkCxSwWj/dDW09wBXqfOrh0Uhf5Bl03vvWfbwz4JtWNeYdeDt4JNmV8HVg7H+jUO2umkRdRaXJsgHamgLF3NG1MekAC1+8eyVc2qvu2u/IKXd7Aw3tL+p1E/q3Louejxsky8vg+0il5HAZCzM/FiRYFNbizGiQ8TNbrrWkFb/Ty46OSOyC4ewhAWfRv5j22nYRVwu69X8I+lNH7ADucH6PKRm60jv3prbyKbVGoVeZ7Z8JD+iGm4XS6SOVzM/g0BKLeYil1c/k0IDrYkYX7xtr6wQFNXUqBjwIkUbgouxN1Tl8/+IxHnjpk2BA3T0LUg9Qtz2EXGoOL4ivWs58/g0kk/OKnUv1u9wvkVK6uV/m8//lEgt1B9EbAvZGpkkV+K/hyXiJzCe7SUaeXYaLJGohQa/JfFrcyMy/w6BtRhlKaYL7fb/kjTMeeB/8wmc1HI5fT8YtiRZJ+lLFTPNoYZz0Mu1sPz8TeLj5qZ7iy7K99zqNRIWEPM99FYibH23OTkOsAgQQkarxYUQDzyGyy8M9iY3uwDWJJuUyJB9Wzt73/t47mFeLv8mErd9AsMcz69dG7KQWSEZqlxGqgQlzPB2xNZKzHiTXy0U0ldYpepXEpAzafsa9hqoG4a9geO/RuR/ivS4DQHYT0OWEVVqGv+P74oMQlxPXbJibVZ9rPgyIr9Soqr8Rmc23F6oOF8ig6g8Su5VQdzqj9PcKw2lO/yOl06KV/9q1HGFI7LqSLGctPWG8AtiyHbDMoTeax9+lTCMpO19ogrSAitx/wiy9eIYaxcSGJ8v0ZPo8wqOSNRZxyS1LGIILr7sI2CNu86gMBzESKGQGtFzulPtV6c9O4Mv8Dbbb9Qnk6xm1B4550jDr0xFJDYXQBXt4Kkq5K9mzmxMLQn4L/uinH535CvnL5ceqtwolIAC4Yy3D6UCt308XWu/xmVjjf8RlPr48/8Wr03WK30FTRvNQfAYB0VT8z13xljOw7R8qzfdze/cDWXJbQVCLpigeQTyS5bWPcnlaFwTRdgE1/2rF5bp/yUYS9CT7fkBz1S+8dtxZjrxp4sHTVbBo9h/s23B+3txN2fG/FbEszGnfjsl8Q7HdV4k/jFNZApSZT3iy5hW8WrVq3fjtdCLz1l7U6hnnRTg+uTMcP+Z3wuJQDssDv44xp8GSLvK5OU7OI9Sz2Sr+ODigpDaRnDLYwS97lcv2TZCrn6K+inqp6j/l1FPxiQCvlCwc7Bws8cocnG5UzI8GhQXqlRFVJeSJuA734Q2ipxSEdk1uQpuCmcp7k0UiRwVknqTx99zG8PvEDgz7s6MPYMBfy6T4+ILR5w/L0TnuQBDKsu+nuTa0BcTGzj7dmay9MNBfXRvZyxavgoewZLmYFhbhApUrhxuOiIREGYGo/QlZf9oBK+vhsV5pDQoIp3mBmjevj7nOb4AgwPXVKej3dcIrmvWD2Oy3o0t+4nPUumXttiv81axFYWkujxoT3GQt9M2WCAdfTx/EztQkZ3h23KmNl8/R6A5VOksjxPgEM5R1NAeUHfmh5mZIw33YUAcw3ikkcj/MzH+lnE5eGE+DrUSWsLMfoVOL4e9ILIJTJk0unOE5K0/oKlFXBYmaWtG0Oxd4uuQRCcxplL7JfB9W0+YoeGX26Binqf4tJnkz/N0mlDbDUY1mlGlokuJLBSXLMvbpGEn/eLoeML6ee4KOenC+AnzmGSLX/ki0bb9K3FT0jXVW3ajkpZU5mbXBTHiky7zM+fWkyZAUX3Nj/lkNOwVrvJSMa1aNAdUgZJAJgCdcMZNiFwxbU9Q0+bYgg1MSWf4xU/m/JQHFV/aKpZmoP2/0KE3Q3lW/vF8/joi/evBgVjs30AgdQmGO4b2IsUxpCB1sFPx0ROUJSeN1Om7/Kpxd4NsvOVz5PzXovbhNZwyuV8jKNLF0tC6pfWQF0n03PpoCrXN+K8klR5K9O2vdN3QsNrzhvY8L3upJo/IZ8FxiuIa7tWAP5ebm27j+DLGGWDwG1L3gjgJQ8xIp2z7a7CC5oxn6ZL1IEosssVKc8RhyeBkJw2dZSUUGCA6wBy/gupgn32SmMvk/K58d57F70C04NM801G6rktNC/kL8tltnwTp9+CKZS/FijDDED3y7UqAKan3COR5jgx0bu2P+V5N1jIQrUnyng9rJNLvYmkJkbsMlgwMtgFYjG6GoDNPVGvZ6nDlY0lyywhqaSJw8QlW2D8ALX6CnJAF6JVPUIBfvf/Vp6ifon6K+v8EdVXjYZ09kKYjHHm8nrV60193kLci7rXZfzPezqCcDvrgX8eNBJqqLe72LUtCw2/q6jE7iPF4u3yPFRvx3J9vndWXxmt1/6Ym4pdFLgfNY4qN2cF+VAKk9r00WW8il++zDy/EQCNFH9uXP0JVf2haMDc3zMAB8wm2JefppKeT/hcmeYsnsFbrNAz+KYK/26omKjJLIT0TnkkkTm8c0fh2agiABBNv8u45BbrLYAxTOMIVOCGFKhgF5UBR7yMjL/zIV1Fmj5DHWprZ5fL5WLK5ZITf/73t/tUULGMfL2XY6Mci4EkhRbA3ABV+mOzbOqPVTMqLhODlzcxNj5yieesIqqP7xXqYo4FkqEk2uU7kXpeGvUesdcZFM+iwuZLnuygnt04UXS3UWaB2pLDSQecmg5Kvasvk5Drz14OI7XKuYiAeM1HMV+9xl8gUFKErNv0xxvM8FXI/KpeUtjXrco1Kn3ydmx0ka3ufSCm7BA026LrobbyJTFOJMhCXrQlhAksVGI/TSomMMuj0FtRqdqAeN4yGAng0qxr5oaHLnGGZDHhHYgR3alJ4Q1PF0EbciGzjcd9eeIqYiAIeRZS4N7xdge+Ht1cjLmom046lwRZKXqk2R9gCE7eIr5Dosu+qVcNK9UIlI/KIQZeNqouAX8T3UUBzkrfCyckXXV4VmiPugSRjRBGCvSERb1Wnoq9N6vq5CcrHFqmPK6i8PLE0FJ+Wtahm2WLcFrGML1hSdgnxljyNCaBBTpOZil5NF+sI0u9qPs/n3yH6tYJGiYQTgiPzMxq4XLngUYeyutfbtTT71cPcYgZRe0ottPv7V8BtmhcPEnFrgvRGVFY4i+aH1g07v5bzzNSslprPC9dXHFHl16IUZBk0qSPpdx4cB8QSFdq2omVGfIssCFFllsvNTTdgc5F35uq6Pvs+KHS4OHtr34ex4itGxgWFsgIeqlAt0m1Biyct/D8Q6dXeulSnozuG3YMDNZLjEqk6lyxUNSL1vMrLS1g61Gm5AqEgxH/dgHvM/ifiCrbxpT3co5GvV3K52XelPcx5iyNnyTGTaHF/BtdVNeXH0FHBsEhAChbrtHo1uhxy+VWRnOaNoK7CEgMS+13ETQ1XOynUYAVCVClRVzbDsrkM4sRjblBa5wmoqnzMpJcmNnc8Ng9Z8Nnm/+mkUnUj0cmUcIcKeHLRv2oEpKU5T3FBLEyZ/QTnPjWPKFQPkHiP4eweH4B8b34Y1brBWtwAf9Ry3wkqsNgQ3xtP10ZHzb+4C/byDYHLIo3AihLE/XyPb/eaPace/7iES0fIvl1vDSVjLePYctLUL1DabzHlXBqogW9ilcunDNEiEkUg5zzGki2hQHjvpz+lK1CgzKoaHUzHLiloID22zurguDbPyJpCUlm/b1+jHfP3I58jlYqLzf+CzishyP+Peu112f5Yz+ba6MwGCzZLMVCTXjzGf7RZbuyIt8/e0zfQgkt/miOeTvp/OSl7ZLjTfZVmT2FQm0+y1j89mfAU5CnIU5CnIE9BnoI8BXkK8hTkKchTkKcgT0GegjwF+beB+PYvM075LS/ZGRv66JflktGTTDb1fhM84XjUv1z2wIugQdJ03/FO+KrAQwWFlDeHd30np6sW/5svqfBOKJX4U+/tC5u+S2vFtv+yc0+a5YlAkcgx1IaZ2ofptFdopyra/Mm3Zqf7NlMrVjekN2Ab8A0EK2maGo0huPXm3vAPGmhOjcmlqe9oVS+1wWycEMe6YUgLbCgCGsFA7ZR40LfX+1jKZIYeMpDSWf4+YGDUt5f4hrBnIm9rWx+wgSI/pzZc2dOp6jGN5qA93V3gAGRm0PjkL4BwRbedHKL03cvl2xIkuvcn0W7rUQ5Z/y7TcxnuujxYjr7fuBMO9SRr8hNsgO/uA91Oz2gKzb5K2S+K4A2Rh94R4XV7fJsuNQVDnc4OESfaBSP9Gd7UPfQcZurHIQWY1+/xVx+egrekYs8bfdxllPG3G5c7KaMZFN8RLYxpU27qkO15S6njBLa62MvYuvRhlGkMJAXB6NSxZupYCaqVrS0Za2nW5G9KupLRsPZdqgFPNdiVRmMnHLqJvyVTOgHqBKAJiEe+Wak9MHWD5boRmDymjhAZhLyhznBaeGSIocs8SdZ+ZMUPLyfTBSo9sV8HKPLZLJPthNoW9iN4nRsblOCV317pwfm7UaAMqdeSKk/Y1fhBSuXrIkmK5VJcUUhc28LCRa0KYD2sLDJGr/RLHszZButtnfc251at5CTqWk4IQ8LkOFALDIN0WDQ4ucdP9l29to1fn1fibKhoLFCH00LEYWRkkJwjnL57Jf+d4Fw7Mn9M0gMs1mi6M9GAGYCEZfKXOc+K+ts6HhLE2tDmZhOjBgF02wQxChKw0bbUgLiUKOrPto6LW8vOkk53fZVewD6sPWw0Zc750dkV/A04WXw+W9yDiNq2OIj7lRl4NfTO5GANiWayTZ7ChDZT6fx6TPOQUXwrFjt5Yghom19Opo/hFCjfgiCT1t1uL5XPS2N5TncpLg+bOClj2vGoAvQpRFyast/yNQ96ufAofacubZ9aNGbL9atXXY4gECQ/BXDhYtwGrqns51o3HTUh6TQauwBbTKtJ4lhDubupkPXoY9f0VXVwHNoikvLSKHO3eeX8FuanLIq7KHuEvBJX0MquzSk/tUl8JoMwnNFmF5TGl8vHzBcHSKWDkoY0G8//wUeLFqrXLiLQAgclc2bNisEnuxmm9a2cH72Er3V5fScLWtL5p0QAt6AptXDoIDxZOLoUFgsSQjd4lobawjBUNEMKii7XSCWMZomTUCDPd5ibtAi3S5axNGTndUd0nO1XTjQTjaDvPOWgV2+sLIHTIl3I+A0tLSV1VchWxlyv/3o1xFMcpXFjz46NL/YqbSvNspC2jhqcO54TGMcdmuySrKWgGeNLE/FJMjOhJDcbFeiZV70l/r08jKVQfiuaSrCUIsQyv68gSu9LCeIRBNmgRDwvt/XqZLM/FV+C0Kr2vGsuWKweN6zQZzZIVUsK3GMc99ig7yxDstaIGfX33POXqva0MhLaJq7yRnknxizfoSe9UulIFc05N4ab7bs8kEDWBa5wl84BTtk/lrU6gja5/YYVf7ee75zrlVjf9qg5J2p30XYVB2DOCgcTQlJWC69Bl+8FXDR0huvudIZzvg1iKjyIbxFfVKr6RUW4IzI9VEh4X2YqLSTV2RGWahxK0E+8EbgZnm51BcReyCLpjyZrR9OVhHTOiHN4IYZEyQzXOuBCr+G1OtSvwxcq3khTagtI6+GlG4bwKt9O6PF5nV3GnDR4oDemBum120+7s4iBpMaeDdTPdmewRCa5Um+qFkG1IuiYiNjPrdGbvtUhWll8KU7f5ewSsFMp73otK44UDgUBUjFRBlTZQNKw6yO2QhlBUGAlPTqDxVlPEiquLcIeuJ3nFqxOXLjb5DXYgMRP+5ZtHHrTEmok+u4y7Jv3vf36OaORcGh2bKJuuzCXj6GeeUDoEUXOEeD76Lt7Hug+10JAbqA1887ULsBh3ZVFqZBjmy0G6t7JhtNS1O6EHOeROwHzTN/aS7wiL0gCr1eLiApmPw2uPTYOFk1EeQRRTfgFWIZg0l1JC2x2l9aXrb6lSdMyIBojCWZrVflFn0+IaWMk1BK6zysn94Cco9MCPGH2+MmxtU5/QwsOb233ph95rzcQso7SWLwDUWJuz4VY7NIyOWQ6CHtDkhJQ+XlkP+PckqzqSNHHkbZVULeKrFK1Ct88N4auX4sW5d1YlQh0CiMnDiviaRHBiaY9A8FYrYAztMiCb7Ifv+vN7Ta2nRrEuSL7sTt6uMIj2X5k35LyHKvnSBq8tEPg2sXJo1h3nvQKbQytgtN6PKXHFEtWu+ZNPrC9wwvN2E0pqqocfl8kIT0RT548xxIIyXTaDsLpQE5+XXI/ojXXs7po86By64ahZmQ0GkgtkwdgJXkOo3LxxM4RGatibOdZb72h7h5z5B3xbGlhww1w/epST8Qma7s3bJcJxNbBh7JZb8F821xZt/ZB2FnnyjSw17nZ1T++K95bM79y2E7aL10zX6WiS1qOSwTmtwfMRecRz2qUKXfSbKMnyGxSLuS0/L2xtkyeo2rPp3fvoH45ctcbpr8TvlnqVx/v9u22SVegHXet8P2bwqWFg5S93FYhPHnQExgltergy0LSuAemCfErrRhvw4Y9CBtn6pYN6o8+lMeYKbKoMFWHOYEs60SsO+W3F1p+ETJt1Fn89pyDBo/jXunn8Ahj7tiOhAcSOWzhS4B6BXiqkehG4RyfnoCSrxFd5KFPRpyenG5jIaPJTn4bhgDLraPNLKFdj3Xr27CO89jSw1j7SWyXPZ4GmDK04lsvCLzi+yHhfUKkW/J6mjL5X2SnTnJLkJ7Z5yhHgVUc+2n0Um+VFAtdeA69xk0xhF9xfi1HGObi9gdG/ABr0k6amloCx8VhQWDROTNuXOWJhDLXYw97Y/7qBSzJ1KJePkus3MbHaDmRnnPEHW7b8nKzlXIlEe/e5Z2WUCavMJGB+HSayeQSjCOQtDUEi0rkUim5vTlE1lj7XtZ3QrikseTqCi1XzJg9rByzP4hq389whAKxZ/cJ0l0Zh0QrdXz3kF4ZHp06Ta+mpyM4DucMJjqwmaL+jdGiyPsdtGbBcuuSGp+yzSQZp2dlESxOQnsrmlv/nMZ4IGeGtfGq0ne5nQoPOTZ3Q75K3Vzyzq2F3mgBid5Bexir3tDubBrzJCyYjrqpMI9JMzNQAEsNnE1uyRsmhufH1lzsA1sEA0XmQL12R26YsWLX4EAs9S6qwhyhN20knT6TJwrgDK/kuhZdql2PZfhkeJwFOovGjAOxtMrEMhmZYjm/n1/voCtKHX844QiIA/HeqOItzg/79szYk68Ar4JL3de09s3pHoPWWdvmO66HnG+YPlLv+eoPucdme12Yd2DMgTB45t891Y7U4nAyKafUc4E4bQa5h/aVkNVj9tpwxgNTuIbaI0/jnpmWKQ/ynd630GQLI783zq2ESnNyD4tS+pn4TqleZ2oiOd4EXZHOCqnk+eLWsXGENw31gjepCZbQuzwyfwFSyVBsCeP2Kl8nELC7okIW0tLhzAqOSVcpTHS/M6x432odCYhbCDH89NrhumRZD2GCNuXvuf2xRpPlYXjMGKE92TMCP5q4AOAssBWfG3Pow72K6NkSI/75iCf9LS3u4hT3vSSI2haCf2AiDUHs2NNt4+sKH+QXINxy/saGIbb9uq9mHvHd+tonUgZlWs9Xp9liuzDQYcwi0d+45o659YTyMbDGNSRyFHGwl5YwqjexuRc3htcSDjOvuvtFULQ2Pz48ccld87ZBmzRzvZaR6NZyzIQm9XrxgNliT/hNvXLGGINqzd38QPnW52j3ntNrcypP2+N8+feG76yxZXz35jJ5b2pKgvXUM8jWLe90cB2+u06ZXJ0z7WIIYQNFpP7A6oqRhi0Eaa/IMH0NFmqWnaqC/8cDPikPPnLUUfmnxiYflkW+a7AgW21Tq9Cb/NHJRz199hbMWbRXwmXy8pYFk/8U4JMLtckKb6nQ7hbIV6Q+KNXGvD3GZw9KqxP2y1bn5mLVlneY/Vxz0zjzzK/oNjgZ69FJXktqeM53JapUdHmjKwHY36qgecW/f7pEYnkyYXELRZM7RRvckv1un4wJ9E9JpaUUN+59jAfEeE6Z6dK1c0v5m6yu/PlQ9NJWU+/C0aWeynLgGd8NpBucgtGg9SyHr1BF9YpEGtJIhvmjE47dtenRFDfIEoUUdiRuAwgeo4hijfDoRe8kR8lVNKfXhN5tCiFM2jxubYQIO3FHSLv/CqOesZZyt2Yac6zlLz8MenuA1zxvZltJivzaMWFylVY3BqIH68vlKzJ/IXS/6NlHu+fPpo4yqS1BUWG8nInUhL/dS7cQctQSz4d6hMliKi4O8ZoX87YQ+7plT3f/hsLh9A6N5EDBBKog6w78bDf5tnDyPCfTs7neVKp19G0hThm1buO4ariDl2LdOH3Fc3jEcMyd6yTVmbHvcAR0s6O4Su4loJOT/tpQeWrW0JHbkZ4sPHVrtCg3WU6zp3hGrYz7hrhQX1t7wcU7ETy2dKIrLeG+whO+ekEc/GvfvbDpvosyOL6tNdG92Tx213Tf+P3v9rC2St+RkHc4j26TNtvHOcz06U4644tddaYpb0OZMeNCad2YR9H2AHrFkRxkpn/9qFfOns2al6YxB2VfDRIgCk75bmxOxzhv+0vjn5nmdd+u6huRnta2No9/w9HZbPoh4nrf+PIPVr/P/vsnX/wPUEsDBBQAAgAIAK67WEnWRSspTQAAAGsAAAAbAAAAdW5pdmVyc2FsL3VuaXZlcnNhbC5wbmcueG1ss7GvyM1RKEstKs7Mz7NVMtQzULK34+WyKShKLctMLVeoAIoBBSFASaHSVsnECMEtz0wpyQCqMDA2QwhmpGamZ5TYKpmbm8MF9YFmAgBQSwECAAAUAAIACABDlFdHDcAxHsABAADaAwAADwAAAAAAAAABAAAAAAAAAAAAbm9uZS9wbGF5ZXIueG1sUEsBAgAAFAACAAgAtLtYST08L9HBAAAA5QEAABoAAAAAAAAAAQAAAAAA7QEAAHVuaXZlcnNhbC9pMThuX3ByZXNldHMueG1sUEsBAgAAFAACAAgAtLtYSbjnPPJeAAAAYwAAABwAAAAAAAAAAQAAAAAA5gIAAHVuaXZlcnNhbC9sb2NhbF9zZXR0aW5ncy54bWxQSwECAAAUAAIACABElFdHI7RO+/sCAACwCAAAFAAAAAAAAAABAAAAAAB+AwAAdW5pdmVyc2FsL3BsYXllci54bWxQSwECAAAUAAIACAC0u1hJt34rbWQBAADvAgAAKQAAAAAAAAABAAAAAACrBgAAdW5pdmVyc2FsL3NraW5fY3VzdG9taXphdGlvbl9zZXR0aW5ncy54bWxQSwECAAAUAAIACACuu1hJ6GRO6OgvAADpWwAAFwAAAAAAAAAAAAAAAABWCAAAdW5pdmVyc2FsL3VuaXZlcnNhbC5wbmdQSwECAAAUAAIACACuu1hJ1kUrKU0AAABrAAAAGwAAAAAAAAABAAAAAABzOAAAdW5pdmVyc2FsL3VuaXZlcnNhbC5wbmcueG1sUEsFBgAAAAAHAAcA9gEAAPk4AAAAAA=="/>
  <p:tag name="ISPRING_PRESENTATION_TITLE" val="298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</p:tagLst>
</file>

<file path=ppt/theme/theme1.xml><?xml version="1.0" encoding="utf-8"?>
<a:theme xmlns:a="http://schemas.openxmlformats.org/drawingml/2006/main" name="1_自定义设计方案">
  <a:themeElements>
    <a:clrScheme name="0105医疗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71C1"/>
      </a:accent1>
      <a:accent2>
        <a:srgbClr val="01B0F1"/>
      </a:accent2>
      <a:accent3>
        <a:srgbClr val="0071C1"/>
      </a:accent3>
      <a:accent4>
        <a:srgbClr val="01B0F1"/>
      </a:accent4>
      <a:accent5>
        <a:srgbClr val="0071C1"/>
      </a:accent5>
      <a:accent6>
        <a:srgbClr val="01B0F1"/>
      </a:accent6>
      <a:hlink>
        <a:srgbClr val="0071C1"/>
      </a:hlink>
      <a:folHlink>
        <a:srgbClr val="01B0F1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3232</Words>
  <Application>WPS 演示</Application>
  <PresentationFormat>自定义</PresentationFormat>
  <Paragraphs>439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5" baseType="lpstr">
      <vt:lpstr>Arial</vt:lpstr>
      <vt:lpstr>宋体</vt:lpstr>
      <vt:lpstr>Wingdings</vt:lpstr>
      <vt:lpstr>Calibri</vt:lpstr>
      <vt:lpstr>冬青黑体简体中文 W3</vt:lpstr>
      <vt:lpstr>黑体</vt:lpstr>
      <vt:lpstr>微软雅黑</vt:lpstr>
      <vt:lpstr>Times New Roman</vt:lpstr>
      <vt:lpstr>Impact MT Std</vt:lpstr>
      <vt:lpstr>Century Gothic</vt:lpstr>
      <vt:lpstr>Arial Narrow</vt:lpstr>
      <vt:lpstr>方正兰亭细黑_GBK_M</vt:lpstr>
      <vt:lpstr>Helvetica Neue Thin</vt:lpstr>
      <vt:lpstr>Segoe Print</vt:lpstr>
      <vt:lpstr>Arial Unicode MS</vt:lpstr>
      <vt:lpstr>Gill Sans</vt:lpstr>
      <vt:lpstr>Lato Light</vt:lpstr>
      <vt:lpstr>Lato</vt:lpstr>
      <vt:lpstr>Gill Sans MT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298</dc:title>
  <dc:creator/>
  <cp:lastModifiedBy>拉普耶鲁</cp:lastModifiedBy>
  <cp:revision>2</cp:revision>
  <dcterms:created xsi:type="dcterms:W3CDTF">2017-10-11T07:33:00Z</dcterms:created>
  <dcterms:modified xsi:type="dcterms:W3CDTF">2020-08-04T04:16:50Z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